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eb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87" r:id="rId2"/>
  </p:sldMasterIdLst>
  <p:notesMasterIdLst>
    <p:notesMasterId r:id="rId34"/>
  </p:notesMasterIdLst>
  <p:handoutMasterIdLst>
    <p:handoutMasterId r:id="rId35"/>
  </p:handoutMasterIdLst>
  <p:sldIdLst>
    <p:sldId id="286" r:id="rId3"/>
    <p:sldId id="2083" r:id="rId4"/>
    <p:sldId id="2082" r:id="rId5"/>
    <p:sldId id="2097" r:id="rId6"/>
    <p:sldId id="2081" r:id="rId7"/>
    <p:sldId id="2096" r:id="rId8"/>
    <p:sldId id="2084" r:id="rId9"/>
    <p:sldId id="2094" r:id="rId10"/>
    <p:sldId id="295" r:id="rId11"/>
    <p:sldId id="296" r:id="rId12"/>
    <p:sldId id="2095" r:id="rId13"/>
    <p:sldId id="2104" r:id="rId14"/>
    <p:sldId id="293" r:id="rId15"/>
    <p:sldId id="298" r:id="rId16"/>
    <p:sldId id="294" r:id="rId17"/>
    <p:sldId id="297" r:id="rId18"/>
    <p:sldId id="2070" r:id="rId19"/>
    <p:sldId id="2093" r:id="rId20"/>
    <p:sldId id="2091" r:id="rId21"/>
    <p:sldId id="291" r:id="rId22"/>
    <p:sldId id="2105" r:id="rId23"/>
    <p:sldId id="2106" r:id="rId24"/>
    <p:sldId id="2101" r:id="rId25"/>
    <p:sldId id="2100" r:id="rId26"/>
    <p:sldId id="2098" r:id="rId27"/>
    <p:sldId id="337" r:id="rId28"/>
    <p:sldId id="2053" r:id="rId29"/>
    <p:sldId id="2099" r:id="rId30"/>
    <p:sldId id="2102" r:id="rId31"/>
    <p:sldId id="2085" r:id="rId32"/>
    <p:sldId id="20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66"/>
    <a:srgbClr val="33CC33"/>
    <a:srgbClr val="9933FF"/>
    <a:srgbClr val="A50021"/>
    <a:srgbClr val="000000"/>
    <a:srgbClr val="CC0099"/>
    <a:srgbClr val="1AFFFE"/>
    <a:srgbClr val="F7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929F9F4-4A8F-4326-A1B4-22849713DDAB}"/>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40" autoAdjust="0"/>
    <p:restoredTop sz="95615" autoAdjust="0"/>
  </p:normalViewPr>
  <p:slideViewPr>
    <p:cSldViewPr snapToGrid="0">
      <p:cViewPr>
        <p:scale>
          <a:sx n="77" d="100"/>
          <a:sy n="77" d="100"/>
        </p:scale>
        <p:origin x="58" y="113"/>
      </p:cViewPr>
      <p:guideLst>
        <p:guide orient="horz" pos="2640"/>
        <p:guide pos="3840"/>
      </p:guideLst>
    </p:cSldViewPr>
  </p:slideViewPr>
  <p:outlineViewPr>
    <p:cViewPr>
      <p:scale>
        <a:sx n="33" d="100"/>
        <a:sy n="33" d="100"/>
      </p:scale>
      <p:origin x="0" y="-210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bb2292730fdb359/Documents/RISC-V/Members/Quarterly%20membership%20growth%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2"/>
              </a:solidFill>
              <a:ln w="19050">
                <a:noFill/>
              </a:ln>
              <a:effectLst/>
            </c:spPr>
            <c:extLst>
              <c:ext xmlns:c16="http://schemas.microsoft.com/office/drawing/2014/chart" uri="{C3380CC4-5D6E-409C-BE32-E72D297353CC}">
                <c16:uniqueId val="{00000001-85A0-4D08-B4CB-473E33CE814B}"/>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5A0-4D08-B4CB-473E33CE814B}"/>
              </c:ext>
            </c:extLst>
          </c:dPt>
          <c:dPt>
            <c:idx val="2"/>
            <c:bubble3D val="0"/>
            <c:spPr>
              <a:solidFill>
                <a:schemeClr val="accent5"/>
              </a:solidFill>
              <a:ln w="19050">
                <a:noFill/>
              </a:ln>
              <a:effectLst/>
            </c:spPr>
            <c:extLst>
              <c:ext xmlns:c16="http://schemas.microsoft.com/office/drawing/2014/chart" uri="{C3380CC4-5D6E-409C-BE32-E72D297353CC}">
                <c16:uniqueId val="{00000005-85A0-4D08-B4CB-473E33CE814B}"/>
              </c:ext>
            </c:extLst>
          </c:dPt>
          <c:dPt>
            <c:idx val="3"/>
            <c:bubble3D val="0"/>
            <c:spPr>
              <a:solidFill>
                <a:srgbClr val="FFC000"/>
              </a:solidFill>
              <a:ln w="19050">
                <a:noFill/>
              </a:ln>
              <a:effectLst/>
            </c:spPr>
            <c:extLst>
              <c:ext xmlns:c16="http://schemas.microsoft.com/office/drawing/2014/chart" uri="{C3380CC4-5D6E-409C-BE32-E72D297353CC}">
                <c16:uniqueId val="{00000007-85A0-4D08-B4CB-473E33CE814B}"/>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85A0-4D08-B4CB-473E33CE814B}"/>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'[Quarterly membership growth 2020.xlsx]Sheet1'!$B$1</c:f>
              <c:strCache>
                <c:ptCount val="1"/>
                <c:pt idx="0">
                  <c:v>Total</c:v>
                </c:pt>
              </c:strCache>
            </c:strRef>
          </c:tx>
          <c:spPr>
            <a:ln w="28575" cap="rnd">
              <a:solidFill>
                <a:schemeClr val="accent1"/>
              </a:solidFill>
              <a:round/>
            </a:ln>
            <a:effectLst/>
          </c:spPr>
          <c:marker>
            <c:symbol val="none"/>
          </c:marker>
          <c:cat>
            <c:strRef>
              <c:f>'[Quarterly membership growth 2020.xlsx]Sheet1'!$A$2:$A$21</c:f>
              <c:strCache>
                <c:ptCount val="20"/>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strCache>
            </c:strRef>
          </c:cat>
          <c:val>
            <c:numRef>
              <c:f>'[Quarterly membership growth 2020.xlsx]Sheet1'!$B$2:$B$21</c:f>
              <c:numCache>
                <c:formatCode>General</c:formatCode>
                <c:ptCount val="20"/>
                <c:pt idx="0">
                  <c:v>7</c:v>
                </c:pt>
                <c:pt idx="1">
                  <c:v>17</c:v>
                </c:pt>
                <c:pt idx="2">
                  <c:v>27</c:v>
                </c:pt>
                <c:pt idx="3">
                  <c:v>44</c:v>
                </c:pt>
                <c:pt idx="4">
                  <c:v>48</c:v>
                </c:pt>
                <c:pt idx="5">
                  <c:v>46</c:v>
                </c:pt>
                <c:pt idx="6">
                  <c:v>57</c:v>
                </c:pt>
                <c:pt idx="7">
                  <c:v>76</c:v>
                </c:pt>
                <c:pt idx="8">
                  <c:v>107</c:v>
                </c:pt>
                <c:pt idx="9">
                  <c:v>122</c:v>
                </c:pt>
                <c:pt idx="10">
                  <c:v>137</c:v>
                </c:pt>
                <c:pt idx="11">
                  <c:v>166</c:v>
                </c:pt>
                <c:pt idx="12">
                  <c:v>191</c:v>
                </c:pt>
                <c:pt idx="13">
                  <c:v>210</c:v>
                </c:pt>
                <c:pt idx="14">
                  <c:v>236</c:v>
                </c:pt>
                <c:pt idx="15">
                  <c:v>291</c:v>
                </c:pt>
                <c:pt idx="16">
                  <c:v>346</c:v>
                </c:pt>
                <c:pt idx="17">
                  <c:v>462</c:v>
                </c:pt>
                <c:pt idx="18">
                  <c:v>573</c:v>
                </c:pt>
                <c:pt idx="19">
                  <c:v>591</c:v>
                </c:pt>
              </c:numCache>
            </c:numRef>
          </c:val>
          <c:smooth val="0"/>
          <c:extLst>
            <c:ext xmlns:c16="http://schemas.microsoft.com/office/drawing/2014/chart" uri="{C3380CC4-5D6E-409C-BE32-E72D297353CC}">
              <c16:uniqueId val="{00000000-25AE-4E8E-A5CA-1272CEF93117}"/>
            </c:ext>
          </c:extLst>
        </c:ser>
        <c:dLbls>
          <c:showLegendKey val="0"/>
          <c:showVal val="0"/>
          <c:showCatName val="0"/>
          <c:showSerName val="0"/>
          <c:showPercent val="0"/>
          <c:showBubbleSize val="0"/>
        </c:dLbls>
        <c:smooth val="0"/>
        <c:axId val="1184587616"/>
        <c:axId val="1359470832"/>
      </c:lineChart>
      <c:catAx>
        <c:axId val="11845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85000"/>
                  </a:schemeClr>
                </a:solidFill>
                <a:latin typeface="+mn-lt"/>
                <a:ea typeface="+mn-ea"/>
                <a:cs typeface="+mn-cs"/>
              </a:defRPr>
            </a:pPr>
            <a:endParaRPr lang="en-US"/>
          </a:p>
        </c:txPr>
        <c:crossAx val="1359470832"/>
        <c:crosses val="autoZero"/>
        <c:auto val="1"/>
        <c:lblAlgn val="ctr"/>
        <c:lblOffset val="100"/>
        <c:noMultiLvlLbl val="0"/>
      </c:catAx>
      <c:valAx>
        <c:axId val="1359470832"/>
        <c:scaling>
          <c:orientation val="minMax"/>
          <c:max val="600"/>
          <c:min val="0"/>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85000"/>
                  </a:schemeClr>
                </a:solidFill>
                <a:latin typeface="+mn-lt"/>
                <a:ea typeface="+mn-ea"/>
                <a:cs typeface="+mn-cs"/>
              </a:defRPr>
            </a:pPr>
            <a:endParaRPr lang="en-US"/>
          </a:p>
        </c:txPr>
        <c:crossAx val="118458761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11" Type="http://schemas.openxmlformats.org/officeDocument/2006/relationships/image" Target="../media/image76.wmf"/><Relationship Id="rId5" Type="http://schemas.openxmlformats.org/officeDocument/2006/relationships/image" Target="../media/image70.wmf"/><Relationship Id="rId10" Type="http://schemas.openxmlformats.org/officeDocument/2006/relationships/image" Target="../media/image75.wmf"/><Relationship Id="rId4" Type="http://schemas.openxmlformats.org/officeDocument/2006/relationships/image" Target="../media/image69.wmf"/><Relationship Id="rId9"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7/1/2020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7/1/2020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opean-processor-initiative.eu/accelerat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enewseurope.com/news/risc-v-fully-european-platform-spa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lectronicdesign.com/markets/automotive/article/21118951/nvidias-latest-soc-zeros-in-on-auto-robotic-ap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79946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members in Europe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https://www.european-processor-initiative.eu/accelerator/</a:t>
            </a:r>
            <a:r>
              <a:rPr lang="en-US" sz="1200" dirty="0"/>
              <a:t> </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259206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https://www.hpcwire.com/off-the-wire/bsc-coordinates-development-of-risc-v-lagarto-processor/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https://www.eenewseurope.com/news/risc-v-fully-european-platform-space</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62684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https://shakti.org.in/index.html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err="1"/>
              <a:t>InCore</a:t>
            </a:r>
            <a:r>
              <a:rPr lang="en-US" dirty="0"/>
              <a:t> Semiconductors of India laid out its plans for a family of RISC-V based cores as well as deep-learning accelerators and SoC design – EE Times July 2018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~1400 participants in largest ONLINE 5-day VLSI workshop using opensource EDA tools with 48 India universities – July 2019</a:t>
            </a:r>
          </a:p>
          <a:p>
            <a:pPr lvl="1"/>
            <a:endParaRPr lang="en-US" dirty="0"/>
          </a:p>
          <a:p>
            <a:pPr lvl="1"/>
            <a:r>
              <a:rPr lang="en-US" dirty="0"/>
              <a:t>India is ready to test its own line of RISC-V desktop CPUs – Notebook Check July 2019</a:t>
            </a:r>
          </a:p>
          <a:p>
            <a:pPr lvl="1"/>
            <a:endParaRPr lang="en-US" dirty="0"/>
          </a:p>
          <a:p>
            <a:pPr lvl="1"/>
            <a:r>
              <a:rPr lang="en-US" dirty="0"/>
              <a:t>July 2019 Shakti processors ready for applications. https://www.tomshardware.com/news/india-shakti-cpu-processors-sdk-risc-v,39781.html</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221633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UEC Pham Lab. 64-bit Rocket U5 Experimental Chip  -- Tokyo January 2019</a:t>
            </a:r>
          </a:p>
          <a:p>
            <a:pPr lvl="1"/>
            <a:endParaRPr lang="en-US" dirty="0"/>
          </a:p>
          <a:p>
            <a:pPr lvl="1"/>
            <a:r>
              <a:rPr lang="en-US" dirty="0"/>
              <a:t>Realtime Operating System conforms to μITRON4.0 Specification Standard with available Ubiquitous AI Corporation extensions -- Ubiquitous AI Corporation June 2019</a:t>
            </a:r>
          </a:p>
          <a:p>
            <a:pPr lvl="1"/>
            <a:endParaRPr lang="en-US" dirty="0"/>
          </a:p>
          <a:p>
            <a:pPr lvl="1"/>
            <a:r>
              <a:rPr lang="en-US" dirty="0"/>
              <a:t>Sony LSI Design Executive Deputy President Hideki Yoshida's presentation at RISC-V Day Tokyo 2019 “Future of Image Sensing with RISC-V" details Sony plans of AI integration onto image sensors – 30 Sep 2019 Sony Semiconductors</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398481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Western Digital releases their RISC-V Cores to the world… they will transition their consumption of silicon over to RISC-V, putting one Billion RISC-V cores per year into the marketplace – </a:t>
            </a:r>
            <a:r>
              <a:rPr lang="en-US" dirty="0" err="1"/>
              <a:t>Hackaday</a:t>
            </a:r>
            <a:r>
              <a:rPr lang="en-US" dirty="0"/>
              <a:t>. 13 February 2019</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AWS Announces RISC-V Support in the </a:t>
            </a:r>
            <a:r>
              <a:rPr lang="en-US" dirty="0" err="1"/>
              <a:t>FreeRTOS</a:t>
            </a:r>
            <a:r>
              <a:rPr lang="en-US" dirty="0"/>
              <a:t> Kernel enabling embedded developers to create IoT applications on the officially supported </a:t>
            </a:r>
            <a:r>
              <a:rPr lang="en-US" dirty="0" err="1"/>
              <a:t>FreeRTOS</a:t>
            </a:r>
            <a:r>
              <a:rPr lang="en-US" dirty="0"/>
              <a:t> kernel for microcontrollers    – AWS 26 February 2019</a:t>
            </a:r>
          </a:p>
          <a:p>
            <a:pPr lvl="1"/>
            <a:endParaRPr lang="en-US" dirty="0"/>
          </a:p>
          <a:p>
            <a:pPr lvl="1"/>
            <a:r>
              <a:rPr lang="en-US" dirty="0" err="1"/>
              <a:t>SiFive</a:t>
            </a:r>
            <a:r>
              <a:rPr lang="en-US" dirty="0"/>
              <a:t> Celebrates Historic 100 Design Wins Milestone – </a:t>
            </a:r>
            <a:r>
              <a:rPr lang="en-US" dirty="0" err="1"/>
              <a:t>SiFive</a:t>
            </a:r>
            <a:r>
              <a:rPr lang="en-US" dirty="0"/>
              <a:t> 6 June 2019</a:t>
            </a:r>
          </a:p>
          <a:p>
            <a:pPr lvl="1"/>
            <a:endParaRPr lang="en-US" dirty="0"/>
          </a:p>
          <a:p>
            <a:pPr lvl="1"/>
            <a:r>
              <a:rPr lang="en-US" dirty="0"/>
              <a:t>NVIDIA Turns to RISC-V for RC18 Research Chip IO Core. – AB Open 4 Sept 2019</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Nvidia is using RISC-V for its security processor, and programming is handled via Ada/</a:t>
            </a:r>
            <a:r>
              <a:rPr lang="en-US" dirty="0" err="1"/>
              <a:t>SPARKin</a:t>
            </a:r>
            <a:r>
              <a:rPr lang="en-US" dirty="0"/>
              <a:t> NVIDIA </a:t>
            </a:r>
            <a:r>
              <a:rPr lang="en-US" dirty="0">
                <a:hlinkClick r:id="rId3"/>
              </a:rPr>
              <a:t>DRIVE AGX Orin</a:t>
            </a:r>
            <a:r>
              <a:rPr lang="en-US" dirty="0"/>
              <a:t>  https://www.electronicdesign.com/markets/automotive/article/21121197/ada-and-riscv-secure-nvidias-future</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155331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358941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an ISA is….</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17</a:t>
            </a:fld>
            <a:endParaRPr lang="en-US"/>
          </a:p>
        </p:txBody>
      </p:sp>
    </p:spTree>
    <p:extLst>
      <p:ext uri="{BB962C8B-B14F-4D97-AF65-F5344CB8AC3E}">
        <p14:creationId xmlns:p14="http://schemas.microsoft.com/office/powerpoint/2010/main" val="324140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ecosystem is strong, and growing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1B42F-0E28-734E-A943-256CE75EF0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04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all of the great things that have been accomplished – Need to take it to the next level!  Amp it up!!!</a:t>
            </a:r>
          </a:p>
          <a:p>
            <a:endParaRPr lang="en-US" dirty="0"/>
          </a:p>
          <a:p>
            <a:r>
              <a:rPr lang="en-US" dirty="0"/>
              <a:t>Talk about the synergies with the Linux Foundation.  We will be able to focus on our key objectives instead of having to deal with the day to day back-end office tasks.</a:t>
            </a:r>
          </a:p>
          <a:p>
            <a:endParaRPr lang="en-US" dirty="0"/>
          </a:p>
          <a:p>
            <a:r>
              <a:rPr lang="en-US" dirty="0"/>
              <a:t>Talk about building the value proposition for members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1B42F-0E28-734E-A943-256CE75EF0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65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373265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Palm Pilot By Rama &amp; </a:t>
            </a:r>
            <a:r>
              <a:rPr lang="en-US" dirty="0" err="1"/>
              <a:t>Musée</a:t>
            </a:r>
            <a:r>
              <a:rPr lang="en-US" dirty="0"/>
              <a:t> Bolo - Own work, CC BY-SA 2.0 </a:t>
            </a:r>
            <a:r>
              <a:rPr lang="en-US" dirty="0" err="1"/>
              <a:t>fr</a:t>
            </a:r>
            <a:r>
              <a:rPr lang="en-US" dirty="0"/>
              <a:t>, https://commons.wikimedia.org/w/index.php?curid=36959591 </a:t>
            </a:r>
          </a:p>
          <a:p>
            <a:r>
              <a:rPr lang="en-US" dirty="0"/>
              <a:t>Chess computer Morn [CC BY-SA 4.0 (https://creativecommons.org/licenses/by-sa/4.0)]</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343706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SafeRTOS</a:t>
            </a:r>
            <a:r>
              <a:rPr lang="en-US" dirty="0"/>
              <a:t> (this is a cool one; https://www.prweb.com/releases/safertos_now_supports_risc_v_a_new_announcement_from_wittenstein_high_integrity_systems/prweb16443406.htm)</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25</a:t>
            </a:fld>
            <a:endParaRPr lang="en-US" noProof="0" dirty="0"/>
          </a:p>
        </p:txBody>
      </p:sp>
    </p:spTree>
    <p:extLst>
      <p:ext uri="{BB962C8B-B14F-4D97-AF65-F5344CB8AC3E}">
        <p14:creationId xmlns:p14="http://schemas.microsoft.com/office/powerpoint/2010/main" val="3114693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lvl="1" indent="0">
              <a:buNone/>
            </a:pPr>
            <a:r>
              <a:rPr lang="en-US" sz="2000" dirty="0"/>
              <a:t>Compares arbitrary models against a reference signature</a:t>
            </a:r>
          </a:p>
          <a:p>
            <a:pPr lvl="2"/>
            <a:r>
              <a:rPr lang="en-US" sz="1800" dirty="0"/>
              <a:t>e.g. your implementation, RISC-V CSAIL formal model, </a:t>
            </a:r>
            <a:r>
              <a:rPr lang="en-US" sz="1800" dirty="0" err="1"/>
              <a:t>ovpsim</a:t>
            </a:r>
            <a:r>
              <a:rPr lang="en-US" sz="1800" dirty="0"/>
              <a:t>, spike, etc.</a:t>
            </a:r>
            <a:br>
              <a:rPr lang="en-US" sz="1800" dirty="0"/>
            </a:br>
            <a:endParaRPr lang="en-US" sz="1800" dirty="0"/>
          </a:p>
          <a:p>
            <a:pPr marL="266700" lvl="1" indent="0">
              <a:buNone/>
            </a:pPr>
            <a:r>
              <a:rPr lang="en-US" sz="2000" dirty="0"/>
              <a:t>Currently covers RV32IMC and RV64IMC unprivileged spec only</a:t>
            </a:r>
          </a:p>
          <a:p>
            <a:pPr lvl="2"/>
            <a:r>
              <a:rPr lang="en-US" sz="1800" dirty="0"/>
              <a:t>Nearly 100% coverage for RV32</a:t>
            </a:r>
            <a:br>
              <a:rPr lang="en-US" sz="1800" dirty="0"/>
            </a:br>
            <a:endParaRPr lang="en-US" sz="1800" dirty="0"/>
          </a:p>
          <a:p>
            <a:pPr marL="266700" lvl="1" indent="0">
              <a:buNone/>
            </a:pPr>
            <a:r>
              <a:rPr lang="en-US" sz="2000" dirty="0"/>
              <a:t>Work on Version 0.2 is underway</a:t>
            </a:r>
          </a:p>
          <a:p>
            <a:pPr lvl="2"/>
            <a:r>
              <a:rPr lang="en-US" sz="1800" dirty="0"/>
              <a:t>New test specification with improved macro support for writing tests</a:t>
            </a:r>
          </a:p>
          <a:p>
            <a:pPr lvl="2"/>
            <a:r>
              <a:rPr lang="en-US" sz="1800" dirty="0"/>
              <a:t>Configure to match larger choice of architectural options</a:t>
            </a:r>
          </a:p>
          <a:p>
            <a:pPr lvl="2"/>
            <a:r>
              <a:rPr lang="en-US" sz="1800" dirty="0"/>
              <a:t>Examples: privilege levels, extensions, HW unaligned access support, CSRs </a:t>
            </a:r>
            <a:br>
              <a:rPr lang="en-US" sz="1800" dirty="0"/>
            </a:br>
            <a:r>
              <a:rPr lang="en-US" sz="1800" dirty="0"/>
              <a:t>and WARL field implementation</a:t>
            </a:r>
          </a:p>
          <a:p>
            <a:pPr lvl="2"/>
            <a:r>
              <a:rPr lang="en-US" sz="1800" dirty="0"/>
              <a:t>Allow comparison of two arbitrary models, formal model vs. your </a:t>
            </a:r>
            <a:br>
              <a:rPr lang="en-US" sz="1800" dirty="0"/>
            </a:br>
            <a:r>
              <a:rPr lang="en-US" sz="1800" dirty="0"/>
              <a:t>implementation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26</a:t>
            </a:fld>
            <a:endParaRPr lang="en-US" noProof="0" dirty="0"/>
          </a:p>
        </p:txBody>
      </p:sp>
    </p:spTree>
    <p:extLst>
      <p:ext uri="{BB962C8B-B14F-4D97-AF65-F5344CB8AC3E}">
        <p14:creationId xmlns:p14="http://schemas.microsoft.com/office/powerpoint/2010/main" val="103924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2017 saw 480, 2018 saw 1100 attendees, and 2019 was 1670 attendees</a:t>
            </a:r>
          </a:p>
          <a:p>
            <a:pPr marL="171450" indent="-171450">
              <a:buFont typeface="Arial" panose="020B0604020202020204" pitchFamily="34" charset="0"/>
              <a:buChar char="•"/>
            </a:pPr>
            <a:r>
              <a:rPr lang="en-US" dirty="0"/>
              <a:t>Our online marketplace already has 86 listings</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27</a:t>
            </a:fld>
            <a:endParaRPr lang="en-US"/>
          </a:p>
        </p:txBody>
      </p:sp>
    </p:spTree>
    <p:extLst>
      <p:ext uri="{BB962C8B-B14F-4D97-AF65-F5344CB8AC3E}">
        <p14:creationId xmlns:p14="http://schemas.microsoft.com/office/powerpoint/2010/main" val="246556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UEC Pham Lab. 64-bit Rocket U5 Experimental Chip Japan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28</a:t>
            </a:fld>
            <a:endParaRPr lang="en-US" noProof="0" dirty="0"/>
          </a:p>
        </p:txBody>
      </p:sp>
    </p:spTree>
    <p:extLst>
      <p:ext uri="{BB962C8B-B14F-4D97-AF65-F5344CB8AC3E}">
        <p14:creationId xmlns:p14="http://schemas.microsoft.com/office/powerpoint/2010/main" val="2990672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Meetup Groups popping up monthly – Great source of networking for engineers</a:t>
            </a:r>
          </a:p>
          <a:p>
            <a:r>
              <a:rPr lang="en-US" dirty="0"/>
              <a:t>Online catalogue of curriculum presently at 29 listings and growing</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29</a:t>
            </a:fld>
            <a:endParaRPr lang="en-US"/>
          </a:p>
        </p:txBody>
      </p:sp>
    </p:spTree>
    <p:extLst>
      <p:ext uri="{BB962C8B-B14F-4D97-AF65-F5344CB8AC3E}">
        <p14:creationId xmlns:p14="http://schemas.microsoft.com/office/powerpoint/2010/main" val="90284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Memory comment </a:t>
            </a:r>
            <a:r>
              <a:rPr lang="en-US" sz="1200" dirty="0"/>
              <a:t>according to Semiconductor Industry Assoc SIA. Sales of DRAM products increased 36.4% and sales of NAND flash products increased 14.8%. Logic ($109.3 billion) and micro-ICs ($67.2 billion)—a category that includes microprocessors—rounded out the top three product categories in terms of total sales.  </a:t>
            </a:r>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45519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Microchip https://www.militaryaerospace.com/computers/article/14074714/embedded-computing-fpga-lowpower</a:t>
            </a:r>
          </a:p>
          <a:p>
            <a:endParaRPr lang="en-US" dirty="0"/>
          </a:p>
          <a:p>
            <a:r>
              <a:rPr lang="en-US" dirty="0"/>
              <a:t>Alibaba https://www.eetimes.com/alibaba-reveals-16-core-risc-v-chip/</a:t>
            </a:r>
          </a:p>
          <a:p>
            <a:endParaRPr lang="en-US" dirty="0"/>
          </a:p>
          <a:p>
            <a:r>
              <a:rPr lang="en-US" dirty="0" err="1"/>
              <a:t>Gigadevice</a:t>
            </a:r>
            <a:r>
              <a:rPr lang="en-US" dirty="0"/>
              <a:t> EE Times 26 Aug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InCore</a:t>
            </a:r>
            <a:r>
              <a:rPr lang="en-US" dirty="0"/>
              <a:t> EE Times July 2018</a:t>
            </a:r>
          </a:p>
          <a:p>
            <a:endParaRPr lang="en-US" dirty="0"/>
          </a:p>
          <a:p>
            <a:r>
              <a:rPr lang="en-US" dirty="0"/>
              <a:t>Samsung https://twitter.com/diodesign/status/1204482962072330240</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351477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Membership in RISC-V International continues to grow rapidly, now at more than 550 members across 50 countries, more than doubling from 2019.</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16226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NVIDIA https://abopen.com/news/nvidia-turns-to-risc-v-for-rc18-research-chip-io-core/</a:t>
            </a:r>
          </a:p>
          <a:p>
            <a:endParaRPr lang="en-US" dirty="0"/>
          </a:p>
          <a:p>
            <a:r>
              <a:rPr lang="en-US" dirty="0" err="1"/>
              <a:t>Macronix</a:t>
            </a:r>
            <a:r>
              <a:rPr lang="en-US" dirty="0"/>
              <a:t> https://www.forbes.com/sites/tomcoughlin/2020/01/13/storage-and-memory-at-the-2020-ces-part-2/#6a21b31d4052</a:t>
            </a:r>
          </a:p>
          <a:p>
            <a:endParaRPr lang="en-US" dirty="0"/>
          </a:p>
          <a:p>
            <a:r>
              <a:rPr lang="en-US" dirty="0"/>
              <a:t>Google https://www.scmagazineuk.com/google-looks-open-source-silicon-solve-root-trust-conundrum/article/1665164</a:t>
            </a:r>
          </a:p>
          <a:p>
            <a:endParaRPr lang="en-US" dirty="0"/>
          </a:p>
          <a:p>
            <a:r>
              <a:rPr lang="en-US" dirty="0"/>
              <a:t>DSA Domain-specific accelerators (DSAs) provide higher performance per watt than a general-purpose processor by optimizing the specialized function it implements. Examples of DSAs include compression/decompression units, random number generators and network packet processors.</a:t>
            </a:r>
          </a:p>
          <a:p>
            <a:endParaRPr lang="en-US" dirty="0"/>
          </a:p>
          <a:p>
            <a:r>
              <a:rPr lang="en-US" dirty="0"/>
              <a:t>Design https://www.eeweb.com/profile/max-maxfield/articles/introducing-risc-v-and-risc-v-tools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383246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Notable Key Statistics from </a:t>
            </a:r>
            <a:r>
              <a:rPr lang="en-US" sz="1200" b="1" i="0" u="none" strike="noStrike" kern="1200" dirty="0" err="1">
                <a:solidFill>
                  <a:schemeClr val="tx1"/>
                </a:solidFill>
                <a:effectLst/>
                <a:latin typeface="+mn-lt"/>
                <a:ea typeface="+mn-ea"/>
                <a:cs typeface="+mn-cs"/>
              </a:rPr>
              <a:t>Semico’s</a:t>
            </a:r>
            <a:r>
              <a:rPr lang="en-US" sz="1200" b="1" i="0" u="none" strike="noStrike" kern="1200" dirty="0">
                <a:solidFill>
                  <a:schemeClr val="tx1"/>
                </a:solidFill>
                <a:effectLst/>
                <a:latin typeface="+mn-lt"/>
                <a:ea typeface="+mn-ea"/>
                <a:cs typeface="+mn-cs"/>
              </a:rPr>
              <a:t> Report</a:t>
            </a:r>
            <a:endParaRPr lang="en-US" dirty="0">
              <a:effectLst/>
            </a:endParaRPr>
          </a:p>
          <a:p>
            <a:pPr rtl="0" fontAlgn="base"/>
            <a:r>
              <a:rPr lang="en-US" sz="1200" b="0" i="0" u="none" strike="noStrike" kern="1200" dirty="0">
                <a:solidFill>
                  <a:schemeClr val="tx1"/>
                </a:solidFill>
                <a:effectLst/>
                <a:latin typeface="+mn-lt"/>
                <a:ea typeface="+mn-ea"/>
                <a:cs typeface="+mn-cs"/>
              </a:rPr>
              <a:t>The market will consume a total of 62.4 billion RISC-V CPU cores by 2025, with the industrial sector forecasted to be the largest segment with 16.7 billion cores.</a:t>
            </a:r>
          </a:p>
          <a:p>
            <a:pPr rtl="0" fontAlgn="base"/>
            <a:r>
              <a:rPr lang="en-US" sz="1200" b="0" i="0" u="none" strike="noStrike" kern="1200" dirty="0" err="1">
                <a:solidFill>
                  <a:schemeClr val="tx1"/>
                </a:solidFill>
                <a:effectLst/>
                <a:latin typeface="+mn-lt"/>
                <a:ea typeface="+mn-ea"/>
                <a:cs typeface="+mn-cs"/>
              </a:rPr>
              <a:t>Semico</a:t>
            </a:r>
            <a:r>
              <a:rPr lang="en-US" sz="1200" b="0" i="0" u="none" strike="noStrike" kern="1200" dirty="0">
                <a:solidFill>
                  <a:schemeClr val="tx1"/>
                </a:solidFill>
                <a:effectLst/>
                <a:latin typeface="+mn-lt"/>
                <a:ea typeface="+mn-ea"/>
                <a:cs typeface="+mn-cs"/>
              </a:rPr>
              <a:t> estimates that segments including the computer, consumer, communication, transportation and industrial markets will see a 146.2 percent compound annual growth rate (CAGR) on average between 2018 and 2025.</a:t>
            </a:r>
          </a:p>
          <a:p>
            <a:pPr rtl="0" fontAlgn="base"/>
            <a:r>
              <a:rPr lang="en-US" sz="1200" b="0" i="0" u="none" strike="noStrike" kern="1200" dirty="0" err="1">
                <a:solidFill>
                  <a:schemeClr val="tx1"/>
                </a:solidFill>
                <a:effectLst/>
                <a:latin typeface="+mn-lt"/>
                <a:ea typeface="+mn-ea"/>
                <a:cs typeface="+mn-cs"/>
              </a:rPr>
              <a:t>Semico</a:t>
            </a:r>
            <a:r>
              <a:rPr lang="en-US" sz="1200" b="0" i="0" u="none" strike="noStrike" kern="1200" dirty="0">
                <a:solidFill>
                  <a:schemeClr val="tx1"/>
                </a:solidFill>
                <a:effectLst/>
                <a:latin typeface="+mn-lt"/>
                <a:ea typeface="+mn-ea"/>
                <a:cs typeface="+mn-cs"/>
              </a:rPr>
              <a:t> estimates that the communication sector will see the largest CAGR due to the deployment of 5G and the multitude of products and applications that will be enabled with the adoption of 5G technology.</a:t>
            </a:r>
          </a:p>
          <a:p>
            <a:pPr rtl="0" fontAlgn="base"/>
            <a:r>
              <a:rPr lang="en-US" sz="1200" b="0" i="0" u="none" strike="noStrike" kern="1200" dirty="0">
                <a:solidFill>
                  <a:schemeClr val="tx1"/>
                </a:solidFill>
                <a:effectLst/>
                <a:latin typeface="+mn-lt"/>
                <a:ea typeface="+mn-ea"/>
                <a:cs typeface="+mn-cs"/>
              </a:rPr>
              <a:t>Transportation is estimated to have the second-fastest CAGR due to the automotive industry’s growing focus on electrification and the increased adoption of CPU-based systems for safety, in-cabin experiences, driver assistance and wireless communications.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233040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RISC-V International Open Source Laboratory (RIOS Laboratory) research at Tsinghua-Berkeley Shenzhen Institute (TBSI) by the University of California at Berkeley and Tsinghua University. June 2019</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Alibaba processor achieves 7.1 Coremark/MHz at a frequency of 2.5GHz on a 12nm process node, which is 40 percent more powerful than any RISC-V processor produced to date. – EE/Times  July 2019</a:t>
            </a:r>
          </a:p>
          <a:p>
            <a:pPr lvl="1"/>
            <a:endParaRPr lang="en-US" dirty="0"/>
          </a:p>
          <a:p>
            <a:pPr lvl="1"/>
            <a:r>
              <a:rPr lang="en-US" dirty="0" err="1"/>
              <a:t>GigaDevice</a:t>
            </a:r>
            <a:r>
              <a:rPr lang="en-US" dirty="0"/>
              <a:t> launched world’s first general-purpose microcontroller based on RISC-V for the IOT market. – EE Times 26 Aug 2019</a:t>
            </a:r>
          </a:p>
          <a:p>
            <a:pPr lvl="1"/>
            <a:endParaRPr lang="en-US" dirty="0"/>
          </a:p>
          <a:p>
            <a:pPr lvl="1"/>
            <a:r>
              <a:rPr lang="en-US" dirty="0" err="1"/>
              <a:t>Huami’s</a:t>
            </a:r>
            <a:r>
              <a:rPr lang="en-US" dirty="0"/>
              <a:t> Upcoming Huangshan 1S Processor Said To Be Built On 7nm. </a:t>
            </a:r>
            <a:r>
              <a:rPr lang="en-US" dirty="0" err="1"/>
              <a:t>Huami</a:t>
            </a:r>
            <a:r>
              <a:rPr lang="en-US" dirty="0"/>
              <a:t> is one of the top wearable manufacturers in the world today released its first self-developed RISC-V based Huangshan 1 processor last year. August 27, 2019</a:t>
            </a:r>
          </a:p>
          <a:p>
            <a:pPr lvl="1"/>
            <a:endParaRPr lang="en-US" dirty="0"/>
          </a:p>
          <a:p>
            <a:pPr lvl="1"/>
            <a:r>
              <a:rPr lang="en-US" dirty="0"/>
              <a:t>In Taiwan, the RISC-V Taiwan Alliance has hosted it’s first forum of 140 participants with a larger audience anticipated in June in concert with </a:t>
            </a:r>
            <a:r>
              <a:rPr lang="en-US" dirty="0" err="1"/>
              <a:t>Computex</a:t>
            </a:r>
            <a:r>
              <a:rPr lang="en-US" dirty="0"/>
              <a:t> http://www.twiota.org/RISC-V/LatestNews.aspx </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108377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EU Is Progressing With RISC-V For A European Supercomputer. RISC-V was chosen as the basis for the supercomputer, and the processor and platform developed with the European Processor Initiative (EPI) consortium.  – </a:t>
            </a:r>
            <a:r>
              <a:rPr lang="en-US" dirty="0" err="1"/>
              <a:t>TechNews</a:t>
            </a:r>
            <a:r>
              <a:rPr lang="en-US" dirty="0"/>
              <a:t>. 5 June 2019</a:t>
            </a:r>
          </a:p>
          <a:p>
            <a:pPr lvl="1"/>
            <a:endParaRPr lang="en-US" dirty="0"/>
          </a:p>
          <a:p>
            <a:pPr lvl="1"/>
            <a:r>
              <a:rPr lang="en-US" dirty="0"/>
              <a:t>SERV CPU exemplifies the modularity of RISC-V to create an extremely small CPU running standard RISC-V software              – </a:t>
            </a:r>
            <a:r>
              <a:rPr lang="en-US" dirty="0" err="1"/>
              <a:t>Qamcom</a:t>
            </a:r>
            <a:r>
              <a:rPr lang="en-US" dirty="0"/>
              <a:t> 15 Sep 2019</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18768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tx1"/>
        </a:solidFill>
        <a:effectLst/>
      </p:bgPr>
    </p:bg>
    <p:spTree>
      <p:nvGrpSpPr>
        <p:cNvPr id="1" name=""/>
        <p:cNvGrpSpPr/>
        <p:nvPr/>
      </p:nvGrpSpPr>
      <p:grpSpPr>
        <a:xfrm>
          <a:off x="0" y="0"/>
          <a:ext cx="0" cy="0"/>
          <a:chOff x="0" y="0"/>
          <a:chExt cx="0" cy="0"/>
        </a:xfrm>
      </p:grpSpPr>
      <p:sp>
        <p:nvSpPr>
          <p:cNvPr id="14" name="Rectangle 13" title="Overlay Graphic">
            <a:extLst>
              <a:ext uri="{FF2B5EF4-FFF2-40B4-BE49-F238E27FC236}">
                <a16:creationId xmlns:a16="http://schemas.microsoft.com/office/drawing/2014/main" id="{693A70F3-06C1-4E8B-9B0E-5E6545B98633}"/>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3C6803E4-2DDA-4202-8774-33010D5BA394}"/>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A066F6-418A-4534-9C6E-B4AE3F337975}"/>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860370" y="3674372"/>
            <a:ext cx="5022591" cy="27288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515800" y="3674373"/>
            <a:ext cx="5085650" cy="720000"/>
          </a:xfrm>
        </p:spPr>
        <p:txBody>
          <a:bodyPr vert="horz" lIns="0" tIns="0" rIns="0" bIns="0" rtlCol="0" anchor="b">
            <a:noAutofit/>
          </a:bodyPr>
          <a:lstStyle>
            <a:lvl1pPr algn="r">
              <a:defRPr lang="en-ZA" sz="3500" b="1" cap="all" baseline="0" dirty="0"/>
            </a:lvl1pPr>
          </a:lstStyle>
          <a:p>
            <a:pPr marL="0" lvl="0" algn="r"/>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515800"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60168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403177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24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90633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350800"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ACD536EE-5B38-4E2F-B796-E4E5C97CAFA1}"/>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C32B7C1-ABDB-491C-B644-84474A5ADAF3}"/>
              </a:ext>
            </a:extLst>
          </p:cNvPr>
          <p:cNvSpPr>
            <a:spLocks noGrp="1"/>
          </p:cNvSpPr>
          <p:nvPr>
            <p:ph type="ftr" sz="quarter" idx="19"/>
          </p:nvPr>
        </p:nvSpPr>
        <p:spPr/>
        <p:txBody>
          <a:bodyPr/>
          <a:lstStyle/>
          <a:p>
            <a:r>
              <a:rPr lang="en-US" noProof="0" dirty="0"/>
              <a:t>Add a footer</a:t>
            </a:r>
          </a:p>
        </p:txBody>
      </p:sp>
      <p:sp>
        <p:nvSpPr>
          <p:cNvPr id="16" name="Slide Number Placeholder 15">
            <a:extLst>
              <a:ext uri="{FF2B5EF4-FFF2-40B4-BE49-F238E27FC236}">
                <a16:creationId xmlns:a16="http://schemas.microsoft.com/office/drawing/2014/main" id="{67196159-5065-4F13-BE36-C9AAE1E70470}"/>
              </a:ext>
            </a:extLst>
          </p:cNvPr>
          <p:cNvSpPr>
            <a:spLocks noGrp="1"/>
          </p:cNvSpPr>
          <p:nvPr>
            <p:ph type="sldNum" sz="quarter" idx="2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7" name="Text Placeholder 4">
            <a:extLst>
              <a:ext uri="{FF2B5EF4-FFF2-40B4-BE49-F238E27FC236}">
                <a16:creationId xmlns:a16="http://schemas.microsoft.com/office/drawing/2014/main" id="{7FE9D6AE-A9C2-4841-93E3-5285C40927D8}"/>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5" name="Text Placeholder 24">
            <a:extLst>
              <a:ext uri="{FF2B5EF4-FFF2-40B4-BE49-F238E27FC236}">
                <a16:creationId xmlns:a16="http://schemas.microsoft.com/office/drawing/2014/main" id="{D1A5AC53-BFFC-4A53-8344-0538ECEFC621}"/>
              </a:ext>
            </a:extLst>
          </p:cNvPr>
          <p:cNvSpPr>
            <a:spLocks noGrp="1"/>
          </p:cNvSpPr>
          <p:nvPr>
            <p:ph type="body" sz="quarter" idx="21" hasCustomPrompt="1"/>
          </p:nvPr>
        </p:nvSpPr>
        <p:spPr>
          <a:xfrm>
            <a:off x="601681" y="1728000"/>
            <a:ext cx="3240000" cy="558800"/>
          </a:xfrm>
        </p:spPr>
        <p:txBody>
          <a:bodyPr anchor="ctr"/>
          <a:lstStyle>
            <a:lvl1pPr marL="0" indent="0" algn="ctr">
              <a:buNone/>
              <a:defRPr sz="2100" b="1"/>
            </a:lvl1pPr>
          </a:lstStyle>
          <a:p>
            <a:pPr lvl="0"/>
            <a:r>
              <a:rPr lang="en-US" noProof="0"/>
              <a:t>Section 1 Title</a:t>
            </a:r>
          </a:p>
        </p:txBody>
      </p:sp>
      <p:sp>
        <p:nvSpPr>
          <p:cNvPr id="28" name="Text Placeholder 27">
            <a:extLst>
              <a:ext uri="{FF2B5EF4-FFF2-40B4-BE49-F238E27FC236}">
                <a16:creationId xmlns:a16="http://schemas.microsoft.com/office/drawing/2014/main" id="{D4E072CE-C186-4DB7-BB84-C8216816DFB1}"/>
              </a:ext>
            </a:extLst>
          </p:cNvPr>
          <p:cNvSpPr>
            <a:spLocks noGrp="1"/>
          </p:cNvSpPr>
          <p:nvPr>
            <p:ph type="body" sz="quarter" idx="22" hasCustomPrompt="1"/>
          </p:nvPr>
        </p:nvSpPr>
        <p:spPr>
          <a:xfrm>
            <a:off x="4476241" y="1728000"/>
            <a:ext cx="3240087" cy="558800"/>
          </a:xfrm>
        </p:spPr>
        <p:txBody>
          <a:bodyPr anchor="ctr"/>
          <a:lstStyle>
            <a:lvl1pPr marL="0" indent="0" algn="ctr">
              <a:buNone/>
              <a:defRPr sz="2100" b="1"/>
            </a:lvl1pPr>
          </a:lstStyle>
          <a:p>
            <a:pPr lvl="0"/>
            <a:r>
              <a:rPr lang="en-US" noProof="0"/>
              <a:t>Section 2 Title</a:t>
            </a:r>
          </a:p>
        </p:txBody>
      </p:sp>
      <p:sp>
        <p:nvSpPr>
          <p:cNvPr id="30" name="Text Placeholder 29">
            <a:extLst>
              <a:ext uri="{FF2B5EF4-FFF2-40B4-BE49-F238E27FC236}">
                <a16:creationId xmlns:a16="http://schemas.microsoft.com/office/drawing/2014/main" id="{A2CE4D36-2AC5-45F3-82DD-BA8C841BBA06}"/>
              </a:ext>
            </a:extLst>
          </p:cNvPr>
          <p:cNvSpPr>
            <a:spLocks noGrp="1"/>
          </p:cNvSpPr>
          <p:nvPr>
            <p:ph type="body" sz="quarter" idx="23" hasCustomPrompt="1"/>
          </p:nvPr>
        </p:nvSpPr>
        <p:spPr>
          <a:xfrm>
            <a:off x="8350232" y="1728000"/>
            <a:ext cx="3240087" cy="558800"/>
          </a:xfrm>
        </p:spPr>
        <p:txBody>
          <a:bodyPr anchor="ctr"/>
          <a:lstStyle>
            <a:lvl1pPr marL="0" indent="0" algn="ctr">
              <a:buNone/>
              <a:defRPr sz="2100" b="1"/>
            </a:lvl1pPr>
          </a:lstStyle>
          <a:p>
            <a:pPr lvl="0"/>
            <a:r>
              <a:rPr lang="en-US" noProof="0"/>
              <a:t>Section 3 Title</a:t>
            </a:r>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606421" y="3866682"/>
            <a:ext cx="1099502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126066"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601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11069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6122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21175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9191782"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6228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12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6334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493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1387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440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54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599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652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1705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6758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181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6864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1917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6970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2129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2023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707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206998" y="2190750"/>
            <a:ext cx="1793875" cy="561975"/>
          </a:xfrm>
          <a:noFill/>
          <a:ln w="3175">
            <a:solidFill>
              <a:schemeClr val="bg1">
                <a:alpha val="52000"/>
              </a:schemeClr>
            </a:solidFill>
          </a:ln>
        </p:spPr>
        <p:txBody>
          <a:bodyPr tIns="36000" anchor="t"/>
          <a:lstStyle>
            <a:lvl1pPr marL="0" indent="0" algn="ctr">
              <a:buNone/>
              <a:defRPr sz="1600">
                <a:solidFill>
                  <a:schemeClr val="bg1"/>
                </a:solidFill>
              </a:defRPr>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872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E6BAFDBA-55A9-474E-B718-9A082A4EC2F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3B7B8B7D-30D2-4642-AD21-0E2F8D85A424}"/>
              </a:ext>
            </a:extLst>
          </p:cNvPr>
          <p:cNvSpPr>
            <a:spLocks noGrp="1"/>
          </p:cNvSpPr>
          <p:nvPr>
            <p:ph type="ftr" sz="quarter" idx="6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8ABE7080-8808-492F-8C61-44DEA0F09990}"/>
              </a:ext>
            </a:extLst>
          </p:cNvPr>
          <p:cNvSpPr>
            <a:spLocks noGrp="1"/>
          </p:cNvSpPr>
          <p:nvPr>
            <p:ph type="sldNum" sz="quarter" idx="6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39" name="Text Placeholder 4">
            <a:extLst>
              <a:ext uri="{FF2B5EF4-FFF2-40B4-BE49-F238E27FC236}">
                <a16:creationId xmlns:a16="http://schemas.microsoft.com/office/drawing/2014/main" id="{1B66C276-44E8-433F-9CFB-2C5032B7306D}"/>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601200" y="1952049"/>
            <a:ext cx="1476951" cy="1476951"/>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6012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6012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6012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172997" y="1952049"/>
            <a:ext cx="1476951" cy="1476951"/>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1729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1729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1729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 name="Title 3">
            <a:extLst>
              <a:ext uri="{FF2B5EF4-FFF2-40B4-BE49-F238E27FC236}">
                <a16:creationId xmlns:a16="http://schemas.microsoft.com/office/drawing/2014/main" id="{8A4988E9-7A39-4529-8C9C-2B5DB99D3311}"/>
              </a:ext>
            </a:extLst>
          </p:cNvPr>
          <p:cNvSpPr>
            <a:spLocks noGrp="1"/>
          </p:cNvSpPr>
          <p:nvPr>
            <p:ph type="title"/>
          </p:nvPr>
        </p:nvSpPr>
        <p:spPr>
          <a:xfrm>
            <a:off x="601682" y="432000"/>
            <a:ext cx="9973553"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7EBF9ED8-9A9C-443A-BA3F-560FC1AF9653}"/>
              </a:ext>
            </a:extLst>
          </p:cNvPr>
          <p:cNvSpPr>
            <a:spLocks noGrp="1"/>
          </p:cNvSpPr>
          <p:nvPr>
            <p:ph type="ftr" sz="quarter" idx="42"/>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1F118C2-75B3-4BD8-82FE-6B58FA497537}"/>
              </a:ext>
            </a:extLst>
          </p:cNvPr>
          <p:cNvSpPr>
            <a:spLocks noGrp="1"/>
          </p:cNvSpPr>
          <p:nvPr>
            <p:ph type="sldNum" sz="quarter" idx="43"/>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1" name="Text Placeholder 4">
            <a:extLst>
              <a:ext uri="{FF2B5EF4-FFF2-40B4-BE49-F238E27FC236}">
                <a16:creationId xmlns:a16="http://schemas.microsoft.com/office/drawing/2014/main" id="{E5815719-95C6-4247-B73D-C26587602667}"/>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hasCustomPrompt="1"/>
          </p:nvPr>
        </p:nvSpPr>
        <p:spPr>
          <a:xfrm>
            <a:off x="624882" y="2256300"/>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l">
              <a:buNone/>
              <a:defRPr lang="en-ZA" sz="1100" i="1" dirty="0">
                <a:solidFill>
                  <a:schemeClr val="tx1">
                    <a:lumMod val="65000"/>
                    <a:lumOff val="35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999635"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201544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hasCustomPrompt="1"/>
          </p:nvPr>
        </p:nvSpPr>
        <p:spPr>
          <a:xfrm>
            <a:off x="4634095" y="2256300"/>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0884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16756"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hasCustomPrompt="1"/>
          </p:nvPr>
        </p:nvSpPr>
        <p:spPr>
          <a:xfrm>
            <a:off x="8643308" y="2256300"/>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018063"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01806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hasCustomPrompt="1"/>
          </p:nvPr>
        </p:nvSpPr>
        <p:spPr>
          <a:xfrm>
            <a:off x="624882" y="4023015"/>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999635"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201544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hasCustomPrompt="1"/>
          </p:nvPr>
        </p:nvSpPr>
        <p:spPr>
          <a:xfrm>
            <a:off x="4634095" y="4023015"/>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65000"/>
                    <a:lumOff val="35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0884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16756"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hasCustomPrompt="1"/>
          </p:nvPr>
        </p:nvSpPr>
        <p:spPr>
          <a:xfrm>
            <a:off x="8643308" y="4023015"/>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018063"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01806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69E86487-436E-4E20-818F-6FE245920CE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7EC773E5-5A1D-47F5-A9E8-22ED16ACFB98}"/>
              </a:ext>
            </a:extLst>
          </p:cNvPr>
          <p:cNvSpPr>
            <a:spLocks noGrp="1"/>
          </p:cNvSpPr>
          <p:nvPr>
            <p:ph type="ftr" sz="quarter" idx="62"/>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86BC18B1-2A69-45F2-9E64-4039A1621DF4}"/>
              </a:ext>
            </a:extLst>
          </p:cNvPr>
          <p:cNvSpPr>
            <a:spLocks noGrp="1"/>
          </p:cNvSpPr>
          <p:nvPr>
            <p:ph type="sldNum" sz="quarter" idx="6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2378066"/>
            <a:ext cx="5008820" cy="438230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2167601"/>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2644738"/>
            <a:ext cx="4456700" cy="2167600"/>
          </a:xfrm>
        </p:spPr>
        <p:txBody>
          <a:bodyPr anchor="b"/>
          <a:lstStyle>
            <a:lvl1pPr marL="0" algn="r" defTabSz="914400" rtl="0" eaLnBrk="1" latinLnBrk="0" hangingPunct="1">
              <a:lnSpc>
                <a:spcPct val="90000"/>
              </a:lnSpc>
              <a:spcBef>
                <a:spcPct val="0"/>
              </a:spcBef>
              <a:buNone/>
              <a:defRPr lang="en-ZA" sz="8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3BCBEEC5-D921-4710-B8FF-692DAB4797FF}"/>
              </a:ext>
            </a:extLst>
          </p:cNvPr>
          <p:cNvSpPr>
            <a:spLocks noGrp="1"/>
          </p:cNvSpPr>
          <p:nvPr>
            <p:ph type="subTitle" idx="1" hasCustomPrompt="1"/>
          </p:nvPr>
        </p:nvSpPr>
        <p:spPr>
          <a:xfrm>
            <a:off x="7162798" y="5025053"/>
            <a:ext cx="4123927"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8" name="Text Placeholder 4">
            <a:extLst>
              <a:ext uri="{FF2B5EF4-FFF2-40B4-BE49-F238E27FC236}">
                <a16:creationId xmlns:a16="http://schemas.microsoft.com/office/drawing/2014/main" id="{DB91AC62-3ECA-4CD6-9D68-BD76E467EDB5}"/>
              </a:ext>
            </a:extLst>
          </p:cNvPr>
          <p:cNvSpPr>
            <a:spLocks noGrp="1"/>
          </p:cNvSpPr>
          <p:nvPr>
            <p:ph type="body" sz="quarter" idx="15" hasCustomPrompt="1"/>
          </p:nvPr>
        </p:nvSpPr>
        <p:spPr>
          <a:xfrm>
            <a:off x="7162798" y="5431223"/>
            <a:ext cx="4123927"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9" name="Text Placeholder 10">
            <a:extLst>
              <a:ext uri="{FF2B5EF4-FFF2-40B4-BE49-F238E27FC236}">
                <a16:creationId xmlns:a16="http://schemas.microsoft.com/office/drawing/2014/main" id="{ADDC2574-9CF3-4678-9FEE-004CF6F47033}"/>
              </a:ext>
            </a:extLst>
          </p:cNvPr>
          <p:cNvSpPr>
            <a:spLocks noGrp="1"/>
          </p:cNvSpPr>
          <p:nvPr>
            <p:ph type="body" sz="quarter" idx="16" hasCustomPrompt="1"/>
          </p:nvPr>
        </p:nvSpPr>
        <p:spPr>
          <a:xfrm>
            <a:off x="7162798" y="5817586"/>
            <a:ext cx="4123927" cy="252000"/>
          </a:xfrm>
        </p:spPr>
        <p:txBody>
          <a:bodyPr/>
          <a:lstStyle>
            <a:lvl1pPr marL="0" indent="0" algn="r">
              <a:buNone/>
              <a:defRPr sz="1600">
                <a:solidFill>
                  <a:schemeClr val="bg1"/>
                </a:solidFill>
              </a:defRPr>
            </a:lvl1pPr>
          </a:lstStyle>
          <a:p>
            <a:pPr lvl="0"/>
            <a:r>
              <a:rPr lang="en-US" noProof="0"/>
              <a:t>Email</a:t>
            </a:r>
          </a:p>
        </p:txBody>
      </p:sp>
      <p:sp>
        <p:nvSpPr>
          <p:cNvPr id="24" name="Text Placeholder 15">
            <a:extLst>
              <a:ext uri="{FF2B5EF4-FFF2-40B4-BE49-F238E27FC236}">
                <a16:creationId xmlns:a16="http://schemas.microsoft.com/office/drawing/2014/main" id="{4CC733C3-A907-460A-8AD7-49363E9AAB1C}"/>
              </a:ext>
            </a:extLst>
          </p:cNvPr>
          <p:cNvSpPr>
            <a:spLocks noGrp="1"/>
          </p:cNvSpPr>
          <p:nvPr>
            <p:ph type="body" sz="quarter" idx="17" hasCustomPrompt="1"/>
          </p:nvPr>
        </p:nvSpPr>
        <p:spPr>
          <a:xfrm>
            <a:off x="7163009" y="6203950"/>
            <a:ext cx="4125482" cy="252413"/>
          </a:xfrm>
        </p:spPr>
        <p:txBody>
          <a:bodyPr/>
          <a:lstStyle>
            <a:lvl1pPr marL="0" indent="0" algn="r">
              <a:buNone/>
              <a:defRPr sz="1600">
                <a:solidFill>
                  <a:schemeClr val="bg1"/>
                </a:solidFill>
              </a:defRPr>
            </a:lvl1pPr>
          </a:lstStyle>
          <a:p>
            <a:pPr lvl="0"/>
            <a:r>
              <a:rPr lang="en-US" noProof="0"/>
              <a:t>Website</a:t>
            </a:r>
          </a:p>
        </p:txBody>
      </p:sp>
      <p:sp>
        <p:nvSpPr>
          <p:cNvPr id="16" name="Oval 15">
            <a:extLst>
              <a:ext uri="{FF2B5EF4-FFF2-40B4-BE49-F238E27FC236}">
                <a16:creationId xmlns:a16="http://schemas.microsoft.com/office/drawing/2014/main" id="{883FB367-9560-41D1-B4DB-0D0284D31E3E}"/>
              </a:ext>
            </a:extLst>
          </p:cNvPr>
          <p:cNvSpPr/>
          <p:nvPr userDrawn="1"/>
        </p:nvSpPr>
        <p:spPr>
          <a:xfrm>
            <a:off x="3004667" y="2917733"/>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7765916E-A562-4EC7-BECD-E09320F7CE22}"/>
              </a:ext>
            </a:extLst>
          </p:cNvPr>
          <p:cNvSpPr/>
          <p:nvPr userDrawn="1"/>
        </p:nvSpPr>
        <p:spPr>
          <a:xfrm>
            <a:off x="3477091" y="3390157"/>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5F3BE85F-A442-4F7A-B17E-B0AD0A1A5A32}"/>
              </a:ext>
            </a:extLst>
          </p:cNvPr>
          <p:cNvSpPr/>
          <p:nvPr userDrawn="1"/>
        </p:nvSpPr>
        <p:spPr>
          <a:xfrm>
            <a:off x="2176606" y="2068627"/>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8" name="Oval 27">
            <a:extLst>
              <a:ext uri="{FF2B5EF4-FFF2-40B4-BE49-F238E27FC236}">
                <a16:creationId xmlns:a16="http://schemas.microsoft.com/office/drawing/2014/main" id="{41024262-F018-4B83-BC12-AE595F2BBD39}"/>
              </a:ext>
            </a:extLst>
          </p:cNvPr>
          <p:cNvSpPr/>
          <p:nvPr userDrawn="1"/>
        </p:nvSpPr>
        <p:spPr>
          <a:xfrm>
            <a:off x="3497933" y="2018703"/>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39AA664F-1891-4089-A1EC-D4D78A20D903}"/>
              </a:ext>
            </a:extLst>
          </p:cNvPr>
          <p:cNvSpPr/>
          <p:nvPr userDrawn="1"/>
        </p:nvSpPr>
        <p:spPr>
          <a:xfrm>
            <a:off x="3438860" y="4711087"/>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0" name="Straight Connector 29">
            <a:extLst>
              <a:ext uri="{FF2B5EF4-FFF2-40B4-BE49-F238E27FC236}">
                <a16:creationId xmlns:a16="http://schemas.microsoft.com/office/drawing/2014/main" id="{C5574B58-F4FB-4017-9DA9-6F879B9007C3}"/>
              </a:ext>
            </a:extLst>
          </p:cNvPr>
          <p:cNvCxnSpPr>
            <a:cxnSpLocks/>
          </p:cNvCxnSpPr>
          <p:nvPr userDrawn="1"/>
        </p:nvCxnSpPr>
        <p:spPr>
          <a:xfrm flipV="1">
            <a:off x="2874362" y="4154407"/>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CF129E-ECF4-486F-B299-1D7AB5F17351}"/>
              </a:ext>
            </a:extLst>
          </p:cNvPr>
          <p:cNvCxnSpPr>
            <a:cxnSpLocks/>
          </p:cNvCxnSpPr>
          <p:nvPr userDrawn="1"/>
        </p:nvCxnSpPr>
        <p:spPr>
          <a:xfrm flipH="1" flipV="1">
            <a:off x="2874362" y="1401738"/>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4BEEF13-2838-4859-B8CC-69AA5E93E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1232" y="528492"/>
            <a:ext cx="1932985" cy="1502457"/>
          </a:xfrm>
          <a:prstGeom prst="rect">
            <a:avLst/>
          </a:prstGeom>
        </p:spPr>
      </p:pic>
    </p:spTree>
    <p:extLst>
      <p:ext uri="{BB962C8B-B14F-4D97-AF65-F5344CB8AC3E}">
        <p14:creationId xmlns:p14="http://schemas.microsoft.com/office/powerpoint/2010/main" val="289207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294365-4003-437C-A0F5-524248E374DD}"/>
              </a:ext>
            </a:extLst>
          </p:cNvPr>
          <p:cNvSpPr/>
          <p:nvPr userDrawn="1"/>
        </p:nvSpPr>
        <p:spPr>
          <a:xfrm>
            <a:off x="0"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EFA281E-522D-4FF3-9C5D-ABFB832C7091}"/>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title="Overlay Graphic">
            <a:extLst>
              <a:ext uri="{FF2B5EF4-FFF2-40B4-BE49-F238E27FC236}">
                <a16:creationId xmlns:a16="http://schemas.microsoft.com/office/drawing/2014/main" id="{91AAC7D0-2F52-4711-BE35-1406E978A9C9}"/>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itle 1">
            <a:extLst>
              <a:ext uri="{FF2B5EF4-FFF2-40B4-BE49-F238E27FC236}">
                <a16:creationId xmlns:a16="http://schemas.microsoft.com/office/drawing/2014/main" id="{E5F6BFFB-AC1F-469E-BF67-102C61E468AE}"/>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Presentation cover option</a:t>
            </a:r>
          </a:p>
        </p:txBody>
      </p:sp>
      <p:sp>
        <p:nvSpPr>
          <p:cNvPr id="25" name="Subtitle 2">
            <a:extLst>
              <a:ext uri="{FF2B5EF4-FFF2-40B4-BE49-F238E27FC236}">
                <a16:creationId xmlns:a16="http://schemas.microsoft.com/office/drawing/2014/main" id="{569475B0-300D-4DAC-9037-4A7165C20127}"/>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6" name="Rectangle 25" title="Overlay Graphic">
            <a:extLst>
              <a:ext uri="{FF2B5EF4-FFF2-40B4-BE49-F238E27FC236}">
                <a16:creationId xmlns:a16="http://schemas.microsoft.com/office/drawing/2014/main" id="{AD6363D5-DBCE-486B-BFAD-F4486CCB439E}"/>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3" name="Straight Connector 32">
            <a:extLst>
              <a:ext uri="{FF2B5EF4-FFF2-40B4-BE49-F238E27FC236}">
                <a16:creationId xmlns:a16="http://schemas.microsoft.com/office/drawing/2014/main" id="{FE3C30B5-B1F5-4F75-B228-FD8CA3FBF33D}"/>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ECDD84-471C-4235-9B29-BC10612DDC1E}"/>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D45DCB-3462-46B9-8FE9-43CE38D987C3}"/>
              </a:ext>
            </a:extLst>
          </p:cNvPr>
          <p:cNvPicPr>
            <a:picLocks noChangeAspect="1"/>
          </p:cNvPicPr>
          <p:nvPr userDrawn="1"/>
        </p:nvPicPr>
        <p:blipFill>
          <a:blip r:embed="rId2"/>
          <a:stretch>
            <a:fillRect/>
          </a:stretch>
        </p:blipFill>
        <p:spPr>
          <a:xfrm>
            <a:off x="2014865" y="1142450"/>
            <a:ext cx="3911111" cy="660317"/>
          </a:xfrm>
          <a:prstGeom prst="rect">
            <a:avLst/>
          </a:prstGeom>
        </p:spPr>
      </p:pic>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354EEE-2DC5-4D1B-9807-25660421A04D}"/>
              </a:ext>
            </a:extLst>
          </p:cNvPr>
          <p:cNvSpPr>
            <a:spLocks noGrp="1"/>
          </p:cNvSpPr>
          <p:nvPr>
            <p:ph type="pic" sz="quarter" idx="10" hasCustomPrompt="1"/>
          </p:nvPr>
        </p:nvSpPr>
        <p:spPr>
          <a:xfrm>
            <a:off x="0" y="0"/>
            <a:ext cx="12192000" cy="6704013"/>
          </a:xfrm>
        </p:spPr>
        <p:txBody>
          <a:bodyPr rIns="396000" anchor="ctr"/>
          <a:lstStyle>
            <a:lvl1pPr marL="0" indent="0" algn="r">
              <a:buNone/>
              <a:defRPr i="1"/>
            </a:lvl1pPr>
          </a:lstStyle>
          <a:p>
            <a:r>
              <a:rPr lang="en-US" noProof="0" dirty="0"/>
              <a:t>Insert or Drag &amp; Drop your Photo</a:t>
            </a:r>
          </a:p>
        </p:txBody>
      </p:sp>
      <p:sp>
        <p:nvSpPr>
          <p:cNvPr id="27" name="Rectangle 26">
            <a:extLst>
              <a:ext uri="{FF2B5EF4-FFF2-40B4-BE49-F238E27FC236}">
                <a16:creationId xmlns:a16="http://schemas.microsoft.com/office/drawing/2014/main" id="{65618A6D-2D01-4E48-A214-E027E1DF2926}"/>
              </a:ext>
            </a:extLst>
          </p:cNvPr>
          <p:cNvSpPr/>
          <p:nvPr userDrawn="1"/>
        </p:nvSpPr>
        <p:spPr>
          <a:xfrm>
            <a:off x="-1" y="6704160"/>
            <a:ext cx="12191999"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6D3A6A3E-8350-4459-B8CC-EAD99A470244}"/>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title="Overlay Graphic">
            <a:extLst>
              <a:ext uri="{FF2B5EF4-FFF2-40B4-BE49-F238E27FC236}">
                <a16:creationId xmlns:a16="http://schemas.microsoft.com/office/drawing/2014/main" id="{116BA484-94A7-491B-8880-A549E58F3024}"/>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Presentation cover option</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Rectangle 8" title="Overlay Graphic">
            <a:extLst>
              <a:ext uri="{FF2B5EF4-FFF2-40B4-BE49-F238E27FC236}">
                <a16:creationId xmlns:a16="http://schemas.microsoft.com/office/drawing/2014/main" id="{C7502B15-7A29-47F1-B4E2-978F0C462B12}"/>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61788227-A423-4EF0-AD07-12996A738B02}"/>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A9D355-57CC-4CE6-BAD3-D2C3735E3850}"/>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20" name="Oval 19" descr="Cover Title Graphic (Move me around)">
            <a:extLst>
              <a:ext uri="{FF2B5EF4-FFF2-40B4-BE49-F238E27FC236}">
                <a16:creationId xmlns:a16="http://schemas.microsoft.com/office/drawing/2014/main" id="{22DB2211-43FB-4DED-A78D-B675BA45FB49}"/>
              </a:ext>
            </a:extLst>
          </p:cNvPr>
          <p:cNvSpPr/>
          <p:nvPr userDrawn="1"/>
        </p:nvSpPr>
        <p:spPr>
          <a:xfrm>
            <a:off x="2143138" y="1038995"/>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nvGrpSpPr>
          <p:cNvPr id="21" name="Group 20" descr="Cover Title Graphic (Move me around)">
            <a:extLst>
              <a:ext uri="{FF2B5EF4-FFF2-40B4-BE49-F238E27FC236}">
                <a16:creationId xmlns:a16="http://schemas.microsoft.com/office/drawing/2014/main" id="{AD95DECB-9715-4C50-BF9D-619FD8182B17}"/>
              </a:ext>
            </a:extLst>
          </p:cNvPr>
          <p:cNvGrpSpPr/>
          <p:nvPr userDrawn="1"/>
        </p:nvGrpSpPr>
        <p:grpSpPr>
          <a:xfrm>
            <a:off x="3752763" y="2652121"/>
            <a:ext cx="1022532" cy="1022532"/>
            <a:chOff x="3775686" y="2602347"/>
            <a:chExt cx="1022532" cy="1022532"/>
          </a:xfrm>
        </p:grpSpPr>
        <p:sp>
          <p:nvSpPr>
            <p:cNvPr id="23" name="Oval 22">
              <a:extLst>
                <a:ext uri="{FF2B5EF4-FFF2-40B4-BE49-F238E27FC236}">
                  <a16:creationId xmlns:a16="http://schemas.microsoft.com/office/drawing/2014/main" id="{CB44883B-F11E-41B5-9FEB-ED560A239A0E}"/>
                </a:ext>
              </a:extLst>
            </p:cNvPr>
            <p:cNvSpPr/>
            <p:nvPr/>
          </p:nvSpPr>
          <p:spPr>
            <a:xfrm>
              <a:off x="3775686" y="2602347"/>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A0712D12-C314-4A6A-9003-E94F4CC995C4}"/>
                </a:ext>
              </a:extLst>
            </p:cNvPr>
            <p:cNvSpPr/>
            <p:nvPr/>
          </p:nvSpPr>
          <p:spPr>
            <a:xfrm>
              <a:off x="4257769" y="3084430"/>
              <a:ext cx="58366" cy="58366"/>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descr="Cover Title Graphic (Rotate me)">
            <a:extLst>
              <a:ext uri="{FF2B5EF4-FFF2-40B4-BE49-F238E27FC236}">
                <a16:creationId xmlns:a16="http://schemas.microsoft.com/office/drawing/2014/main" id="{4CDDFE0A-CF92-4F5D-9A01-CDE02D1D5B61}"/>
              </a:ext>
            </a:extLst>
          </p:cNvPr>
          <p:cNvGrpSpPr/>
          <p:nvPr userDrawn="1"/>
        </p:nvGrpSpPr>
        <p:grpSpPr>
          <a:xfrm>
            <a:off x="1952144" y="833521"/>
            <a:ext cx="2678654" cy="2720745"/>
            <a:chOff x="1952144" y="833521"/>
            <a:chExt cx="2678654" cy="2720745"/>
          </a:xfrm>
        </p:grpSpPr>
        <p:sp>
          <p:nvSpPr>
            <p:cNvPr id="29" name="Oval 28">
              <a:extLst>
                <a:ext uri="{FF2B5EF4-FFF2-40B4-BE49-F238E27FC236}">
                  <a16:creationId xmlns:a16="http://schemas.microsoft.com/office/drawing/2014/main" id="{CE218AD4-04AC-496E-81D4-3E9AB3797536}"/>
                </a:ext>
              </a:extLst>
            </p:cNvPr>
            <p:cNvSpPr/>
            <p:nvPr/>
          </p:nvSpPr>
          <p:spPr>
            <a:xfrm>
              <a:off x="1952144" y="833521"/>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0" name="Straight Connector 29">
              <a:extLst>
                <a:ext uri="{FF2B5EF4-FFF2-40B4-BE49-F238E27FC236}">
                  <a16:creationId xmlns:a16="http://schemas.microsoft.com/office/drawing/2014/main" id="{C4E3872F-2849-4F1E-AA5C-000A13FFE98A}"/>
                </a:ext>
              </a:extLst>
            </p:cNvPr>
            <p:cNvCxnSpPr>
              <a:cxnSpLocks/>
            </p:cNvCxnSpPr>
            <p:nvPr/>
          </p:nvCxnSpPr>
          <p:spPr>
            <a:xfrm>
              <a:off x="2125238" y="1027660"/>
              <a:ext cx="2332466" cy="233246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B9C48DD4-25D9-48E2-A6FC-2578EA5C4A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1531" y="735062"/>
            <a:ext cx="2454445" cy="414387"/>
          </a:xfrm>
          <a:prstGeom prst="rect">
            <a:avLst/>
          </a:prstGeom>
        </p:spPr>
      </p:pic>
    </p:spTree>
    <p:extLst>
      <p:ext uri="{BB962C8B-B14F-4D97-AF65-F5344CB8AC3E}">
        <p14:creationId xmlns:p14="http://schemas.microsoft.com/office/powerpoint/2010/main" val="16898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1DE6450-88E3-478B-8298-FD7C76A2FAB8}"/>
              </a:ext>
            </a:extLst>
          </p:cNvPr>
          <p:cNvSpPr/>
          <p:nvPr userDrawn="1"/>
        </p:nvSpPr>
        <p:spPr>
          <a:xfrm>
            <a:off x="2176606" y="2187602"/>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pic>
        <p:nvPicPr>
          <p:cNvPr id="3" name="Picture 2">
            <a:extLst>
              <a:ext uri="{FF2B5EF4-FFF2-40B4-BE49-F238E27FC236}">
                <a16:creationId xmlns:a16="http://schemas.microsoft.com/office/drawing/2014/main" id="{07479EAC-F654-4D72-920B-27E67D67E9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6657" y="796893"/>
            <a:ext cx="2437560" cy="411536"/>
          </a:xfrm>
          <a:prstGeom prst="rect">
            <a:avLst/>
          </a:prstGeom>
        </p:spPr>
      </p:pic>
    </p:spTree>
    <p:extLst>
      <p:ext uri="{BB962C8B-B14F-4D97-AF65-F5344CB8AC3E}">
        <p14:creationId xmlns:p14="http://schemas.microsoft.com/office/powerpoint/2010/main" val="358530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p:bg>
      <p:bgPr>
        <a:solidFill>
          <a:schemeClr val="tx1"/>
        </a:solidFill>
        <a:effectLst/>
      </p:bgPr>
    </p:bg>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EBC7E09B-F6F8-4471-974B-65A91E899D25}"/>
              </a:ext>
            </a:extLst>
          </p:cNvPr>
          <p:cNvSpPr>
            <a:spLocks noGrp="1"/>
          </p:cNvSpPr>
          <p:nvPr>
            <p:ph type="pic" sz="quarter" idx="10" hasCustomPrompt="1"/>
          </p:nvPr>
        </p:nvSpPr>
        <p:spPr>
          <a:xfrm>
            <a:off x="0" y="0"/>
            <a:ext cx="12192000" cy="6704013"/>
          </a:xfrm>
        </p:spPr>
        <p:txBody>
          <a:bodyPr lIns="396000" rIns="0" anchor="ctr"/>
          <a:lstStyle>
            <a:lvl1pPr marL="0" indent="0" algn="l">
              <a:buNone/>
              <a:defRPr i="1"/>
            </a:lvl1pPr>
          </a:lstStyle>
          <a:p>
            <a:r>
              <a:rPr lang="en-US" noProof="0" dirty="0"/>
              <a:t>Insert or Drag &amp; Drop your Photo2</a:t>
            </a:r>
          </a:p>
        </p:txBody>
      </p:sp>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2F4B87-6482-45E6-B232-F7C3F8E8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0420" y="794884"/>
            <a:ext cx="1353797" cy="1052269"/>
          </a:xfrm>
          <a:prstGeom prst="rect">
            <a:avLst/>
          </a:prstGeom>
        </p:spPr>
      </p:pic>
    </p:spTree>
    <p:extLst>
      <p:ext uri="{BB962C8B-B14F-4D97-AF65-F5344CB8AC3E}">
        <p14:creationId xmlns:p14="http://schemas.microsoft.com/office/powerpoint/2010/main" val="142907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601682" y="1152000"/>
            <a:ext cx="10999767"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6" name="Title 5">
            <a:extLst>
              <a:ext uri="{FF2B5EF4-FFF2-40B4-BE49-F238E27FC236}">
                <a16:creationId xmlns:a16="http://schemas.microsoft.com/office/drawing/2014/main" id="{9E58A019-6601-4FFB-9A68-628873651CF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CA47B37-80B0-5A4F-BDC3-DE42D5B2D34F}"/>
              </a:ext>
              <a:ext uri="{C183D7F6-B498-43B3-948B-1728B52AA6E4}">
                <adec:decorative xmlns:adec="http://schemas.microsoft.com/office/drawing/2017/decorative" val="1"/>
              </a:ext>
            </a:extLst>
          </p:cNvPr>
          <p:cNvSpPr/>
          <p:nvPr userDrawn="1"/>
        </p:nvSpPr>
        <p:spPr>
          <a:xfrm>
            <a:off x="1226695"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52387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102428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1024282"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3" name="Oval 22">
            <a:extLst>
              <a:ext uri="{FF2B5EF4-FFF2-40B4-BE49-F238E27FC236}">
                <a16:creationId xmlns:a16="http://schemas.microsoft.com/office/drawing/2014/main" id="{1A6AC2DF-47CD-A743-A120-FBE75B801CF3}"/>
              </a:ext>
              <a:ext uri="{C183D7F6-B498-43B3-948B-1728B52AA6E4}">
                <adec:decorative xmlns:adec="http://schemas.microsoft.com/office/drawing/2017/decorative" val="1"/>
              </a:ext>
            </a:extLst>
          </p:cNvPr>
          <p:cNvSpPr/>
          <p:nvPr userDrawn="1"/>
        </p:nvSpPr>
        <p:spPr>
          <a:xfrm>
            <a:off x="3357554"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5473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5514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55141"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4" name="Oval 23">
            <a:extLst>
              <a:ext uri="{FF2B5EF4-FFF2-40B4-BE49-F238E27FC236}">
                <a16:creationId xmlns:a16="http://schemas.microsoft.com/office/drawing/2014/main" id="{17E0F6BC-FBF2-3048-B833-61609739028C}"/>
              </a:ext>
              <a:ext uri="{C183D7F6-B498-43B3-948B-1728B52AA6E4}">
                <adec:decorative xmlns:adec="http://schemas.microsoft.com/office/drawing/2017/decorative" val="1"/>
              </a:ext>
            </a:extLst>
          </p:cNvPr>
          <p:cNvSpPr/>
          <p:nvPr userDrawn="1"/>
        </p:nvSpPr>
        <p:spPr>
          <a:xfrm>
            <a:off x="5488413"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855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86000"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86000"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5" name="Oval 24">
            <a:extLst>
              <a:ext uri="{FF2B5EF4-FFF2-40B4-BE49-F238E27FC236}">
                <a16:creationId xmlns:a16="http://schemas.microsoft.com/office/drawing/2014/main" id="{D0B0310F-833E-864C-9FB7-B2B2A6714808}"/>
              </a:ext>
              <a:ext uri="{C183D7F6-B498-43B3-948B-1728B52AA6E4}">
                <adec:decorative xmlns:adec="http://schemas.microsoft.com/office/drawing/2017/decorative" val="1"/>
              </a:ext>
            </a:extLst>
          </p:cNvPr>
          <p:cNvSpPr/>
          <p:nvPr userDrawn="1"/>
        </p:nvSpPr>
        <p:spPr>
          <a:xfrm>
            <a:off x="7619272"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9164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416859"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416859"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6" name="Oval 25">
            <a:extLst>
              <a:ext uri="{FF2B5EF4-FFF2-40B4-BE49-F238E27FC236}">
                <a16:creationId xmlns:a16="http://schemas.microsoft.com/office/drawing/2014/main" id="{F906D597-BA39-4C4D-833F-CC0EE989B51C}"/>
              </a:ext>
              <a:ext uri="{C183D7F6-B498-43B3-948B-1728B52AA6E4}">
                <adec:decorative xmlns:adec="http://schemas.microsoft.com/office/drawing/2017/decorative" val="1"/>
              </a:ext>
            </a:extLst>
          </p:cNvPr>
          <p:cNvSpPr/>
          <p:nvPr userDrawn="1"/>
        </p:nvSpPr>
        <p:spPr>
          <a:xfrm>
            <a:off x="9750130"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4731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4771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47717"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70DA538E-510B-4461-9710-1A6EAA4B8948}"/>
              </a:ext>
            </a:extLst>
          </p:cNvPr>
          <p:cNvSpPr>
            <a:spLocks noGrp="1"/>
          </p:cNvSpPr>
          <p:nvPr>
            <p:ph type="ftr" sz="quarter" idx="51"/>
          </p:nvPr>
        </p:nvSpPr>
        <p:spPr/>
        <p:txBody>
          <a:bodyPr/>
          <a:lstStyle/>
          <a:p>
            <a:r>
              <a:rPr lang="en-US" noProof="0" dirty="0"/>
              <a:t>Add a footer</a:t>
            </a:r>
          </a:p>
        </p:txBody>
      </p:sp>
      <p:sp>
        <p:nvSpPr>
          <p:cNvPr id="18" name="Slide Number Placeholder 17">
            <a:extLst>
              <a:ext uri="{FF2B5EF4-FFF2-40B4-BE49-F238E27FC236}">
                <a16:creationId xmlns:a16="http://schemas.microsoft.com/office/drawing/2014/main" id="{B47FA9C2-43A2-4271-ABC9-7BAD6464148D}"/>
              </a:ext>
            </a:extLst>
          </p:cNvPr>
          <p:cNvSpPr>
            <a:spLocks noGrp="1"/>
          </p:cNvSpPr>
          <p:nvPr>
            <p:ph type="sldNum" sz="quarter" idx="5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9" name="Title 18">
            <a:extLst>
              <a:ext uri="{FF2B5EF4-FFF2-40B4-BE49-F238E27FC236}">
                <a16:creationId xmlns:a16="http://schemas.microsoft.com/office/drawing/2014/main" id="{8350FCD5-4151-44A8-917B-4D66C8F1475E}"/>
              </a:ext>
            </a:extLst>
          </p:cNvPr>
          <p:cNvSpPr>
            <a:spLocks noGrp="1"/>
          </p:cNvSpPr>
          <p:nvPr>
            <p:ph type="title"/>
          </p:nvPr>
        </p:nvSpPr>
        <p:spPr/>
        <p:txBody>
          <a:bodyPr/>
          <a:lstStyle/>
          <a:p>
            <a:r>
              <a:rPr lang="en-US" noProof="0"/>
              <a:t>Click to edit Master title style</a:t>
            </a:r>
          </a:p>
        </p:txBody>
      </p:sp>
      <p:sp>
        <p:nvSpPr>
          <p:cNvPr id="32" name="Text Placeholder 4">
            <a:extLst>
              <a:ext uri="{FF2B5EF4-FFF2-40B4-BE49-F238E27FC236}">
                <a16:creationId xmlns:a16="http://schemas.microsoft.com/office/drawing/2014/main" id="{2D65EEF7-301B-486F-AC58-F8095230D28B}"/>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5" name="Oval 34">
            <a:extLst>
              <a:ext uri="{FF2B5EF4-FFF2-40B4-BE49-F238E27FC236}">
                <a16:creationId xmlns:a16="http://schemas.microsoft.com/office/drawing/2014/main" id="{7D27D67C-932D-4270-A0E5-6F1F9315A231}"/>
              </a:ext>
              <a:ext uri="{C183D7F6-B498-43B3-948B-1728B52AA6E4}">
                <adec:decorative xmlns:adec="http://schemas.microsoft.com/office/drawing/2017/decorative" val="1"/>
              </a:ext>
            </a:extLst>
          </p:cNvPr>
          <p:cNvSpPr/>
          <p:nvPr userDrawn="1"/>
        </p:nvSpPr>
        <p:spPr>
          <a:xfrm>
            <a:off x="8799424"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987A1EC-DB2A-4AA3-8590-C488A6082E11}"/>
              </a:ext>
              <a:ext uri="{C183D7F6-B498-43B3-948B-1728B52AA6E4}">
                <adec:decorative xmlns:adec="http://schemas.microsoft.com/office/drawing/2017/decorative" val="1"/>
              </a:ext>
            </a:extLst>
          </p:cNvPr>
          <p:cNvSpPr/>
          <p:nvPr userDrawn="1"/>
        </p:nvSpPr>
        <p:spPr>
          <a:xfrm>
            <a:off x="2761124" y="2942103"/>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1681" y="1152000"/>
            <a:ext cx="5400000" cy="50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190318" y="1152525"/>
            <a:ext cx="5400000" cy="503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ooter Placeholder 1">
            <a:extLst>
              <a:ext uri="{FF2B5EF4-FFF2-40B4-BE49-F238E27FC236}">
                <a16:creationId xmlns:a16="http://schemas.microsoft.com/office/drawing/2014/main" id="{DCA7A7A7-C80D-4495-B14B-6296A7579845}"/>
              </a:ext>
            </a:extLst>
          </p:cNvPr>
          <p:cNvSpPr>
            <a:spLocks noGrp="1"/>
          </p:cNvSpPr>
          <p:nvPr>
            <p:ph type="ftr" sz="quarter" idx="13"/>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9A841D61-5F98-4EC4-B787-EB5615085709}"/>
              </a:ext>
            </a:extLst>
          </p:cNvPr>
          <p:cNvSpPr>
            <a:spLocks noGrp="1"/>
          </p:cNvSpPr>
          <p:nvPr>
            <p:ph type="sldNum" sz="quarter" idx="14"/>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9" name="Title 8">
            <a:extLst>
              <a:ext uri="{FF2B5EF4-FFF2-40B4-BE49-F238E27FC236}">
                <a16:creationId xmlns:a16="http://schemas.microsoft.com/office/drawing/2014/main" id="{2C05FD31-A7DF-49EF-9D28-882C100E58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601682" y="1152000"/>
            <a:ext cx="5400000" cy="360000"/>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601682" y="1584000"/>
            <a:ext cx="5400000" cy="46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190318" y="1584325"/>
            <a:ext cx="5400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190318" y="1152525"/>
            <a:ext cx="5400000" cy="358775"/>
          </a:xfrm>
        </p:spPr>
        <p:txBody>
          <a:bodyPr/>
          <a:lstStyle>
            <a:lvl1pPr marL="0" indent="0">
              <a:buNone/>
              <a:defRPr sz="2400" b="1"/>
            </a:lvl1pPr>
          </a:lstStyle>
          <a:p>
            <a:pPr lvl="0"/>
            <a:r>
              <a:rPr lang="en-US" noProof="0"/>
              <a:t>Edit Master text styles</a:t>
            </a:r>
          </a:p>
        </p:txBody>
      </p:sp>
      <p:sp>
        <p:nvSpPr>
          <p:cNvPr id="2" name="Footer Placeholder 1">
            <a:extLst>
              <a:ext uri="{FF2B5EF4-FFF2-40B4-BE49-F238E27FC236}">
                <a16:creationId xmlns:a16="http://schemas.microsoft.com/office/drawing/2014/main" id="{AA35D8ED-2066-4E08-8401-49E9FAEFB9B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0DB73A6-9F9E-4741-8EA1-ACBEE74D0131}"/>
              </a:ext>
            </a:extLst>
          </p:cNvPr>
          <p:cNvSpPr>
            <a:spLocks noGrp="1"/>
          </p:cNvSpPr>
          <p:nvPr>
            <p:ph type="sldNum" sz="quarter" idx="15"/>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0" name="Title 9">
            <a:extLst>
              <a:ext uri="{FF2B5EF4-FFF2-40B4-BE49-F238E27FC236}">
                <a16:creationId xmlns:a16="http://schemas.microsoft.com/office/drawing/2014/main" id="{9BB8B9F0-A458-406A-93FD-B51037C0830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481522-201F-4996-9579-5F11FA4F26ED}"/>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944CE59-25C2-4E40-866A-15718DC5A8F3}"/>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8" name="Title 7">
            <a:extLst>
              <a:ext uri="{FF2B5EF4-FFF2-40B4-BE49-F238E27FC236}">
                <a16:creationId xmlns:a16="http://schemas.microsoft.com/office/drawing/2014/main" id="{AEE8C60A-4B89-4ABC-BBDC-C63574125C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C79C6B-1E44-4A07-A0FA-161D3AE6E50D}"/>
              </a:ext>
            </a:extLst>
          </p:cNvPr>
          <p:cNvSpPr>
            <a:spLocks noGrp="1"/>
          </p:cNvSpPr>
          <p:nvPr>
            <p:ph type="ftr" sz="quarter" idx="10"/>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8B871DF8-D19E-460F-92D7-165B9EBE2BCD}"/>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092700" y="1016000"/>
            <a:ext cx="6486481" cy="5108938"/>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601681" y="1016000"/>
            <a:ext cx="4114800"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Master title style</a:t>
            </a:r>
          </a:p>
        </p:txBody>
      </p:sp>
      <p:sp>
        <p:nvSpPr>
          <p:cNvPr id="2" name="Footer Placeholder 1">
            <a:extLst>
              <a:ext uri="{FF2B5EF4-FFF2-40B4-BE49-F238E27FC236}">
                <a16:creationId xmlns:a16="http://schemas.microsoft.com/office/drawing/2014/main" id="{EDB90D34-30D8-41A0-8277-15FABE7B46E4}"/>
              </a:ext>
            </a:extLst>
          </p:cNvPr>
          <p:cNvSpPr>
            <a:spLocks noGrp="1"/>
          </p:cNvSpPr>
          <p:nvPr>
            <p:ph type="ftr" sz="quarter" idx="10"/>
          </p:nvPr>
        </p:nvSpPr>
        <p:spPr>
          <a:xfrm>
            <a:off x="601682" y="6320622"/>
            <a:ext cx="4114800" cy="226714"/>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2E3E9349-1106-4A24-B492-C0D854F00F1F}"/>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98FA49-168B-4F86-89CF-B8C8344F3316}"/>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15E1821-75EB-4FF2-8952-E1945C42D14F}"/>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092699" y="1"/>
            <a:ext cx="6486482" cy="6687110"/>
          </a:xfrm>
          <a:solidFill>
            <a:schemeClr val="tx1">
              <a:lumMod val="95000"/>
              <a:lumOff val="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12" name="Text Placeholder 3">
            <a:extLst>
              <a:ext uri="{FF2B5EF4-FFF2-40B4-BE49-F238E27FC236}">
                <a16:creationId xmlns:a16="http://schemas.microsoft.com/office/drawing/2014/main" id="{F13AC73C-8104-4F0B-B04E-FB14DCFDBDF9}"/>
              </a:ext>
            </a:extLst>
          </p:cNvPr>
          <p:cNvSpPr>
            <a:spLocks noGrp="1"/>
          </p:cNvSpPr>
          <p:nvPr>
            <p:ph type="body" sz="half" idx="2" hasCustomPrompt="1"/>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noProof="0"/>
              <a:t>Edit Master text styles</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601679" y="1016000"/>
            <a:ext cx="4114801"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Master title style</a:t>
            </a:r>
          </a:p>
        </p:txBody>
      </p:sp>
      <p:sp>
        <p:nvSpPr>
          <p:cNvPr id="4" name="Footer Placeholder 3">
            <a:extLst>
              <a:ext uri="{FF2B5EF4-FFF2-40B4-BE49-F238E27FC236}">
                <a16:creationId xmlns:a16="http://schemas.microsoft.com/office/drawing/2014/main" id="{876306C0-C390-4360-B704-9B0A7311FF21}"/>
              </a:ext>
            </a:extLst>
          </p:cNvPr>
          <p:cNvSpPr>
            <a:spLocks noGrp="1"/>
          </p:cNvSpPr>
          <p:nvPr>
            <p:ph type="ftr" sz="quarter" idx="14"/>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333A53F-6548-4F5B-AAEE-2E862AEB1A4C}"/>
              </a:ext>
            </a:extLst>
          </p:cNvPr>
          <p:cNvSpPr>
            <a:spLocks noGrp="1"/>
          </p:cNvSpPr>
          <p:nvPr>
            <p:ph type="sldNum" sz="quarter" idx="15"/>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r>
              <a:rPr lang="en-US" dirty="0"/>
              <a:t>RISC-V International</a:t>
            </a:r>
          </a:p>
        </p:txBody>
      </p:sp>
      <p:sp>
        <p:nvSpPr>
          <p:cNvPr id="8" name="Slide Number Placeholder 7"/>
          <p:cNvSpPr>
            <a:spLocks noGrp="1"/>
          </p:cNvSpPr>
          <p:nvPr>
            <p:ph type="sldNum" sz="quarter" idx="12"/>
          </p:nvPr>
        </p:nvSpPr>
        <p:spPr/>
        <p:txBody>
          <a:bodyPr/>
          <a:lstStyle/>
          <a:p>
            <a:pPr>
              <a:defRPr/>
            </a:pPr>
            <a:fld id="{BCE33E40-A394-8B40-82D0-A3241F22E4EA}" type="slidenum">
              <a:rPr lang="en-US" smtClean="0"/>
              <a:pPr>
                <a:defRPr/>
              </a:pPr>
              <a:t>‹#›</a:t>
            </a:fld>
            <a:endParaRPr lang="en-US" dirty="0"/>
          </a:p>
        </p:txBody>
      </p:sp>
    </p:spTree>
    <p:extLst>
      <p:ext uri="{BB962C8B-B14F-4D97-AF65-F5344CB8AC3E}">
        <p14:creationId xmlns:p14="http://schemas.microsoft.com/office/powerpoint/2010/main" val="245047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1FBF-43D4-46BB-8021-F9C9DF656E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1B742-EDBC-4163-919B-3692453EF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74B9F-7A5A-488C-B19C-AA2F4E4398D6}"/>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278A553D-05BE-4E4F-8A2C-3621E423B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459AB-D7B7-4A05-9AEA-7A3BD072534B}"/>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74859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B8AB-2F8D-4A31-B2D2-97952D287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EBBE4-B73E-43F2-AD52-DB96F945DC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ECA92-4221-4A49-B90B-D17BFF1A67E1}"/>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4064DFE6-8E2B-4C63-AB52-07C3FA283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5ED9-7C1F-4C84-8962-458EB046F778}"/>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1158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6004-9A93-419B-8E14-2BEF53B1D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5464FE-F39C-4837-A683-F40960942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AE794-E1C5-4F84-BBAF-3E27D9B54557}"/>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D30B7D2D-E38D-4719-94FF-8E0550C31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0111-F65D-4B3B-A56D-D3184C84FB8F}"/>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63513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790D010-2852-DE49-BD36-340D6725D1D5}"/>
              </a:ext>
              <a:ext uri="{C183D7F6-B498-43B3-948B-1728B52AA6E4}">
                <adec:decorative xmlns:adec="http://schemas.microsoft.com/office/drawing/2017/decorative" val="1"/>
              </a:ext>
            </a:extLst>
          </p:cNvPr>
          <p:cNvSpPr/>
          <p:nvPr userDrawn="1"/>
        </p:nvSpPr>
        <p:spPr>
          <a:xfrm>
            <a:off x="3211925"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50910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3012253"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3012253"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8" name="Oval 17">
            <a:extLst>
              <a:ext uri="{FF2B5EF4-FFF2-40B4-BE49-F238E27FC236}">
                <a16:creationId xmlns:a16="http://schemas.microsoft.com/office/drawing/2014/main" id="{C5D02C68-EB7D-E044-99A9-658364A3B2F0}"/>
              </a:ext>
              <a:ext uri="{C183D7F6-B498-43B3-948B-1728B52AA6E4}">
                <adec:decorative xmlns:adec="http://schemas.microsoft.com/office/drawing/2017/decorative" val="1"/>
              </a:ext>
            </a:extLst>
          </p:cNvPr>
          <p:cNvSpPr/>
          <p:nvPr userDrawn="1"/>
        </p:nvSpPr>
        <p:spPr>
          <a:xfrm>
            <a:off x="5487924"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825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8252"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9" name="Oval 18">
            <a:extLst>
              <a:ext uri="{FF2B5EF4-FFF2-40B4-BE49-F238E27FC236}">
                <a16:creationId xmlns:a16="http://schemas.microsoft.com/office/drawing/2014/main" id="{45962E1D-1D13-2B48-9F3B-CE31039DD236}"/>
              </a:ext>
              <a:ext uri="{C183D7F6-B498-43B3-948B-1728B52AA6E4}">
                <adec:decorative xmlns:adec="http://schemas.microsoft.com/office/drawing/2017/decorative" val="1"/>
              </a:ext>
            </a:extLst>
          </p:cNvPr>
          <p:cNvSpPr/>
          <p:nvPr userDrawn="1"/>
        </p:nvSpPr>
        <p:spPr>
          <a:xfrm>
            <a:off x="7763923"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06110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56425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564251"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BDD481DA-8671-472C-B2CF-B134EDAD7A53}"/>
              </a:ext>
            </a:extLst>
          </p:cNvPr>
          <p:cNvSpPr>
            <a:spLocks noGrp="1"/>
          </p:cNvSpPr>
          <p:nvPr>
            <p:ph type="ftr" sz="quarter" idx="5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0ACC5C2-09E7-4586-9B5F-3532B87B93D0}"/>
              </a:ext>
            </a:extLst>
          </p:cNvPr>
          <p:cNvSpPr>
            <a:spLocks noGrp="1"/>
          </p:cNvSpPr>
          <p:nvPr>
            <p:ph type="sldNum" sz="quarter" idx="51"/>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3" name="Title 12">
            <a:extLst>
              <a:ext uri="{FF2B5EF4-FFF2-40B4-BE49-F238E27FC236}">
                <a16:creationId xmlns:a16="http://schemas.microsoft.com/office/drawing/2014/main" id="{1E54F41B-75D5-471F-9187-384BD10C883D}"/>
              </a:ext>
            </a:extLst>
          </p:cNvPr>
          <p:cNvSpPr>
            <a:spLocks noGrp="1"/>
          </p:cNvSpPr>
          <p:nvPr>
            <p:ph type="title"/>
          </p:nvPr>
        </p:nvSpPr>
        <p:spPr/>
        <p:txBody>
          <a:bodyPr/>
          <a:lstStyle/>
          <a:p>
            <a:r>
              <a:rPr lang="en-US" noProof="0"/>
              <a:t>Click to edit Master title style</a:t>
            </a:r>
          </a:p>
        </p:txBody>
      </p:sp>
      <p:sp>
        <p:nvSpPr>
          <p:cNvPr id="23" name="Text Placeholder 4">
            <a:extLst>
              <a:ext uri="{FF2B5EF4-FFF2-40B4-BE49-F238E27FC236}">
                <a16:creationId xmlns:a16="http://schemas.microsoft.com/office/drawing/2014/main" id="{0E99A070-0D10-4FD0-959D-54B40AD04926}"/>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5" name="Oval 24">
            <a:extLst>
              <a:ext uri="{FF2B5EF4-FFF2-40B4-BE49-F238E27FC236}">
                <a16:creationId xmlns:a16="http://schemas.microsoft.com/office/drawing/2014/main" id="{B9777B06-12C0-49D3-A18F-49D1E0574CE3}"/>
              </a:ext>
              <a:ext uri="{C183D7F6-B498-43B3-948B-1728B52AA6E4}">
                <adec:decorative xmlns:adec="http://schemas.microsoft.com/office/drawing/2017/decorative" val="1"/>
              </a:ext>
            </a:extLst>
          </p:cNvPr>
          <p:cNvSpPr/>
          <p:nvPr userDrawn="1"/>
        </p:nvSpPr>
        <p:spPr>
          <a:xfrm>
            <a:off x="7725080" y="29815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31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E0A9-A6A4-485E-A064-F6CCD0E6E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5BB0A-D9DD-4811-901D-2F05081676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5E4CC8-F17B-45C8-A7BD-EF0259D67D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12073-BEF9-43BE-B7B5-F7A47328552D}"/>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6" name="Footer Placeholder 5">
            <a:extLst>
              <a:ext uri="{FF2B5EF4-FFF2-40B4-BE49-F238E27FC236}">
                <a16:creationId xmlns:a16="http://schemas.microsoft.com/office/drawing/2014/main" id="{695BF6CD-16EA-497E-8CA4-AB6AA840B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70BE7-1279-4138-980C-537D75A31B8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4179055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7325-B2FB-4497-A6EB-562F6744D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BD1A0-C4A8-460A-A809-5630A3D66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EEFFE-D0BD-45C1-974E-FEC6F057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18CAB-76F0-476E-968B-62C03FB27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D3F35-584A-49D9-BD20-8A1B9F8FB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0D241-6C39-418F-B11A-18B47D6B8AEB}"/>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8" name="Footer Placeholder 7">
            <a:extLst>
              <a:ext uri="{FF2B5EF4-FFF2-40B4-BE49-F238E27FC236}">
                <a16:creationId xmlns:a16="http://schemas.microsoft.com/office/drawing/2014/main" id="{D2CD23B0-6D7B-429D-92DA-B1C6775B02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44207A-9631-4B50-822C-95BD4BB3E11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769158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FF11-3DA2-48B8-9B94-F4BCB4E1B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D523C-6654-43E5-8C09-FA132B0E3C0D}"/>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4" name="Footer Placeholder 3">
            <a:extLst>
              <a:ext uri="{FF2B5EF4-FFF2-40B4-BE49-F238E27FC236}">
                <a16:creationId xmlns:a16="http://schemas.microsoft.com/office/drawing/2014/main" id="{B4B62174-F265-4A6E-9E3F-0508404ED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E755D-1204-4C65-86E0-AAB5AB874364}"/>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920223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22925-6190-4658-BA87-9B7206BC0FD4}"/>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3" name="Footer Placeholder 2">
            <a:extLst>
              <a:ext uri="{FF2B5EF4-FFF2-40B4-BE49-F238E27FC236}">
                <a16:creationId xmlns:a16="http://schemas.microsoft.com/office/drawing/2014/main" id="{242ECD43-9B04-4C21-B43D-71BEE584C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5D2F69-67D3-44D8-9A8E-4FF7C40E87C5}"/>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887421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BCC2-33F8-4FBC-B9EC-98870094E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2F680-4BA5-4A00-9CDC-8D14DFB04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37BA55-D437-45D9-B30A-5318284D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F7B55-4045-476C-A500-A6BA62AE0719}"/>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6" name="Footer Placeholder 5">
            <a:extLst>
              <a:ext uri="{FF2B5EF4-FFF2-40B4-BE49-F238E27FC236}">
                <a16:creationId xmlns:a16="http://schemas.microsoft.com/office/drawing/2014/main" id="{82490A82-7257-44B9-900A-8645CA391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ABBCF-7B2C-4DE1-90CA-3D6226D2AE25}"/>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2449820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E77C-184D-4778-99A3-6AFAD12A1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8FD1B-4BB6-4D18-9511-B469A4AE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CE13F-27B5-49B6-90FE-4A8ADF41B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CEF25-6BF6-4D94-B8CA-1C77A57DBCC0}"/>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6" name="Footer Placeholder 5">
            <a:extLst>
              <a:ext uri="{FF2B5EF4-FFF2-40B4-BE49-F238E27FC236}">
                <a16:creationId xmlns:a16="http://schemas.microsoft.com/office/drawing/2014/main" id="{FA8C689E-C493-466F-8CE9-D33B3BBA8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D5422-8D34-4D7D-A97D-CE13F8635B30}"/>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176084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1904-4958-48A0-AE72-3583A2C5A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F1A34-F713-4996-B061-16F5E6CFF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48885-321E-45AD-8788-959BC21AF206}"/>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88462CFB-FB1F-4187-AD97-93A3D2C0F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3AFF9-91C7-40D8-BD6E-B5F89193EB2E}"/>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11878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7F2DD-8105-401B-BB01-6238E5BB0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3BD80-4E7C-4F0A-ADFA-642B9F45D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33229-2D2B-4386-B0F0-DC2039F1541B}"/>
              </a:ext>
            </a:extLst>
          </p:cNvPr>
          <p:cNvSpPr>
            <a:spLocks noGrp="1"/>
          </p:cNvSpPr>
          <p:nvPr>
            <p:ph type="dt" sz="half" idx="10"/>
          </p:nvPr>
        </p:nvSpPr>
        <p:spPr/>
        <p:txBody>
          <a:body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EA73C9AB-1EB9-46ED-AE6A-1D02E9617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EBFA8-E560-4A6E-A0EA-299416D6CA4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19715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RISC-V International summit</a:t>
            </a:r>
          </a:p>
        </p:txBody>
      </p:sp>
      <p:sp>
        <p:nvSpPr>
          <p:cNvPr id="8" name="Slide Number Placeholder 7"/>
          <p:cNvSpPr>
            <a:spLocks noGrp="1"/>
          </p:cNvSpPr>
          <p:nvPr>
            <p:ph type="sldNum" sz="quarter" idx="12"/>
          </p:nvPr>
        </p:nvSpPr>
        <p:spPr/>
        <p:txBody>
          <a:bodyPr/>
          <a:lstStyle/>
          <a:p>
            <a:pPr>
              <a:defRPr/>
            </a:pPr>
            <a:fld id="{BCE33E40-A394-8B40-82D0-A3241F22E4EA}" type="slidenum">
              <a:rPr lang="en-US" smtClean="0"/>
              <a:pPr>
                <a:defRPr/>
              </a:pPr>
              <a:t>‹#›</a:t>
            </a:fld>
            <a:endParaRPr lang="en-US" dirty="0"/>
          </a:p>
        </p:txBody>
      </p:sp>
      <p:sp>
        <p:nvSpPr>
          <p:cNvPr id="3" name="Rectangle 2">
            <a:extLst>
              <a:ext uri="{FF2B5EF4-FFF2-40B4-BE49-F238E27FC236}">
                <a16:creationId xmlns:a16="http://schemas.microsoft.com/office/drawing/2014/main" id="{FCD180F1-8BAF-4D19-A977-72F3FBCEAA58}"/>
              </a:ext>
            </a:extLst>
          </p:cNvPr>
          <p:cNvSpPr/>
          <p:nvPr userDrawn="1"/>
        </p:nvSpPr>
        <p:spPr>
          <a:xfrm>
            <a:off x="304800" y="177800"/>
            <a:ext cx="1320800" cy="1219200"/>
          </a:xfrm>
          <a:prstGeom prst="rect">
            <a:avLst/>
          </a:prstGeom>
          <a:solidFill>
            <a:schemeClr val="bg1"/>
          </a:solidFill>
          <a:ln>
            <a:noFill/>
          </a:ln>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9" name="Rectangle 8">
            <a:extLst>
              <a:ext uri="{FF2B5EF4-FFF2-40B4-BE49-F238E27FC236}">
                <a16:creationId xmlns:a16="http://schemas.microsoft.com/office/drawing/2014/main" id="{64EB3C09-CD28-448F-92A9-7737B819DD4C}"/>
              </a:ext>
            </a:extLst>
          </p:cNvPr>
          <p:cNvSpPr/>
          <p:nvPr userDrawn="1"/>
        </p:nvSpPr>
        <p:spPr>
          <a:xfrm>
            <a:off x="4368800" y="5643880"/>
            <a:ext cx="3860800" cy="1219200"/>
          </a:xfrm>
          <a:prstGeom prst="rect">
            <a:avLst/>
          </a:prstGeom>
          <a:solidFill>
            <a:schemeClr val="bg1"/>
          </a:solidFill>
          <a:ln>
            <a:noFill/>
          </a:ln>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spTree>
    <p:extLst>
      <p:ext uri="{BB962C8B-B14F-4D97-AF65-F5344CB8AC3E}">
        <p14:creationId xmlns:p14="http://schemas.microsoft.com/office/powerpoint/2010/main" val="334833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tx1"/>
        </a:solidFill>
        <a:effectLst/>
      </p:bgPr>
    </p:bg>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E3B0AD5-3645-8443-891F-C0E1D9763D7A}"/>
              </a:ext>
              <a:ext uri="{C183D7F6-B498-43B3-948B-1728B52AA6E4}">
                <adec:decorative xmlns:adec="http://schemas.microsoft.com/office/drawing/2017/decorative" val="1"/>
              </a:ext>
            </a:extLst>
          </p:cNvPr>
          <p:cNvSpPr/>
          <p:nvPr userDrawn="1"/>
        </p:nvSpPr>
        <p:spPr>
          <a:xfrm>
            <a:off x="5957894" y="2284616"/>
            <a:ext cx="1471544" cy="1471544"/>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userDrawn="1">
            <p:ph type="pic" sz="quarter" idx="45" hasCustomPrompt="1"/>
          </p:nvPr>
        </p:nvSpPr>
        <p:spPr>
          <a:xfrm>
            <a:off x="63827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userDrawn="1">
            <p:ph type="body" sz="quarter" idx="17" hasCustomPrompt="1"/>
          </p:nvPr>
        </p:nvSpPr>
        <p:spPr>
          <a:xfrm>
            <a:off x="588317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userDrawn="1">
            <p:ph type="body" sz="quarter" idx="18" hasCustomPrompt="1"/>
          </p:nvPr>
        </p:nvSpPr>
        <p:spPr>
          <a:xfrm>
            <a:off x="5883177"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32" name="Oval 31">
            <a:extLst>
              <a:ext uri="{FF2B5EF4-FFF2-40B4-BE49-F238E27FC236}">
                <a16:creationId xmlns:a16="http://schemas.microsoft.com/office/drawing/2014/main" id="{BE9B724A-B58C-CD4D-8980-C0DFE08B79B5}"/>
              </a:ext>
              <a:ext uri="{C183D7F6-B498-43B3-948B-1728B52AA6E4}">
                <adec:decorative xmlns:adec="http://schemas.microsoft.com/office/drawing/2017/decorative" val="1"/>
              </a:ext>
            </a:extLst>
          </p:cNvPr>
          <p:cNvSpPr/>
          <p:nvPr userDrawn="1"/>
        </p:nvSpPr>
        <p:spPr>
          <a:xfrm>
            <a:off x="7943613" y="2284616"/>
            <a:ext cx="1471544" cy="1471544"/>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userDrawn="1">
            <p:ph type="pic" sz="quarter" idx="47" hasCustomPrompt="1"/>
          </p:nvPr>
        </p:nvSpPr>
        <p:spPr>
          <a:xfrm>
            <a:off x="8368489"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userDrawn="1">
            <p:ph type="body" sz="quarter" idx="33" hasCustomPrompt="1"/>
          </p:nvPr>
        </p:nvSpPr>
        <p:spPr>
          <a:xfrm>
            <a:off x="7868896"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userDrawn="1">
            <p:ph type="body" sz="quarter" idx="34" hasCustomPrompt="1"/>
          </p:nvPr>
        </p:nvSpPr>
        <p:spPr>
          <a:xfrm>
            <a:off x="7868896"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33" name="Oval 32">
            <a:extLst>
              <a:ext uri="{FF2B5EF4-FFF2-40B4-BE49-F238E27FC236}">
                <a16:creationId xmlns:a16="http://schemas.microsoft.com/office/drawing/2014/main" id="{28894D68-6E31-8646-BFD7-2C0D8C4CD961}"/>
              </a:ext>
              <a:ext uri="{C183D7F6-B498-43B3-948B-1728B52AA6E4}">
                <adec:decorative xmlns:adec="http://schemas.microsoft.com/office/drawing/2017/decorative" val="1"/>
              </a:ext>
            </a:extLst>
          </p:cNvPr>
          <p:cNvSpPr/>
          <p:nvPr userDrawn="1"/>
        </p:nvSpPr>
        <p:spPr>
          <a:xfrm>
            <a:off x="9929332" y="2284616"/>
            <a:ext cx="1471544" cy="1471544"/>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userDrawn="1">
            <p:ph type="pic" sz="quarter" idx="48" hasCustomPrompt="1"/>
          </p:nvPr>
        </p:nvSpPr>
        <p:spPr>
          <a:xfrm>
            <a:off x="1035420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userDrawn="1">
            <p:ph type="body" sz="quarter" idx="35" hasCustomPrompt="1"/>
          </p:nvPr>
        </p:nvSpPr>
        <p:spPr>
          <a:xfrm>
            <a:off x="9854615"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userDrawn="1">
            <p:ph type="body" sz="quarter" idx="36" hasCustomPrompt="1"/>
          </p:nvPr>
        </p:nvSpPr>
        <p:spPr>
          <a:xfrm>
            <a:off x="9854615"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US" noProof="0" dirty="0"/>
              <a:t>Add a footer</a:t>
            </a:r>
          </a:p>
        </p:txBody>
      </p:sp>
      <p:sp>
        <p:nvSpPr>
          <p:cNvPr id="22" name="Oval 21">
            <a:extLst>
              <a:ext uri="{FF2B5EF4-FFF2-40B4-BE49-F238E27FC236}">
                <a16:creationId xmlns:a16="http://schemas.microsoft.com/office/drawing/2014/main" id="{99D3E8CF-7C38-4321-A56A-49D7CA2A814B}"/>
              </a:ext>
              <a:ext uri="{C183D7F6-B498-43B3-948B-1728B52AA6E4}">
                <adec:decorative xmlns:adec="http://schemas.microsoft.com/office/drawing/2017/decorative" val="1"/>
              </a:ext>
            </a:extLst>
          </p:cNvPr>
          <p:cNvSpPr/>
          <p:nvPr userDrawn="1"/>
        </p:nvSpPr>
        <p:spPr>
          <a:xfrm>
            <a:off x="9397157"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326A7FE8-1975-474D-B747-D7B028C10D81}"/>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24" name="Straight Connector 23">
              <a:extLst>
                <a:ext uri="{FF2B5EF4-FFF2-40B4-BE49-F238E27FC236}">
                  <a16:creationId xmlns:a16="http://schemas.microsoft.com/office/drawing/2014/main" id="{7975FF3E-1E22-42B2-A043-163B207792B9}"/>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571B2B-DE4E-494A-8C0A-567D1523D790}"/>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DB0A-C96D-4B82-95B6-E7A7B8E6687B}"/>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US" noProof="0" dirty="0"/>
              <a:t>Add a footer</a:t>
            </a:r>
          </a:p>
        </p:txBody>
      </p:sp>
      <p:sp>
        <p:nvSpPr>
          <p:cNvPr id="22" name="Oval 21">
            <a:extLst>
              <a:ext uri="{FF2B5EF4-FFF2-40B4-BE49-F238E27FC236}">
                <a16:creationId xmlns:a16="http://schemas.microsoft.com/office/drawing/2014/main" id="{390CA185-E043-470F-95CF-875B2290368D}"/>
              </a:ext>
              <a:ext uri="{C183D7F6-B498-43B3-948B-1728B52AA6E4}">
                <adec:decorative xmlns:adec="http://schemas.microsoft.com/office/drawing/2017/decorative" val="1"/>
              </a:ext>
            </a:extLst>
          </p:cNvPr>
          <p:cNvSpPr/>
          <p:nvPr userDrawn="1"/>
        </p:nvSpPr>
        <p:spPr>
          <a:xfrm>
            <a:off x="7101332" y="773488"/>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3" name="Picture Placeholder 15">
            <a:extLst>
              <a:ext uri="{FF2B5EF4-FFF2-40B4-BE49-F238E27FC236}">
                <a16:creationId xmlns:a16="http://schemas.microsoft.com/office/drawing/2014/main" id="{B284336B-BAAE-481C-8386-97B014DFC438}"/>
              </a:ext>
            </a:extLst>
          </p:cNvPr>
          <p:cNvSpPr>
            <a:spLocks noGrp="1"/>
          </p:cNvSpPr>
          <p:nvPr>
            <p:ph type="pic" sz="quarter" idx="52" hasCustomPrompt="1"/>
          </p:nvPr>
        </p:nvSpPr>
        <p:spPr>
          <a:xfrm>
            <a:off x="73985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4" name="Text Placeholder 8">
            <a:extLst>
              <a:ext uri="{FF2B5EF4-FFF2-40B4-BE49-F238E27FC236}">
                <a16:creationId xmlns:a16="http://schemas.microsoft.com/office/drawing/2014/main" id="{CFDB63C1-8C36-4108-975B-33B0DBB80A29}"/>
              </a:ext>
            </a:extLst>
          </p:cNvPr>
          <p:cNvSpPr>
            <a:spLocks noGrp="1"/>
          </p:cNvSpPr>
          <p:nvPr>
            <p:ph type="body" sz="quarter" idx="17" hasCustomPrompt="1"/>
          </p:nvPr>
        </p:nvSpPr>
        <p:spPr>
          <a:xfrm>
            <a:off x="6898919"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25" name="Text Placeholder 10">
            <a:extLst>
              <a:ext uri="{FF2B5EF4-FFF2-40B4-BE49-F238E27FC236}">
                <a16:creationId xmlns:a16="http://schemas.microsoft.com/office/drawing/2014/main" id="{A75A12D0-6487-4916-9346-CEBAF2AFB78A}"/>
              </a:ext>
            </a:extLst>
          </p:cNvPr>
          <p:cNvSpPr>
            <a:spLocks noGrp="1"/>
          </p:cNvSpPr>
          <p:nvPr>
            <p:ph type="body" sz="quarter" idx="18" hasCustomPrompt="1"/>
          </p:nvPr>
        </p:nvSpPr>
        <p:spPr>
          <a:xfrm>
            <a:off x="6898919" y="2702598"/>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26" name="Oval 25">
            <a:extLst>
              <a:ext uri="{FF2B5EF4-FFF2-40B4-BE49-F238E27FC236}">
                <a16:creationId xmlns:a16="http://schemas.microsoft.com/office/drawing/2014/main" id="{F1A887C7-02BE-4F5E-8DCF-A46A0C58093F}"/>
              </a:ext>
              <a:ext uri="{C183D7F6-B498-43B3-948B-1728B52AA6E4}">
                <adec:decorative xmlns:adec="http://schemas.microsoft.com/office/drawing/2017/decorative" val="1"/>
              </a:ext>
            </a:extLst>
          </p:cNvPr>
          <p:cNvSpPr/>
          <p:nvPr userDrawn="1"/>
        </p:nvSpPr>
        <p:spPr>
          <a:xfrm>
            <a:off x="9232191" y="773488"/>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7" name="Picture Placeholder 15">
            <a:extLst>
              <a:ext uri="{FF2B5EF4-FFF2-40B4-BE49-F238E27FC236}">
                <a16:creationId xmlns:a16="http://schemas.microsoft.com/office/drawing/2014/main" id="{B5A932A2-E3A1-45CA-994D-EEDA802E0EAD}"/>
              </a:ext>
            </a:extLst>
          </p:cNvPr>
          <p:cNvSpPr>
            <a:spLocks noGrp="1"/>
          </p:cNvSpPr>
          <p:nvPr>
            <p:ph type="pic" sz="quarter" idx="53" hasCustomPrompt="1"/>
          </p:nvPr>
        </p:nvSpPr>
        <p:spPr>
          <a:xfrm>
            <a:off x="95293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8" name="Text Placeholder 8">
            <a:extLst>
              <a:ext uri="{FF2B5EF4-FFF2-40B4-BE49-F238E27FC236}">
                <a16:creationId xmlns:a16="http://schemas.microsoft.com/office/drawing/2014/main" id="{BBCF784F-456C-4904-BC40-A4B0A58C6431}"/>
              </a:ext>
            </a:extLst>
          </p:cNvPr>
          <p:cNvSpPr>
            <a:spLocks noGrp="1"/>
          </p:cNvSpPr>
          <p:nvPr>
            <p:ph type="body" sz="quarter" idx="33" hasCustomPrompt="1"/>
          </p:nvPr>
        </p:nvSpPr>
        <p:spPr>
          <a:xfrm>
            <a:off x="9029778"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2</a:t>
            </a:r>
          </a:p>
        </p:txBody>
      </p:sp>
      <p:sp>
        <p:nvSpPr>
          <p:cNvPr id="29" name="Text Placeholder 10">
            <a:extLst>
              <a:ext uri="{FF2B5EF4-FFF2-40B4-BE49-F238E27FC236}">
                <a16:creationId xmlns:a16="http://schemas.microsoft.com/office/drawing/2014/main" id="{673EE3E7-3A9B-466C-9FD3-98D33887F408}"/>
              </a:ext>
            </a:extLst>
          </p:cNvPr>
          <p:cNvSpPr>
            <a:spLocks noGrp="1"/>
          </p:cNvSpPr>
          <p:nvPr>
            <p:ph type="body" sz="quarter" idx="34" hasCustomPrompt="1"/>
          </p:nvPr>
        </p:nvSpPr>
        <p:spPr>
          <a:xfrm>
            <a:off x="9029778" y="2702598"/>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30" name="Oval 29">
            <a:extLst>
              <a:ext uri="{FF2B5EF4-FFF2-40B4-BE49-F238E27FC236}">
                <a16:creationId xmlns:a16="http://schemas.microsoft.com/office/drawing/2014/main" id="{22D0F7D1-0D65-4376-B381-E7B5C5F9EA0E}"/>
              </a:ext>
              <a:ext uri="{C183D7F6-B498-43B3-948B-1728B52AA6E4}">
                <adec:decorative xmlns:adec="http://schemas.microsoft.com/office/drawing/2017/decorative" val="1"/>
              </a:ext>
            </a:extLst>
          </p:cNvPr>
          <p:cNvSpPr/>
          <p:nvPr userDrawn="1"/>
        </p:nvSpPr>
        <p:spPr>
          <a:xfrm>
            <a:off x="7100354" y="3771131"/>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7" name="Picture Placeholder 15">
            <a:extLst>
              <a:ext uri="{FF2B5EF4-FFF2-40B4-BE49-F238E27FC236}">
                <a16:creationId xmlns:a16="http://schemas.microsoft.com/office/drawing/2014/main" id="{FB596127-06BD-4C58-8ACA-B5598699CDCC}"/>
              </a:ext>
            </a:extLst>
          </p:cNvPr>
          <p:cNvSpPr>
            <a:spLocks noGrp="1"/>
          </p:cNvSpPr>
          <p:nvPr>
            <p:ph type="pic" sz="quarter" idx="54" hasCustomPrompt="1"/>
          </p:nvPr>
        </p:nvSpPr>
        <p:spPr>
          <a:xfrm>
            <a:off x="73975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38" name="Text Placeholder 8">
            <a:extLst>
              <a:ext uri="{FF2B5EF4-FFF2-40B4-BE49-F238E27FC236}">
                <a16:creationId xmlns:a16="http://schemas.microsoft.com/office/drawing/2014/main" id="{9D601562-9249-47A2-9550-804AE9F10FDB}"/>
              </a:ext>
            </a:extLst>
          </p:cNvPr>
          <p:cNvSpPr>
            <a:spLocks noGrp="1"/>
          </p:cNvSpPr>
          <p:nvPr>
            <p:ph type="body" sz="quarter" idx="45" hasCustomPrompt="1"/>
          </p:nvPr>
        </p:nvSpPr>
        <p:spPr>
          <a:xfrm>
            <a:off x="6898919"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3</a:t>
            </a:r>
          </a:p>
        </p:txBody>
      </p:sp>
      <p:sp>
        <p:nvSpPr>
          <p:cNvPr id="39" name="Text Placeholder 10">
            <a:extLst>
              <a:ext uri="{FF2B5EF4-FFF2-40B4-BE49-F238E27FC236}">
                <a16:creationId xmlns:a16="http://schemas.microsoft.com/office/drawing/2014/main" id="{F8B9D875-2C45-4EDA-9273-6A61CA99C815}"/>
              </a:ext>
            </a:extLst>
          </p:cNvPr>
          <p:cNvSpPr>
            <a:spLocks noGrp="1"/>
          </p:cNvSpPr>
          <p:nvPr>
            <p:ph type="body" sz="quarter" idx="46" hasCustomPrompt="1"/>
          </p:nvPr>
        </p:nvSpPr>
        <p:spPr>
          <a:xfrm>
            <a:off x="6898919" y="5721826"/>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40" name="Oval 39">
            <a:extLst>
              <a:ext uri="{FF2B5EF4-FFF2-40B4-BE49-F238E27FC236}">
                <a16:creationId xmlns:a16="http://schemas.microsoft.com/office/drawing/2014/main" id="{7402406B-416D-47F8-A75D-831B8879AA66}"/>
              </a:ext>
              <a:ext uri="{C183D7F6-B498-43B3-948B-1728B52AA6E4}">
                <adec:decorative xmlns:adec="http://schemas.microsoft.com/office/drawing/2017/decorative" val="1"/>
              </a:ext>
            </a:extLst>
          </p:cNvPr>
          <p:cNvSpPr/>
          <p:nvPr userDrawn="1"/>
        </p:nvSpPr>
        <p:spPr>
          <a:xfrm>
            <a:off x="9231213" y="3771131"/>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41" name="Picture Placeholder 15">
            <a:extLst>
              <a:ext uri="{FF2B5EF4-FFF2-40B4-BE49-F238E27FC236}">
                <a16:creationId xmlns:a16="http://schemas.microsoft.com/office/drawing/2014/main" id="{52443373-B630-41A4-AD86-A84619AC81F1}"/>
              </a:ext>
            </a:extLst>
          </p:cNvPr>
          <p:cNvSpPr>
            <a:spLocks noGrp="1"/>
          </p:cNvSpPr>
          <p:nvPr>
            <p:ph type="pic" sz="quarter" idx="55" hasCustomPrompt="1"/>
          </p:nvPr>
        </p:nvSpPr>
        <p:spPr>
          <a:xfrm>
            <a:off x="95283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42" name="Text Placeholder 8">
            <a:extLst>
              <a:ext uri="{FF2B5EF4-FFF2-40B4-BE49-F238E27FC236}">
                <a16:creationId xmlns:a16="http://schemas.microsoft.com/office/drawing/2014/main" id="{6BDB8BBD-CC0D-49EF-B446-80DF35EDE4F6}"/>
              </a:ext>
            </a:extLst>
          </p:cNvPr>
          <p:cNvSpPr>
            <a:spLocks noGrp="1"/>
          </p:cNvSpPr>
          <p:nvPr>
            <p:ph type="body" sz="quarter" idx="47" hasCustomPrompt="1"/>
          </p:nvPr>
        </p:nvSpPr>
        <p:spPr>
          <a:xfrm>
            <a:off x="9029778"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4</a:t>
            </a:r>
          </a:p>
        </p:txBody>
      </p:sp>
      <p:sp>
        <p:nvSpPr>
          <p:cNvPr id="43" name="Text Placeholder 10">
            <a:extLst>
              <a:ext uri="{FF2B5EF4-FFF2-40B4-BE49-F238E27FC236}">
                <a16:creationId xmlns:a16="http://schemas.microsoft.com/office/drawing/2014/main" id="{A277C0EF-3DAB-495B-AA7A-69450D86197A}"/>
              </a:ext>
            </a:extLst>
          </p:cNvPr>
          <p:cNvSpPr>
            <a:spLocks noGrp="1"/>
          </p:cNvSpPr>
          <p:nvPr>
            <p:ph type="body" sz="quarter" idx="48" hasCustomPrompt="1"/>
          </p:nvPr>
        </p:nvSpPr>
        <p:spPr>
          <a:xfrm>
            <a:off x="9029778" y="5721826"/>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31" name="Oval 30">
            <a:extLst>
              <a:ext uri="{FF2B5EF4-FFF2-40B4-BE49-F238E27FC236}">
                <a16:creationId xmlns:a16="http://schemas.microsoft.com/office/drawing/2014/main" id="{8E1008A4-54EE-4B43-9BCF-279C5CEA2D52}"/>
              </a:ext>
              <a:ext uri="{C183D7F6-B498-43B3-948B-1728B52AA6E4}">
                <adec:decorative xmlns:adec="http://schemas.microsoft.com/office/drawing/2017/decorative" val="1"/>
              </a:ext>
            </a:extLst>
          </p:cNvPr>
          <p:cNvSpPr/>
          <p:nvPr userDrawn="1"/>
        </p:nvSpPr>
        <p:spPr>
          <a:xfrm>
            <a:off x="9839289" y="3753131"/>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8BD3F08B-8063-4DB3-9FBB-D9B9215CBA7C}"/>
              </a:ext>
              <a:ext uri="{C183D7F6-B498-43B3-948B-1728B52AA6E4}">
                <adec:decorative xmlns:adec="http://schemas.microsoft.com/office/drawing/2017/decorative" val="1"/>
              </a:ext>
            </a:extLst>
          </p:cNvPr>
          <p:cNvSpPr/>
          <p:nvPr userDrawn="1"/>
        </p:nvSpPr>
        <p:spPr>
          <a:xfrm>
            <a:off x="8293206" y="1345564"/>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82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tx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65CF9A-6F29-4DC3-B1BB-34A23DB8E5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86167" y="799242"/>
            <a:ext cx="10705833" cy="6195852"/>
          </a:xfrm>
          <a:prstGeom prst="rect">
            <a:avLst/>
          </a:prstGeom>
        </p:spPr>
      </p:pic>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1288050"/>
            <a:ext cx="4993813" cy="5472319"/>
          </a:xfrm>
          <a:solidFill>
            <a:schemeClr val="tx1">
              <a:alpha val="70000"/>
            </a:schemeClr>
          </a:solidFill>
        </p:spPr>
        <p:txBody>
          <a:bodyPr tIns="288000" rIns="252000" bIns="1188000" anchor="t"/>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2971788"/>
            <a:ext cx="4283297" cy="474448"/>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userDrawn="1">
            <p:ph type="ftr" sz="quarter" idx="51"/>
          </p:nvPr>
        </p:nvSpPr>
        <p:spPr>
          <a:xfrm>
            <a:off x="5883177" y="6320622"/>
            <a:ext cx="4114800" cy="226714"/>
          </a:xfrm>
        </p:spPr>
        <p:txBody>
          <a:bodyPr/>
          <a:lstStyle/>
          <a:p>
            <a:r>
              <a:rPr lang="en-US" noProof="0" dirty="0"/>
              <a:t>Add a footer</a:t>
            </a:r>
          </a:p>
        </p:txBody>
      </p:sp>
      <p:sp>
        <p:nvSpPr>
          <p:cNvPr id="32" name="Picture Placeholder 10">
            <a:extLst>
              <a:ext uri="{FF2B5EF4-FFF2-40B4-BE49-F238E27FC236}">
                <a16:creationId xmlns:a16="http://schemas.microsoft.com/office/drawing/2014/main" id="{3F940399-0EA2-4F26-93EA-6EF93D869CE8}"/>
              </a:ext>
            </a:extLst>
          </p:cNvPr>
          <p:cNvSpPr>
            <a:spLocks noGrp="1"/>
          </p:cNvSpPr>
          <p:nvPr userDrawn="1">
            <p:ph type="pic" sz="quarter" idx="13" hasCustomPrompt="1"/>
          </p:nvPr>
        </p:nvSpPr>
        <p:spPr>
          <a:xfrm>
            <a:off x="6488111" y="1288050"/>
            <a:ext cx="5703889" cy="4320000"/>
          </a:xfrm>
          <a:solidFill>
            <a:schemeClr val="tx1"/>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
        <p:nvSpPr>
          <p:cNvPr id="33" name="Content Placeholder 2">
            <a:extLst>
              <a:ext uri="{FF2B5EF4-FFF2-40B4-BE49-F238E27FC236}">
                <a16:creationId xmlns:a16="http://schemas.microsoft.com/office/drawing/2014/main" id="{3DD41659-75CD-4A77-8E99-4A04870C7FE0}"/>
              </a:ext>
            </a:extLst>
          </p:cNvPr>
          <p:cNvSpPr>
            <a:spLocks noGrp="1"/>
          </p:cNvSpPr>
          <p:nvPr userDrawn="1">
            <p:ph idx="52" hasCustomPrompt="1"/>
          </p:nvPr>
        </p:nvSpPr>
        <p:spPr>
          <a:xfrm>
            <a:off x="890787" y="3639469"/>
            <a:ext cx="4283297"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688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bg1"/>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bg1"/>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CEE124F1-8800-42C8-84AC-ADC1E7EDAAA9}"/>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5E0BC414-34B2-428E-A2A3-9A5865619848}"/>
              </a:ext>
            </a:extLst>
          </p:cNvPr>
          <p:cNvSpPr>
            <a:spLocks noGrp="1"/>
          </p:cNvSpPr>
          <p:nvPr>
            <p:ph type="ftr" sz="quarter" idx="18"/>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3552ADA-7D42-4A8D-A7EE-45243B688064}"/>
              </a:ext>
            </a:extLst>
          </p:cNvPr>
          <p:cNvSpPr>
            <a:spLocks noGrp="1"/>
          </p:cNvSpPr>
          <p:nvPr>
            <p:ph type="sldNum" sz="quarter" idx="19"/>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3" name="Text Placeholder 4">
            <a:extLst>
              <a:ext uri="{FF2B5EF4-FFF2-40B4-BE49-F238E27FC236}">
                <a16:creationId xmlns:a16="http://schemas.microsoft.com/office/drawing/2014/main" id="{49527026-8CF5-41F5-92D1-B7C6EF5B81FA}"/>
              </a:ext>
            </a:extLst>
          </p:cNvPr>
          <p:cNvSpPr>
            <a:spLocks noGrp="1"/>
          </p:cNvSpPr>
          <p:nvPr>
            <p:ph type="body" sz="quarter" idx="20"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ZA" dirty="0">
                <a:solidFill>
                  <a:schemeClr val="lt1"/>
                </a:solidFill>
              </a:defRPr>
            </a:lvl1pPr>
          </a:lstStyle>
          <a:p>
            <a:pPr marL="0" lvl="0" algn="ctr"/>
            <a:r>
              <a:rPr lang="en-US" noProof="0"/>
              <a:t>Section Header</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ZA" dirty="0">
                <a:solidFill>
                  <a:schemeClr val="lt1"/>
                </a:solidFill>
              </a:defRPr>
            </a:lvl1pPr>
          </a:lstStyle>
          <a:p>
            <a:pPr marL="0" lvl="0" algn="ctr"/>
            <a:r>
              <a:rPr lang="en-US" noProof="0"/>
              <a:t>Section Header</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dirty="0"/>
            </a:lvl1pPr>
          </a:lstStyle>
          <a:p>
            <a:pPr marL="266700" lvl="0" indent="-266700" algn="ctr"/>
            <a:r>
              <a:rPr lang="en-US" noProof="0"/>
              <a:t>Section Header</a:t>
            </a:r>
          </a:p>
        </p:txBody>
      </p:sp>
      <p:sp>
        <p:nvSpPr>
          <p:cNvPr id="34" name="Freeform: Shape 33">
            <a:extLst>
              <a:ext uri="{FF2B5EF4-FFF2-40B4-BE49-F238E27FC236}">
                <a16:creationId xmlns:a16="http://schemas.microsoft.com/office/drawing/2014/main" id="{130F96C7-098F-4133-9155-82499E25F7EC}"/>
              </a:ext>
            </a:extLst>
          </p:cNvPr>
          <p:cNvSpPr/>
          <p:nvPr userDrawn="1"/>
        </p:nvSpPr>
        <p:spPr>
          <a:xfrm>
            <a:off x="4123560" y="2671832"/>
            <a:ext cx="646927" cy="2190705"/>
          </a:xfrm>
          <a:custGeom>
            <a:avLst/>
            <a:gdLst>
              <a:gd name="connsiteX0" fmla="*/ 348641 w 646927"/>
              <a:gd name="connsiteY0" fmla="*/ 0 h 2190705"/>
              <a:gd name="connsiteX1" fmla="*/ 384533 w 646927"/>
              <a:gd name="connsiteY1" fmla="*/ 59080 h 2190705"/>
              <a:gd name="connsiteX2" fmla="*/ 646927 w 646927"/>
              <a:gd name="connsiteY2" fmla="*/ 1095353 h 2190705"/>
              <a:gd name="connsiteX3" fmla="*/ 384533 w 646927"/>
              <a:gd name="connsiteY3" fmla="*/ 2131626 h 2190705"/>
              <a:gd name="connsiteX4" fmla="*/ 348642 w 646927"/>
              <a:gd name="connsiteY4" fmla="*/ 2190705 h 2190705"/>
              <a:gd name="connsiteX5" fmla="*/ 324877 w 646927"/>
              <a:gd name="connsiteY5" fmla="*/ 2158925 h 2190705"/>
              <a:gd name="connsiteX6" fmla="*/ 0 w 646927"/>
              <a:gd name="connsiteY6" fmla="*/ 1095352 h 2190705"/>
              <a:gd name="connsiteX7" fmla="*/ 324877 w 646927"/>
              <a:gd name="connsiteY7" fmla="*/ 31780 h 2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927" h="2190705">
                <a:moveTo>
                  <a:pt x="348641" y="0"/>
                </a:moveTo>
                <a:lnTo>
                  <a:pt x="384533" y="59080"/>
                </a:lnTo>
                <a:cubicBezTo>
                  <a:pt x="551874" y="367126"/>
                  <a:pt x="646927" y="720139"/>
                  <a:pt x="646927" y="1095353"/>
                </a:cubicBezTo>
                <a:cubicBezTo>
                  <a:pt x="646927" y="1470567"/>
                  <a:pt x="551874" y="1823580"/>
                  <a:pt x="384533" y="2131626"/>
                </a:cubicBezTo>
                <a:lnTo>
                  <a:pt x="348642" y="2190705"/>
                </a:lnTo>
                <a:lnTo>
                  <a:pt x="324877" y="2158925"/>
                </a:lnTo>
                <a:cubicBezTo>
                  <a:pt x="119767" y="1855322"/>
                  <a:pt x="0" y="1489323"/>
                  <a:pt x="0" y="1095352"/>
                </a:cubicBezTo>
                <a:cubicBezTo>
                  <a:pt x="0" y="701381"/>
                  <a:pt x="119767" y="335383"/>
                  <a:pt x="324877" y="31780"/>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US" noProof="0" dirty="0">
              <a:solidFill>
                <a:schemeClr val="bg1"/>
              </a:solidFill>
            </a:endParaRPr>
          </a:p>
        </p:txBody>
      </p:sp>
      <p:sp>
        <p:nvSpPr>
          <p:cNvPr id="33" name="Freeform: Shape 32">
            <a:extLst>
              <a:ext uri="{FF2B5EF4-FFF2-40B4-BE49-F238E27FC236}">
                <a16:creationId xmlns:a16="http://schemas.microsoft.com/office/drawing/2014/main" id="{846AA56D-F7DE-4D68-A178-7B35A0A68A2C}"/>
              </a:ext>
            </a:extLst>
          </p:cNvPr>
          <p:cNvSpPr/>
          <p:nvPr userDrawn="1"/>
        </p:nvSpPr>
        <p:spPr>
          <a:xfrm>
            <a:off x="7445617" y="2900739"/>
            <a:ext cx="473084" cy="1732886"/>
          </a:xfrm>
          <a:custGeom>
            <a:avLst/>
            <a:gdLst>
              <a:gd name="connsiteX0" fmla="*/ 262899 w 473084"/>
              <a:gd name="connsiteY0" fmla="*/ 0 h 1732886"/>
              <a:gd name="connsiteX1" fmla="*/ 323595 w 473084"/>
              <a:gd name="connsiteY1" fmla="*/ 125997 h 1732886"/>
              <a:gd name="connsiteX2" fmla="*/ 473084 w 473084"/>
              <a:gd name="connsiteY2" fmla="*/ 866443 h 1732886"/>
              <a:gd name="connsiteX3" fmla="*/ 323595 w 473084"/>
              <a:gd name="connsiteY3" fmla="*/ 1606889 h 1732886"/>
              <a:gd name="connsiteX4" fmla="*/ 262899 w 473084"/>
              <a:gd name="connsiteY4" fmla="*/ 1732886 h 1732886"/>
              <a:gd name="connsiteX5" fmla="*/ 188298 w 473084"/>
              <a:gd name="connsiteY5" fmla="*/ 1610089 h 1732886"/>
              <a:gd name="connsiteX6" fmla="*/ 0 w 473084"/>
              <a:gd name="connsiteY6" fmla="*/ 866443 h 1732886"/>
              <a:gd name="connsiteX7" fmla="*/ 188298 w 473084"/>
              <a:gd name="connsiteY7" fmla="*/ 122798 h 17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084" h="1732886">
                <a:moveTo>
                  <a:pt x="262899" y="0"/>
                </a:moveTo>
                <a:lnTo>
                  <a:pt x="323595" y="125997"/>
                </a:lnTo>
                <a:cubicBezTo>
                  <a:pt x="419855" y="353581"/>
                  <a:pt x="473084" y="603796"/>
                  <a:pt x="473084" y="866443"/>
                </a:cubicBezTo>
                <a:cubicBezTo>
                  <a:pt x="473084" y="1129091"/>
                  <a:pt x="419855" y="1379306"/>
                  <a:pt x="323595" y="1606889"/>
                </a:cubicBezTo>
                <a:lnTo>
                  <a:pt x="262899" y="1732886"/>
                </a:lnTo>
                <a:lnTo>
                  <a:pt x="188298" y="1610089"/>
                </a:lnTo>
                <a:cubicBezTo>
                  <a:pt x="68212" y="1389030"/>
                  <a:pt x="0" y="1135702"/>
                  <a:pt x="0" y="866443"/>
                </a:cubicBezTo>
                <a:cubicBezTo>
                  <a:pt x="0" y="597184"/>
                  <a:pt x="68212" y="343856"/>
                  <a:pt x="188298" y="122798"/>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US" noProof="0" dirty="0">
              <a:solidFill>
                <a:schemeClr val="bg1"/>
              </a:solidFill>
            </a:endParaRP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0913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0913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0913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8BE60A3F-C4C6-4B36-95C8-D6B9BFEABD22}"/>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773C13C2-0AB1-4148-839D-5541DF3B6FAA}"/>
              </a:ext>
            </a:extLst>
          </p:cNvPr>
          <p:cNvSpPr>
            <a:spLocks noGrp="1"/>
          </p:cNvSpPr>
          <p:nvPr>
            <p:ph type="ftr" sz="quarter" idx="35"/>
          </p:nvPr>
        </p:nvSpPr>
        <p:spPr/>
        <p:txBody>
          <a:bodyPr/>
          <a:lstStyle/>
          <a:p>
            <a:r>
              <a:rPr lang="en-US" noProof="0" dirty="0"/>
              <a:t>Add a footer</a:t>
            </a:r>
          </a:p>
        </p:txBody>
      </p:sp>
      <p:sp>
        <p:nvSpPr>
          <p:cNvPr id="17" name="Slide Number Placeholder 16">
            <a:extLst>
              <a:ext uri="{FF2B5EF4-FFF2-40B4-BE49-F238E27FC236}">
                <a16:creationId xmlns:a16="http://schemas.microsoft.com/office/drawing/2014/main" id="{D3335684-35F6-427A-9110-6965E7EACD9E}"/>
              </a:ext>
            </a:extLst>
          </p:cNvPr>
          <p:cNvSpPr>
            <a:spLocks noGrp="1"/>
          </p:cNvSpPr>
          <p:nvPr>
            <p:ph type="sldNum" sz="quarter" idx="36"/>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8" name="Text Placeholder 4">
            <a:extLst>
              <a:ext uri="{FF2B5EF4-FFF2-40B4-BE49-F238E27FC236}">
                <a16:creationId xmlns:a16="http://schemas.microsoft.com/office/drawing/2014/main" id="{7968EE05-411F-4127-9247-9A4C13FA0F89}"/>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9" name="Oval 18">
            <a:extLst>
              <a:ext uri="{FF2B5EF4-FFF2-40B4-BE49-F238E27FC236}">
                <a16:creationId xmlns:a16="http://schemas.microsoft.com/office/drawing/2014/main" id="{4F184B85-CF0D-4108-84D1-D399A7A65D56}"/>
              </a:ext>
            </a:extLst>
          </p:cNvPr>
          <p:cNvSpPr/>
          <p:nvPr userDrawn="1"/>
        </p:nvSpPr>
        <p:spPr>
          <a:xfrm>
            <a:off x="7431629" y="3729282"/>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16725"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16944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021400" y="1069941"/>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021400" y="5983879"/>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bg1"/>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610800" y="3354600"/>
            <a:ext cx="1980000" cy="252000"/>
          </a:xfrm>
        </p:spPr>
        <p:txBody>
          <a:bodyPr/>
          <a:lstStyle>
            <a:lvl1pPr marL="0" indent="0" algn="r">
              <a:buFont typeface="Arial" panose="020B0604020202020204" pitchFamily="34" charset="0"/>
              <a:buNone/>
              <a:defRPr sz="1400">
                <a:solidFill>
                  <a:schemeClr val="bg1"/>
                </a:solidFill>
              </a:defRPr>
            </a:lvl1pPr>
          </a:lstStyle>
          <a:p>
            <a:pPr lvl="0"/>
            <a:r>
              <a:rPr lang="en-US" noProof="0"/>
              <a:t>Quadrant Title</a:t>
            </a:r>
          </a:p>
        </p:txBody>
      </p:sp>
      <p:sp>
        <p:nvSpPr>
          <p:cNvPr id="4" name="Title 3">
            <a:extLst>
              <a:ext uri="{FF2B5EF4-FFF2-40B4-BE49-F238E27FC236}">
                <a16:creationId xmlns:a16="http://schemas.microsoft.com/office/drawing/2014/main" id="{DC5FA8FA-BF7A-4B3E-8DB9-5EC31D50BF02}"/>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6CFE0CE7-9A60-466A-9250-F9584A521985}"/>
              </a:ext>
            </a:extLst>
          </p:cNvPr>
          <p:cNvSpPr>
            <a:spLocks noGrp="1"/>
          </p:cNvSpPr>
          <p:nvPr>
            <p:ph type="ftr" sz="quarter" idx="18"/>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5506C98-179A-4BE0-854E-C0F17963757F}"/>
              </a:ext>
            </a:extLst>
          </p:cNvPr>
          <p:cNvSpPr>
            <a:spLocks noGrp="1"/>
          </p:cNvSpPr>
          <p:nvPr>
            <p:ph type="sldNum" sz="quarter" idx="19"/>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B7A4-3F87-40B5-90E8-CDBE273668A3}"/>
              </a:ext>
            </a:extLst>
          </p:cNvPr>
          <p:cNvSpPr/>
          <p:nvPr userDrawn="1"/>
        </p:nvSpPr>
        <p:spPr>
          <a:xfrm>
            <a:off x="11580000" y="6704160"/>
            <a:ext cx="612000" cy="15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601682" y="432000"/>
            <a:ext cx="9973553"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601682" y="1152000"/>
            <a:ext cx="10999767"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601682" y="6320622"/>
            <a:ext cx="4114800" cy="226714"/>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01450" y="6687111"/>
            <a:ext cx="548755" cy="153841"/>
          </a:xfrm>
          <a:prstGeom prst="rect">
            <a:avLst/>
          </a:prstGeom>
          <a:ln w="3175">
            <a:noFill/>
          </a:ln>
        </p:spPr>
        <p:txBody>
          <a:bodyPr vert="horz" lIns="0" tIns="0" rIns="0" bIns="0" rtlCol="0" anchor="ctr"/>
          <a:lstStyle>
            <a:lvl1pPr algn="r">
              <a:defRPr sz="900">
                <a:solidFill>
                  <a:schemeClr val="bg1"/>
                </a:solidFill>
              </a:defRPr>
            </a:lvl1pPr>
          </a:lstStyle>
          <a:p>
            <a:r>
              <a:rPr lang="en-US" noProof="0" dirty="0"/>
              <a:t>page </a:t>
            </a:r>
            <a:fld id="{19B51A1E-902D-48AF-9020-955120F399B6}" type="slidenum">
              <a:rPr lang="en-US" b="1" i="1" noProof="0" smtClean="0"/>
              <a:pPr/>
              <a:t>‹#›</a:t>
            </a:fld>
            <a:endParaRPr lang="en-US" b="1" i="1" noProof="0" dirty="0"/>
          </a:p>
        </p:txBody>
      </p:sp>
      <p:sp>
        <p:nvSpPr>
          <p:cNvPr id="13" name="Rectangle 12">
            <a:extLst>
              <a:ext uri="{FF2B5EF4-FFF2-40B4-BE49-F238E27FC236}">
                <a16:creationId xmlns:a16="http://schemas.microsoft.com/office/drawing/2014/main" id="{2FDBAFA2-F5E0-42BB-B15D-53BACE961ED2}"/>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a:extLst>
              <a:ext uri="{FF2B5EF4-FFF2-40B4-BE49-F238E27FC236}">
                <a16:creationId xmlns:a16="http://schemas.microsoft.com/office/drawing/2014/main" id="{F46C6166-9995-4AC2-908A-BD0A7D95E815}"/>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986915" y="243494"/>
            <a:ext cx="937857" cy="728971"/>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84" r:id="rId5"/>
    <p:sldLayoutId id="2147483685" r:id="rId6"/>
    <p:sldLayoutId id="2147483668" r:id="rId7"/>
    <p:sldLayoutId id="2147483669" r:id="rId8"/>
    <p:sldLayoutId id="2147483670" r:id="rId9"/>
    <p:sldLayoutId id="2147483671" r:id="rId10"/>
    <p:sldLayoutId id="2147483672" r:id="rId11"/>
    <p:sldLayoutId id="2147483673" r:id="rId12"/>
    <p:sldLayoutId id="2147483674" r:id="rId13"/>
    <p:sldLayoutId id="2147483683" r:id="rId14"/>
    <p:sldLayoutId id="2147483675" r:id="rId15"/>
    <p:sldLayoutId id="2147483679" r:id="rId16"/>
    <p:sldLayoutId id="2147483680" r:id="rId17"/>
    <p:sldLayoutId id="2147483682" r:id="rId18"/>
    <p:sldLayoutId id="2147483650" r:id="rId19"/>
    <p:sldLayoutId id="2147483652" r:id="rId20"/>
    <p:sldLayoutId id="2147483653" r:id="rId21"/>
    <p:sldLayoutId id="2147483654" r:id="rId22"/>
    <p:sldLayoutId id="2147483655" r:id="rId23"/>
    <p:sldLayoutId id="2147483677" r:id="rId24"/>
    <p:sldLayoutId id="2147483678" r:id="rId25"/>
    <p:sldLayoutId id="2147483686" r:id="rId26"/>
  </p:sldLayoutIdLst>
  <p:hf hdr="0" ftr="0" dt="0"/>
  <p:txStyles>
    <p:title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85CA7-1633-412E-B2FB-05D49CDF0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69ED6-5181-4CD7-9C88-92128A564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1EE3D-D15E-4DAB-8BDD-FAB346420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C339C-CF9E-4AF7-B71F-E8B1858A49EA}" type="datetimeFigureOut">
              <a:rPr lang="en-US" smtClean="0"/>
              <a:t>7/1/2020</a:t>
            </a:fld>
            <a:endParaRPr lang="en-US"/>
          </a:p>
        </p:txBody>
      </p:sp>
      <p:sp>
        <p:nvSpPr>
          <p:cNvPr id="5" name="Footer Placeholder 4">
            <a:extLst>
              <a:ext uri="{FF2B5EF4-FFF2-40B4-BE49-F238E27FC236}">
                <a16:creationId xmlns:a16="http://schemas.microsoft.com/office/drawing/2014/main" id="{D50F8FD9-EB9E-4946-BD37-F0E802CAD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644FEC-CDE3-4BE1-96AF-30C8CB537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5897B-F450-4B12-81AC-C2628B8EB9D5}" type="slidenum">
              <a:rPr lang="en-US" smtClean="0"/>
              <a:t>‹#›</a:t>
            </a:fld>
            <a:endParaRPr lang="en-US"/>
          </a:p>
        </p:txBody>
      </p:sp>
    </p:spTree>
    <p:extLst>
      <p:ext uri="{BB962C8B-B14F-4D97-AF65-F5344CB8AC3E}">
        <p14:creationId xmlns:p14="http://schemas.microsoft.com/office/powerpoint/2010/main" val="26866972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52.jp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56.png"/><Relationship Id="rId5" Type="http://schemas.openxmlformats.org/officeDocument/2006/relationships/image" Target="../media/image55.gif"/><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94.jpeg"/><Relationship Id="rId42" Type="http://schemas.openxmlformats.org/officeDocument/2006/relationships/image" Target="../media/image115.png"/><Relationship Id="rId63" Type="http://schemas.openxmlformats.org/officeDocument/2006/relationships/image" Target="../media/image136.jpeg"/><Relationship Id="rId84" Type="http://schemas.openxmlformats.org/officeDocument/2006/relationships/image" Target="../media/image153.png"/><Relationship Id="rId138" Type="http://schemas.openxmlformats.org/officeDocument/2006/relationships/image" Target="../media/image207.png"/><Relationship Id="rId159" Type="http://schemas.openxmlformats.org/officeDocument/2006/relationships/image" Target="../media/image228.png"/><Relationship Id="rId170" Type="http://schemas.openxmlformats.org/officeDocument/2006/relationships/image" Target="../media/image239.png"/><Relationship Id="rId191" Type="http://schemas.openxmlformats.org/officeDocument/2006/relationships/image" Target="../media/image256.png"/><Relationship Id="rId205" Type="http://schemas.openxmlformats.org/officeDocument/2006/relationships/image" Target="../media/image270.png"/><Relationship Id="rId226" Type="http://schemas.openxmlformats.org/officeDocument/2006/relationships/image" Target="../media/image75.wmf"/><Relationship Id="rId107" Type="http://schemas.openxmlformats.org/officeDocument/2006/relationships/image" Target="../media/image176.png"/><Relationship Id="rId11" Type="http://schemas.openxmlformats.org/officeDocument/2006/relationships/image" Target="../media/image84.png"/><Relationship Id="rId32" Type="http://schemas.openxmlformats.org/officeDocument/2006/relationships/image" Target="../media/image105.png"/><Relationship Id="rId53" Type="http://schemas.openxmlformats.org/officeDocument/2006/relationships/image" Target="../media/image126.png"/><Relationship Id="rId74" Type="http://schemas.openxmlformats.org/officeDocument/2006/relationships/image" Target="../media/image147.png"/><Relationship Id="rId128" Type="http://schemas.openxmlformats.org/officeDocument/2006/relationships/image" Target="../media/image197.png"/><Relationship Id="rId149" Type="http://schemas.openxmlformats.org/officeDocument/2006/relationships/image" Target="../media/image218.png"/><Relationship Id="rId5" Type="http://schemas.openxmlformats.org/officeDocument/2006/relationships/image" Target="../media/image78.jpeg"/><Relationship Id="rId95" Type="http://schemas.openxmlformats.org/officeDocument/2006/relationships/image" Target="../media/image164.png"/><Relationship Id="rId160" Type="http://schemas.openxmlformats.org/officeDocument/2006/relationships/image" Target="../media/image229.png"/><Relationship Id="rId181" Type="http://schemas.openxmlformats.org/officeDocument/2006/relationships/image" Target="../media/image248.png"/><Relationship Id="rId216" Type="http://schemas.openxmlformats.org/officeDocument/2006/relationships/image" Target="../media/image275.png"/><Relationship Id="rId22" Type="http://schemas.openxmlformats.org/officeDocument/2006/relationships/image" Target="../media/image95.png"/><Relationship Id="rId43" Type="http://schemas.openxmlformats.org/officeDocument/2006/relationships/image" Target="../media/image116.png"/><Relationship Id="rId64" Type="http://schemas.openxmlformats.org/officeDocument/2006/relationships/image" Target="../media/image137.png"/><Relationship Id="rId118" Type="http://schemas.openxmlformats.org/officeDocument/2006/relationships/image" Target="../media/image187.png"/><Relationship Id="rId139" Type="http://schemas.openxmlformats.org/officeDocument/2006/relationships/image" Target="../media/image208.png"/><Relationship Id="rId85" Type="http://schemas.openxmlformats.org/officeDocument/2006/relationships/image" Target="../media/image154.png"/><Relationship Id="rId150" Type="http://schemas.openxmlformats.org/officeDocument/2006/relationships/image" Target="../media/image219.jpeg"/><Relationship Id="rId171" Type="http://schemas.openxmlformats.org/officeDocument/2006/relationships/image" Target="../media/image240.svg"/><Relationship Id="rId192" Type="http://schemas.openxmlformats.org/officeDocument/2006/relationships/image" Target="../media/image257.svg"/><Relationship Id="rId206" Type="http://schemas.openxmlformats.org/officeDocument/2006/relationships/image" Target="../media/image271.svg"/><Relationship Id="rId227" Type="http://schemas.openxmlformats.org/officeDocument/2006/relationships/image" Target="../media/image280.jpeg"/><Relationship Id="rId12" Type="http://schemas.openxmlformats.org/officeDocument/2006/relationships/image" Target="../media/image85.jpeg"/><Relationship Id="rId33" Type="http://schemas.openxmlformats.org/officeDocument/2006/relationships/image" Target="../media/image106.png"/><Relationship Id="rId108" Type="http://schemas.openxmlformats.org/officeDocument/2006/relationships/image" Target="../media/image177.jpeg"/><Relationship Id="rId129" Type="http://schemas.openxmlformats.org/officeDocument/2006/relationships/image" Target="../media/image198.jpeg"/><Relationship Id="rId54" Type="http://schemas.openxmlformats.org/officeDocument/2006/relationships/image" Target="../media/image127.jpeg"/><Relationship Id="rId75" Type="http://schemas.openxmlformats.org/officeDocument/2006/relationships/oleObject" Target="../embeddings/oleObject1.bin"/><Relationship Id="rId96" Type="http://schemas.openxmlformats.org/officeDocument/2006/relationships/image" Target="../media/image165.svg"/><Relationship Id="rId140" Type="http://schemas.openxmlformats.org/officeDocument/2006/relationships/image" Target="../media/image209.png"/><Relationship Id="rId161" Type="http://schemas.openxmlformats.org/officeDocument/2006/relationships/image" Target="../media/image230.jpeg"/><Relationship Id="rId182" Type="http://schemas.openxmlformats.org/officeDocument/2006/relationships/image" Target="../media/image249.png"/><Relationship Id="rId217" Type="http://schemas.openxmlformats.org/officeDocument/2006/relationships/image" Target="../media/image276.jpeg"/><Relationship Id="rId6" Type="http://schemas.openxmlformats.org/officeDocument/2006/relationships/image" Target="../media/image79.png"/><Relationship Id="rId23" Type="http://schemas.openxmlformats.org/officeDocument/2006/relationships/image" Target="../media/image96.png"/><Relationship Id="rId119" Type="http://schemas.openxmlformats.org/officeDocument/2006/relationships/image" Target="../media/image188.png"/><Relationship Id="rId44" Type="http://schemas.openxmlformats.org/officeDocument/2006/relationships/image" Target="../media/image117.png"/><Relationship Id="rId65" Type="http://schemas.openxmlformats.org/officeDocument/2006/relationships/image" Target="../media/image138.png"/><Relationship Id="rId86" Type="http://schemas.openxmlformats.org/officeDocument/2006/relationships/image" Target="../media/image155.png"/><Relationship Id="rId130" Type="http://schemas.openxmlformats.org/officeDocument/2006/relationships/image" Target="../media/image199.png"/><Relationship Id="rId151" Type="http://schemas.openxmlformats.org/officeDocument/2006/relationships/image" Target="../media/image220.jpeg"/><Relationship Id="rId172" Type="http://schemas.openxmlformats.org/officeDocument/2006/relationships/image" Target="../media/image241.png"/><Relationship Id="rId193" Type="http://schemas.openxmlformats.org/officeDocument/2006/relationships/image" Target="../media/image258.png"/><Relationship Id="rId207" Type="http://schemas.openxmlformats.org/officeDocument/2006/relationships/oleObject" Target="../embeddings/oleObject5.bin"/><Relationship Id="rId228" Type="http://schemas.openxmlformats.org/officeDocument/2006/relationships/image" Target="../media/image281.jpeg"/><Relationship Id="rId13" Type="http://schemas.openxmlformats.org/officeDocument/2006/relationships/image" Target="../media/image86.png"/><Relationship Id="rId109" Type="http://schemas.openxmlformats.org/officeDocument/2006/relationships/image" Target="../media/image178.jpeg"/><Relationship Id="rId34" Type="http://schemas.openxmlformats.org/officeDocument/2006/relationships/image" Target="../media/image107.png"/><Relationship Id="rId55" Type="http://schemas.openxmlformats.org/officeDocument/2006/relationships/image" Target="../media/image128.jpeg"/><Relationship Id="rId76" Type="http://schemas.openxmlformats.org/officeDocument/2006/relationships/image" Target="../media/image66.wmf"/><Relationship Id="rId97" Type="http://schemas.openxmlformats.org/officeDocument/2006/relationships/image" Target="../media/image166.png"/><Relationship Id="rId120" Type="http://schemas.openxmlformats.org/officeDocument/2006/relationships/image" Target="../media/image189.jpeg"/><Relationship Id="rId141" Type="http://schemas.openxmlformats.org/officeDocument/2006/relationships/image" Target="../media/image210.jpeg"/><Relationship Id="rId7" Type="http://schemas.openxmlformats.org/officeDocument/2006/relationships/image" Target="../media/image80.png"/><Relationship Id="rId162" Type="http://schemas.openxmlformats.org/officeDocument/2006/relationships/image" Target="../media/image231.png"/><Relationship Id="rId183" Type="http://schemas.openxmlformats.org/officeDocument/2006/relationships/image" Target="../media/image250.jpeg"/><Relationship Id="rId218" Type="http://schemas.openxmlformats.org/officeDocument/2006/relationships/image" Target="../media/image277.png"/><Relationship Id="rId24" Type="http://schemas.openxmlformats.org/officeDocument/2006/relationships/image" Target="../media/image97.jpeg"/><Relationship Id="rId45" Type="http://schemas.openxmlformats.org/officeDocument/2006/relationships/image" Target="../media/image118.jpeg"/><Relationship Id="rId66" Type="http://schemas.openxmlformats.org/officeDocument/2006/relationships/image" Target="../media/image139.jpeg"/><Relationship Id="rId87" Type="http://schemas.openxmlformats.org/officeDocument/2006/relationships/image" Target="../media/image156.jpeg"/><Relationship Id="rId110" Type="http://schemas.openxmlformats.org/officeDocument/2006/relationships/image" Target="../media/image179.png"/><Relationship Id="rId131" Type="http://schemas.openxmlformats.org/officeDocument/2006/relationships/image" Target="../media/image200.png"/><Relationship Id="rId152" Type="http://schemas.openxmlformats.org/officeDocument/2006/relationships/image" Target="../media/image221.png"/><Relationship Id="rId173" Type="http://schemas.openxmlformats.org/officeDocument/2006/relationships/image" Target="../media/image242.jpeg"/><Relationship Id="rId194" Type="http://schemas.openxmlformats.org/officeDocument/2006/relationships/image" Target="../media/image259.jpeg"/><Relationship Id="rId208" Type="http://schemas.openxmlformats.org/officeDocument/2006/relationships/image" Target="../media/image70.wmf"/><Relationship Id="rId229" Type="http://schemas.openxmlformats.org/officeDocument/2006/relationships/oleObject" Target="../embeddings/oleObject11.bin"/><Relationship Id="rId14" Type="http://schemas.openxmlformats.org/officeDocument/2006/relationships/image" Target="../media/image87.png"/><Relationship Id="rId35" Type="http://schemas.openxmlformats.org/officeDocument/2006/relationships/image" Target="../media/image108.png"/><Relationship Id="rId56" Type="http://schemas.openxmlformats.org/officeDocument/2006/relationships/image" Target="../media/image129.png"/><Relationship Id="rId77" Type="http://schemas.openxmlformats.org/officeDocument/2006/relationships/oleObject" Target="../embeddings/oleObject2.bin"/><Relationship Id="rId100" Type="http://schemas.openxmlformats.org/officeDocument/2006/relationships/image" Target="../media/image169.png"/><Relationship Id="rId8" Type="http://schemas.openxmlformats.org/officeDocument/2006/relationships/image" Target="../media/image81.png"/><Relationship Id="rId98" Type="http://schemas.openxmlformats.org/officeDocument/2006/relationships/image" Target="../media/image167.png"/><Relationship Id="rId121" Type="http://schemas.openxmlformats.org/officeDocument/2006/relationships/image" Target="../media/image190.png"/><Relationship Id="rId142" Type="http://schemas.openxmlformats.org/officeDocument/2006/relationships/image" Target="../media/image211.jpeg"/><Relationship Id="rId163" Type="http://schemas.openxmlformats.org/officeDocument/2006/relationships/image" Target="../media/image232.png"/><Relationship Id="rId184" Type="http://schemas.openxmlformats.org/officeDocument/2006/relationships/image" Target="../media/image251.jpeg"/><Relationship Id="rId219" Type="http://schemas.openxmlformats.org/officeDocument/2006/relationships/oleObject" Target="../embeddings/oleObject8.bin"/><Relationship Id="rId230" Type="http://schemas.openxmlformats.org/officeDocument/2006/relationships/image" Target="../media/image76.wmf"/><Relationship Id="rId25" Type="http://schemas.openxmlformats.org/officeDocument/2006/relationships/image" Target="../media/image98.png"/><Relationship Id="rId46" Type="http://schemas.openxmlformats.org/officeDocument/2006/relationships/image" Target="../media/image119.png"/><Relationship Id="rId67" Type="http://schemas.openxmlformats.org/officeDocument/2006/relationships/image" Target="../media/image140.jpeg"/><Relationship Id="rId116" Type="http://schemas.openxmlformats.org/officeDocument/2006/relationships/image" Target="../media/image185.png"/><Relationship Id="rId137" Type="http://schemas.openxmlformats.org/officeDocument/2006/relationships/image" Target="../media/image206.png"/><Relationship Id="rId158" Type="http://schemas.openxmlformats.org/officeDocument/2006/relationships/image" Target="../media/image227.png"/><Relationship Id="rId20" Type="http://schemas.openxmlformats.org/officeDocument/2006/relationships/image" Target="../media/image93.png"/><Relationship Id="rId41" Type="http://schemas.openxmlformats.org/officeDocument/2006/relationships/image" Target="../media/image114.png"/><Relationship Id="rId62" Type="http://schemas.openxmlformats.org/officeDocument/2006/relationships/image" Target="../media/image135.png"/><Relationship Id="rId83" Type="http://schemas.openxmlformats.org/officeDocument/2006/relationships/image" Target="../media/image152.png"/><Relationship Id="rId88" Type="http://schemas.openxmlformats.org/officeDocument/2006/relationships/image" Target="../media/image157.png"/><Relationship Id="rId111" Type="http://schemas.openxmlformats.org/officeDocument/2006/relationships/image" Target="../media/image180.png"/><Relationship Id="rId132" Type="http://schemas.openxmlformats.org/officeDocument/2006/relationships/image" Target="../media/image201.png"/><Relationship Id="rId153" Type="http://schemas.openxmlformats.org/officeDocument/2006/relationships/image" Target="../media/image222.png"/><Relationship Id="rId174" Type="http://schemas.openxmlformats.org/officeDocument/2006/relationships/image" Target="../media/image243.png"/><Relationship Id="rId179" Type="http://schemas.openxmlformats.org/officeDocument/2006/relationships/image" Target="../media/image246.jpeg"/><Relationship Id="rId195" Type="http://schemas.openxmlformats.org/officeDocument/2006/relationships/image" Target="../media/image260.png"/><Relationship Id="rId209" Type="http://schemas.openxmlformats.org/officeDocument/2006/relationships/oleObject" Target="../embeddings/oleObject6.bin"/><Relationship Id="rId190" Type="http://schemas.openxmlformats.org/officeDocument/2006/relationships/image" Target="../media/image255.svg"/><Relationship Id="rId204" Type="http://schemas.openxmlformats.org/officeDocument/2006/relationships/image" Target="../media/image269.png"/><Relationship Id="rId220" Type="http://schemas.openxmlformats.org/officeDocument/2006/relationships/image" Target="../media/image73.wmf"/><Relationship Id="rId225" Type="http://schemas.openxmlformats.org/officeDocument/2006/relationships/oleObject" Target="../embeddings/oleObject10.bin"/><Relationship Id="rId15" Type="http://schemas.openxmlformats.org/officeDocument/2006/relationships/image" Target="../media/image88.png"/><Relationship Id="rId36" Type="http://schemas.openxmlformats.org/officeDocument/2006/relationships/image" Target="../media/image109.png"/><Relationship Id="rId57" Type="http://schemas.openxmlformats.org/officeDocument/2006/relationships/image" Target="../media/image130.png"/><Relationship Id="rId106" Type="http://schemas.openxmlformats.org/officeDocument/2006/relationships/image" Target="../media/image175.png"/><Relationship Id="rId127" Type="http://schemas.openxmlformats.org/officeDocument/2006/relationships/image" Target="../media/image196.png"/><Relationship Id="rId10" Type="http://schemas.openxmlformats.org/officeDocument/2006/relationships/image" Target="../media/image83.jpeg"/><Relationship Id="rId31" Type="http://schemas.openxmlformats.org/officeDocument/2006/relationships/image" Target="../media/image104.png"/><Relationship Id="rId52" Type="http://schemas.openxmlformats.org/officeDocument/2006/relationships/image" Target="../media/image125.png"/><Relationship Id="rId73" Type="http://schemas.openxmlformats.org/officeDocument/2006/relationships/image" Target="../media/image146.png"/><Relationship Id="rId78" Type="http://schemas.openxmlformats.org/officeDocument/2006/relationships/image" Target="../media/image67.wmf"/><Relationship Id="rId94" Type="http://schemas.openxmlformats.org/officeDocument/2006/relationships/image" Target="../media/image163.svg"/><Relationship Id="rId99" Type="http://schemas.openxmlformats.org/officeDocument/2006/relationships/image" Target="../media/image168.png"/><Relationship Id="rId101" Type="http://schemas.openxmlformats.org/officeDocument/2006/relationships/image" Target="../media/image170.png"/><Relationship Id="rId122" Type="http://schemas.openxmlformats.org/officeDocument/2006/relationships/image" Target="../media/image191.png"/><Relationship Id="rId143" Type="http://schemas.openxmlformats.org/officeDocument/2006/relationships/image" Target="../media/image212.jpeg"/><Relationship Id="rId148" Type="http://schemas.openxmlformats.org/officeDocument/2006/relationships/image" Target="../media/image217.png"/><Relationship Id="rId164" Type="http://schemas.openxmlformats.org/officeDocument/2006/relationships/image" Target="../media/image233.png"/><Relationship Id="rId169" Type="http://schemas.openxmlformats.org/officeDocument/2006/relationships/image" Target="../media/image238.png"/><Relationship Id="rId185" Type="http://schemas.openxmlformats.org/officeDocument/2006/relationships/image" Target="../media/image252.png"/><Relationship Id="rId4" Type="http://schemas.openxmlformats.org/officeDocument/2006/relationships/image" Target="../media/image77.jpeg"/><Relationship Id="rId9" Type="http://schemas.openxmlformats.org/officeDocument/2006/relationships/image" Target="../media/image82.jpeg"/><Relationship Id="rId180" Type="http://schemas.openxmlformats.org/officeDocument/2006/relationships/image" Target="../media/image247.png"/><Relationship Id="rId210" Type="http://schemas.openxmlformats.org/officeDocument/2006/relationships/image" Target="../media/image71.wmf"/><Relationship Id="rId215" Type="http://schemas.openxmlformats.org/officeDocument/2006/relationships/image" Target="../media/image274.png"/><Relationship Id="rId26" Type="http://schemas.openxmlformats.org/officeDocument/2006/relationships/image" Target="../media/image99.jpeg"/><Relationship Id="rId47" Type="http://schemas.openxmlformats.org/officeDocument/2006/relationships/image" Target="../media/image120.png"/><Relationship Id="rId68" Type="http://schemas.openxmlformats.org/officeDocument/2006/relationships/image" Target="../media/image141.jpeg"/><Relationship Id="rId89" Type="http://schemas.openxmlformats.org/officeDocument/2006/relationships/image" Target="../media/image158.png"/><Relationship Id="rId112" Type="http://schemas.openxmlformats.org/officeDocument/2006/relationships/image" Target="../media/image181.png"/><Relationship Id="rId133" Type="http://schemas.openxmlformats.org/officeDocument/2006/relationships/image" Target="../media/image202.png"/><Relationship Id="rId154" Type="http://schemas.openxmlformats.org/officeDocument/2006/relationships/image" Target="../media/image223.png"/><Relationship Id="rId175" Type="http://schemas.openxmlformats.org/officeDocument/2006/relationships/image" Target="../media/image244.png"/><Relationship Id="rId196" Type="http://schemas.openxmlformats.org/officeDocument/2006/relationships/image" Target="../media/image261.svg"/><Relationship Id="rId200" Type="http://schemas.openxmlformats.org/officeDocument/2006/relationships/image" Target="../media/image265.png"/><Relationship Id="rId16" Type="http://schemas.openxmlformats.org/officeDocument/2006/relationships/image" Target="../media/image89.png"/><Relationship Id="rId221" Type="http://schemas.openxmlformats.org/officeDocument/2006/relationships/image" Target="../media/image278.png"/><Relationship Id="rId37" Type="http://schemas.openxmlformats.org/officeDocument/2006/relationships/image" Target="../media/image110.jpeg"/><Relationship Id="rId58" Type="http://schemas.openxmlformats.org/officeDocument/2006/relationships/image" Target="../media/image131.png"/><Relationship Id="rId79" Type="http://schemas.openxmlformats.org/officeDocument/2006/relationships/image" Target="../media/image148.png"/><Relationship Id="rId102" Type="http://schemas.openxmlformats.org/officeDocument/2006/relationships/image" Target="../media/image171.png"/><Relationship Id="rId123" Type="http://schemas.openxmlformats.org/officeDocument/2006/relationships/image" Target="../media/image192.png"/><Relationship Id="rId144" Type="http://schemas.openxmlformats.org/officeDocument/2006/relationships/image" Target="../media/image213.png"/><Relationship Id="rId90" Type="http://schemas.openxmlformats.org/officeDocument/2006/relationships/image" Target="../media/image159.png"/><Relationship Id="rId165" Type="http://schemas.openxmlformats.org/officeDocument/2006/relationships/image" Target="../media/image234.png"/><Relationship Id="rId186" Type="http://schemas.openxmlformats.org/officeDocument/2006/relationships/image" Target="../media/image253.png"/><Relationship Id="rId211" Type="http://schemas.openxmlformats.org/officeDocument/2006/relationships/image" Target="../media/image272.png"/><Relationship Id="rId27" Type="http://schemas.openxmlformats.org/officeDocument/2006/relationships/image" Target="../media/image100.jpeg"/><Relationship Id="rId48" Type="http://schemas.openxmlformats.org/officeDocument/2006/relationships/image" Target="../media/image121.png"/><Relationship Id="rId69" Type="http://schemas.openxmlformats.org/officeDocument/2006/relationships/image" Target="../media/image142.jpeg"/><Relationship Id="rId113" Type="http://schemas.openxmlformats.org/officeDocument/2006/relationships/image" Target="../media/image182.png"/><Relationship Id="rId134" Type="http://schemas.openxmlformats.org/officeDocument/2006/relationships/image" Target="../media/image203.svg"/><Relationship Id="rId80" Type="http://schemas.openxmlformats.org/officeDocument/2006/relationships/image" Target="../media/image149.gif"/><Relationship Id="rId155" Type="http://schemas.openxmlformats.org/officeDocument/2006/relationships/image" Target="../media/image224.png"/><Relationship Id="rId176" Type="http://schemas.openxmlformats.org/officeDocument/2006/relationships/oleObject" Target="../embeddings/oleObject3.bin"/><Relationship Id="rId197" Type="http://schemas.openxmlformats.org/officeDocument/2006/relationships/image" Target="../media/image262.jpeg"/><Relationship Id="rId201" Type="http://schemas.openxmlformats.org/officeDocument/2006/relationships/image" Target="../media/image266.jpeg"/><Relationship Id="rId222" Type="http://schemas.openxmlformats.org/officeDocument/2006/relationships/oleObject" Target="../embeddings/oleObject9.bin"/><Relationship Id="rId17" Type="http://schemas.openxmlformats.org/officeDocument/2006/relationships/image" Target="../media/image90.jpeg"/><Relationship Id="rId38" Type="http://schemas.openxmlformats.org/officeDocument/2006/relationships/image" Target="../media/image111.png"/><Relationship Id="rId59" Type="http://schemas.openxmlformats.org/officeDocument/2006/relationships/image" Target="../media/image132.png"/><Relationship Id="rId103" Type="http://schemas.openxmlformats.org/officeDocument/2006/relationships/image" Target="../media/image172.png"/><Relationship Id="rId124" Type="http://schemas.openxmlformats.org/officeDocument/2006/relationships/image" Target="../media/image193.svg"/><Relationship Id="rId70" Type="http://schemas.openxmlformats.org/officeDocument/2006/relationships/image" Target="../media/image143.png"/><Relationship Id="rId91" Type="http://schemas.openxmlformats.org/officeDocument/2006/relationships/image" Target="../media/image160.png"/><Relationship Id="rId145" Type="http://schemas.openxmlformats.org/officeDocument/2006/relationships/image" Target="../media/image214.png"/><Relationship Id="rId166" Type="http://schemas.openxmlformats.org/officeDocument/2006/relationships/image" Target="../media/image235.png"/><Relationship Id="rId187" Type="http://schemas.openxmlformats.org/officeDocument/2006/relationships/oleObject" Target="../embeddings/oleObject4.bin"/><Relationship Id="rId1" Type="http://schemas.openxmlformats.org/officeDocument/2006/relationships/vmlDrawing" Target="../drawings/vmlDrawing1.vml"/><Relationship Id="rId212" Type="http://schemas.openxmlformats.org/officeDocument/2006/relationships/image" Target="../media/image273.jpeg"/><Relationship Id="rId28" Type="http://schemas.openxmlformats.org/officeDocument/2006/relationships/image" Target="../media/image101.png"/><Relationship Id="rId49" Type="http://schemas.openxmlformats.org/officeDocument/2006/relationships/image" Target="../media/image122.png"/><Relationship Id="rId114" Type="http://schemas.openxmlformats.org/officeDocument/2006/relationships/image" Target="../media/image183.png"/><Relationship Id="rId60" Type="http://schemas.openxmlformats.org/officeDocument/2006/relationships/image" Target="../media/image133.png"/><Relationship Id="rId81" Type="http://schemas.openxmlformats.org/officeDocument/2006/relationships/image" Target="../media/image150.jpeg"/><Relationship Id="rId135" Type="http://schemas.openxmlformats.org/officeDocument/2006/relationships/image" Target="../media/image204.png"/><Relationship Id="rId156" Type="http://schemas.openxmlformats.org/officeDocument/2006/relationships/image" Target="../media/image225.jpeg"/><Relationship Id="rId177" Type="http://schemas.openxmlformats.org/officeDocument/2006/relationships/image" Target="../media/image68.wmf"/><Relationship Id="rId198" Type="http://schemas.openxmlformats.org/officeDocument/2006/relationships/image" Target="../media/image263.png"/><Relationship Id="rId202" Type="http://schemas.openxmlformats.org/officeDocument/2006/relationships/image" Target="../media/image267.jpeg"/><Relationship Id="rId223" Type="http://schemas.openxmlformats.org/officeDocument/2006/relationships/image" Target="../media/image74.wmf"/><Relationship Id="rId18" Type="http://schemas.openxmlformats.org/officeDocument/2006/relationships/image" Target="../media/image91.png"/><Relationship Id="rId39" Type="http://schemas.openxmlformats.org/officeDocument/2006/relationships/image" Target="../media/image112.png"/><Relationship Id="rId50" Type="http://schemas.openxmlformats.org/officeDocument/2006/relationships/image" Target="../media/image123.png"/><Relationship Id="rId104" Type="http://schemas.openxmlformats.org/officeDocument/2006/relationships/image" Target="../media/image173.jpeg"/><Relationship Id="rId125" Type="http://schemas.openxmlformats.org/officeDocument/2006/relationships/image" Target="../media/image194.png"/><Relationship Id="rId146" Type="http://schemas.openxmlformats.org/officeDocument/2006/relationships/image" Target="../media/image215.png"/><Relationship Id="rId167" Type="http://schemas.openxmlformats.org/officeDocument/2006/relationships/image" Target="../media/image236.png"/><Relationship Id="rId188" Type="http://schemas.openxmlformats.org/officeDocument/2006/relationships/image" Target="../media/image69.wmf"/><Relationship Id="rId71" Type="http://schemas.openxmlformats.org/officeDocument/2006/relationships/image" Target="../media/image144.jpeg"/><Relationship Id="rId92" Type="http://schemas.openxmlformats.org/officeDocument/2006/relationships/image" Target="../media/image161.png"/><Relationship Id="rId213" Type="http://schemas.openxmlformats.org/officeDocument/2006/relationships/oleObject" Target="../embeddings/oleObject7.bin"/><Relationship Id="rId2" Type="http://schemas.openxmlformats.org/officeDocument/2006/relationships/slideLayout" Target="../slideLayouts/slideLayout38.xml"/><Relationship Id="rId29" Type="http://schemas.openxmlformats.org/officeDocument/2006/relationships/image" Target="../media/image102.png"/><Relationship Id="rId40" Type="http://schemas.openxmlformats.org/officeDocument/2006/relationships/image" Target="../media/image113.png"/><Relationship Id="rId115" Type="http://schemas.openxmlformats.org/officeDocument/2006/relationships/image" Target="../media/image184.png"/><Relationship Id="rId136" Type="http://schemas.openxmlformats.org/officeDocument/2006/relationships/image" Target="../media/image205.png"/><Relationship Id="rId157" Type="http://schemas.openxmlformats.org/officeDocument/2006/relationships/image" Target="../media/image226.png"/><Relationship Id="rId178" Type="http://schemas.openxmlformats.org/officeDocument/2006/relationships/image" Target="../media/image245.jpeg"/><Relationship Id="rId61" Type="http://schemas.openxmlformats.org/officeDocument/2006/relationships/image" Target="../media/image134.jpeg"/><Relationship Id="rId82" Type="http://schemas.openxmlformats.org/officeDocument/2006/relationships/image" Target="../media/image151.png"/><Relationship Id="rId199" Type="http://schemas.openxmlformats.org/officeDocument/2006/relationships/image" Target="../media/image264.png"/><Relationship Id="rId203" Type="http://schemas.openxmlformats.org/officeDocument/2006/relationships/image" Target="../media/image268.png"/><Relationship Id="rId19" Type="http://schemas.openxmlformats.org/officeDocument/2006/relationships/image" Target="../media/image92.png"/><Relationship Id="rId224" Type="http://schemas.openxmlformats.org/officeDocument/2006/relationships/image" Target="../media/image279.png"/><Relationship Id="rId30" Type="http://schemas.openxmlformats.org/officeDocument/2006/relationships/image" Target="../media/image103.jpeg"/><Relationship Id="rId105" Type="http://schemas.openxmlformats.org/officeDocument/2006/relationships/image" Target="../media/image174.jpeg"/><Relationship Id="rId126" Type="http://schemas.openxmlformats.org/officeDocument/2006/relationships/image" Target="../media/image195.jpeg"/><Relationship Id="rId147" Type="http://schemas.openxmlformats.org/officeDocument/2006/relationships/image" Target="../media/image216.png"/><Relationship Id="rId168" Type="http://schemas.openxmlformats.org/officeDocument/2006/relationships/image" Target="../media/image237.png"/><Relationship Id="rId51" Type="http://schemas.openxmlformats.org/officeDocument/2006/relationships/image" Target="../media/image124.png"/><Relationship Id="rId72" Type="http://schemas.openxmlformats.org/officeDocument/2006/relationships/image" Target="../media/image145.png"/><Relationship Id="rId93" Type="http://schemas.openxmlformats.org/officeDocument/2006/relationships/image" Target="../media/image162.png"/><Relationship Id="rId189" Type="http://schemas.openxmlformats.org/officeDocument/2006/relationships/image" Target="../media/image254.png"/><Relationship Id="rId3" Type="http://schemas.openxmlformats.org/officeDocument/2006/relationships/notesSlide" Target="../notesSlides/notesSlide17.xml"/><Relationship Id="rId214" Type="http://schemas.openxmlformats.org/officeDocument/2006/relationships/image" Target="../media/image72.w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15.webp"/><Relationship Id="rId17" Type="http://schemas.openxmlformats.org/officeDocument/2006/relationships/image" Target="../media/image18.png"/><Relationship Id="rId2" Type="http://schemas.openxmlformats.org/officeDocument/2006/relationships/notesSlide" Target="../notesSlides/notesSlide2.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26.xml"/><Relationship Id="rId6" Type="http://schemas.microsoft.com/office/2007/relationships/hdphoto" Target="../media/hdphoto2.wdp"/><Relationship Id="rId11" Type="http://schemas.openxmlformats.org/officeDocument/2006/relationships/image" Target="../media/image14.jpeg"/><Relationship Id="rId5"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jpe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3.png"/><Relationship Id="rId14" Type="http://schemas.microsoft.com/office/2007/relationships/hdphoto" Target="../media/hdphoto5.wdp"/><Relationship Id="rId22" Type="http://schemas.microsoft.com/office/2007/relationships/hdphoto" Target="../media/hdphoto9.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https://app.slack.com/team/U016W802DAL" TargetMode="External"/><Relationship Id="rId3" Type="http://schemas.openxmlformats.org/officeDocument/2006/relationships/image" Target="../media/image283.jpeg"/><Relationship Id="rId7" Type="http://schemas.openxmlformats.org/officeDocument/2006/relationships/image" Target="../media/image285.png"/><Relationship Id="rId2" Type="http://schemas.openxmlformats.org/officeDocument/2006/relationships/hyperlink" Target="https://www.crowdsupply.com/microchip/polarfire-soc-icicle-kit" TargetMode="External"/><Relationship Id="rId1" Type="http://schemas.openxmlformats.org/officeDocument/2006/relationships/slideLayout" Target="../slideLayouts/slideLayout19.xml"/><Relationship Id="rId6" Type="http://schemas.openxmlformats.org/officeDocument/2006/relationships/hyperlink" Target="https://youtu.be/mD-njD2QKN0" TargetMode="External"/><Relationship Id="rId5" Type="http://schemas.openxmlformats.org/officeDocument/2006/relationships/hyperlink" Target="https://slack-redir.net/link?url=http%3A%2F%2Friscvbook.com&amp;v=3" TargetMode="External"/><Relationship Id="rId4" Type="http://schemas.openxmlformats.org/officeDocument/2006/relationships/image" Target="../media/image284.png"/><Relationship Id="rId9" Type="http://schemas.openxmlformats.org/officeDocument/2006/relationships/hyperlink" Target="https://slack-redir.net/link?url=https%3A%2F%2Fchipyard.readthedocs.io%2Fen%2Flatest%2F&amp;v=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7.jpe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hyperlink" Target="https://riscv-config.readthedocs.io/en/latest/" TargetMode="External"/><Relationship Id="rId4" Type="http://schemas.openxmlformats.org/officeDocument/2006/relationships/hyperlink" Target="https://github.com/riscv/riscv-complianc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93.svg"/><Relationship Id="rId3" Type="http://schemas.openxmlformats.org/officeDocument/2006/relationships/image" Target="../media/image288.png"/><Relationship Id="rId7" Type="http://schemas.openxmlformats.org/officeDocument/2006/relationships/image" Target="../media/image292.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291.svg"/><Relationship Id="rId11" Type="http://schemas.openxmlformats.org/officeDocument/2006/relationships/image" Target="../media/image296.png"/><Relationship Id="rId5" Type="http://schemas.openxmlformats.org/officeDocument/2006/relationships/image" Target="../media/image290.png"/><Relationship Id="rId10" Type="http://schemas.openxmlformats.org/officeDocument/2006/relationships/image" Target="../media/image295.svg"/><Relationship Id="rId4" Type="http://schemas.openxmlformats.org/officeDocument/2006/relationships/image" Target="../media/image289.svg"/><Relationship Id="rId9" Type="http://schemas.openxmlformats.org/officeDocument/2006/relationships/image" Target="../media/image29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302.svg"/><Relationship Id="rId3" Type="http://schemas.openxmlformats.org/officeDocument/2006/relationships/image" Target="../media/image297.png"/><Relationship Id="rId7" Type="http://schemas.openxmlformats.org/officeDocument/2006/relationships/image" Target="../media/image301.pn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300.svg"/><Relationship Id="rId5" Type="http://schemas.openxmlformats.org/officeDocument/2006/relationships/image" Target="../media/image299.png"/><Relationship Id="rId4" Type="http://schemas.openxmlformats.org/officeDocument/2006/relationships/image" Target="../media/image29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308.png"/><Relationship Id="rId3" Type="http://schemas.openxmlformats.org/officeDocument/2006/relationships/image" Target="../media/image4.png"/><Relationship Id="rId7" Type="http://schemas.openxmlformats.org/officeDocument/2006/relationships/image" Target="../media/image307.png"/><Relationship Id="rId2" Type="http://schemas.openxmlformats.org/officeDocument/2006/relationships/image" Target="../media/image303.jpeg"/><Relationship Id="rId1" Type="http://schemas.openxmlformats.org/officeDocument/2006/relationships/slideLayout" Target="../slideLayouts/slideLayout20.xml"/><Relationship Id="rId6" Type="http://schemas.openxmlformats.org/officeDocument/2006/relationships/image" Target="../media/image306.png"/><Relationship Id="rId5" Type="http://schemas.openxmlformats.org/officeDocument/2006/relationships/image" Target="../media/image305.png"/><Relationship Id="rId4" Type="http://schemas.openxmlformats.org/officeDocument/2006/relationships/image" Target="../media/image30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microsoft.com/office/2007/relationships/hdphoto" Target="../media/hdphoto10.wdp"/><Relationship Id="rId3" Type="http://schemas.openxmlformats.org/officeDocument/2006/relationships/image" Target="../media/image22.png"/><Relationship Id="rId7" Type="http://schemas.openxmlformats.org/officeDocument/2006/relationships/chart" Target="../charts/chart1.xm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jpeg"/><Relationship Id="rId1" Type="http://schemas.openxmlformats.org/officeDocument/2006/relationships/slideLayout" Target="../slideLayouts/slideLayout22.xml"/><Relationship Id="rId6" Type="http://schemas.openxmlformats.org/officeDocument/2006/relationships/image" Target="../media/image25.svg"/><Relationship Id="rId11" Type="http://schemas.openxmlformats.org/officeDocument/2006/relationships/image" Target="../media/image29.svg"/><Relationship Id="rId5" Type="http://schemas.openxmlformats.org/officeDocument/2006/relationships/image" Target="../media/image24.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3.svg"/><Relationship Id="rId9" Type="http://schemas.openxmlformats.org/officeDocument/2006/relationships/image" Target="../media/image27.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semico.com/content/risc-v-market-analysis-new-kid-block"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1.png"/><Relationship Id="rId11" Type="http://schemas.microsoft.com/office/2007/relationships/hdphoto" Target="../media/hdphoto13.wdp"/><Relationship Id="rId5" Type="http://schemas.microsoft.com/office/2007/relationships/hdphoto" Target="../media/hdphoto11.wdp"/><Relationship Id="rId10" Type="http://schemas.openxmlformats.org/officeDocument/2006/relationships/image" Target="../media/image44.png"/><Relationship Id="rId4" Type="http://schemas.openxmlformats.org/officeDocument/2006/relationships/image" Target="../media/image40.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gital signboard at night">
            <a:extLst>
              <a:ext uri="{FF2B5EF4-FFF2-40B4-BE49-F238E27FC236}">
                <a16:creationId xmlns:a16="http://schemas.microsoft.com/office/drawing/2014/main" id="{158A29DA-889A-405F-9EBC-17F0179D75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217968"/>
            <a:ext cx="12192000" cy="6704013"/>
          </a:xfrm>
        </p:spPr>
      </p:pic>
      <p:sp>
        <p:nvSpPr>
          <p:cNvPr id="7" name="Rectangle 6">
            <a:extLst>
              <a:ext uri="{FF2B5EF4-FFF2-40B4-BE49-F238E27FC236}">
                <a16:creationId xmlns:a16="http://schemas.microsoft.com/office/drawing/2014/main" id="{A0B8B412-7962-44AD-8293-75C5384B789A}"/>
              </a:ext>
              <a:ext uri="{C183D7F6-B498-43B3-948B-1728B52AA6E4}">
                <adec:decorative xmlns:adec="http://schemas.microsoft.com/office/drawing/2017/decorative" val="1"/>
              </a:ext>
            </a:extLst>
          </p:cNvPr>
          <p:cNvSpPr/>
          <p:nvPr/>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ED47D5-16A1-40D1-96F9-393B2558727A}"/>
              </a:ext>
              <a:ext uri="{C183D7F6-B498-43B3-948B-1728B52AA6E4}">
                <adec:decorative xmlns:adec="http://schemas.microsoft.com/office/drawing/2017/decorative" val="1"/>
              </a:ext>
            </a:extLst>
          </p:cNvPr>
          <p:cNvSpPr/>
          <p:nvPr/>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B4E65B-AD78-4F8E-AF3D-7759245651EE}"/>
              </a:ext>
            </a:extLst>
          </p:cNvPr>
          <p:cNvSpPr>
            <a:spLocks noGrp="1"/>
          </p:cNvSpPr>
          <p:nvPr>
            <p:ph type="ctrTitle"/>
          </p:nvPr>
        </p:nvSpPr>
        <p:spPr>
          <a:xfrm>
            <a:off x="758917" y="3897169"/>
            <a:ext cx="5167824" cy="1286630"/>
          </a:xfrm>
        </p:spPr>
        <p:txBody>
          <a:bodyPr/>
          <a:lstStyle/>
          <a:p>
            <a:r>
              <a:rPr lang="en-US" dirty="0"/>
              <a:t>Open hardware revolution</a:t>
            </a:r>
          </a:p>
        </p:txBody>
      </p:sp>
      <p:sp>
        <p:nvSpPr>
          <p:cNvPr id="3" name="Subtitle 2">
            <a:extLst>
              <a:ext uri="{FF2B5EF4-FFF2-40B4-BE49-F238E27FC236}">
                <a16:creationId xmlns:a16="http://schemas.microsoft.com/office/drawing/2014/main" id="{AD64A9BB-6E23-4A5F-9B9E-D9C953E9F40D}"/>
              </a:ext>
            </a:extLst>
          </p:cNvPr>
          <p:cNvSpPr>
            <a:spLocks noGrp="1"/>
          </p:cNvSpPr>
          <p:nvPr>
            <p:ph type="subTitle" idx="1"/>
          </p:nvPr>
        </p:nvSpPr>
        <p:spPr/>
        <p:txBody>
          <a:bodyPr/>
          <a:lstStyle/>
          <a:p>
            <a:r>
              <a:rPr lang="en-US" dirty="0"/>
              <a:t>Calista Redmond</a:t>
            </a:r>
          </a:p>
          <a:p>
            <a:r>
              <a:rPr lang="en-US" noProof="1"/>
              <a:t>CEO, RISC-V International</a:t>
            </a:r>
          </a:p>
          <a:p>
            <a:r>
              <a:rPr lang="en-US" noProof="1"/>
              <a:t>@Calista_Redmond</a:t>
            </a:r>
          </a:p>
        </p:txBody>
      </p:sp>
      <p:cxnSp>
        <p:nvCxnSpPr>
          <p:cNvPr id="15" name="Straight Connector 14">
            <a:extLst>
              <a:ext uri="{FF2B5EF4-FFF2-40B4-BE49-F238E27FC236}">
                <a16:creationId xmlns:a16="http://schemas.microsoft.com/office/drawing/2014/main" id="{EDBD2E0D-D8D7-4940-9A82-1ACDAD327343}"/>
              </a:ext>
              <a:ext uri="{C183D7F6-B498-43B3-948B-1728B52AA6E4}">
                <adec:decorative xmlns:adec="http://schemas.microsoft.com/office/drawing/2017/decorative" val="1"/>
              </a:ext>
            </a:extLst>
          </p:cNvPr>
          <p:cNvCxnSpPr>
            <a:cxnSpLocks/>
          </p:cNvCxnSpPr>
          <p:nvPr/>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658F5F-1D95-45C0-BA5E-84A608B4A559}"/>
              </a:ext>
              <a:ext uri="{C183D7F6-B498-43B3-948B-1728B52AA6E4}">
                <adec:decorative xmlns:adec="http://schemas.microsoft.com/office/drawing/2017/decorative" val="1"/>
              </a:ext>
            </a:extLst>
          </p:cNvPr>
          <p:cNvCxnSpPr>
            <a:cxnSpLocks/>
          </p:cNvCxnSpPr>
          <p:nvPr/>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D07DCF2-2525-4FF2-BCEE-1EB492C430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766" y="616347"/>
            <a:ext cx="2821489" cy="476355"/>
          </a:xfrm>
          <a:prstGeom prst="rect">
            <a:avLst/>
          </a:prstGeom>
        </p:spPr>
      </p:pic>
      <p:pic>
        <p:nvPicPr>
          <p:cNvPr id="23" name="Picture Placeholder 17">
            <a:extLst>
              <a:ext uri="{FF2B5EF4-FFF2-40B4-BE49-F238E27FC236}">
                <a16:creationId xmlns:a16="http://schemas.microsoft.com/office/drawing/2014/main" id="{96AD9742-0D9D-4846-9E6C-FBC0EC4E2F3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520790" y="6220978"/>
            <a:ext cx="265068" cy="265068"/>
          </a:xfrm>
          <a:prstGeom prst="ellipse">
            <a:avLst/>
          </a:prstGeom>
        </p:spPr>
      </p:pic>
    </p:spTree>
    <p:extLst>
      <p:ext uri="{BB962C8B-B14F-4D97-AF65-F5344CB8AC3E}">
        <p14:creationId xmlns:p14="http://schemas.microsoft.com/office/powerpoint/2010/main" val="377040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F6C376C-CF08-43DE-9FBF-86FD3DDB70E3}"/>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140841" y="10632"/>
            <a:ext cx="6483096" cy="6684264"/>
          </a:xfrm>
        </p:spPr>
      </p:pic>
      <p:sp>
        <p:nvSpPr>
          <p:cNvPr id="3" name="Text Placeholder 2">
            <a:extLst>
              <a:ext uri="{FF2B5EF4-FFF2-40B4-BE49-F238E27FC236}">
                <a16:creationId xmlns:a16="http://schemas.microsoft.com/office/drawing/2014/main" id="{2586E203-040F-439D-90D9-DACEFE21430F}"/>
              </a:ext>
            </a:extLst>
          </p:cNvPr>
          <p:cNvSpPr>
            <a:spLocks noGrp="1"/>
          </p:cNvSpPr>
          <p:nvPr>
            <p:ph type="body" sz="half" idx="2"/>
          </p:nvPr>
        </p:nvSpPr>
        <p:spPr>
          <a:xfrm>
            <a:off x="601681" y="2281808"/>
            <a:ext cx="4114800" cy="2164938"/>
          </a:xfrm>
        </p:spPr>
        <p:txBody>
          <a:bodyPr/>
          <a:lstStyle/>
          <a:p>
            <a:pPr lvl="0"/>
            <a:r>
              <a:rPr lang="en-US" dirty="0"/>
              <a:t>The European Processor Initiative has declared RISC-V as a key architecture for the next generation of HPC processors and systems focused on acceleration. RISC-V is deeply involved in university adoption of RISC-V through EU universities and </a:t>
            </a:r>
            <a:r>
              <a:rPr lang="en-US" dirty="0" err="1"/>
              <a:t>FOSSi</a:t>
            </a:r>
            <a:r>
              <a:rPr lang="en-US" dirty="0"/>
              <a:t>, as well as launch of our HPC Special Interest Group with Barcelona Super Computing Center.</a:t>
            </a:r>
          </a:p>
        </p:txBody>
      </p:sp>
      <p:sp>
        <p:nvSpPr>
          <p:cNvPr id="4" name="Title 3">
            <a:extLst>
              <a:ext uri="{FF2B5EF4-FFF2-40B4-BE49-F238E27FC236}">
                <a16:creationId xmlns:a16="http://schemas.microsoft.com/office/drawing/2014/main" id="{CFAED67E-8184-4C7C-BC2D-5902C8CCBC6A}"/>
              </a:ext>
            </a:extLst>
          </p:cNvPr>
          <p:cNvSpPr>
            <a:spLocks noGrp="1"/>
          </p:cNvSpPr>
          <p:nvPr>
            <p:ph type="title"/>
          </p:nvPr>
        </p:nvSpPr>
        <p:spPr>
          <a:xfrm>
            <a:off x="601679" y="349624"/>
            <a:ext cx="4114801" cy="1732410"/>
          </a:xfrm>
        </p:spPr>
        <p:txBody>
          <a:bodyPr/>
          <a:lstStyle/>
          <a:p>
            <a:r>
              <a:rPr lang="en-US" dirty="0"/>
              <a:t>Europe</a:t>
            </a:r>
          </a:p>
        </p:txBody>
      </p:sp>
      <p:sp>
        <p:nvSpPr>
          <p:cNvPr id="5" name="Slide Number Placeholder 4">
            <a:extLst>
              <a:ext uri="{FF2B5EF4-FFF2-40B4-BE49-F238E27FC236}">
                <a16:creationId xmlns:a16="http://schemas.microsoft.com/office/drawing/2014/main" id="{3CFCCD3D-82A9-4232-93CF-0E11990D0091}"/>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10</a:t>
            </a:fld>
            <a:endParaRPr lang="en-US" b="1" i="1" noProof="0" dirty="0"/>
          </a:p>
        </p:txBody>
      </p:sp>
      <p:pic>
        <p:nvPicPr>
          <p:cNvPr id="6" name="Picture 5">
            <a:extLst>
              <a:ext uri="{FF2B5EF4-FFF2-40B4-BE49-F238E27FC236}">
                <a16:creationId xmlns:a16="http://schemas.microsoft.com/office/drawing/2014/main" id="{937ED220-C5D0-4208-93DD-3AD52E3CFBC7}"/>
              </a:ext>
            </a:extLst>
          </p:cNvPr>
          <p:cNvPicPr>
            <a:picLocks noChangeAspect="1"/>
          </p:cNvPicPr>
          <p:nvPr/>
        </p:nvPicPr>
        <p:blipFill>
          <a:blip r:embed="rId4">
            <a:duotone>
              <a:schemeClr val="bg2">
                <a:shade val="45000"/>
                <a:satMod val="135000"/>
              </a:schemeClr>
              <a:prstClr val="white"/>
            </a:duotone>
          </a:blip>
          <a:stretch>
            <a:fillRect/>
          </a:stretch>
        </p:blipFill>
        <p:spPr>
          <a:xfrm>
            <a:off x="3363686" y="5117618"/>
            <a:ext cx="940644" cy="528307"/>
          </a:xfrm>
          <a:prstGeom prst="rect">
            <a:avLst/>
          </a:prstGeom>
        </p:spPr>
      </p:pic>
      <p:pic>
        <p:nvPicPr>
          <p:cNvPr id="9" name="Picture 8">
            <a:extLst>
              <a:ext uri="{FF2B5EF4-FFF2-40B4-BE49-F238E27FC236}">
                <a16:creationId xmlns:a16="http://schemas.microsoft.com/office/drawing/2014/main" id="{139F8734-95B5-4A37-987C-183CBC02254B}"/>
              </a:ext>
            </a:extLst>
          </p:cNvPr>
          <p:cNvPicPr>
            <a:picLocks noChangeAspect="1"/>
          </p:cNvPicPr>
          <p:nvPr/>
        </p:nvPicPr>
        <p:blipFill>
          <a:blip r:embed="rId5">
            <a:duotone>
              <a:schemeClr val="bg2">
                <a:shade val="45000"/>
                <a:satMod val="135000"/>
              </a:schemeClr>
              <a:prstClr val="white"/>
            </a:duotone>
          </a:blip>
          <a:stretch>
            <a:fillRect/>
          </a:stretch>
        </p:blipFill>
        <p:spPr>
          <a:xfrm>
            <a:off x="601679" y="5196752"/>
            <a:ext cx="1480161" cy="370040"/>
          </a:xfrm>
          <a:prstGeom prst="rect">
            <a:avLst/>
          </a:prstGeom>
        </p:spPr>
      </p:pic>
      <p:pic>
        <p:nvPicPr>
          <p:cNvPr id="11" name="Picture 10">
            <a:extLst>
              <a:ext uri="{FF2B5EF4-FFF2-40B4-BE49-F238E27FC236}">
                <a16:creationId xmlns:a16="http://schemas.microsoft.com/office/drawing/2014/main" id="{288A5C66-B97E-4E16-B263-FFB1B797C896}"/>
              </a:ext>
            </a:extLst>
          </p:cNvPr>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blip>
          <a:stretch>
            <a:fillRect/>
          </a:stretch>
        </p:blipFill>
        <p:spPr>
          <a:xfrm>
            <a:off x="1663489" y="5603541"/>
            <a:ext cx="1882321" cy="903514"/>
          </a:xfrm>
          <a:prstGeom prst="rect">
            <a:avLst/>
          </a:prstGeom>
        </p:spPr>
      </p:pic>
    </p:spTree>
    <p:extLst>
      <p:ext uri="{BB962C8B-B14F-4D97-AF65-F5344CB8AC3E}">
        <p14:creationId xmlns:p14="http://schemas.microsoft.com/office/powerpoint/2010/main" val="171021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294EBD-C8A8-4073-BAFB-924A84053A3A}"/>
              </a:ext>
            </a:extLst>
          </p:cNvPr>
          <p:cNvSpPr>
            <a:spLocks noGrp="1"/>
          </p:cNvSpPr>
          <p:nvPr>
            <p:ph type="body" sz="quarter" idx="12"/>
          </p:nvPr>
        </p:nvSpPr>
        <p:spPr>
          <a:xfrm>
            <a:off x="8692178" y="1152000"/>
            <a:ext cx="3055173" cy="5178875"/>
          </a:xfrm>
        </p:spPr>
        <p:txBody>
          <a:bodyPr/>
          <a:lstStyle/>
          <a:p>
            <a:pPr marL="0" indent="0">
              <a:buNone/>
            </a:pPr>
            <a:r>
              <a:rPr lang="en-US" sz="2000" b="1" dirty="0">
                <a:solidFill>
                  <a:srgbClr val="00B0F0"/>
                </a:solidFill>
              </a:rPr>
              <a:t>European Processor Initiative for Accelerator</a:t>
            </a:r>
          </a:p>
          <a:p>
            <a:pPr marL="0" indent="0">
              <a:buNone/>
            </a:pPr>
            <a:r>
              <a:rPr lang="en-US" dirty="0"/>
              <a:t>The Accelerator stream will develop and demonstrate fully European processor IPs based on the RISC-V ISA, providing power efficient and high throughput accelerator tiles within the GPP chip.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6D64BCD6-E371-4E7C-954A-F8871E5653C6}"/>
              </a:ext>
            </a:extLst>
          </p:cNvPr>
          <p:cNvSpPr>
            <a:spLocks noGrp="1"/>
          </p:cNvSpPr>
          <p:nvPr>
            <p:ph type="sldNum" sz="quarter" idx="14"/>
          </p:nvPr>
        </p:nvSpPr>
        <p:spPr/>
        <p:txBody>
          <a:bodyPr/>
          <a:lstStyle/>
          <a:p>
            <a:r>
              <a:rPr lang="en-US" noProof="0"/>
              <a:t>page </a:t>
            </a:r>
            <a:fld id="{19B51A1E-902D-48AF-9020-955120F399B6}" type="slidenum">
              <a:rPr lang="en-US" b="1" i="1" noProof="0" smtClean="0"/>
              <a:pPr/>
              <a:t>11</a:t>
            </a:fld>
            <a:endParaRPr lang="en-US" b="1" i="1" noProof="0" dirty="0"/>
          </a:p>
        </p:txBody>
      </p:sp>
      <p:sp>
        <p:nvSpPr>
          <p:cNvPr id="5" name="Title 4">
            <a:extLst>
              <a:ext uri="{FF2B5EF4-FFF2-40B4-BE49-F238E27FC236}">
                <a16:creationId xmlns:a16="http://schemas.microsoft.com/office/drawing/2014/main" id="{21B5B7D6-8615-4659-99EE-D7DF9CEE316B}"/>
              </a:ext>
            </a:extLst>
          </p:cNvPr>
          <p:cNvSpPr>
            <a:spLocks noGrp="1"/>
          </p:cNvSpPr>
          <p:nvPr>
            <p:ph type="title"/>
          </p:nvPr>
        </p:nvSpPr>
        <p:spPr/>
        <p:txBody>
          <a:bodyPr/>
          <a:lstStyle/>
          <a:p>
            <a:r>
              <a:rPr lang="en-US" dirty="0"/>
              <a:t>RISC-V Europe HPC leadership</a:t>
            </a:r>
          </a:p>
        </p:txBody>
      </p:sp>
      <p:pic>
        <p:nvPicPr>
          <p:cNvPr id="9" name="Picture 8">
            <a:extLst>
              <a:ext uri="{FF2B5EF4-FFF2-40B4-BE49-F238E27FC236}">
                <a16:creationId xmlns:a16="http://schemas.microsoft.com/office/drawing/2014/main" id="{EF47D658-F93B-43E5-82B5-84996B044ABB}"/>
              </a:ext>
            </a:extLst>
          </p:cNvPr>
          <p:cNvPicPr>
            <a:picLocks noChangeAspect="1"/>
          </p:cNvPicPr>
          <p:nvPr/>
        </p:nvPicPr>
        <p:blipFill rotWithShape="1">
          <a:blip r:embed="rId3"/>
          <a:srcRect l="4106" t="3280" r="4122" b="7372"/>
          <a:stretch/>
        </p:blipFill>
        <p:spPr>
          <a:xfrm>
            <a:off x="601682" y="1105293"/>
            <a:ext cx="7783157" cy="5133187"/>
          </a:xfrm>
          <a:prstGeom prst="rect">
            <a:avLst/>
          </a:prstGeom>
          <a:solidFill>
            <a:schemeClr val="bg1"/>
          </a:solidFill>
        </p:spPr>
      </p:pic>
      <p:sp>
        <p:nvSpPr>
          <p:cNvPr id="7" name="Content Placeholder 6">
            <a:extLst>
              <a:ext uri="{FF2B5EF4-FFF2-40B4-BE49-F238E27FC236}">
                <a16:creationId xmlns:a16="http://schemas.microsoft.com/office/drawing/2014/main" id="{9F6F0E38-079A-45DD-8E67-A72777F331AE}"/>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85127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97A3C-8FFF-4956-AB1A-A9475058CED0}"/>
              </a:ext>
            </a:extLst>
          </p:cNvPr>
          <p:cNvSpPr>
            <a:spLocks noGrp="1"/>
          </p:cNvSpPr>
          <p:nvPr>
            <p:ph sz="half" idx="1"/>
          </p:nvPr>
        </p:nvSpPr>
        <p:spPr>
          <a:xfrm>
            <a:off x="648831" y="1280978"/>
            <a:ext cx="5400000" cy="2405392"/>
          </a:xfrm>
        </p:spPr>
        <p:txBody>
          <a:bodyPr/>
          <a:lstStyle/>
          <a:p>
            <a:pPr marL="0" indent="0">
              <a:buNone/>
            </a:pPr>
            <a:r>
              <a:rPr lang="en-US" sz="2000" b="1" dirty="0">
                <a:solidFill>
                  <a:srgbClr val="00B0F0"/>
                </a:solidFill>
              </a:rPr>
              <a:t>Barcelona Supercomputing Center Development of RISC-V ‘</a:t>
            </a:r>
            <a:r>
              <a:rPr lang="en-US" sz="2000" b="1" dirty="0" err="1">
                <a:solidFill>
                  <a:srgbClr val="00B0F0"/>
                </a:solidFill>
              </a:rPr>
              <a:t>Lagarto</a:t>
            </a:r>
            <a:r>
              <a:rPr lang="en-US" sz="2000" b="1" dirty="0">
                <a:solidFill>
                  <a:srgbClr val="00B0F0"/>
                </a:solidFill>
              </a:rPr>
              <a:t>’ Processor</a:t>
            </a:r>
          </a:p>
          <a:p>
            <a:pPr marL="0" indent="0">
              <a:buNone/>
            </a:pPr>
            <a:r>
              <a:rPr lang="en-US" sz="2000" dirty="0" err="1"/>
              <a:t>Lagarto</a:t>
            </a:r>
            <a:r>
              <a:rPr lang="en-US" sz="2000" dirty="0"/>
              <a:t>, built with TSMC’s 65-nanometer transistors, is the first open source ISA chip developed in Spain, coordinated by BSC. The chip has performed better results than expected and is key for center’s strategy to become a benchmark in European open source hardware.</a:t>
            </a:r>
            <a:endParaRPr lang="en-US" sz="2000" b="1" dirty="0"/>
          </a:p>
        </p:txBody>
      </p:sp>
      <p:sp>
        <p:nvSpPr>
          <p:cNvPr id="4" name="Slide Number Placeholder 3">
            <a:extLst>
              <a:ext uri="{FF2B5EF4-FFF2-40B4-BE49-F238E27FC236}">
                <a16:creationId xmlns:a16="http://schemas.microsoft.com/office/drawing/2014/main" id="{664D6D42-75CC-4A4B-8470-C686EE4DDE8E}"/>
              </a:ext>
            </a:extLst>
          </p:cNvPr>
          <p:cNvSpPr>
            <a:spLocks noGrp="1"/>
          </p:cNvSpPr>
          <p:nvPr>
            <p:ph type="sldNum" sz="quarter" idx="14"/>
          </p:nvPr>
        </p:nvSpPr>
        <p:spPr/>
        <p:txBody>
          <a:bodyPr/>
          <a:lstStyle/>
          <a:p>
            <a:r>
              <a:rPr lang="en-US" noProof="0"/>
              <a:t>page </a:t>
            </a:r>
            <a:fld id="{19B51A1E-902D-48AF-9020-955120F399B6}" type="slidenum">
              <a:rPr lang="en-US" b="1" i="1" noProof="0" smtClean="0"/>
              <a:pPr/>
              <a:t>12</a:t>
            </a:fld>
            <a:endParaRPr lang="en-US" b="1" i="1" noProof="0" dirty="0"/>
          </a:p>
        </p:txBody>
      </p:sp>
      <p:sp>
        <p:nvSpPr>
          <p:cNvPr id="5" name="Title 4">
            <a:extLst>
              <a:ext uri="{FF2B5EF4-FFF2-40B4-BE49-F238E27FC236}">
                <a16:creationId xmlns:a16="http://schemas.microsoft.com/office/drawing/2014/main" id="{AEECFE9D-6D64-44AD-A029-85506371730E}"/>
              </a:ext>
            </a:extLst>
          </p:cNvPr>
          <p:cNvSpPr>
            <a:spLocks noGrp="1"/>
          </p:cNvSpPr>
          <p:nvPr>
            <p:ph type="title"/>
          </p:nvPr>
        </p:nvSpPr>
        <p:spPr/>
        <p:txBody>
          <a:bodyPr/>
          <a:lstStyle/>
          <a:p>
            <a:r>
              <a:rPr lang="en-US" dirty="0"/>
              <a:t>HPC and beyond with RISC-V</a:t>
            </a:r>
          </a:p>
        </p:txBody>
      </p:sp>
      <p:pic>
        <p:nvPicPr>
          <p:cNvPr id="7" name="Picture 6">
            <a:extLst>
              <a:ext uri="{FF2B5EF4-FFF2-40B4-BE49-F238E27FC236}">
                <a16:creationId xmlns:a16="http://schemas.microsoft.com/office/drawing/2014/main" id="{2EEC09E5-EC1B-400A-AF0C-B20131F71847}"/>
              </a:ext>
            </a:extLst>
          </p:cNvPr>
          <p:cNvPicPr>
            <a:picLocks noChangeAspect="1"/>
          </p:cNvPicPr>
          <p:nvPr/>
        </p:nvPicPr>
        <p:blipFill>
          <a:blip r:embed="rId3"/>
          <a:stretch>
            <a:fillRect/>
          </a:stretch>
        </p:blipFill>
        <p:spPr>
          <a:xfrm>
            <a:off x="601662" y="3892634"/>
            <a:ext cx="5494338" cy="1813365"/>
          </a:xfrm>
          <a:prstGeom prst="rect">
            <a:avLst/>
          </a:prstGeom>
        </p:spPr>
      </p:pic>
      <p:sp>
        <p:nvSpPr>
          <p:cNvPr id="8" name="Content Placeholder 1">
            <a:extLst>
              <a:ext uri="{FF2B5EF4-FFF2-40B4-BE49-F238E27FC236}">
                <a16:creationId xmlns:a16="http://schemas.microsoft.com/office/drawing/2014/main" id="{DC0456BA-F7FF-4347-9E86-0B08A1586A59}"/>
              </a:ext>
            </a:extLst>
          </p:cNvPr>
          <p:cNvSpPr>
            <a:spLocks noGrp="1"/>
          </p:cNvSpPr>
          <p:nvPr>
            <p:ph type="body" sz="quarter" idx="12"/>
          </p:nvPr>
        </p:nvSpPr>
        <p:spPr>
          <a:xfrm>
            <a:off x="7546931" y="2167133"/>
            <a:ext cx="3761571" cy="3038475"/>
          </a:xfrm>
        </p:spPr>
        <p:txBody>
          <a:bodyPr/>
          <a:lstStyle/>
          <a:p>
            <a:pPr marL="0" indent="0">
              <a:buNone/>
            </a:pPr>
            <a:r>
              <a:rPr lang="en-US" sz="2000" b="1" dirty="0">
                <a:solidFill>
                  <a:srgbClr val="00B0F0"/>
                </a:solidFill>
              </a:rPr>
              <a:t>RISC-V European Space platform </a:t>
            </a:r>
          </a:p>
          <a:p>
            <a:pPr marL="0" indent="0">
              <a:buNone/>
            </a:pPr>
            <a:r>
              <a:rPr lang="en-US" sz="2000" dirty="0"/>
              <a:t>The Horizon 2020 European project De-RISC (Dependable Real-time Infrastructure for Safety-critical Computer) to develop a hardware and software platform based around the RISC-V ISA for space and aviation.</a:t>
            </a:r>
          </a:p>
        </p:txBody>
      </p:sp>
    </p:spTree>
    <p:extLst>
      <p:ext uri="{BB962C8B-B14F-4D97-AF65-F5344CB8AC3E}">
        <p14:creationId xmlns:p14="http://schemas.microsoft.com/office/powerpoint/2010/main" val="82204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D0525C-5A55-4357-A026-C449127463AC}"/>
              </a:ext>
            </a:extLst>
          </p:cNvPr>
          <p:cNvSpPr>
            <a:spLocks noGrp="1"/>
          </p:cNvSpPr>
          <p:nvPr>
            <p:ph type="body" sz="half" idx="2"/>
          </p:nvPr>
        </p:nvSpPr>
        <p:spPr>
          <a:xfrm>
            <a:off x="2976563" y="2798176"/>
            <a:ext cx="3119436" cy="2811936"/>
          </a:xfrm>
        </p:spPr>
        <p:txBody>
          <a:bodyPr/>
          <a:lstStyle/>
          <a:p>
            <a:pPr lvl="0" algn="r"/>
            <a:r>
              <a:rPr lang="en-US" dirty="0"/>
              <a:t>2014 witnessed the funding of 6 RISC-V processors through the Shakti project, led by RISE group at IIT Madras. RISC-V has been widely declared the national architecture of India with deep University and professional training support.</a:t>
            </a:r>
          </a:p>
        </p:txBody>
      </p:sp>
      <p:sp>
        <p:nvSpPr>
          <p:cNvPr id="5" name="Title 4">
            <a:extLst>
              <a:ext uri="{FF2B5EF4-FFF2-40B4-BE49-F238E27FC236}">
                <a16:creationId xmlns:a16="http://schemas.microsoft.com/office/drawing/2014/main" id="{A52722A5-3BF1-45ED-8F49-FDF16AEF5E29}"/>
              </a:ext>
            </a:extLst>
          </p:cNvPr>
          <p:cNvSpPr>
            <a:spLocks noGrp="1"/>
          </p:cNvSpPr>
          <p:nvPr>
            <p:ph type="title"/>
          </p:nvPr>
        </p:nvSpPr>
        <p:spPr>
          <a:xfrm>
            <a:off x="1981198" y="1656678"/>
            <a:ext cx="4114801" cy="941724"/>
          </a:xfrm>
        </p:spPr>
        <p:txBody>
          <a:bodyPr/>
          <a:lstStyle/>
          <a:p>
            <a:pPr algn="r"/>
            <a:r>
              <a:rPr lang="en-US" dirty="0"/>
              <a:t>India</a:t>
            </a:r>
          </a:p>
        </p:txBody>
      </p:sp>
      <p:sp>
        <p:nvSpPr>
          <p:cNvPr id="3" name="Slide Number Placeholder 2">
            <a:extLst>
              <a:ext uri="{FF2B5EF4-FFF2-40B4-BE49-F238E27FC236}">
                <a16:creationId xmlns:a16="http://schemas.microsoft.com/office/drawing/2014/main" id="{24204078-7722-49B6-AC9D-2F8B5984D520}"/>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13</a:t>
            </a:fld>
            <a:endParaRPr lang="en-US" b="1" i="1" noProof="0" dirty="0"/>
          </a:p>
        </p:txBody>
      </p:sp>
      <p:pic>
        <p:nvPicPr>
          <p:cNvPr id="4" name="Picture 3">
            <a:extLst>
              <a:ext uri="{FF2B5EF4-FFF2-40B4-BE49-F238E27FC236}">
                <a16:creationId xmlns:a16="http://schemas.microsoft.com/office/drawing/2014/main" id="{B1224E3F-3A10-4E47-AB48-2517BD54C979}"/>
              </a:ext>
            </a:extLst>
          </p:cNvPr>
          <p:cNvPicPr>
            <a:picLocks noChangeAspect="1"/>
          </p:cNvPicPr>
          <p:nvPr/>
        </p:nvPicPr>
        <p:blipFill>
          <a:blip r:embed="rId3">
            <a:duotone>
              <a:schemeClr val="bg2">
                <a:shade val="45000"/>
                <a:satMod val="135000"/>
              </a:schemeClr>
              <a:prstClr val="white"/>
            </a:duotone>
          </a:blip>
          <a:stretch>
            <a:fillRect/>
          </a:stretch>
        </p:blipFill>
        <p:spPr>
          <a:xfrm>
            <a:off x="943198" y="3148350"/>
            <a:ext cx="1161826" cy="1161826"/>
          </a:xfrm>
          <a:prstGeom prst="rect">
            <a:avLst/>
          </a:prstGeom>
        </p:spPr>
      </p:pic>
      <p:pic>
        <p:nvPicPr>
          <p:cNvPr id="13" name="Picture 12">
            <a:extLst>
              <a:ext uri="{FF2B5EF4-FFF2-40B4-BE49-F238E27FC236}">
                <a16:creationId xmlns:a16="http://schemas.microsoft.com/office/drawing/2014/main" id="{42DFC6F3-8337-467A-A3BD-087A7A1723B1}"/>
              </a:ext>
            </a:extLst>
          </p:cNvPr>
          <p:cNvPicPr>
            <a:picLocks noChangeAspect="1"/>
          </p:cNvPicPr>
          <p:nvPr/>
        </p:nvPicPr>
        <p:blipFill>
          <a:blip r:embed="rId4"/>
          <a:stretch>
            <a:fillRect/>
          </a:stretch>
        </p:blipFill>
        <p:spPr>
          <a:xfrm>
            <a:off x="6366733" y="1726601"/>
            <a:ext cx="5825267" cy="3883511"/>
          </a:xfrm>
          <a:prstGeom prst="rect">
            <a:avLst/>
          </a:prstGeom>
        </p:spPr>
      </p:pic>
    </p:spTree>
    <p:extLst>
      <p:ext uri="{BB962C8B-B14F-4D97-AF65-F5344CB8AC3E}">
        <p14:creationId xmlns:p14="http://schemas.microsoft.com/office/powerpoint/2010/main" val="350385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D0816A8-4A97-41F1-9665-FC4FF9CC5AEC}"/>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422727" y="0"/>
            <a:ext cx="6486482" cy="6687110"/>
          </a:xfrm>
        </p:spPr>
      </p:pic>
      <p:sp>
        <p:nvSpPr>
          <p:cNvPr id="3" name="Text Placeholder 2">
            <a:extLst>
              <a:ext uri="{FF2B5EF4-FFF2-40B4-BE49-F238E27FC236}">
                <a16:creationId xmlns:a16="http://schemas.microsoft.com/office/drawing/2014/main" id="{9413F13A-8C26-4A39-8E0C-A75BAB7A405D}"/>
              </a:ext>
            </a:extLst>
          </p:cNvPr>
          <p:cNvSpPr>
            <a:spLocks noGrp="1"/>
          </p:cNvSpPr>
          <p:nvPr>
            <p:ph type="body" sz="half" idx="2"/>
          </p:nvPr>
        </p:nvSpPr>
        <p:spPr>
          <a:xfrm>
            <a:off x="7197930" y="2026062"/>
            <a:ext cx="4114800" cy="2164938"/>
          </a:xfrm>
        </p:spPr>
        <p:txBody>
          <a:bodyPr/>
          <a:lstStyle/>
          <a:p>
            <a:pPr lvl="0"/>
            <a:r>
              <a:rPr lang="en-US" dirty="0"/>
              <a:t>Momentum is continuing to grow in our engagement with a 50% jump at our 2019 Tokyo day to 360 registered attendees. Hitachi and Sony Semiconductors are RISC-V leaders in Japan. </a:t>
            </a:r>
          </a:p>
        </p:txBody>
      </p:sp>
      <p:sp>
        <p:nvSpPr>
          <p:cNvPr id="4" name="Title 3">
            <a:extLst>
              <a:ext uri="{FF2B5EF4-FFF2-40B4-BE49-F238E27FC236}">
                <a16:creationId xmlns:a16="http://schemas.microsoft.com/office/drawing/2014/main" id="{C6A92879-53B4-41E3-81B1-D77881C23265}"/>
              </a:ext>
            </a:extLst>
          </p:cNvPr>
          <p:cNvSpPr>
            <a:spLocks noGrp="1"/>
          </p:cNvSpPr>
          <p:nvPr>
            <p:ph type="title"/>
          </p:nvPr>
        </p:nvSpPr>
        <p:spPr>
          <a:xfrm>
            <a:off x="7197928" y="433704"/>
            <a:ext cx="4114801" cy="1392583"/>
          </a:xfrm>
        </p:spPr>
        <p:txBody>
          <a:bodyPr/>
          <a:lstStyle/>
          <a:p>
            <a:r>
              <a:rPr lang="en-US" dirty="0"/>
              <a:t>Japan</a:t>
            </a:r>
          </a:p>
        </p:txBody>
      </p:sp>
      <p:sp>
        <p:nvSpPr>
          <p:cNvPr id="5" name="Slide Number Placeholder 4">
            <a:extLst>
              <a:ext uri="{FF2B5EF4-FFF2-40B4-BE49-F238E27FC236}">
                <a16:creationId xmlns:a16="http://schemas.microsoft.com/office/drawing/2014/main" id="{48C51235-C689-4CDB-AF3E-38B2D00A28B0}"/>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14</a:t>
            </a:fld>
            <a:endParaRPr lang="en-US" b="1" i="1" noProof="0" dirty="0"/>
          </a:p>
        </p:txBody>
      </p:sp>
      <p:pic>
        <p:nvPicPr>
          <p:cNvPr id="9" name="Picture 8">
            <a:extLst>
              <a:ext uri="{FF2B5EF4-FFF2-40B4-BE49-F238E27FC236}">
                <a16:creationId xmlns:a16="http://schemas.microsoft.com/office/drawing/2014/main" id="{4DC7CE1E-C782-450F-9421-A64353320C15}"/>
              </a:ext>
            </a:extLst>
          </p:cNvPr>
          <p:cNvPicPr>
            <a:picLocks noChangeAspect="1"/>
          </p:cNvPicPr>
          <p:nvPr/>
        </p:nvPicPr>
        <p:blipFill>
          <a:blip r:embed="rId4"/>
          <a:stretch>
            <a:fillRect/>
          </a:stretch>
        </p:blipFill>
        <p:spPr>
          <a:xfrm>
            <a:off x="7481184" y="4719075"/>
            <a:ext cx="1567673" cy="449400"/>
          </a:xfrm>
          <a:prstGeom prst="rect">
            <a:avLst/>
          </a:prstGeom>
        </p:spPr>
      </p:pic>
      <p:pic>
        <p:nvPicPr>
          <p:cNvPr id="11" name="Picture 10">
            <a:extLst>
              <a:ext uri="{FF2B5EF4-FFF2-40B4-BE49-F238E27FC236}">
                <a16:creationId xmlns:a16="http://schemas.microsoft.com/office/drawing/2014/main" id="{B056011F-742B-4EBD-B3DA-BBEF41163539}"/>
              </a:ext>
            </a:extLst>
          </p:cNvPr>
          <p:cNvPicPr>
            <a:picLocks noChangeAspect="1"/>
          </p:cNvPicPr>
          <p:nvPr/>
        </p:nvPicPr>
        <p:blipFill>
          <a:blip r:embed="rId5"/>
          <a:stretch>
            <a:fillRect/>
          </a:stretch>
        </p:blipFill>
        <p:spPr>
          <a:xfrm>
            <a:off x="10180613" y="4830778"/>
            <a:ext cx="1301567" cy="234282"/>
          </a:xfrm>
          <a:prstGeom prst="rect">
            <a:avLst/>
          </a:prstGeom>
        </p:spPr>
      </p:pic>
      <p:pic>
        <p:nvPicPr>
          <p:cNvPr id="13" name="Picture 12">
            <a:extLst>
              <a:ext uri="{FF2B5EF4-FFF2-40B4-BE49-F238E27FC236}">
                <a16:creationId xmlns:a16="http://schemas.microsoft.com/office/drawing/2014/main" id="{2FD41B25-F60F-42E6-B3D3-E4A44BD8C398}"/>
              </a:ext>
            </a:extLst>
          </p:cNvPr>
          <p:cNvPicPr>
            <a:picLocks noChangeAspect="1"/>
          </p:cNvPicPr>
          <p:nvPr/>
        </p:nvPicPr>
        <p:blipFill>
          <a:blip r:embed="rId6">
            <a:clrChange>
              <a:clrFrom>
                <a:srgbClr val="FFFFFF"/>
              </a:clrFrom>
              <a:clrTo>
                <a:srgbClr val="FFFFFF">
                  <a:alpha val="0"/>
                </a:srgbClr>
              </a:clrTo>
            </a:clrChange>
            <a:lum bright="70000" contrast="-70000"/>
          </a:blip>
          <a:stretch>
            <a:fillRect/>
          </a:stretch>
        </p:blipFill>
        <p:spPr>
          <a:xfrm>
            <a:off x="8985825" y="5403426"/>
            <a:ext cx="1603254" cy="602823"/>
          </a:xfrm>
          <a:prstGeom prst="rect">
            <a:avLst/>
          </a:prstGeom>
        </p:spPr>
      </p:pic>
    </p:spTree>
    <p:extLst>
      <p:ext uri="{BB962C8B-B14F-4D97-AF65-F5344CB8AC3E}">
        <p14:creationId xmlns:p14="http://schemas.microsoft.com/office/powerpoint/2010/main" val="402139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C308316-A216-4D85-A6A5-C8E3AC29F809}"/>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t="-8543"/>
          <a:stretch/>
        </p:blipFill>
        <p:spPr>
          <a:xfrm>
            <a:off x="5092699" y="1"/>
            <a:ext cx="6486482" cy="6687110"/>
          </a:xfrm>
        </p:spPr>
      </p:pic>
      <p:sp>
        <p:nvSpPr>
          <p:cNvPr id="3" name="Text Placeholder 2">
            <a:extLst>
              <a:ext uri="{FF2B5EF4-FFF2-40B4-BE49-F238E27FC236}">
                <a16:creationId xmlns:a16="http://schemas.microsoft.com/office/drawing/2014/main" id="{2B08046B-C4EE-4E8A-AC73-765AE3236B7E}"/>
              </a:ext>
            </a:extLst>
          </p:cNvPr>
          <p:cNvSpPr>
            <a:spLocks noGrp="1"/>
          </p:cNvSpPr>
          <p:nvPr>
            <p:ph type="body" sz="half" idx="2"/>
          </p:nvPr>
        </p:nvSpPr>
        <p:spPr>
          <a:xfrm>
            <a:off x="601681" y="2713579"/>
            <a:ext cx="4114800" cy="2164938"/>
          </a:xfrm>
        </p:spPr>
        <p:txBody>
          <a:bodyPr/>
          <a:lstStyle/>
          <a:p>
            <a:pPr lvl="0"/>
            <a:r>
              <a:rPr lang="en-US" dirty="0"/>
              <a:t>North America. Industry adoption has taken off with millions of cores shipping from NVIDIA, Western Digital, SiFive, and others. In Automotive, we see NVIDIA leverage of RISC-V for security processors.</a:t>
            </a:r>
          </a:p>
        </p:txBody>
      </p:sp>
      <p:sp>
        <p:nvSpPr>
          <p:cNvPr id="4" name="Title 3">
            <a:extLst>
              <a:ext uri="{FF2B5EF4-FFF2-40B4-BE49-F238E27FC236}">
                <a16:creationId xmlns:a16="http://schemas.microsoft.com/office/drawing/2014/main" id="{1F19F499-F8D2-4898-A7B0-9C8DACCF5D19}"/>
              </a:ext>
            </a:extLst>
          </p:cNvPr>
          <p:cNvSpPr>
            <a:spLocks noGrp="1"/>
          </p:cNvSpPr>
          <p:nvPr>
            <p:ph type="title"/>
          </p:nvPr>
        </p:nvSpPr>
        <p:spPr>
          <a:xfrm>
            <a:off x="601679" y="925279"/>
            <a:ext cx="4114801" cy="1588526"/>
          </a:xfrm>
        </p:spPr>
        <p:txBody>
          <a:bodyPr/>
          <a:lstStyle/>
          <a:p>
            <a:r>
              <a:rPr lang="en-US" dirty="0"/>
              <a:t>North America</a:t>
            </a:r>
          </a:p>
        </p:txBody>
      </p:sp>
      <p:sp>
        <p:nvSpPr>
          <p:cNvPr id="5" name="Slide Number Placeholder 4">
            <a:extLst>
              <a:ext uri="{FF2B5EF4-FFF2-40B4-BE49-F238E27FC236}">
                <a16:creationId xmlns:a16="http://schemas.microsoft.com/office/drawing/2014/main" id="{7F7A8D19-ADE5-4608-9786-ED5AFA3223E5}"/>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15</a:t>
            </a:fld>
            <a:endParaRPr lang="en-US" b="1" i="1" noProof="0" dirty="0"/>
          </a:p>
        </p:txBody>
      </p:sp>
      <p:pic>
        <p:nvPicPr>
          <p:cNvPr id="6" name="Picture 5">
            <a:extLst>
              <a:ext uri="{FF2B5EF4-FFF2-40B4-BE49-F238E27FC236}">
                <a16:creationId xmlns:a16="http://schemas.microsoft.com/office/drawing/2014/main" id="{F3C9CFE4-22C6-4779-9E5A-F9358F4B2379}"/>
              </a:ext>
            </a:extLst>
          </p:cNvPr>
          <p:cNvPicPr>
            <a:picLocks noChangeAspect="1"/>
          </p:cNvPicPr>
          <p:nvPr/>
        </p:nvPicPr>
        <p:blipFill>
          <a:blip r:embed="rId4">
            <a:duotone>
              <a:schemeClr val="bg2">
                <a:shade val="45000"/>
                <a:satMod val="135000"/>
              </a:schemeClr>
              <a:prstClr val="white"/>
            </a:duotone>
          </a:blip>
          <a:stretch>
            <a:fillRect/>
          </a:stretch>
        </p:blipFill>
        <p:spPr>
          <a:xfrm>
            <a:off x="716414" y="5521651"/>
            <a:ext cx="974271" cy="229928"/>
          </a:xfrm>
          <a:prstGeom prst="rect">
            <a:avLst/>
          </a:prstGeom>
        </p:spPr>
      </p:pic>
      <p:pic>
        <p:nvPicPr>
          <p:cNvPr id="9" name="Picture 8">
            <a:extLst>
              <a:ext uri="{FF2B5EF4-FFF2-40B4-BE49-F238E27FC236}">
                <a16:creationId xmlns:a16="http://schemas.microsoft.com/office/drawing/2014/main" id="{BE9BDCDD-62BC-4A89-AC25-A79DC3287413}"/>
              </a:ext>
            </a:extLst>
          </p:cNvPr>
          <p:cNvPicPr>
            <a:picLocks noChangeAspect="1"/>
          </p:cNvPicPr>
          <p:nvPr/>
        </p:nvPicPr>
        <p:blipFill>
          <a:blip r:embed="rId5">
            <a:duotone>
              <a:schemeClr val="bg2">
                <a:shade val="45000"/>
                <a:satMod val="135000"/>
              </a:schemeClr>
              <a:prstClr val="white"/>
            </a:duotone>
          </a:blip>
          <a:stretch>
            <a:fillRect/>
          </a:stretch>
        </p:blipFill>
        <p:spPr>
          <a:xfrm>
            <a:off x="2351066" y="5392764"/>
            <a:ext cx="657282" cy="487703"/>
          </a:xfrm>
          <a:prstGeom prst="rect">
            <a:avLst/>
          </a:prstGeom>
        </p:spPr>
      </p:pic>
      <p:pic>
        <p:nvPicPr>
          <p:cNvPr id="11" name="Picture 10">
            <a:extLst>
              <a:ext uri="{FF2B5EF4-FFF2-40B4-BE49-F238E27FC236}">
                <a16:creationId xmlns:a16="http://schemas.microsoft.com/office/drawing/2014/main" id="{CCBF32D3-978F-44B3-8AF2-0440E63D4A4C}"/>
              </a:ext>
            </a:extLst>
          </p:cNvPr>
          <p:cNvPicPr>
            <a:picLocks noChangeAspect="1"/>
          </p:cNvPicPr>
          <p:nvPr/>
        </p:nvPicPr>
        <p:blipFill>
          <a:blip r:embed="rId6">
            <a:lum bright="70000" contrast="-70000"/>
          </a:blip>
          <a:stretch>
            <a:fillRect/>
          </a:stretch>
        </p:blipFill>
        <p:spPr>
          <a:xfrm>
            <a:off x="3610564" y="4705922"/>
            <a:ext cx="1225528" cy="487703"/>
          </a:xfrm>
          <a:prstGeom prst="rect">
            <a:avLst/>
          </a:prstGeom>
        </p:spPr>
      </p:pic>
      <p:pic>
        <p:nvPicPr>
          <p:cNvPr id="13" name="Picture 12">
            <a:extLst>
              <a:ext uri="{FF2B5EF4-FFF2-40B4-BE49-F238E27FC236}">
                <a16:creationId xmlns:a16="http://schemas.microsoft.com/office/drawing/2014/main" id="{868A1246-16A5-49A4-8204-827F7D558C5D}"/>
              </a:ext>
            </a:extLst>
          </p:cNvPr>
          <p:cNvPicPr>
            <a:picLocks noChangeAspect="1"/>
          </p:cNvPicPr>
          <p:nvPr/>
        </p:nvPicPr>
        <p:blipFill>
          <a:blip r:embed="rId7">
            <a:biLevel thresh="25000"/>
          </a:blip>
          <a:stretch>
            <a:fillRect/>
          </a:stretch>
        </p:blipFill>
        <p:spPr>
          <a:xfrm>
            <a:off x="2157398" y="4792941"/>
            <a:ext cx="928007" cy="313666"/>
          </a:xfrm>
          <a:prstGeom prst="rect">
            <a:avLst/>
          </a:prstGeom>
        </p:spPr>
      </p:pic>
      <p:pic>
        <p:nvPicPr>
          <p:cNvPr id="15" name="Picture 14">
            <a:extLst>
              <a:ext uri="{FF2B5EF4-FFF2-40B4-BE49-F238E27FC236}">
                <a16:creationId xmlns:a16="http://schemas.microsoft.com/office/drawing/2014/main" id="{E67E7021-AF8F-44A8-B1B1-4BF9CE0EEBEB}"/>
              </a:ext>
            </a:extLst>
          </p:cNvPr>
          <p:cNvPicPr>
            <a:picLocks noChangeAspect="1"/>
          </p:cNvPicPr>
          <p:nvPr/>
        </p:nvPicPr>
        <p:blipFill>
          <a:blip r:embed="rId8">
            <a:duotone>
              <a:schemeClr val="bg2">
                <a:shade val="45000"/>
                <a:satMod val="135000"/>
              </a:schemeClr>
              <a:prstClr val="white"/>
            </a:duotone>
          </a:blip>
          <a:stretch>
            <a:fillRect/>
          </a:stretch>
        </p:blipFill>
        <p:spPr>
          <a:xfrm>
            <a:off x="3668729" y="5451015"/>
            <a:ext cx="928007" cy="371203"/>
          </a:xfrm>
          <a:prstGeom prst="rect">
            <a:avLst/>
          </a:prstGeom>
        </p:spPr>
      </p:pic>
      <p:pic>
        <p:nvPicPr>
          <p:cNvPr id="17" name="Picture 16">
            <a:extLst>
              <a:ext uri="{FF2B5EF4-FFF2-40B4-BE49-F238E27FC236}">
                <a16:creationId xmlns:a16="http://schemas.microsoft.com/office/drawing/2014/main" id="{4477DB05-33E6-4FF6-8BF2-16E57876B759}"/>
              </a:ext>
            </a:extLst>
          </p:cNvPr>
          <p:cNvPicPr>
            <a:picLocks noChangeAspect="1"/>
          </p:cNvPicPr>
          <p:nvPr/>
        </p:nvPicPr>
        <p:blipFill>
          <a:blip r:embed="rId9">
            <a:duotone>
              <a:schemeClr val="bg2">
                <a:shade val="45000"/>
                <a:satMod val="135000"/>
              </a:schemeClr>
              <a:prstClr val="white"/>
            </a:duotone>
          </a:blip>
          <a:stretch>
            <a:fillRect/>
          </a:stretch>
        </p:blipFill>
        <p:spPr>
          <a:xfrm>
            <a:off x="658956" y="4595728"/>
            <a:ext cx="973283" cy="510880"/>
          </a:xfrm>
          <a:prstGeom prst="rect">
            <a:avLst/>
          </a:prstGeom>
        </p:spPr>
      </p:pic>
    </p:spTree>
    <p:extLst>
      <p:ext uri="{BB962C8B-B14F-4D97-AF65-F5344CB8AC3E}">
        <p14:creationId xmlns:p14="http://schemas.microsoft.com/office/powerpoint/2010/main" val="239326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4E9676-1553-4477-B5E3-0FBC90F147AD}"/>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1410DD8-38AE-42FC-8A88-BC99C27E5430}"/>
              </a:ext>
            </a:extLst>
          </p:cNvPr>
          <p:cNvSpPr>
            <a:spLocks noGrp="1"/>
          </p:cNvSpPr>
          <p:nvPr>
            <p:ph type="body" sz="half" idx="2"/>
          </p:nvPr>
        </p:nvSpPr>
        <p:spPr/>
        <p:txBody>
          <a:bodyPr/>
          <a:lstStyle/>
          <a:p>
            <a:r>
              <a:rPr lang="en-US" dirty="0"/>
              <a:t>On the road to declaring RISC-V their national architecture, two of the biggest gatherings ever of 3000+ in Pakistan for two </a:t>
            </a:r>
            <a:r>
              <a:rPr lang="en-US" dirty="0" err="1"/>
              <a:t>SiFive</a:t>
            </a:r>
            <a:r>
              <a:rPr lang="en-US" dirty="0"/>
              <a:t> tech symposiums – Oct 2019</a:t>
            </a:r>
          </a:p>
        </p:txBody>
      </p:sp>
      <p:sp>
        <p:nvSpPr>
          <p:cNvPr id="4" name="Title 3">
            <a:extLst>
              <a:ext uri="{FF2B5EF4-FFF2-40B4-BE49-F238E27FC236}">
                <a16:creationId xmlns:a16="http://schemas.microsoft.com/office/drawing/2014/main" id="{CD9BA2B9-8148-4217-AC7E-48A2989C795E}"/>
              </a:ext>
            </a:extLst>
          </p:cNvPr>
          <p:cNvSpPr>
            <a:spLocks noGrp="1"/>
          </p:cNvSpPr>
          <p:nvPr>
            <p:ph type="title"/>
          </p:nvPr>
        </p:nvSpPr>
        <p:spPr/>
        <p:txBody>
          <a:bodyPr/>
          <a:lstStyle/>
          <a:p>
            <a:r>
              <a:rPr lang="en-US" dirty="0"/>
              <a:t>Pakistan</a:t>
            </a:r>
          </a:p>
        </p:txBody>
      </p:sp>
      <p:sp>
        <p:nvSpPr>
          <p:cNvPr id="5" name="Slide Number Placeholder 4">
            <a:extLst>
              <a:ext uri="{FF2B5EF4-FFF2-40B4-BE49-F238E27FC236}">
                <a16:creationId xmlns:a16="http://schemas.microsoft.com/office/drawing/2014/main" id="{01228553-F3EB-4C17-AD23-37908B26E7E7}"/>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16</a:t>
            </a:fld>
            <a:endParaRPr lang="en-US" b="1" i="1" noProof="0" dirty="0"/>
          </a:p>
        </p:txBody>
      </p:sp>
    </p:spTree>
    <p:extLst>
      <p:ext uri="{BB962C8B-B14F-4D97-AF65-F5344CB8AC3E}">
        <p14:creationId xmlns:p14="http://schemas.microsoft.com/office/powerpoint/2010/main" val="76688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3DACF0-9F90-4FE7-A4C4-5579C9DB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5397" y="1181100"/>
            <a:ext cx="6926604" cy="5499100"/>
          </a:xfrm>
          <a:prstGeom prst="rect">
            <a:avLst/>
          </a:prstGeom>
        </p:spPr>
      </p:pic>
      <p:sp>
        <p:nvSpPr>
          <p:cNvPr id="7" name="Rectangle 6">
            <a:extLst>
              <a:ext uri="{FF2B5EF4-FFF2-40B4-BE49-F238E27FC236}">
                <a16:creationId xmlns:a16="http://schemas.microsoft.com/office/drawing/2014/main" id="{7B474FC9-6DD3-4870-A936-F53649189D45}"/>
              </a:ext>
            </a:extLst>
          </p:cNvPr>
          <p:cNvSpPr/>
          <p:nvPr/>
        </p:nvSpPr>
        <p:spPr>
          <a:xfrm>
            <a:off x="5265396" y="1181100"/>
            <a:ext cx="6926604" cy="5499100"/>
          </a:xfrm>
          <a:prstGeom prst="rect">
            <a:avLst/>
          </a:prstGeom>
          <a:solidFill>
            <a:srgbClr val="000000">
              <a:alpha val="69804"/>
            </a:srgbClr>
          </a:soli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8" charset="0"/>
              <a:ea typeface="ＭＳ Ｐゴシック" pitchFamily="18" charset="-128"/>
              <a:cs typeface="ＭＳ Ｐゴシック" pitchFamily="18" charset="-128"/>
            </a:endParaRPr>
          </a:p>
        </p:txBody>
      </p:sp>
      <p:sp>
        <p:nvSpPr>
          <p:cNvPr id="5" name="Rectangle 4">
            <a:extLst>
              <a:ext uri="{FF2B5EF4-FFF2-40B4-BE49-F238E27FC236}">
                <a16:creationId xmlns:a16="http://schemas.microsoft.com/office/drawing/2014/main" id="{1B8D0E43-6354-4F3E-8CCF-733171FA3E6A}"/>
              </a:ext>
            </a:extLst>
          </p:cNvPr>
          <p:cNvSpPr/>
          <p:nvPr/>
        </p:nvSpPr>
        <p:spPr>
          <a:xfrm>
            <a:off x="4069994" y="1562717"/>
            <a:ext cx="8122007" cy="914400"/>
          </a:xfrm>
          <a:prstGeom prst="rect">
            <a:avLst/>
          </a:prstGeom>
          <a:solidFill>
            <a:srgbClr val="273272"/>
          </a:soli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8" charset="0"/>
              <a:ea typeface="ＭＳ Ｐゴシック" pitchFamily="18" charset="-128"/>
              <a:cs typeface="ＭＳ Ｐゴシック" pitchFamily="18" charset="-128"/>
            </a:endParaRPr>
          </a:p>
        </p:txBody>
      </p:sp>
      <p:sp>
        <p:nvSpPr>
          <p:cNvPr id="2" name="Title 1">
            <a:extLst>
              <a:ext uri="{FF2B5EF4-FFF2-40B4-BE49-F238E27FC236}">
                <a16:creationId xmlns:a16="http://schemas.microsoft.com/office/drawing/2014/main" id="{5F4A83D6-E07F-BE41-8161-773DC653FCBA}"/>
              </a:ext>
            </a:extLst>
          </p:cNvPr>
          <p:cNvSpPr>
            <a:spLocks noGrp="1"/>
          </p:cNvSpPr>
          <p:nvPr>
            <p:ph type="title"/>
          </p:nvPr>
        </p:nvSpPr>
        <p:spPr>
          <a:xfrm>
            <a:off x="1320800" y="266700"/>
            <a:ext cx="9550400" cy="914400"/>
          </a:xfrm>
        </p:spPr>
        <p:txBody>
          <a:bodyPr/>
          <a:lstStyle/>
          <a:p>
            <a:pPr algn="ctr"/>
            <a:r>
              <a:rPr lang="en-US" sz="4267" dirty="0"/>
              <a:t>Welcome to the RISC-V revolution!</a:t>
            </a:r>
          </a:p>
        </p:txBody>
      </p:sp>
      <p:sp>
        <p:nvSpPr>
          <p:cNvPr id="4" name="Content Placeholder 3">
            <a:extLst>
              <a:ext uri="{FF2B5EF4-FFF2-40B4-BE49-F238E27FC236}">
                <a16:creationId xmlns:a16="http://schemas.microsoft.com/office/drawing/2014/main" id="{B21157BF-0230-8541-8838-DD90E7C38514}"/>
              </a:ext>
            </a:extLst>
          </p:cNvPr>
          <p:cNvSpPr>
            <a:spLocks noGrp="1"/>
          </p:cNvSpPr>
          <p:nvPr>
            <p:ph idx="1"/>
          </p:nvPr>
        </p:nvSpPr>
        <p:spPr>
          <a:xfrm>
            <a:off x="304801" y="1803400"/>
            <a:ext cx="3358024" cy="4876800"/>
          </a:xfrm>
        </p:spPr>
        <p:txBody>
          <a:bodyPr/>
          <a:lstStyle/>
          <a:p>
            <a:pPr>
              <a:spcBef>
                <a:spcPts val="1600"/>
              </a:spcBef>
            </a:pPr>
            <a:r>
              <a:rPr lang="en-US" sz="2400" b="1" dirty="0"/>
              <a:t>RISC-V </a:t>
            </a:r>
            <a:r>
              <a:rPr lang="en-US" sz="2400" dirty="0"/>
              <a:t>is the open-source hardware Instruction Set Architecture (ISA)</a:t>
            </a:r>
          </a:p>
          <a:p>
            <a:pPr>
              <a:spcBef>
                <a:spcPts val="1600"/>
              </a:spcBef>
            </a:pPr>
            <a:r>
              <a:rPr lang="en-US" sz="2400" dirty="0"/>
              <a:t>Frozen base user spec released in 2014, contributed, ratified, and openly published by RISC-V International</a:t>
            </a:r>
          </a:p>
        </p:txBody>
      </p:sp>
      <p:sp>
        <p:nvSpPr>
          <p:cNvPr id="9" name="Content Placeholder 3">
            <a:extLst>
              <a:ext uri="{FF2B5EF4-FFF2-40B4-BE49-F238E27FC236}">
                <a16:creationId xmlns:a16="http://schemas.microsoft.com/office/drawing/2014/main" id="{BCE9F5B6-0C78-452E-90D0-5B263BB486FE}"/>
              </a:ext>
            </a:extLst>
          </p:cNvPr>
          <p:cNvSpPr txBox="1">
            <a:spLocks/>
          </p:cNvSpPr>
          <p:nvPr/>
        </p:nvSpPr>
        <p:spPr bwMode="auto">
          <a:xfrm>
            <a:off x="4064000" y="1586373"/>
            <a:ext cx="6708941" cy="2249027"/>
          </a:xfrm>
          <a:prstGeom prst="rect">
            <a:avLst/>
          </a:prstGeom>
          <a:noFill/>
          <a:ln w="9525">
            <a:noFill/>
            <a:miter lim="800000"/>
            <a:headEnd/>
            <a:tailEnd/>
          </a:ln>
        </p:spPr>
        <p:txBody>
          <a:bodyPr vert="horz" wrap="square" lIns="120651" tIns="59267" rIns="120651" bIns="59267" numCol="1" anchor="t" anchorCtr="0" compatLnSpc="1">
            <a:prstTxWarp prst="textNoShape">
              <a:avLst/>
            </a:prstTxWarp>
          </a:bodyPr>
          <a:lstStyle>
            <a:lvl1pPr marL="169863" indent="-169863" algn="l" rtl="0" eaLnBrk="0" fontAlgn="base" hangingPunct="0">
              <a:spcBef>
                <a:spcPts val="0"/>
              </a:spcBef>
              <a:spcAft>
                <a:spcPct val="0"/>
              </a:spcAft>
              <a:buClr>
                <a:srgbClr val="000080"/>
              </a:buClr>
              <a:buSzPct val="85000"/>
              <a:buFont typeface="Arial" panose="020B0604020202020204" pitchFamily="34" charset="0"/>
              <a:buChar char="•"/>
              <a:defRPr sz="2000">
                <a:solidFill>
                  <a:schemeClr val="tx1"/>
                </a:solidFill>
                <a:latin typeface="Century Gothic" panose="020B0502020202020204" pitchFamily="34" charset="0"/>
                <a:ea typeface="+mn-ea"/>
                <a:cs typeface="Helvetica"/>
              </a:defRPr>
            </a:lvl1pPr>
            <a:lvl2pPr marL="690563" indent="-234950"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2pPr>
            <a:lvl3pPr marL="911225" indent="-220663"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3pPr>
            <a:lvl4pPr marL="1035050" indent="-1793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4pPr>
            <a:lvl5pPr marL="1201738" indent="-1666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ts val="1600"/>
              </a:spcBef>
              <a:buNone/>
            </a:pPr>
            <a:r>
              <a:rPr lang="en-US" sz="2400" b="1" kern="0" dirty="0">
                <a:solidFill>
                  <a:srgbClr val="F7B217"/>
                </a:solidFill>
              </a:rPr>
              <a:t>RISC-V International </a:t>
            </a:r>
            <a:r>
              <a:rPr lang="en-US" sz="2400" b="1" kern="0" dirty="0">
                <a:solidFill>
                  <a:schemeClr val="bg1"/>
                </a:solidFill>
              </a:rPr>
              <a:t>is a non-profit entity serving members and the industry</a:t>
            </a:r>
          </a:p>
          <a:p>
            <a:pPr marL="0" indent="0">
              <a:spcBef>
                <a:spcPts val="1600"/>
              </a:spcBef>
              <a:buNone/>
            </a:pPr>
            <a:r>
              <a:rPr lang="en-US" sz="2400" dirty="0">
                <a:solidFill>
                  <a:schemeClr val="bg1"/>
                </a:solidFill>
              </a:rPr>
              <a:t>Our mission is to accelerate RISC-V adoption with shared benefit to the </a:t>
            </a:r>
            <a:br>
              <a:rPr lang="en-US" sz="2400" dirty="0">
                <a:solidFill>
                  <a:schemeClr val="bg1"/>
                </a:solidFill>
              </a:rPr>
            </a:br>
            <a:r>
              <a:rPr lang="en-US" sz="2400" dirty="0">
                <a:solidFill>
                  <a:schemeClr val="bg1"/>
                </a:solidFill>
              </a:rPr>
              <a:t>entire community of stakeholders.</a:t>
            </a:r>
          </a:p>
          <a:p>
            <a:endParaRPr lang="en-US" sz="2400" kern="0" dirty="0"/>
          </a:p>
        </p:txBody>
      </p:sp>
      <p:sp>
        <p:nvSpPr>
          <p:cNvPr id="3" name="Rectangle 2">
            <a:extLst>
              <a:ext uri="{FF2B5EF4-FFF2-40B4-BE49-F238E27FC236}">
                <a16:creationId xmlns:a16="http://schemas.microsoft.com/office/drawing/2014/main" id="{A19756D8-D5DC-4BC8-BD0B-38AE0EDF8346}"/>
              </a:ext>
            </a:extLst>
          </p:cNvPr>
          <p:cNvSpPr/>
          <p:nvPr/>
        </p:nvSpPr>
        <p:spPr>
          <a:xfrm>
            <a:off x="4775200" y="3937001"/>
            <a:ext cx="7416800" cy="2041585"/>
          </a:xfrm>
          <a:prstGeom prst="rect">
            <a:avLst/>
          </a:prstGeom>
          <a:solidFill>
            <a:schemeClr val="accent4"/>
          </a:solidFill>
        </p:spPr>
        <p:txBody>
          <a:bodyPr wrap="square">
            <a:spAutoFit/>
          </a:bodyPr>
          <a:lstStyle/>
          <a:p>
            <a:pPr marL="380990" indent="-380990">
              <a:spcBef>
                <a:spcPts val="1600"/>
              </a:spcBef>
              <a:buFont typeface="Wingdings" panose="05000000000000000000" pitchFamily="2" charset="2"/>
              <a:buChar char="ü"/>
            </a:pPr>
            <a:r>
              <a:rPr lang="en-US" sz="2000" kern="0" dirty="0">
                <a:solidFill>
                  <a:schemeClr val="bg1"/>
                </a:solidFill>
              </a:rPr>
              <a:t>Drive progression of </a:t>
            </a:r>
            <a:r>
              <a:rPr lang="en-US" sz="2000" b="1" kern="0" dirty="0">
                <a:solidFill>
                  <a:schemeClr val="bg1"/>
                </a:solidFill>
              </a:rPr>
              <a:t>ratified specs, compliance suite, and </a:t>
            </a:r>
            <a:br>
              <a:rPr lang="en-US" sz="2000" b="1" kern="0" dirty="0">
                <a:solidFill>
                  <a:schemeClr val="bg1"/>
                </a:solidFill>
              </a:rPr>
            </a:br>
            <a:r>
              <a:rPr lang="en-US" sz="2000" b="1" kern="0" dirty="0">
                <a:solidFill>
                  <a:schemeClr val="bg1"/>
                </a:solidFill>
              </a:rPr>
              <a:t>other technical deliverables</a:t>
            </a:r>
          </a:p>
          <a:p>
            <a:pPr marL="380990" indent="-380990">
              <a:spcBef>
                <a:spcPts val="1600"/>
              </a:spcBef>
              <a:buFont typeface="Wingdings" panose="05000000000000000000" pitchFamily="2" charset="2"/>
              <a:buChar char="ü"/>
            </a:pPr>
            <a:r>
              <a:rPr lang="en-US" sz="2000" b="1" kern="0" dirty="0">
                <a:solidFill>
                  <a:schemeClr val="bg1"/>
                </a:solidFill>
              </a:rPr>
              <a:t>Grow the overall ecosystem / membership</a:t>
            </a:r>
            <a:r>
              <a:rPr lang="en-US" sz="2000" kern="0" dirty="0">
                <a:solidFill>
                  <a:schemeClr val="bg1"/>
                </a:solidFill>
              </a:rPr>
              <a:t>, promoting </a:t>
            </a:r>
            <a:br>
              <a:rPr lang="en-US" sz="2000" kern="0" dirty="0">
                <a:solidFill>
                  <a:schemeClr val="bg1"/>
                </a:solidFill>
              </a:rPr>
            </a:br>
            <a:r>
              <a:rPr lang="en-US" sz="2000" kern="0" dirty="0">
                <a:solidFill>
                  <a:schemeClr val="bg1"/>
                </a:solidFill>
              </a:rPr>
              <a:t>diversity while preventing fragmentation</a:t>
            </a:r>
          </a:p>
          <a:p>
            <a:pPr marL="380990" indent="-380990">
              <a:spcBef>
                <a:spcPts val="1600"/>
              </a:spcBef>
              <a:buFont typeface="Wingdings" panose="05000000000000000000" pitchFamily="2" charset="2"/>
              <a:buChar char="ü"/>
            </a:pPr>
            <a:r>
              <a:rPr lang="en-US" sz="2000" kern="0" dirty="0">
                <a:solidFill>
                  <a:schemeClr val="bg1"/>
                </a:solidFill>
              </a:rPr>
              <a:t>Deepen </a:t>
            </a:r>
            <a:r>
              <a:rPr lang="en-US" sz="2000" b="1" kern="0" dirty="0">
                <a:solidFill>
                  <a:schemeClr val="bg1"/>
                </a:solidFill>
              </a:rPr>
              <a:t>community engagement and visibility</a:t>
            </a:r>
          </a:p>
        </p:txBody>
      </p:sp>
    </p:spTree>
    <p:extLst>
      <p:ext uri="{BB962C8B-B14F-4D97-AF65-F5344CB8AC3E}">
        <p14:creationId xmlns:p14="http://schemas.microsoft.com/office/powerpoint/2010/main" val="407095326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 name="Picture 137" descr="Image may contain: text">
            <a:extLst>
              <a:ext uri="{FF2B5EF4-FFF2-40B4-BE49-F238E27FC236}">
                <a16:creationId xmlns:a16="http://schemas.microsoft.com/office/drawing/2014/main" id="{488A976E-8708-4ADC-90B8-4C806EBB56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656" y="2048019"/>
            <a:ext cx="726098" cy="726098"/>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Futurewei Technologies, Inc. logo">
            <a:extLst>
              <a:ext uri="{FF2B5EF4-FFF2-40B4-BE49-F238E27FC236}">
                <a16:creationId xmlns:a16="http://schemas.microsoft.com/office/drawing/2014/main" id="{085D11DE-12EC-4E81-BE32-F06EA466F4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0796" y="1168677"/>
            <a:ext cx="686953" cy="68695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a:extLst>
              <a:ext uri="{FF2B5EF4-FFF2-40B4-BE49-F238E27FC236}">
                <a16:creationId xmlns:a16="http://schemas.microsoft.com/office/drawing/2014/main" id="{F51E7D83-15DC-7749-ABC6-98C54D044A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05464" y="5450395"/>
            <a:ext cx="618533" cy="188567"/>
          </a:xfrm>
          <a:prstGeom prst="rect">
            <a:avLst/>
          </a:prstGeom>
        </p:spPr>
      </p:pic>
      <p:pic>
        <p:nvPicPr>
          <p:cNvPr id="218" name="Picture 217">
            <a:extLst>
              <a:ext uri="{FF2B5EF4-FFF2-40B4-BE49-F238E27FC236}">
                <a16:creationId xmlns:a16="http://schemas.microsoft.com/office/drawing/2014/main" id="{88494777-8D8B-A040-9525-F1F027FABE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067" y="-3777972"/>
            <a:ext cx="213107" cy="127885"/>
          </a:xfrm>
          <a:prstGeom prst="rect">
            <a:avLst/>
          </a:prstGeom>
        </p:spPr>
      </p:pic>
      <p:sp>
        <p:nvSpPr>
          <p:cNvPr id="270" name="Rectangle 269">
            <a:extLst>
              <a:ext uri="{FF2B5EF4-FFF2-40B4-BE49-F238E27FC236}">
                <a16:creationId xmlns:a16="http://schemas.microsoft.com/office/drawing/2014/main" id="{A89A3D8F-C6B2-9443-8E50-CC88ABBE2178}"/>
              </a:ext>
            </a:extLst>
          </p:cNvPr>
          <p:cNvSpPr/>
          <p:nvPr/>
        </p:nvSpPr>
        <p:spPr>
          <a:xfrm>
            <a:off x="10880623" y="390182"/>
            <a:ext cx="1108644" cy="1108644"/>
          </a:xfrm>
          <a:prstGeom prst="rect">
            <a:avLst/>
          </a:prstGeom>
          <a:solidFill>
            <a:schemeClr val="bg1"/>
          </a:solidFill>
          <a:ln w="38100">
            <a:solidFill>
              <a:srgbClr val="F7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71" name="Picture 270">
            <a:extLst>
              <a:ext uri="{FF2B5EF4-FFF2-40B4-BE49-F238E27FC236}">
                <a16:creationId xmlns:a16="http://schemas.microsoft.com/office/drawing/2014/main" id="{2EA63975-D012-464F-93DA-8271AC6E14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8195" t="15442" r="4811" b="14724"/>
          <a:stretch/>
        </p:blipFill>
        <p:spPr>
          <a:xfrm>
            <a:off x="10905346" y="514978"/>
            <a:ext cx="1081288" cy="867978"/>
          </a:xfrm>
          <a:prstGeom prst="rect">
            <a:avLst/>
          </a:prstGeom>
        </p:spPr>
      </p:pic>
      <p:sp>
        <p:nvSpPr>
          <p:cNvPr id="2" name="Title 1">
            <a:extLst>
              <a:ext uri="{FF2B5EF4-FFF2-40B4-BE49-F238E27FC236}">
                <a16:creationId xmlns:a16="http://schemas.microsoft.com/office/drawing/2014/main" id="{44873BD5-A0C6-4AC6-AE89-166A28824113}"/>
              </a:ext>
            </a:extLst>
          </p:cNvPr>
          <p:cNvSpPr>
            <a:spLocks noGrp="1"/>
          </p:cNvSpPr>
          <p:nvPr>
            <p:ph type="title" idx="4294967295"/>
          </p:nvPr>
        </p:nvSpPr>
        <p:spPr>
          <a:xfrm>
            <a:off x="2641600" y="304800"/>
            <a:ext cx="9550400" cy="914400"/>
          </a:xfrm>
        </p:spPr>
        <p:txBody>
          <a:bodyPr/>
          <a:lstStyle/>
          <a:p>
            <a:r>
              <a:rPr lang="en-US" dirty="0"/>
              <a:t> </a:t>
            </a:r>
          </a:p>
        </p:txBody>
      </p:sp>
      <p:pic>
        <p:nvPicPr>
          <p:cNvPr id="126" name="Picture 23" descr="https://lh5.googleusercontent.com/ZFESl5z9gTNHetsGyzVEb7sBUNorvllTgEoaD30vfJwQJlm9i3S0FDT5lGXKIf824mfC8SaEg4oJMCqz6m8zyPOtZcGTVuHuB63thsz7HIWvcUfKAJZvoWBg2Y96hZ_j_DzAncWnkz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29365" y="5360601"/>
            <a:ext cx="451060" cy="29138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39" descr="https://lh6.googleusercontent.com/-GctI4sFVtMe0VPYxK302_M9xchnGHc_Za7MEVa8pBWoMTn7rsRDKed_yietp5Px68QZCfCqYsLAZlJ-ChpBP__eF_yYJinvwpuPJCOezu-z5GSrYGz4xZe2EoYejVrNxLR8zLnxg9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59562" y="5287228"/>
            <a:ext cx="711200" cy="36135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6" descr="https://lh5.googleusercontent.com/rHCM3bGP5Ic0v7q0o9ij9Id6FUQZaKQGKF5ayckwH9mTTI7TxVcsYgSamm542sPhKpOLLsWFspm8ftdYy9KLMbP5V3djcuU5zlxYivzVZ1-5EGrU8vfmsUih22PgwjkmOL5gWSjW4sA"/>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92268" y="-2156630"/>
            <a:ext cx="343420" cy="67182"/>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6" descr="https://lh3.googleusercontent.com/M0mOEElrJgXOc_yV4b1wBoZPf9h5RPgSyN-thMoxxMRCK-3rkknuUQaFVmeshyUJvpvwKBJ8DLtCod4qk4CGrV47uVYCsgnMnuv98j6SPsejb61nRnQ-Of5t-21D02iy49NJKU_1qHY"/>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409015" y="5334467"/>
            <a:ext cx="348363" cy="36862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5" descr="https://lh6.googleusercontent.com/TudJtaR2W8scLQh3iRUtI_Ggmy-WE9YNgI6W6_uKKz-11otJX8HasL1aPqtxA1atm7pOvSxwOxbgsM8KNtEtkdKpk4Tqdtm8k-B5-Ry1g3vqyDIGS6QWZXQwfGA0feqCzzUP7_yFUhw"/>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26106" y="5398629"/>
            <a:ext cx="842043" cy="20080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2">
            <a:extLst>
              <a:ext uri="{FF2B5EF4-FFF2-40B4-BE49-F238E27FC236}">
                <a16:creationId xmlns:a16="http://schemas.microsoft.com/office/drawing/2014/main" id="{0A1E1FD9-3BAA-AA4D-9192-2B48BF7D1CB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28414" y="199217"/>
            <a:ext cx="803283" cy="255972"/>
          </a:xfrm>
          <a:prstGeom prst="rect">
            <a:avLst/>
          </a:prstGeom>
        </p:spPr>
      </p:pic>
      <p:pic>
        <p:nvPicPr>
          <p:cNvPr id="184" name="Picture 183">
            <a:extLst>
              <a:ext uri="{FF2B5EF4-FFF2-40B4-BE49-F238E27FC236}">
                <a16:creationId xmlns:a16="http://schemas.microsoft.com/office/drawing/2014/main" id="{39D50E4F-D2C0-124D-A1F6-D24343CF91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953105" y="232719"/>
            <a:ext cx="1092271" cy="215723"/>
          </a:xfrm>
          <a:prstGeom prst="rect">
            <a:avLst/>
          </a:prstGeom>
        </p:spPr>
      </p:pic>
      <p:pic>
        <p:nvPicPr>
          <p:cNvPr id="192" name="Picture 191">
            <a:extLst>
              <a:ext uri="{FF2B5EF4-FFF2-40B4-BE49-F238E27FC236}">
                <a16:creationId xmlns:a16="http://schemas.microsoft.com/office/drawing/2014/main" id="{B8A624E6-6481-F74F-8456-B98147D6DDE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38073" y="-78312"/>
            <a:ext cx="697667" cy="697667"/>
          </a:xfrm>
          <a:prstGeom prst="rect">
            <a:avLst/>
          </a:prstGeom>
        </p:spPr>
      </p:pic>
      <p:pic>
        <p:nvPicPr>
          <p:cNvPr id="112" name="Picture 10" descr="https://lh4.googleusercontent.com/_S3VVbt9BAdekQSmSVUI2sNlUojeAj5xUxrd2cAsa7A1XiTmakxPXBgRxiOo--RFTnlUHSnpuuPfpDscxS4Yx54xcCitW8YQMkrqtVM7mikPP36j1L5RezJicxsB01sv7FxNj35DiJc"/>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42422" y="245812"/>
            <a:ext cx="712169" cy="16876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https://lh5.googleusercontent.com/8MKSiRfsZL3P4z5EkaOBLTg5PpN5l8yYOnQ8ri1qoWb4i-xqdhmiRmWWnaRX_x6rmZ-hEIlZH8g9sX3gxTO0VPfz7XzuTSfDLtv2wO6wNE3tWK3yi8fsAfgtS4dtcQGTK7KEpSvCkxQ"/>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32907" y="-94235"/>
            <a:ext cx="830701" cy="8307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2" descr="https://lh5.googleusercontent.com/pNS_YddUInmFmqO57jKE-1I-v_81_CgwQjCKL_iAqDkDObqj1QJRDmDQT_qVG_j92ylxAs0q-gZy-kdrE4dS-9ppDG4lqvS7ZaSv1gGEwoqCpQ_ytmILUEIAv0oU14gdCd90dp17O4c"/>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04231" y="87533"/>
            <a:ext cx="369297" cy="40124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6" descr="https://lh5.googleusercontent.com/UeOhk1t1McrjPJlPNZmx5PuHLOTM7imhcx33g9jomsW49mgXPtEjC8ZFzkHBZlqJfpx4Bzs7fQBBuEpk7Fhyp6huQUMBnTEUxx0ZvygZPn1nq277EZmOnCvPFkhqwCR7bapH0sMbMiw"/>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987198" y="241091"/>
            <a:ext cx="659732" cy="13861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 descr="https://lh3.googleusercontent.com/GsVCYQcK2eOoms6wFxlrY_CDOIYlXZyaUkuxv8lKorkRS9VoEVckFMlkl0ix2EDzeOE8_zUdJcn_YZxdsCh8FHgoghIavFqWfLkx04pIQUvzuEcRWgYIPJDLPwIT8ZpQ_weDsAQ8Shk"/>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770766" y="221443"/>
            <a:ext cx="810309" cy="16560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a:extLst>
              <a:ext uri="{FF2B5EF4-FFF2-40B4-BE49-F238E27FC236}">
                <a16:creationId xmlns:a16="http://schemas.microsoft.com/office/drawing/2014/main" id="{623E34EB-4D2B-934B-A579-C6E931B31E50}"/>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473708" y="1431545"/>
            <a:ext cx="764371" cy="259039"/>
          </a:xfrm>
          <a:prstGeom prst="rect">
            <a:avLst/>
          </a:prstGeom>
        </p:spPr>
      </p:pic>
      <p:pic>
        <p:nvPicPr>
          <p:cNvPr id="201" name="Picture 200">
            <a:extLst>
              <a:ext uri="{FF2B5EF4-FFF2-40B4-BE49-F238E27FC236}">
                <a16:creationId xmlns:a16="http://schemas.microsoft.com/office/drawing/2014/main" id="{B8555A27-D7ED-AD4A-A312-35769749877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15116" y="1522768"/>
            <a:ext cx="698404" cy="82577"/>
          </a:xfrm>
          <a:prstGeom prst="rect">
            <a:avLst/>
          </a:prstGeom>
        </p:spPr>
      </p:pic>
      <p:pic>
        <p:nvPicPr>
          <p:cNvPr id="202" name="Picture 201">
            <a:extLst>
              <a:ext uri="{FF2B5EF4-FFF2-40B4-BE49-F238E27FC236}">
                <a16:creationId xmlns:a16="http://schemas.microsoft.com/office/drawing/2014/main" id="{9E116994-0D2E-6E40-85CC-FF9B3D7EFF68}"/>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10010389" y="1373792"/>
            <a:ext cx="711465" cy="234983"/>
          </a:xfrm>
          <a:prstGeom prst="rect">
            <a:avLst/>
          </a:prstGeom>
        </p:spPr>
      </p:pic>
      <p:pic>
        <p:nvPicPr>
          <p:cNvPr id="208" name="Picture 207">
            <a:extLst>
              <a:ext uri="{FF2B5EF4-FFF2-40B4-BE49-F238E27FC236}">
                <a16:creationId xmlns:a16="http://schemas.microsoft.com/office/drawing/2014/main" id="{C6124A9D-F222-BB4F-923A-E7FBD66A8A3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616807" y="1492331"/>
            <a:ext cx="737731" cy="122763"/>
          </a:xfrm>
          <a:prstGeom prst="rect">
            <a:avLst/>
          </a:prstGeom>
        </p:spPr>
      </p:pic>
      <p:pic>
        <p:nvPicPr>
          <p:cNvPr id="209" name="Picture 208">
            <a:extLst>
              <a:ext uri="{FF2B5EF4-FFF2-40B4-BE49-F238E27FC236}">
                <a16:creationId xmlns:a16="http://schemas.microsoft.com/office/drawing/2014/main" id="{F034095B-D1C1-4244-8639-E29AE3EE751D}"/>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365147" y="1410786"/>
            <a:ext cx="722857" cy="190653"/>
          </a:xfrm>
          <a:prstGeom prst="rect">
            <a:avLst/>
          </a:prstGeom>
        </p:spPr>
      </p:pic>
      <p:pic>
        <p:nvPicPr>
          <p:cNvPr id="251" name="Picture 250">
            <a:extLst>
              <a:ext uri="{FF2B5EF4-FFF2-40B4-BE49-F238E27FC236}">
                <a16:creationId xmlns:a16="http://schemas.microsoft.com/office/drawing/2014/main" id="{FF2E65FF-C938-4149-82F5-19281E28B42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676048" y="1439610"/>
            <a:ext cx="710377" cy="183276"/>
          </a:xfrm>
          <a:prstGeom prst="rect">
            <a:avLst/>
          </a:prstGeom>
        </p:spPr>
      </p:pic>
      <p:pic>
        <p:nvPicPr>
          <p:cNvPr id="266" name="Picture 265">
            <a:extLst>
              <a:ext uri="{FF2B5EF4-FFF2-40B4-BE49-F238E27FC236}">
                <a16:creationId xmlns:a16="http://schemas.microsoft.com/office/drawing/2014/main" id="{5EF23F34-061C-F64F-B973-0FCBB5B49AC1}"/>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686449" y="1464217"/>
            <a:ext cx="840185" cy="157535"/>
          </a:xfrm>
          <a:prstGeom prst="rect">
            <a:avLst/>
          </a:prstGeom>
        </p:spPr>
      </p:pic>
      <p:pic>
        <p:nvPicPr>
          <p:cNvPr id="228" name="Picture 227">
            <a:extLst>
              <a:ext uri="{FF2B5EF4-FFF2-40B4-BE49-F238E27FC236}">
                <a16:creationId xmlns:a16="http://schemas.microsoft.com/office/drawing/2014/main" id="{1060C566-E733-864B-8E40-EE1F436953F6}"/>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123539" y="1373792"/>
            <a:ext cx="643192" cy="231553"/>
          </a:xfrm>
          <a:prstGeom prst="rect">
            <a:avLst/>
          </a:prstGeom>
        </p:spPr>
      </p:pic>
      <p:pic>
        <p:nvPicPr>
          <p:cNvPr id="141" name="Picture 30" descr="https://lh5.googleusercontent.com/yrZtfzdLVH0S5Wr8mBPmFU7c9kwpYzq5MF_CSmk3EYrcGiUVdELbfYct66qNusFaffji4yXTqH6CMtx8nZzNW8TgGVDElXrCAijUndP6XGkNv46ngUJCGLpMP912yKP04UNIQ5TkDs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927405" y="1371081"/>
            <a:ext cx="274037" cy="29323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8" descr="Embecosm"/>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943882" y="1409921"/>
            <a:ext cx="571752" cy="2287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6" descr="https://lh6.googleusercontent.com/emnCXo6QCoHS4_HPAPivt_3pZx5kWHBlKNts06OEiHWnRDTzw8yh7dBZnEhskxN8vNIQIusIVQ5F2LNP-IDrK0LtoPXHTWSdVS3N8tJ7mpj4fo5VjlCDDvrZlKbHZSQcRXXnNU5yfiY"/>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4546344" y="1451780"/>
            <a:ext cx="887703" cy="168109"/>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26" descr="https://lh5.googleusercontent.com/KTRHRWlsk8Lqe0w3BTWHIgvz53huU1piy7qZnqzEgk3BlvmG1dkDTsIh6c3qvN4IpMOY922bexxH1H2caReCZ-jSik8280ANV1AZLwwKn9GGxSbS0oRWftCsIWUttfaS4s5Yedtg400"/>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370949" y="1321442"/>
            <a:ext cx="424255" cy="3441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 descr="https://lh6.googleusercontent.com/LgUVGpcZU1a8ZSUo26yv1kBQ8WwCJzPABO0yHHQOVPayMpXpDs6CW0oL4uxTQ1FnCDBSa5dbuvD8ftZyF66OegLy_5sRppcOkm8qNM1ev080eDZzsB83NnPHAOKwyimD-0_SyCMYIe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647386" y="177696"/>
            <a:ext cx="387821" cy="277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687727F9-1029-4692-BBD5-4C0A814CF9F8}"/>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777571" y="150779"/>
            <a:ext cx="795992" cy="312930"/>
          </a:xfrm>
          <a:prstGeom prst="rect">
            <a:avLst/>
          </a:prstGeom>
        </p:spPr>
      </p:pic>
      <p:pic>
        <p:nvPicPr>
          <p:cNvPr id="10" name="Picture 9" descr="A close up of a logo&#10;&#10;Description automatically generated">
            <a:extLst>
              <a:ext uri="{FF2B5EF4-FFF2-40B4-BE49-F238E27FC236}">
                <a16:creationId xmlns:a16="http://schemas.microsoft.com/office/drawing/2014/main" id="{B3A985C1-0709-42DD-8B2D-82BA28C87F31}"/>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667434" y="194631"/>
            <a:ext cx="846732" cy="309780"/>
          </a:xfrm>
          <a:prstGeom prst="rect">
            <a:avLst/>
          </a:prstGeom>
        </p:spPr>
      </p:pic>
      <p:pic>
        <p:nvPicPr>
          <p:cNvPr id="13" name="Picture 12" descr="A drawing of a face&#10;&#10;Description automatically generated">
            <a:extLst>
              <a:ext uri="{FF2B5EF4-FFF2-40B4-BE49-F238E27FC236}">
                <a16:creationId xmlns:a16="http://schemas.microsoft.com/office/drawing/2014/main" id="{7263B9A0-8F3A-4D61-AB30-96BF0B8CA78D}"/>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105821" y="226214"/>
            <a:ext cx="943329" cy="213815"/>
          </a:xfrm>
          <a:prstGeom prst="rect">
            <a:avLst/>
          </a:prstGeom>
        </p:spPr>
      </p:pic>
      <p:pic>
        <p:nvPicPr>
          <p:cNvPr id="185" name="Picture 184">
            <a:extLst>
              <a:ext uri="{FF2B5EF4-FFF2-40B4-BE49-F238E27FC236}">
                <a16:creationId xmlns:a16="http://schemas.microsoft.com/office/drawing/2014/main" id="{1A3B344D-7528-4544-A057-97D16CD5805F}"/>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04091" y="643131"/>
            <a:ext cx="716068" cy="146793"/>
          </a:xfrm>
          <a:prstGeom prst="rect">
            <a:avLst/>
          </a:prstGeom>
        </p:spPr>
      </p:pic>
      <p:pic>
        <p:nvPicPr>
          <p:cNvPr id="206" name="Picture 205">
            <a:extLst>
              <a:ext uri="{FF2B5EF4-FFF2-40B4-BE49-F238E27FC236}">
                <a16:creationId xmlns:a16="http://schemas.microsoft.com/office/drawing/2014/main" id="{AD322F3B-3A54-DE49-9A06-B316D88FB849}"/>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38486" y="571455"/>
            <a:ext cx="810767" cy="217739"/>
          </a:xfrm>
          <a:prstGeom prst="rect">
            <a:avLst/>
          </a:prstGeom>
        </p:spPr>
      </p:pic>
      <p:pic>
        <p:nvPicPr>
          <p:cNvPr id="213" name="Picture 212">
            <a:extLst>
              <a:ext uri="{FF2B5EF4-FFF2-40B4-BE49-F238E27FC236}">
                <a16:creationId xmlns:a16="http://schemas.microsoft.com/office/drawing/2014/main" id="{B8AFAC92-DDDD-2C4F-B713-2F571C8AC93C}"/>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867826" y="566001"/>
            <a:ext cx="699983" cy="248900"/>
          </a:xfrm>
          <a:prstGeom prst="rect">
            <a:avLst/>
          </a:prstGeom>
        </p:spPr>
      </p:pic>
      <p:pic>
        <p:nvPicPr>
          <p:cNvPr id="220" name="Picture 219">
            <a:extLst>
              <a:ext uri="{FF2B5EF4-FFF2-40B4-BE49-F238E27FC236}">
                <a16:creationId xmlns:a16="http://schemas.microsoft.com/office/drawing/2014/main" id="{E2CD3414-148A-4D42-BBBD-6B71CD701E3B}"/>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9049150" y="652560"/>
            <a:ext cx="609600" cy="146305"/>
          </a:xfrm>
          <a:prstGeom prst="rect">
            <a:avLst/>
          </a:prstGeom>
        </p:spPr>
      </p:pic>
      <p:pic>
        <p:nvPicPr>
          <p:cNvPr id="114" name="Picture 14" descr="https://lh6.googleusercontent.com/i32PWCp10Ebt_b8Ys27yOZ0thI51dwAtoT3C6xkRAewwgb-UwYCtDafslbMlh7qc12S2NSXn5vHGF99SVjCL1eoRuWvEzPJJOhtAQdQCxf7EvMm3K3AR0I-KXK2OFNrw0NM79QE9lYY"/>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043980" y="581196"/>
            <a:ext cx="664599" cy="22181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6" descr="https://lh6.googleusercontent.com/qILSm6pwj73dDgTSxzP2o402u5V-IwaGTJ_cKlRDwYYmnKnNGtzVQjediO_ukLmg_ycvS7DenIJVt5N5QuAQhf-BU9JziTnAPiVEbrBzdWil6yJKt4jInJxTLrTeFSjJ1Vv3Ocfd-j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5114589" y="547966"/>
            <a:ext cx="569313" cy="257339"/>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2" descr="https://lh3.googleusercontent.com/akL3y8XIsryvq_-t6mo1X2hV_6chD_evF7OjFIGC4SR-C2MC50af31vhnAmuVNRVPspt_lFcm0CaWIodCgU5rXbEbd3D0ZWBSxSXm5lNpWp7QHm4id-31oZTaWOBcTcPCkqhKWgwJmo"/>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2662332" y="465461"/>
            <a:ext cx="1080564" cy="41709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8" descr="https://lh6.googleusercontent.com/UFmB1ERYREa7ulA1teQaoEpPOVsnDbTubzPGz4ifjK-jxmtksfNMnEAegJYxEsvCNBQ9gckpz0Mlbr5Bt4GZHKdgObR5lA49XYcS_2SwR2mTK-FXLyqC8qylYSmYRgd62owj29v5TQI"/>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8593223" y="543898"/>
            <a:ext cx="403105" cy="412565"/>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56">
            <a:extLst>
              <a:ext uri="{FF2B5EF4-FFF2-40B4-BE49-F238E27FC236}">
                <a16:creationId xmlns:a16="http://schemas.microsoft.com/office/drawing/2014/main" id="{4FD174E4-03E8-8649-8A9E-18BBB8095A77}"/>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954610" y="601103"/>
            <a:ext cx="866964" cy="134379"/>
          </a:xfrm>
          <a:prstGeom prst="rect">
            <a:avLst/>
          </a:prstGeom>
        </p:spPr>
      </p:pic>
      <p:pic>
        <p:nvPicPr>
          <p:cNvPr id="227" name="Picture 226">
            <a:extLst>
              <a:ext uri="{FF2B5EF4-FFF2-40B4-BE49-F238E27FC236}">
                <a16:creationId xmlns:a16="http://schemas.microsoft.com/office/drawing/2014/main" id="{136E8891-0A65-8742-9F6F-280C0337E597}"/>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3853469" y="540477"/>
            <a:ext cx="948427" cy="236053"/>
          </a:xfrm>
          <a:prstGeom prst="rect">
            <a:avLst/>
          </a:prstGeom>
        </p:spPr>
      </p:pic>
      <p:pic>
        <p:nvPicPr>
          <p:cNvPr id="15" name="Picture 14" descr="A picture containing plate, drawing&#10;&#10;Description automatically generated">
            <a:extLst>
              <a:ext uri="{FF2B5EF4-FFF2-40B4-BE49-F238E27FC236}">
                <a16:creationId xmlns:a16="http://schemas.microsoft.com/office/drawing/2014/main" id="{6C8AF9AC-4C74-4B9F-A3D9-CDD7C46FFF9F}"/>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7087087" y="550431"/>
            <a:ext cx="487075" cy="344324"/>
          </a:xfrm>
          <a:prstGeom prst="rect">
            <a:avLst/>
          </a:prstGeom>
        </p:spPr>
      </p:pic>
      <p:pic>
        <p:nvPicPr>
          <p:cNvPr id="19" name="Picture 18" descr="A close up of a logo&#10;&#10;Description automatically generated">
            <a:extLst>
              <a:ext uri="{FF2B5EF4-FFF2-40B4-BE49-F238E27FC236}">
                <a16:creationId xmlns:a16="http://schemas.microsoft.com/office/drawing/2014/main" id="{D47F9553-11DA-414A-8D47-A4FDC5BB1194}"/>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6740573" y="-1922495"/>
            <a:ext cx="101739" cy="114967"/>
          </a:xfrm>
          <a:prstGeom prst="rect">
            <a:avLst/>
          </a:prstGeom>
        </p:spPr>
      </p:pic>
      <p:pic>
        <p:nvPicPr>
          <p:cNvPr id="215" name="Picture 214">
            <a:extLst>
              <a:ext uri="{FF2B5EF4-FFF2-40B4-BE49-F238E27FC236}">
                <a16:creationId xmlns:a16="http://schemas.microsoft.com/office/drawing/2014/main" id="{80997DCD-8D20-D64C-8E67-4258DC05B5FA}"/>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5015228" y="934072"/>
            <a:ext cx="494673" cy="318833"/>
          </a:xfrm>
          <a:prstGeom prst="rect">
            <a:avLst/>
          </a:prstGeom>
        </p:spPr>
      </p:pic>
      <p:pic>
        <p:nvPicPr>
          <p:cNvPr id="219" name="Picture 218">
            <a:extLst>
              <a:ext uri="{FF2B5EF4-FFF2-40B4-BE49-F238E27FC236}">
                <a16:creationId xmlns:a16="http://schemas.microsoft.com/office/drawing/2014/main" id="{EBBB39FB-46BE-4D4A-AE88-64D20D529CF4}"/>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1232319" y="947620"/>
            <a:ext cx="496916" cy="198268"/>
          </a:xfrm>
          <a:prstGeom prst="rect">
            <a:avLst/>
          </a:prstGeom>
        </p:spPr>
      </p:pic>
      <p:pic>
        <p:nvPicPr>
          <p:cNvPr id="221" name="Picture 220">
            <a:extLst>
              <a:ext uri="{FF2B5EF4-FFF2-40B4-BE49-F238E27FC236}">
                <a16:creationId xmlns:a16="http://schemas.microsoft.com/office/drawing/2014/main" id="{64DF8263-60AA-3E4C-A4CF-35AE71448AC5}"/>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9931668" y="935455"/>
            <a:ext cx="836057" cy="355119"/>
          </a:xfrm>
          <a:prstGeom prst="rect">
            <a:avLst/>
          </a:prstGeom>
        </p:spPr>
      </p:pic>
      <p:pic>
        <p:nvPicPr>
          <p:cNvPr id="230" name="Picture 229">
            <a:extLst>
              <a:ext uri="{FF2B5EF4-FFF2-40B4-BE49-F238E27FC236}">
                <a16:creationId xmlns:a16="http://schemas.microsoft.com/office/drawing/2014/main" id="{E2034BAB-5B0A-9941-874A-1EB5F6D7F071}"/>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6510102" y="994948"/>
            <a:ext cx="598895" cy="225949"/>
          </a:xfrm>
          <a:prstGeom prst="rect">
            <a:avLst/>
          </a:prstGeom>
        </p:spPr>
      </p:pic>
      <p:pic>
        <p:nvPicPr>
          <p:cNvPr id="115" name="Picture 18" descr="https://lh5.googleusercontent.com/oF9oXm0rUwvDoMrWzzV_BQhxVeBcPWHdtyRHwT7qz6o5Ral88X0scS_2Ons48HLaUgKbNP7l5PuiigVMmbivmuo7xwrNMWeIMRq1mu0Qrj6_5T4plbaVVZ8W7ZZQshi_uTWE8j3lXCY"/>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712644" y="901213"/>
            <a:ext cx="307123" cy="460312"/>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0" descr="https://lh3.googleusercontent.com/uLPB9omRDk4mxyG1WE21Pw4nYwfBuA_dXSPcivPqerJGBRa94oGZBtJU0le2kL6UaDhrTlF29rkNJqIAPuL6RG1CzXxFG-6guGx2pgS3jlgqgUn5htI7ZT9xboiYZasc-5bt8jMZdYE"/>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79181" y="954830"/>
            <a:ext cx="339952" cy="27731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2" descr="https://lh3.googleusercontent.com/J9riVMGerMUxMqA6WIsLTfzT8u2t30KQ5YaOZrNJJLzDfg3JiFCA8QcOxaoEsSyJcNOsl2YcugCJu4xPP7UjhCpPUmX9Tp4YWk1NE62nHEvkqMZF6CxFFweoUIuJmCYRE3NpbKilXzA"/>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1989426" y="986185"/>
            <a:ext cx="927856" cy="19658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descr="https://lh4.googleusercontent.com/BzV5nvvriHdx0ow78N3Kcgorba6t5cIjU9i_Q4eQZL4acLxC8nMXCZumMkMT45CTOkMZO7B9Vs-d21eiev6wh4R8gc8QRe2v0LavXMjIFyDrgIPVHDtW3dbh87M-F-aFjUG8DZ3Lbs4"/>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3080540" y="919135"/>
            <a:ext cx="773093" cy="26768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4" descr="https://lh3.googleusercontent.com/ovW6zf1DH9m5vWufbJanir_pdKfsDIu0YfwKiLtgFhjEsxbQWIpcZB4ysd7bgkdyrwzjlzFvdcvdhUWUnTb-nLnjgJtiqcAut-vaEMFj-1paLVlzVRLg1trUujrPtHm8LaxgrxxdvQ0"/>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4142270" y="1059811"/>
            <a:ext cx="722575" cy="7587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4" descr="https://lh6.googleusercontent.com/ZnamyHbueKQWxofXYP5AesrNs9amTBrvMzmDgrSS8eENDZZ6Bn45wgnbmC9hwdZ4LefY_8Jt6WgqGHDCX_XzjpT2VDG89vy2yuQNc5wbUQhFWkeEpkLroe7br0BMiBnR5_-TahOOjVQ"/>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8326744" y="1009255"/>
            <a:ext cx="670329" cy="1803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A116A5B0-F937-417E-9332-BA937E8B8573}"/>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7223410" y="1025786"/>
            <a:ext cx="948136" cy="173278"/>
          </a:xfrm>
          <a:prstGeom prst="rect">
            <a:avLst/>
          </a:prstGeom>
        </p:spPr>
      </p:pic>
      <p:pic>
        <p:nvPicPr>
          <p:cNvPr id="21" name="Picture 20" descr="A picture containing flower, bird&#10;&#10;Description automatically generated">
            <a:extLst>
              <a:ext uri="{FF2B5EF4-FFF2-40B4-BE49-F238E27FC236}">
                <a16:creationId xmlns:a16="http://schemas.microsoft.com/office/drawing/2014/main" id="{20F3863F-B773-42D0-BDF3-9AA3AE580FE0}"/>
              </a:ext>
            </a:extLst>
          </p:cNvPr>
          <p:cNvPicPr>
            <a:picLocks noChangeAspect="1"/>
          </p:cNvPicPr>
          <p:nvPr/>
        </p:nvPicPr>
        <p:blipFill rotWithShape="1">
          <a:blip r:embed="rId61" cstate="email">
            <a:extLst>
              <a:ext uri="{28A0092B-C50C-407E-A947-70E740481C1C}">
                <a14:useLocalDpi xmlns:a14="http://schemas.microsoft.com/office/drawing/2010/main"/>
              </a:ext>
            </a:extLst>
          </a:blip>
          <a:srcRect/>
          <a:stretch/>
        </p:blipFill>
        <p:spPr>
          <a:xfrm>
            <a:off x="9141205" y="1031141"/>
            <a:ext cx="610820" cy="189756"/>
          </a:xfrm>
          <a:prstGeom prst="rect">
            <a:avLst/>
          </a:prstGeom>
        </p:spPr>
      </p:pic>
      <p:pic>
        <p:nvPicPr>
          <p:cNvPr id="23" name="Picture 22" descr="A picture containing wheel, drawing&#10;&#10;Description automatically generated">
            <a:extLst>
              <a:ext uri="{FF2B5EF4-FFF2-40B4-BE49-F238E27FC236}">
                <a16:creationId xmlns:a16="http://schemas.microsoft.com/office/drawing/2014/main" id="{5D3A3AA6-AD39-4673-A027-CF6716151616}"/>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5603115" y="1030011"/>
            <a:ext cx="707770" cy="138666"/>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235CFA71-D5AE-42BA-9E95-47A82972C894}"/>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1554672" y="1605562"/>
            <a:ext cx="623093" cy="623093"/>
          </a:xfrm>
          <a:prstGeom prst="rect">
            <a:avLst/>
          </a:prstGeom>
        </p:spPr>
      </p:pic>
      <p:grpSp>
        <p:nvGrpSpPr>
          <p:cNvPr id="104" name="Group 103">
            <a:extLst>
              <a:ext uri="{FF2B5EF4-FFF2-40B4-BE49-F238E27FC236}">
                <a16:creationId xmlns:a16="http://schemas.microsoft.com/office/drawing/2014/main" id="{80F0E1EA-1304-4C26-AF7A-1D38F82F93A7}"/>
              </a:ext>
            </a:extLst>
          </p:cNvPr>
          <p:cNvGrpSpPr/>
          <p:nvPr/>
        </p:nvGrpSpPr>
        <p:grpSpPr>
          <a:xfrm>
            <a:off x="177332" y="1679136"/>
            <a:ext cx="11824658" cy="475944"/>
            <a:chOff x="177332" y="1851856"/>
            <a:chExt cx="11824658" cy="475944"/>
          </a:xfrm>
        </p:grpSpPr>
        <p:pic>
          <p:nvPicPr>
            <p:cNvPr id="194" name="Picture 193">
              <a:extLst>
                <a:ext uri="{FF2B5EF4-FFF2-40B4-BE49-F238E27FC236}">
                  <a16:creationId xmlns:a16="http://schemas.microsoft.com/office/drawing/2014/main" id="{14E016E1-7329-C149-B7A0-0ED74F761522}"/>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3241192" y="1972328"/>
              <a:ext cx="695269" cy="235001"/>
            </a:xfrm>
            <a:prstGeom prst="rect">
              <a:avLst/>
            </a:prstGeom>
          </p:spPr>
        </p:pic>
        <p:pic>
          <p:nvPicPr>
            <p:cNvPr id="195" name="Picture 194">
              <a:extLst>
                <a:ext uri="{FF2B5EF4-FFF2-40B4-BE49-F238E27FC236}">
                  <a16:creationId xmlns:a16="http://schemas.microsoft.com/office/drawing/2014/main" id="{1D4599DD-59E7-5849-A2F5-F12303450138}"/>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8583523" y="2004475"/>
              <a:ext cx="896219" cy="170707"/>
            </a:xfrm>
            <a:prstGeom prst="rect">
              <a:avLst/>
            </a:prstGeom>
          </p:spPr>
        </p:pic>
        <p:pic>
          <p:nvPicPr>
            <p:cNvPr id="203" name="Picture 202">
              <a:extLst>
                <a:ext uri="{FF2B5EF4-FFF2-40B4-BE49-F238E27FC236}">
                  <a16:creationId xmlns:a16="http://schemas.microsoft.com/office/drawing/2014/main" id="{BE4C2D48-A66B-9944-A04D-8C4EDC83F29F}"/>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4684554" y="1948591"/>
              <a:ext cx="466243" cy="282475"/>
            </a:xfrm>
            <a:prstGeom prst="rect">
              <a:avLst/>
            </a:prstGeom>
          </p:spPr>
        </p:pic>
        <p:pic>
          <p:nvPicPr>
            <p:cNvPr id="118" name="Picture 3" descr="C:\Users\mhallacy\Desktop\Honeywell.JPG"/>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11443190" y="1970973"/>
              <a:ext cx="558800" cy="23771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32" descr="https://lh3.googleusercontent.com/vqUS2wII2JTkUYJmUWO1E86BYdgcFm2IXwmYH4n-i9OE2AvDnypf8xrKiq5Ca2vR584hYHAekiAXp9Trhj25WnyKf7PbSyxJBx9FwEQVN0ldlBIdIi_U-QpZFSKk-AvjaG6BPYmXY80"/>
            <p:cNvPicPr>
              <a:picLocks noChangeAspect="1" noChangeArrowheads="1"/>
            </p:cNvPicPr>
            <p:nvPr/>
          </p:nvPicPr>
          <p:blipFill>
            <a:blip r:embed="rId68" cstate="email">
              <a:extLst>
                <a:ext uri="{28A0092B-C50C-407E-A947-70E740481C1C}">
                  <a14:useLocalDpi xmlns:a14="http://schemas.microsoft.com/office/drawing/2010/main"/>
                </a:ext>
              </a:extLst>
            </a:blip>
            <a:srcRect/>
            <a:stretch>
              <a:fillRect/>
            </a:stretch>
          </p:blipFill>
          <p:spPr bwMode="auto">
            <a:xfrm>
              <a:off x="4004217" y="1962548"/>
              <a:ext cx="619879" cy="25456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34" descr="https://lh5.googleusercontent.com/fy2ZxATkdKs2cQUpe4yMISnnGfDhSz9WPurblfjW-CmcP-NgH38vDNrMiehalUVtq2Y_DzHl8w3kPgcA3vL4OO4pf4lb7GDJH9KucDoyib4XTXoOnGaUZ3Wr6Zq5sNMSFWQ0fSRYRSg"/>
            <p:cNvPicPr>
              <a:picLocks noChangeAspect="1" noChangeArrowheads="1"/>
            </p:cNvPicPr>
            <p:nvPr/>
          </p:nvPicPr>
          <p:blipFill>
            <a:blip r:embed="rId69" cstate="email">
              <a:extLst>
                <a:ext uri="{28A0092B-C50C-407E-A947-70E740481C1C}">
                  <a14:useLocalDpi xmlns:a14="http://schemas.microsoft.com/office/drawing/2010/main"/>
                </a:ext>
              </a:extLst>
            </a:blip>
            <a:srcRect/>
            <a:stretch>
              <a:fillRect/>
            </a:stretch>
          </p:blipFill>
          <p:spPr bwMode="auto">
            <a:xfrm>
              <a:off x="6694387" y="1910915"/>
              <a:ext cx="1052288" cy="357827"/>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260">
              <a:extLst>
                <a:ext uri="{FF2B5EF4-FFF2-40B4-BE49-F238E27FC236}">
                  <a16:creationId xmlns:a16="http://schemas.microsoft.com/office/drawing/2014/main" id="{04EE56B8-B694-7449-9207-DCC1B724645A}"/>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5247816" y="1965310"/>
              <a:ext cx="816513" cy="249036"/>
            </a:xfrm>
            <a:prstGeom prst="rect">
              <a:avLst/>
            </a:prstGeom>
          </p:spPr>
        </p:pic>
        <p:pic>
          <p:nvPicPr>
            <p:cNvPr id="255" name="Picture 38" descr="https://lh4.googleusercontent.com/PD6LLSBeCWdAQxYu0KXYt6eg4xmt_xVTtJM3M3asi4y5X9JFUg9th32XVpqtmYIigdsCliPOw957jPFQaQPDE-Ag39-CRMcERbgBLS_Hslv_2AKc6hCxd5u05-QXW-akHBiRADstpNA"/>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9671013" y="1866479"/>
              <a:ext cx="792368" cy="446699"/>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 descr="https://lh4.googleusercontent.com/vpGDBn37BVoEEJZ9r_bbugTrJDvg7B-Rw7r1Laxjk2JVaHVWHrJH6YwcRwXAuK3Tffuro2dtMk4NrbWDirFL-U9y5Fe3YDow31C7T6xudHBCpZFGeYIFDzXjPbmmn_moaJ4Rm4VED84"/>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10649671" y="1851856"/>
              <a:ext cx="634592" cy="475944"/>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32" descr="https://lh6.googleusercontent.com/jc93MQuc6diuw-0HQL3LJMCnNyl8kFnO-mhAsfXZCac-x1VbLod5VO-1F1Maz9F-ETKzCqKeFmqPMfAewQQ1IauwE30xRQ69vDcr0nmCEL1Y398f3e1e72KAAM1kUjmY1-8axRhPyUs"/>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809836" y="1954587"/>
              <a:ext cx="645103" cy="2704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lockwood\Desktop\Ghelia.png"/>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723040" y="2006554"/>
              <a:ext cx="867485" cy="166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Object 25">
              <a:extLst>
                <a:ext uri="{FF2B5EF4-FFF2-40B4-BE49-F238E27FC236}">
                  <a16:creationId xmlns:a16="http://schemas.microsoft.com/office/drawing/2014/main" id="{EC713331-055F-4ECD-BE2E-812F84CD76E1}"/>
                </a:ext>
              </a:extLst>
            </p:cNvPr>
            <p:cNvGraphicFramePr>
              <a:graphicFrameLocks noChangeAspect="1"/>
            </p:cNvGraphicFramePr>
            <p:nvPr/>
          </p:nvGraphicFramePr>
          <p:xfrm>
            <a:off x="177332" y="1896488"/>
            <a:ext cx="362746" cy="386681"/>
          </p:xfrm>
          <a:graphic>
            <a:graphicData uri="http://schemas.openxmlformats.org/presentationml/2006/ole">
              <mc:AlternateContent xmlns:mc="http://schemas.openxmlformats.org/markup-compatibility/2006">
                <mc:Choice xmlns:v="urn:schemas-microsoft-com:vml" Requires="v">
                  <p:oleObj spid="_x0000_s1026" r:id="rId75" imgW="1395720" imgH="1487160" progId="">
                    <p:embed/>
                  </p:oleObj>
                </mc:Choice>
                <mc:Fallback>
                  <p:oleObj r:id="rId75" imgW="1395720" imgH="1487160" progId="">
                    <p:embed/>
                    <p:pic>
                      <p:nvPicPr>
                        <p:cNvPr id="26" name="Object 25">
                          <a:extLst>
                            <a:ext uri="{FF2B5EF4-FFF2-40B4-BE49-F238E27FC236}">
                              <a16:creationId xmlns:a16="http://schemas.microsoft.com/office/drawing/2014/main" id="{EC713331-055F-4ECD-BE2E-812F84CD76E1}"/>
                            </a:ext>
                          </a:extLst>
                        </p:cNvPr>
                        <p:cNvPicPr/>
                        <p:nvPr/>
                      </p:nvPicPr>
                      <p:blipFill>
                        <a:blip r:embed="rId76"/>
                        <a:stretch>
                          <a:fillRect/>
                        </a:stretch>
                      </p:blipFill>
                      <p:spPr>
                        <a:xfrm>
                          <a:off x="177332" y="1896488"/>
                          <a:ext cx="362746" cy="38668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ED60888-E060-4649-9D8F-CCA052B79655}"/>
                </a:ext>
              </a:extLst>
            </p:cNvPr>
            <p:cNvGraphicFramePr>
              <a:graphicFrameLocks noChangeAspect="1"/>
            </p:cNvGraphicFramePr>
            <p:nvPr/>
          </p:nvGraphicFramePr>
          <p:xfrm>
            <a:off x="2192963" y="1987831"/>
            <a:ext cx="909378" cy="203995"/>
          </p:xfrm>
          <a:graphic>
            <a:graphicData uri="http://schemas.openxmlformats.org/presentationml/2006/ole">
              <mc:AlternateContent xmlns:mc="http://schemas.openxmlformats.org/markup-compatibility/2006">
                <mc:Choice xmlns:v="urn:schemas-microsoft-com:vml" Requires="v">
                  <p:oleObj spid="_x0000_s1027" r:id="rId77" imgW="6044040" imgH="1356120" progId="">
                    <p:embed/>
                  </p:oleObj>
                </mc:Choice>
                <mc:Fallback>
                  <p:oleObj r:id="rId77" imgW="6044040" imgH="1356120" progId="">
                    <p:embed/>
                    <p:pic>
                      <p:nvPicPr>
                        <p:cNvPr id="30" name="Object 29">
                          <a:extLst>
                            <a:ext uri="{FF2B5EF4-FFF2-40B4-BE49-F238E27FC236}">
                              <a16:creationId xmlns:a16="http://schemas.microsoft.com/office/drawing/2014/main" id="{7ED60888-E060-4649-9D8F-CCA052B79655}"/>
                            </a:ext>
                          </a:extLst>
                        </p:cNvPr>
                        <p:cNvPicPr/>
                        <p:nvPr/>
                      </p:nvPicPr>
                      <p:blipFill>
                        <a:blip r:embed="rId78"/>
                        <a:stretch>
                          <a:fillRect/>
                        </a:stretch>
                      </p:blipFill>
                      <p:spPr>
                        <a:xfrm>
                          <a:off x="2192963" y="1987831"/>
                          <a:ext cx="909378" cy="203995"/>
                        </a:xfrm>
                        <a:prstGeom prst="rect">
                          <a:avLst/>
                        </a:prstGeom>
                      </p:spPr>
                    </p:pic>
                  </p:oleObj>
                </mc:Fallback>
              </mc:AlternateContent>
            </a:graphicData>
          </a:graphic>
        </p:graphicFrame>
        <p:pic>
          <p:nvPicPr>
            <p:cNvPr id="32" name="Picture 31" descr="A picture containing object, clock&#10;&#10;Description automatically generated">
              <a:extLst>
                <a:ext uri="{FF2B5EF4-FFF2-40B4-BE49-F238E27FC236}">
                  <a16:creationId xmlns:a16="http://schemas.microsoft.com/office/drawing/2014/main" id="{1550ACAD-70EC-4414-A407-25A076201661}"/>
                </a:ext>
              </a:extLst>
            </p:cNvPr>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6166190" y="2004502"/>
              <a:ext cx="463624" cy="170653"/>
            </a:xfrm>
            <a:prstGeom prst="rect">
              <a:avLst/>
            </a:prstGeom>
          </p:spPr>
        </p:pic>
      </p:grpSp>
      <p:pic>
        <p:nvPicPr>
          <p:cNvPr id="182" name="Picture 181">
            <a:extLst>
              <a:ext uri="{FF2B5EF4-FFF2-40B4-BE49-F238E27FC236}">
                <a16:creationId xmlns:a16="http://schemas.microsoft.com/office/drawing/2014/main" id="{7F5789C8-D2FF-0D4C-8055-D94E28DADDEC}"/>
              </a:ext>
            </a:extLst>
          </p:cNvPr>
          <p:cNvPicPr>
            <a:picLocks noChangeAspect="1"/>
          </p:cNvPicPr>
          <p:nvPr/>
        </p:nvPicPr>
        <p:blipFill rotWithShape="1">
          <a:blip r:embed="rId80" cstate="email">
            <a:extLst>
              <a:ext uri="{28A0092B-C50C-407E-A947-70E740481C1C}">
                <a14:useLocalDpi xmlns:a14="http://schemas.microsoft.com/office/drawing/2010/main"/>
              </a:ext>
            </a:extLst>
          </a:blip>
          <a:srcRect l="17114" r="17114"/>
          <a:stretch/>
        </p:blipFill>
        <p:spPr>
          <a:xfrm>
            <a:off x="2577981" y="2201961"/>
            <a:ext cx="519013" cy="414284"/>
          </a:xfrm>
          <a:prstGeom prst="rect">
            <a:avLst/>
          </a:prstGeom>
        </p:spPr>
      </p:pic>
      <p:pic>
        <p:nvPicPr>
          <p:cNvPr id="186" name="Picture 185">
            <a:extLst>
              <a:ext uri="{FF2B5EF4-FFF2-40B4-BE49-F238E27FC236}">
                <a16:creationId xmlns:a16="http://schemas.microsoft.com/office/drawing/2014/main" id="{4EC82D37-F81F-7049-974B-C2782B965E61}"/>
              </a:ext>
            </a:extLst>
          </p:cNvPr>
          <p:cNvPicPr>
            <a:picLocks noChangeAspect="1"/>
          </p:cNvPicPr>
          <p:nvPr/>
        </p:nvPicPr>
        <p:blipFill rotWithShape="1">
          <a:blip r:embed="rId81" cstate="email">
            <a:extLst>
              <a:ext uri="{28A0092B-C50C-407E-A947-70E740481C1C}">
                <a14:useLocalDpi xmlns:a14="http://schemas.microsoft.com/office/drawing/2010/main"/>
              </a:ext>
            </a:extLst>
          </a:blip>
          <a:srcRect/>
          <a:stretch/>
        </p:blipFill>
        <p:spPr>
          <a:xfrm>
            <a:off x="6142666" y="2283463"/>
            <a:ext cx="706741" cy="251555"/>
          </a:xfrm>
          <a:prstGeom prst="rect">
            <a:avLst/>
          </a:prstGeom>
        </p:spPr>
      </p:pic>
      <p:pic>
        <p:nvPicPr>
          <p:cNvPr id="196" name="Picture 195">
            <a:extLst>
              <a:ext uri="{FF2B5EF4-FFF2-40B4-BE49-F238E27FC236}">
                <a16:creationId xmlns:a16="http://schemas.microsoft.com/office/drawing/2014/main" id="{8DD40E93-A576-FC4E-9FD5-4A2F9495B608}"/>
              </a:ext>
            </a:extLst>
          </p:cNvPr>
          <p:cNvPicPr>
            <a:picLocks noChangeAspect="1"/>
          </p:cNvPicPr>
          <p:nvPr/>
        </p:nvPicPr>
        <p:blipFill>
          <a:blip r:embed="rId82" cstate="email">
            <a:extLst>
              <a:ext uri="{28A0092B-C50C-407E-A947-70E740481C1C}">
                <a14:useLocalDpi xmlns:a14="http://schemas.microsoft.com/office/drawing/2010/main"/>
              </a:ext>
            </a:extLst>
          </a:blip>
          <a:stretch>
            <a:fillRect/>
          </a:stretch>
        </p:blipFill>
        <p:spPr>
          <a:xfrm>
            <a:off x="26161" y="2131021"/>
            <a:ext cx="808355" cy="556165"/>
          </a:xfrm>
          <a:prstGeom prst="rect">
            <a:avLst/>
          </a:prstGeom>
        </p:spPr>
      </p:pic>
      <p:pic>
        <p:nvPicPr>
          <p:cNvPr id="207" name="Picture 206">
            <a:extLst>
              <a:ext uri="{FF2B5EF4-FFF2-40B4-BE49-F238E27FC236}">
                <a16:creationId xmlns:a16="http://schemas.microsoft.com/office/drawing/2014/main" id="{36E414F6-0DCE-6A4B-B437-AA509A7C6198}"/>
              </a:ext>
            </a:extLst>
          </p:cNvPr>
          <p:cNvPicPr>
            <a:picLocks noChangeAspect="1"/>
          </p:cNvPicPr>
          <p:nvPr/>
        </p:nvPicPr>
        <p:blipFill>
          <a:blip r:embed="rId83" cstate="email">
            <a:extLst>
              <a:ext uri="{28A0092B-C50C-407E-A947-70E740481C1C}">
                <a14:useLocalDpi xmlns:a14="http://schemas.microsoft.com/office/drawing/2010/main"/>
              </a:ext>
            </a:extLst>
          </a:blip>
          <a:stretch>
            <a:fillRect/>
          </a:stretch>
        </p:blipFill>
        <p:spPr>
          <a:xfrm>
            <a:off x="3831485" y="2272449"/>
            <a:ext cx="339605" cy="273309"/>
          </a:xfrm>
          <a:prstGeom prst="rect">
            <a:avLst/>
          </a:prstGeom>
        </p:spPr>
      </p:pic>
      <p:pic>
        <p:nvPicPr>
          <p:cNvPr id="212" name="Picture 211">
            <a:extLst>
              <a:ext uri="{FF2B5EF4-FFF2-40B4-BE49-F238E27FC236}">
                <a16:creationId xmlns:a16="http://schemas.microsoft.com/office/drawing/2014/main" id="{B277BBF2-9F91-6D4C-AED4-CDF42FEACC1F}"/>
              </a:ext>
            </a:extLst>
          </p:cNvPr>
          <p:cNvPicPr>
            <a:picLocks noChangeAspect="1"/>
          </p:cNvPicPr>
          <p:nvPr/>
        </p:nvPicPr>
        <p:blipFill rotWithShape="1">
          <a:blip r:embed="rId84" cstate="email">
            <a:extLst>
              <a:ext uri="{28A0092B-C50C-407E-A947-70E740481C1C}">
                <a14:useLocalDpi xmlns:a14="http://schemas.microsoft.com/office/drawing/2010/main"/>
              </a:ext>
            </a:extLst>
          </a:blip>
          <a:srcRect l="9665" t="2257" r="4861" b="9927"/>
          <a:stretch/>
        </p:blipFill>
        <p:spPr>
          <a:xfrm>
            <a:off x="1479270" y="2193625"/>
            <a:ext cx="430957" cy="430957"/>
          </a:xfrm>
          <a:prstGeom prst="ellipse">
            <a:avLst/>
          </a:prstGeom>
        </p:spPr>
      </p:pic>
      <p:pic>
        <p:nvPicPr>
          <p:cNvPr id="222" name="Picture 221">
            <a:extLst>
              <a:ext uri="{FF2B5EF4-FFF2-40B4-BE49-F238E27FC236}">
                <a16:creationId xmlns:a16="http://schemas.microsoft.com/office/drawing/2014/main" id="{A04691AF-792A-AB4A-B385-0982E4F42C7F}"/>
              </a:ext>
            </a:extLst>
          </p:cNvPr>
          <p:cNvPicPr>
            <a:picLocks noChangeAspect="1"/>
          </p:cNvPicPr>
          <p:nvPr/>
        </p:nvPicPr>
        <p:blipFill>
          <a:blip r:embed="rId85" cstate="email">
            <a:extLst>
              <a:ext uri="{28A0092B-C50C-407E-A947-70E740481C1C}">
                <a14:useLocalDpi xmlns:a14="http://schemas.microsoft.com/office/drawing/2010/main"/>
              </a:ext>
            </a:extLst>
          </a:blip>
          <a:stretch>
            <a:fillRect/>
          </a:stretch>
        </p:blipFill>
        <p:spPr>
          <a:xfrm>
            <a:off x="10571522" y="2216412"/>
            <a:ext cx="709608" cy="385656"/>
          </a:xfrm>
          <a:prstGeom prst="rect">
            <a:avLst/>
          </a:prstGeom>
        </p:spPr>
      </p:pic>
      <p:pic>
        <p:nvPicPr>
          <p:cNvPr id="258" name="Picture 257">
            <a:extLst>
              <a:ext uri="{FF2B5EF4-FFF2-40B4-BE49-F238E27FC236}">
                <a16:creationId xmlns:a16="http://schemas.microsoft.com/office/drawing/2014/main" id="{AF35A066-621D-1446-804A-0E7F4A085F31}"/>
              </a:ext>
            </a:extLst>
          </p:cNvPr>
          <p:cNvPicPr>
            <a:picLocks noChangeAspect="1"/>
          </p:cNvPicPr>
          <p:nvPr/>
        </p:nvPicPr>
        <p:blipFill>
          <a:blip r:embed="rId86" cstate="email">
            <a:extLst>
              <a:ext uri="{28A0092B-C50C-407E-A947-70E740481C1C}">
                <a14:useLocalDpi xmlns:a14="http://schemas.microsoft.com/office/drawing/2010/main"/>
              </a:ext>
            </a:extLst>
          </a:blip>
          <a:stretch>
            <a:fillRect/>
          </a:stretch>
        </p:blipFill>
        <p:spPr>
          <a:xfrm>
            <a:off x="3220535" y="2293452"/>
            <a:ext cx="531141" cy="231303"/>
          </a:xfrm>
          <a:prstGeom prst="rect">
            <a:avLst/>
          </a:prstGeom>
        </p:spPr>
      </p:pic>
      <p:pic>
        <p:nvPicPr>
          <p:cNvPr id="143" name="Picture 6" descr="https://lh3.googleusercontent.com/FoEspqSMwO3bwBeHzLxzh7uV7IqTwTIsSYP4zx_Buy-aZHJnVS25NG-aLXhbgqv7W4clLK9IvZWbakGPtLEIZ9xiBG1U2Vkv6jGPUbT4HIe1pvl5jvB_3fSMNqKioJTKAi8IQvY11Qs"/>
          <p:cNvPicPr>
            <a:picLocks noChangeAspect="1" noChangeArrowheads="1"/>
          </p:cNvPicPr>
          <p:nvPr/>
        </p:nvPicPr>
        <p:blipFill>
          <a:blip r:embed="rId87" cstate="email">
            <a:extLst>
              <a:ext uri="{28A0092B-C50C-407E-A947-70E740481C1C}">
                <a14:useLocalDpi xmlns:a14="http://schemas.microsoft.com/office/drawing/2010/main"/>
              </a:ext>
            </a:extLst>
          </a:blip>
          <a:srcRect/>
          <a:stretch>
            <a:fillRect/>
          </a:stretch>
        </p:blipFill>
        <p:spPr bwMode="auto">
          <a:xfrm>
            <a:off x="9895994" y="2311694"/>
            <a:ext cx="555132" cy="195093"/>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5" descr="https://lh4.googleusercontent.com/hhK0P07Nt7KI592IimmdO7HKtrSI8jlyII8tPmTJnNfJk6smrjLpXRazOByhEl0wjml2dR9o20aQ7wWs2uTTPxH6FzV9ninfD_jThLz3vf0gSbrfn28VGtU99cxqRCeHFRZtUhgAiGE"/>
          <p:cNvPicPr>
            <a:picLocks noChangeAspect="1" noChangeArrowheads="1"/>
          </p:cNvPicPr>
          <p:nvPr/>
        </p:nvPicPr>
        <p:blipFill>
          <a:blip r:embed="rId88" cstate="email">
            <a:extLst>
              <a:ext uri="{28A0092B-C50C-407E-A947-70E740481C1C}">
                <a14:useLocalDpi xmlns:a14="http://schemas.microsoft.com/office/drawing/2010/main"/>
              </a:ext>
            </a:extLst>
          </a:blip>
          <a:srcRect/>
          <a:stretch>
            <a:fillRect/>
          </a:stretch>
        </p:blipFill>
        <p:spPr bwMode="auto">
          <a:xfrm>
            <a:off x="9066643" y="2253736"/>
            <a:ext cx="829351" cy="311008"/>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51">
            <a:extLst>
              <a:ext uri="{FF2B5EF4-FFF2-40B4-BE49-F238E27FC236}">
                <a16:creationId xmlns:a16="http://schemas.microsoft.com/office/drawing/2014/main" id="{9D1FA315-83C1-CF46-8E22-4F3F8EEBE4D4}"/>
              </a:ext>
            </a:extLst>
          </p:cNvPr>
          <p:cNvPicPr>
            <a:picLocks noChangeAspect="1"/>
          </p:cNvPicPr>
          <p:nvPr/>
        </p:nvPicPr>
        <p:blipFill>
          <a:blip r:embed="rId89" cstate="email">
            <a:extLst>
              <a:ext uri="{28A0092B-C50C-407E-A947-70E740481C1C}">
                <a14:useLocalDpi xmlns:a14="http://schemas.microsoft.com/office/drawing/2010/main"/>
              </a:ext>
            </a:extLst>
          </a:blip>
          <a:stretch>
            <a:fillRect/>
          </a:stretch>
        </p:blipFill>
        <p:spPr>
          <a:xfrm>
            <a:off x="938322" y="2234560"/>
            <a:ext cx="348044" cy="349087"/>
          </a:xfrm>
          <a:prstGeom prst="rect">
            <a:avLst/>
          </a:prstGeom>
        </p:spPr>
      </p:pic>
      <p:pic>
        <p:nvPicPr>
          <p:cNvPr id="272" name="Picture 4" descr="https://lh4.googleusercontent.com/qFGEYs3hHKMrtDbs6u5Qil3bEz0Nz6Rg7YSPkq4KDxrw0kuFhqE9CxMwac-4Gaaao6esYWjdmfG8BpGhBYQGGuvh3GKh17R1skbUhJyYXTD5wgEHuMCgt2A5T8Oo8EixI5c9FEGS-6I"/>
          <p:cNvPicPr>
            <a:picLocks noChangeAspect="1" noChangeArrowheads="1"/>
          </p:cNvPicPr>
          <p:nvPr/>
        </p:nvPicPr>
        <p:blipFill>
          <a:blip r:embed="rId90" cstate="email">
            <a:extLst>
              <a:ext uri="{28A0092B-C50C-407E-A947-70E740481C1C}">
                <a14:useLocalDpi xmlns:a14="http://schemas.microsoft.com/office/drawing/2010/main"/>
              </a:ext>
            </a:extLst>
          </a:blip>
          <a:srcRect/>
          <a:stretch>
            <a:fillRect/>
          </a:stretch>
        </p:blipFill>
        <p:spPr bwMode="auto">
          <a:xfrm>
            <a:off x="6959251" y="2289064"/>
            <a:ext cx="655559" cy="240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lockwood\Desktop\Integrated_Device_Technology_Logo_2-Line.png"/>
          <p:cNvPicPr>
            <a:picLocks noChangeAspect="1" noChangeArrowheads="1"/>
          </p:cNvPicPr>
          <p:nvPr/>
        </p:nvPicPr>
        <p:blipFill>
          <a:blip r:embed="rId91" cstate="email">
            <a:extLst>
              <a:ext uri="{28A0092B-C50C-407E-A947-70E740481C1C}">
                <a14:useLocalDpi xmlns:a14="http://schemas.microsoft.com/office/drawing/2010/main"/>
              </a:ext>
            </a:extLst>
          </a:blip>
          <a:srcRect/>
          <a:stretch>
            <a:fillRect/>
          </a:stretch>
        </p:blipFill>
        <p:spPr bwMode="auto">
          <a:xfrm>
            <a:off x="4254701" y="2241960"/>
            <a:ext cx="883955" cy="3342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anhui huami">
            <a:extLst>
              <a:ext uri="{FF2B5EF4-FFF2-40B4-BE49-F238E27FC236}">
                <a16:creationId xmlns:a16="http://schemas.microsoft.com/office/drawing/2014/main" id="{16D92BE2-60A1-45A5-BAB4-D34E5008DC32}"/>
              </a:ext>
            </a:extLst>
          </p:cNvPr>
          <p:cNvPicPr>
            <a:picLocks noChangeAspect="1" noChangeArrowheads="1"/>
          </p:cNvPicPr>
          <p:nvPr/>
        </p:nvPicPr>
        <p:blipFill>
          <a:blip r:embed="rId92" cstate="email">
            <a:extLst>
              <a:ext uri="{28A0092B-C50C-407E-A947-70E740481C1C}">
                <a14:useLocalDpi xmlns:a14="http://schemas.microsoft.com/office/drawing/2010/main"/>
              </a:ext>
            </a:extLst>
          </a:blip>
          <a:srcRect/>
          <a:stretch>
            <a:fillRect/>
          </a:stretch>
        </p:blipFill>
        <p:spPr bwMode="auto">
          <a:xfrm>
            <a:off x="1980220" y="2281154"/>
            <a:ext cx="544235" cy="25589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a:extLst>
              <a:ext uri="{FF2B5EF4-FFF2-40B4-BE49-F238E27FC236}">
                <a16:creationId xmlns:a16="http://schemas.microsoft.com/office/drawing/2014/main" id="{7FB0BEB7-4D15-48F3-9CCF-F129F93E8019}"/>
              </a:ext>
            </a:extLst>
          </p:cNvPr>
          <p:cNvPicPr>
            <a:picLocks noChangeAspect="1"/>
          </p:cNvPicPr>
          <p:nvPr/>
        </p:nvPicPr>
        <p:blipFill>
          <a:blip r:embed="rId93" cstate="email">
            <a:extLst>
              <a:ext uri="{28A0092B-C50C-407E-A947-70E740481C1C}">
                <a14:useLocalDpi xmlns:a14="http://schemas.microsoft.com/office/drawing/2010/main"/>
              </a:ext>
              <a:ext uri="{96DAC541-7B7A-43D3-8B79-37D633B846F1}">
                <asvg:svgBlip xmlns:asvg="http://schemas.microsoft.com/office/drawing/2016/SVG/main" r:embed="rId94"/>
              </a:ext>
            </a:extLst>
          </a:blip>
          <a:stretch>
            <a:fillRect/>
          </a:stretch>
        </p:blipFill>
        <p:spPr>
          <a:xfrm>
            <a:off x="5069601" y="2322060"/>
            <a:ext cx="954136" cy="174360"/>
          </a:xfrm>
          <a:prstGeom prst="rect">
            <a:avLst/>
          </a:prstGeom>
        </p:spPr>
      </p:pic>
      <p:pic>
        <p:nvPicPr>
          <p:cNvPr id="40" name="Graphic 39">
            <a:extLst>
              <a:ext uri="{FF2B5EF4-FFF2-40B4-BE49-F238E27FC236}">
                <a16:creationId xmlns:a16="http://schemas.microsoft.com/office/drawing/2014/main" id="{897E1F01-B4D1-4FD0-BB35-1AF26DD3BC3E}"/>
              </a:ext>
            </a:extLst>
          </p:cNvPr>
          <p:cNvPicPr>
            <a:picLocks noChangeAspect="1"/>
          </p:cNvPicPr>
          <p:nvPr/>
        </p:nvPicPr>
        <p:blipFill>
          <a:blip r:embed="rId95" cstate="email">
            <a:extLst>
              <a:ext uri="{28A0092B-C50C-407E-A947-70E740481C1C}">
                <a14:useLocalDpi xmlns:a14="http://schemas.microsoft.com/office/drawing/2010/main"/>
              </a:ext>
              <a:ext uri="{96DAC541-7B7A-43D3-8B79-37D633B846F1}">
                <asvg:svgBlip xmlns:asvg="http://schemas.microsoft.com/office/drawing/2016/SVG/main" r:embed="rId96"/>
              </a:ext>
            </a:extLst>
          </a:blip>
          <a:stretch>
            <a:fillRect/>
          </a:stretch>
        </p:blipFill>
        <p:spPr>
          <a:xfrm>
            <a:off x="7733739" y="2215454"/>
            <a:ext cx="387572" cy="387572"/>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84F76709-FED3-46A4-A205-D0EA4F0A626C}"/>
              </a:ext>
            </a:extLst>
          </p:cNvPr>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8260873" y="2228780"/>
            <a:ext cx="818724" cy="360921"/>
          </a:xfrm>
          <a:prstGeom prst="rect">
            <a:avLst/>
          </a:prstGeom>
        </p:spPr>
      </p:pic>
      <p:pic>
        <p:nvPicPr>
          <p:cNvPr id="187" name="Picture 186">
            <a:extLst>
              <a:ext uri="{FF2B5EF4-FFF2-40B4-BE49-F238E27FC236}">
                <a16:creationId xmlns:a16="http://schemas.microsoft.com/office/drawing/2014/main" id="{41ADDD82-FDC7-7C42-B7F8-46101AB6B5DB}"/>
              </a:ext>
            </a:extLst>
          </p:cNvPr>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5947161" y="2753609"/>
            <a:ext cx="818831" cy="223899"/>
          </a:xfrm>
          <a:prstGeom prst="rect">
            <a:avLst/>
          </a:prstGeom>
        </p:spPr>
      </p:pic>
      <p:pic>
        <p:nvPicPr>
          <p:cNvPr id="188" name="Picture 187">
            <a:extLst>
              <a:ext uri="{FF2B5EF4-FFF2-40B4-BE49-F238E27FC236}">
                <a16:creationId xmlns:a16="http://schemas.microsoft.com/office/drawing/2014/main" id="{23E639FB-BA96-CA4A-8697-99753B7C2ECA}"/>
              </a:ext>
            </a:extLst>
          </p:cNvPr>
          <p:cNvPicPr>
            <a:picLocks noChangeAspect="1"/>
          </p:cNvPicPr>
          <p:nvPr/>
        </p:nvPicPr>
        <p:blipFill>
          <a:blip r:embed="rId99" cstate="email">
            <a:extLst>
              <a:ext uri="{28A0092B-C50C-407E-A947-70E740481C1C}">
                <a14:useLocalDpi xmlns:a14="http://schemas.microsoft.com/office/drawing/2010/main"/>
              </a:ext>
            </a:extLst>
          </a:blip>
          <a:stretch>
            <a:fillRect/>
          </a:stretch>
        </p:blipFill>
        <p:spPr>
          <a:xfrm>
            <a:off x="10502864" y="2764894"/>
            <a:ext cx="707579" cy="201329"/>
          </a:xfrm>
          <a:prstGeom prst="rect">
            <a:avLst/>
          </a:prstGeom>
        </p:spPr>
      </p:pic>
      <p:pic>
        <p:nvPicPr>
          <p:cNvPr id="204" name="Picture 203">
            <a:extLst>
              <a:ext uri="{FF2B5EF4-FFF2-40B4-BE49-F238E27FC236}">
                <a16:creationId xmlns:a16="http://schemas.microsoft.com/office/drawing/2014/main" id="{16A07063-D8B6-994B-9A64-6EA5F877817A}"/>
              </a:ext>
            </a:extLst>
          </p:cNvPr>
          <p:cNvPicPr>
            <a:picLocks noChangeAspect="1"/>
          </p:cNvPicPr>
          <p:nvPr/>
        </p:nvPicPr>
        <p:blipFill>
          <a:blip r:embed="rId100" cstate="email">
            <a:extLst>
              <a:ext uri="{28A0092B-C50C-407E-A947-70E740481C1C}">
                <a14:useLocalDpi xmlns:a14="http://schemas.microsoft.com/office/drawing/2010/main"/>
              </a:ext>
            </a:extLst>
          </a:blip>
          <a:stretch>
            <a:fillRect/>
          </a:stretch>
        </p:blipFill>
        <p:spPr>
          <a:xfrm>
            <a:off x="7694400" y="2766798"/>
            <a:ext cx="605727" cy="197520"/>
          </a:xfrm>
          <a:prstGeom prst="rect">
            <a:avLst/>
          </a:prstGeom>
        </p:spPr>
      </p:pic>
      <p:pic>
        <p:nvPicPr>
          <p:cNvPr id="226" name="Picture 225">
            <a:extLst>
              <a:ext uri="{FF2B5EF4-FFF2-40B4-BE49-F238E27FC236}">
                <a16:creationId xmlns:a16="http://schemas.microsoft.com/office/drawing/2014/main" id="{D76A7DCF-876A-104A-BD37-C033C3C1DC9F}"/>
              </a:ext>
            </a:extLst>
          </p:cNvPr>
          <p:cNvPicPr>
            <a:picLocks noChangeAspect="1"/>
          </p:cNvPicPr>
          <p:nvPr/>
        </p:nvPicPr>
        <p:blipFill>
          <a:blip r:embed="rId101" cstate="email">
            <a:extLst>
              <a:ext uri="{28A0092B-C50C-407E-A947-70E740481C1C}">
                <a14:useLocalDpi xmlns:a14="http://schemas.microsoft.com/office/drawing/2010/main"/>
              </a:ext>
            </a:extLst>
          </a:blip>
          <a:stretch>
            <a:fillRect/>
          </a:stretch>
        </p:blipFill>
        <p:spPr>
          <a:xfrm>
            <a:off x="1959433" y="2794039"/>
            <a:ext cx="848887" cy="143039"/>
          </a:xfrm>
          <a:prstGeom prst="rect">
            <a:avLst/>
          </a:prstGeom>
        </p:spPr>
      </p:pic>
      <p:pic>
        <p:nvPicPr>
          <p:cNvPr id="232" name="Picture 231">
            <a:extLst>
              <a:ext uri="{FF2B5EF4-FFF2-40B4-BE49-F238E27FC236}">
                <a16:creationId xmlns:a16="http://schemas.microsoft.com/office/drawing/2014/main" id="{6EF49F51-A317-794C-9C7D-8ECCDCD7F88C}"/>
              </a:ext>
            </a:extLst>
          </p:cNvPr>
          <p:cNvPicPr>
            <a:picLocks noChangeAspect="1"/>
          </p:cNvPicPr>
          <p:nvPr/>
        </p:nvPicPr>
        <p:blipFill>
          <a:blip r:embed="rId102" cstate="email">
            <a:extLst>
              <a:ext uri="{28A0092B-C50C-407E-A947-70E740481C1C}">
                <a14:useLocalDpi xmlns:a14="http://schemas.microsoft.com/office/drawing/2010/main"/>
              </a:ext>
            </a:extLst>
          </a:blip>
          <a:stretch>
            <a:fillRect/>
          </a:stretch>
        </p:blipFill>
        <p:spPr>
          <a:xfrm>
            <a:off x="3020669" y="2757390"/>
            <a:ext cx="563351" cy="216337"/>
          </a:xfrm>
          <a:prstGeom prst="rect">
            <a:avLst/>
          </a:prstGeom>
        </p:spPr>
      </p:pic>
      <p:pic>
        <p:nvPicPr>
          <p:cNvPr id="240" name="Picture 239">
            <a:extLst>
              <a:ext uri="{FF2B5EF4-FFF2-40B4-BE49-F238E27FC236}">
                <a16:creationId xmlns:a16="http://schemas.microsoft.com/office/drawing/2014/main" id="{062DFD0F-E21B-B245-BDF2-1F8A7A44ECAA}"/>
              </a:ext>
            </a:extLst>
          </p:cNvPr>
          <p:cNvPicPr>
            <a:picLocks noChangeAspect="1"/>
          </p:cNvPicPr>
          <p:nvPr/>
        </p:nvPicPr>
        <p:blipFill>
          <a:blip r:embed="rId103" cstate="email">
            <a:extLst>
              <a:ext uri="{28A0092B-C50C-407E-A947-70E740481C1C}">
                <a14:useLocalDpi xmlns:a14="http://schemas.microsoft.com/office/drawing/2010/main"/>
              </a:ext>
            </a:extLst>
          </a:blip>
          <a:stretch>
            <a:fillRect/>
          </a:stretch>
        </p:blipFill>
        <p:spPr>
          <a:xfrm>
            <a:off x="5069601" y="2807895"/>
            <a:ext cx="712691" cy="115327"/>
          </a:xfrm>
          <a:prstGeom prst="rect">
            <a:avLst/>
          </a:prstGeom>
        </p:spPr>
      </p:pic>
      <p:pic>
        <p:nvPicPr>
          <p:cNvPr id="253" name="Picture 252">
            <a:extLst>
              <a:ext uri="{FF2B5EF4-FFF2-40B4-BE49-F238E27FC236}">
                <a16:creationId xmlns:a16="http://schemas.microsoft.com/office/drawing/2014/main" id="{5D64B66B-1AE3-8144-B789-17711E235787}"/>
              </a:ext>
            </a:extLst>
          </p:cNvPr>
          <p:cNvPicPr>
            <a:picLocks noChangeAspect="1"/>
          </p:cNvPicPr>
          <p:nvPr/>
        </p:nvPicPr>
        <p:blipFill>
          <a:blip r:embed="rId104" cstate="email">
            <a:extLst>
              <a:ext uri="{28A0092B-C50C-407E-A947-70E740481C1C}">
                <a14:useLocalDpi xmlns:a14="http://schemas.microsoft.com/office/drawing/2010/main"/>
              </a:ext>
            </a:extLst>
          </a:blip>
          <a:stretch>
            <a:fillRect/>
          </a:stretch>
        </p:blipFill>
        <p:spPr>
          <a:xfrm>
            <a:off x="9446615" y="2756648"/>
            <a:ext cx="860341" cy="217820"/>
          </a:xfrm>
          <a:prstGeom prst="rect">
            <a:avLst/>
          </a:prstGeom>
        </p:spPr>
      </p:pic>
      <p:pic>
        <p:nvPicPr>
          <p:cNvPr id="144" name="Picture 10" descr="https://lh3.googleusercontent.com/jIJhwMP6mzl_hioPAJjW64YjLkfo6JD3zVNpLC_XxkutqGUVPq-lHLcK372m42T28KU0F-BI2zLJ5G9uMnhoZQi1VWTzonZIFksApJBBHDNwH-DSV3rAw53NJHNmVtmobwvzEWOor9A"/>
          <p:cNvPicPr>
            <a:picLocks noChangeAspect="1" noChangeArrowheads="1"/>
          </p:cNvPicPr>
          <p:nvPr/>
        </p:nvPicPr>
        <p:blipFill>
          <a:blip r:embed="rId105" cstate="email">
            <a:extLst>
              <a:ext uri="{28A0092B-C50C-407E-A947-70E740481C1C}">
                <a14:useLocalDpi xmlns:a14="http://schemas.microsoft.com/office/drawing/2010/main"/>
              </a:ext>
            </a:extLst>
          </a:blip>
          <a:srcRect/>
          <a:stretch>
            <a:fillRect/>
          </a:stretch>
        </p:blipFill>
        <p:spPr bwMode="auto">
          <a:xfrm>
            <a:off x="4334756" y="2775683"/>
            <a:ext cx="501409" cy="179751"/>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a:extLst>
              <a:ext uri="{FF2B5EF4-FFF2-40B4-BE49-F238E27FC236}">
                <a16:creationId xmlns:a16="http://schemas.microsoft.com/office/drawing/2014/main" id="{51A1ECB1-70BD-B040-A281-FDC79F5CA4B4}"/>
              </a:ext>
            </a:extLst>
          </p:cNvPr>
          <p:cNvPicPr>
            <a:picLocks noChangeAspect="1"/>
          </p:cNvPicPr>
          <p:nvPr/>
        </p:nvPicPr>
        <p:blipFill>
          <a:blip r:embed="rId106" cstate="email">
            <a:extLst>
              <a:ext uri="{28A0092B-C50C-407E-A947-70E740481C1C}">
                <a14:useLocalDpi xmlns:a14="http://schemas.microsoft.com/office/drawing/2010/main"/>
              </a:ext>
            </a:extLst>
          </a:blip>
          <a:stretch>
            <a:fillRect/>
          </a:stretch>
        </p:blipFill>
        <p:spPr>
          <a:xfrm>
            <a:off x="8506262" y="2684752"/>
            <a:ext cx="746556" cy="361613"/>
          </a:xfrm>
          <a:prstGeom prst="rect">
            <a:avLst/>
          </a:prstGeom>
        </p:spPr>
      </p:pic>
      <p:pic>
        <p:nvPicPr>
          <p:cNvPr id="273" name="Picture 8" descr="https://lh3.googleusercontent.com/eMy07Dt7LvdsxShdSTAZqLIfoRJeoHG7cvEDNAOwI4tx1glH7LKnkMUZwCHJW72yfLWvMsPYpQyIvQeSNW05LO1u8uhqZl6FoR_VdJBWO6uTLzW0hfeRodcZvvxR2-z6h9PZmUEYbMU"/>
          <p:cNvPicPr>
            <a:picLocks noChangeAspect="1" noChangeArrowheads="1"/>
          </p:cNvPicPr>
          <p:nvPr/>
        </p:nvPicPr>
        <p:blipFill>
          <a:blip r:embed="rId107" cstate="email">
            <a:extLst>
              <a:ext uri="{28A0092B-C50C-407E-A947-70E740481C1C}">
                <a14:useLocalDpi xmlns:a14="http://schemas.microsoft.com/office/drawing/2010/main"/>
              </a:ext>
            </a:extLst>
          </a:blip>
          <a:srcRect/>
          <a:stretch>
            <a:fillRect/>
          </a:stretch>
        </p:blipFill>
        <p:spPr bwMode="auto">
          <a:xfrm>
            <a:off x="3725375" y="2668333"/>
            <a:ext cx="439385" cy="3944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drawing&#10;&#10;Description automatically generated">
            <a:extLst>
              <a:ext uri="{FF2B5EF4-FFF2-40B4-BE49-F238E27FC236}">
                <a16:creationId xmlns:a16="http://schemas.microsoft.com/office/drawing/2014/main" id="{3760FA3D-3136-4CE2-AD8E-30E9392A0E1E}"/>
              </a:ext>
            </a:extLst>
          </p:cNvPr>
          <p:cNvPicPr>
            <a:picLocks noChangeAspect="1"/>
          </p:cNvPicPr>
          <p:nvPr/>
        </p:nvPicPr>
        <p:blipFill>
          <a:blip r:embed="rId108" cstate="email">
            <a:extLst>
              <a:ext uri="{28A0092B-C50C-407E-A947-70E740481C1C}">
                <a14:useLocalDpi xmlns:a14="http://schemas.microsoft.com/office/drawing/2010/main"/>
              </a:ext>
            </a:extLst>
          </a:blip>
          <a:stretch>
            <a:fillRect/>
          </a:stretch>
        </p:blipFill>
        <p:spPr>
          <a:xfrm>
            <a:off x="87710" y="2757390"/>
            <a:ext cx="786414" cy="216337"/>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ADAEAF8B-9552-4764-BA66-263FC335BC59}"/>
              </a:ext>
            </a:extLst>
          </p:cNvPr>
          <p:cNvPicPr>
            <a:picLocks noChangeAspect="1"/>
          </p:cNvPicPr>
          <p:nvPr/>
        </p:nvPicPr>
        <p:blipFill>
          <a:blip r:embed="rId109" cstate="email">
            <a:extLst>
              <a:ext uri="{28A0092B-C50C-407E-A947-70E740481C1C}">
                <a14:useLocalDpi xmlns:a14="http://schemas.microsoft.com/office/drawing/2010/main"/>
              </a:ext>
            </a:extLst>
          </a:blip>
          <a:stretch>
            <a:fillRect/>
          </a:stretch>
        </p:blipFill>
        <p:spPr>
          <a:xfrm>
            <a:off x="964495" y="2730451"/>
            <a:ext cx="782589" cy="270215"/>
          </a:xfrm>
          <a:prstGeom prst="rect">
            <a:avLst/>
          </a:prstGeom>
        </p:spPr>
      </p:pic>
      <p:pic>
        <p:nvPicPr>
          <p:cNvPr id="231" name="Picture 12" descr="https://lh5.googleusercontent.com/XMEoEaNTzYR4SwQM97YyeFr92vbXoxRhvL5VGv14_dMI_sf1iUQVBGaB2BWrH9p__smPHXTOeSztiUYYByGMnpJkgelAqrxaPmztxj1ApvL1wIq9QxWqJUepYkD7PHyRMzyhYqcMbvk">
            <a:extLst>
              <a:ext uri="{FF2B5EF4-FFF2-40B4-BE49-F238E27FC236}">
                <a16:creationId xmlns:a16="http://schemas.microsoft.com/office/drawing/2014/main" id="{7856C5A7-7C99-4FF0-8688-379F6D0107BC}"/>
              </a:ext>
            </a:extLst>
          </p:cNvPr>
          <p:cNvPicPr>
            <a:picLocks noChangeAspect="1" noChangeArrowheads="1"/>
          </p:cNvPicPr>
          <p:nvPr/>
        </p:nvPicPr>
        <p:blipFill>
          <a:blip r:embed="rId110" cstate="email">
            <a:extLst>
              <a:ext uri="{28A0092B-C50C-407E-A947-70E740481C1C}">
                <a14:useLocalDpi xmlns:a14="http://schemas.microsoft.com/office/drawing/2010/main"/>
              </a:ext>
            </a:extLst>
          </a:blip>
          <a:srcRect/>
          <a:stretch>
            <a:fillRect/>
          </a:stretch>
        </p:blipFill>
        <p:spPr bwMode="auto">
          <a:xfrm>
            <a:off x="7024776" y="2718096"/>
            <a:ext cx="345613" cy="29492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88">
            <a:extLst>
              <a:ext uri="{FF2B5EF4-FFF2-40B4-BE49-F238E27FC236}">
                <a16:creationId xmlns:a16="http://schemas.microsoft.com/office/drawing/2014/main" id="{81068DA1-0794-1D4B-AEB9-D0EE046B852C}"/>
              </a:ext>
            </a:extLst>
          </p:cNvPr>
          <p:cNvPicPr>
            <a:picLocks noChangeAspect="1"/>
          </p:cNvPicPr>
          <p:nvPr/>
        </p:nvPicPr>
        <p:blipFill>
          <a:blip r:embed="rId111" cstate="email">
            <a:extLst>
              <a:ext uri="{28A0092B-C50C-407E-A947-70E740481C1C}">
                <a14:useLocalDpi xmlns:a14="http://schemas.microsoft.com/office/drawing/2010/main"/>
              </a:ext>
            </a:extLst>
          </a:blip>
          <a:stretch>
            <a:fillRect/>
          </a:stretch>
        </p:blipFill>
        <p:spPr>
          <a:xfrm>
            <a:off x="2019365" y="3316466"/>
            <a:ext cx="1096973" cy="241810"/>
          </a:xfrm>
          <a:prstGeom prst="rect">
            <a:avLst/>
          </a:prstGeom>
        </p:spPr>
      </p:pic>
      <p:pic>
        <p:nvPicPr>
          <p:cNvPr id="210" name="Picture 209">
            <a:extLst>
              <a:ext uri="{FF2B5EF4-FFF2-40B4-BE49-F238E27FC236}">
                <a16:creationId xmlns:a16="http://schemas.microsoft.com/office/drawing/2014/main" id="{01A6B312-0C4A-C44C-B492-2402F76AA8D0}"/>
              </a:ext>
            </a:extLst>
          </p:cNvPr>
          <p:cNvPicPr>
            <a:picLocks noChangeAspect="1"/>
          </p:cNvPicPr>
          <p:nvPr/>
        </p:nvPicPr>
        <p:blipFill>
          <a:blip r:embed="rId112" cstate="email">
            <a:extLst>
              <a:ext uri="{28A0092B-C50C-407E-A947-70E740481C1C}">
                <a14:useLocalDpi xmlns:a14="http://schemas.microsoft.com/office/drawing/2010/main"/>
              </a:ext>
            </a:extLst>
          </a:blip>
          <a:stretch>
            <a:fillRect/>
          </a:stretch>
        </p:blipFill>
        <p:spPr>
          <a:xfrm>
            <a:off x="8917722" y="3308535"/>
            <a:ext cx="592129" cy="273291"/>
          </a:xfrm>
          <a:prstGeom prst="rect">
            <a:avLst/>
          </a:prstGeom>
        </p:spPr>
      </p:pic>
      <p:pic>
        <p:nvPicPr>
          <p:cNvPr id="214" name="Picture 213">
            <a:extLst>
              <a:ext uri="{FF2B5EF4-FFF2-40B4-BE49-F238E27FC236}">
                <a16:creationId xmlns:a16="http://schemas.microsoft.com/office/drawing/2014/main" id="{A1161DF9-3E7D-3441-91EB-4A5063BCC1AE}"/>
              </a:ext>
            </a:extLst>
          </p:cNvPr>
          <p:cNvPicPr>
            <a:picLocks noChangeAspect="1"/>
          </p:cNvPicPr>
          <p:nvPr/>
        </p:nvPicPr>
        <p:blipFill>
          <a:blip r:embed="rId113" cstate="email">
            <a:extLst>
              <a:ext uri="{28A0092B-C50C-407E-A947-70E740481C1C}">
                <a14:useLocalDpi xmlns:a14="http://schemas.microsoft.com/office/drawing/2010/main"/>
              </a:ext>
            </a:extLst>
          </a:blip>
          <a:stretch>
            <a:fillRect/>
          </a:stretch>
        </p:blipFill>
        <p:spPr>
          <a:xfrm>
            <a:off x="218199" y="3213870"/>
            <a:ext cx="514821" cy="392115"/>
          </a:xfrm>
          <a:prstGeom prst="rect">
            <a:avLst/>
          </a:prstGeom>
        </p:spPr>
      </p:pic>
      <p:pic>
        <p:nvPicPr>
          <p:cNvPr id="233" name="Picture 232">
            <a:extLst>
              <a:ext uri="{FF2B5EF4-FFF2-40B4-BE49-F238E27FC236}">
                <a16:creationId xmlns:a16="http://schemas.microsoft.com/office/drawing/2014/main" id="{1784D162-2AF9-5043-A16F-B0003DB07D35}"/>
              </a:ext>
            </a:extLst>
          </p:cNvPr>
          <p:cNvPicPr>
            <a:picLocks noChangeAspect="1"/>
          </p:cNvPicPr>
          <p:nvPr/>
        </p:nvPicPr>
        <p:blipFill>
          <a:blip r:embed="rId114" cstate="email">
            <a:extLst>
              <a:ext uri="{28A0092B-C50C-407E-A947-70E740481C1C}">
                <a14:useLocalDpi xmlns:a14="http://schemas.microsoft.com/office/drawing/2010/main"/>
              </a:ext>
            </a:extLst>
          </a:blip>
          <a:stretch>
            <a:fillRect/>
          </a:stretch>
        </p:blipFill>
        <p:spPr>
          <a:xfrm>
            <a:off x="11285284" y="2773161"/>
            <a:ext cx="819006" cy="222769"/>
          </a:xfrm>
          <a:prstGeom prst="rect">
            <a:avLst/>
          </a:prstGeom>
        </p:spPr>
      </p:pic>
      <p:pic>
        <p:nvPicPr>
          <p:cNvPr id="243" name="Picture 242">
            <a:extLst>
              <a:ext uri="{FF2B5EF4-FFF2-40B4-BE49-F238E27FC236}">
                <a16:creationId xmlns:a16="http://schemas.microsoft.com/office/drawing/2014/main" id="{9EE5E2E0-7AF7-3947-BF4D-C1CA4628F821}"/>
              </a:ext>
            </a:extLst>
          </p:cNvPr>
          <p:cNvPicPr>
            <a:picLocks noChangeAspect="1"/>
          </p:cNvPicPr>
          <p:nvPr/>
        </p:nvPicPr>
        <p:blipFill>
          <a:blip r:embed="rId115" cstate="email">
            <a:extLst>
              <a:ext uri="{28A0092B-C50C-407E-A947-70E740481C1C}">
                <a14:useLocalDpi xmlns:a14="http://schemas.microsoft.com/office/drawing/2010/main"/>
              </a:ext>
            </a:extLst>
          </a:blip>
          <a:stretch>
            <a:fillRect/>
          </a:stretch>
        </p:blipFill>
        <p:spPr>
          <a:xfrm>
            <a:off x="3272403" y="3317198"/>
            <a:ext cx="759227" cy="209925"/>
          </a:xfrm>
          <a:prstGeom prst="rect">
            <a:avLst/>
          </a:prstGeom>
        </p:spPr>
      </p:pic>
      <p:pic>
        <p:nvPicPr>
          <p:cNvPr id="248" name="Picture 247">
            <a:extLst>
              <a:ext uri="{FF2B5EF4-FFF2-40B4-BE49-F238E27FC236}">
                <a16:creationId xmlns:a16="http://schemas.microsoft.com/office/drawing/2014/main" id="{358C9146-FADC-1F48-B565-37A28D992410}"/>
              </a:ext>
            </a:extLst>
          </p:cNvPr>
          <p:cNvPicPr>
            <a:picLocks noChangeAspect="1"/>
          </p:cNvPicPr>
          <p:nvPr/>
        </p:nvPicPr>
        <p:blipFill>
          <a:blip r:embed="rId116" cstate="email">
            <a:extLst>
              <a:ext uri="{28A0092B-C50C-407E-A947-70E740481C1C}">
                <a14:useLocalDpi xmlns:a14="http://schemas.microsoft.com/office/drawing/2010/main"/>
              </a:ext>
            </a:extLst>
          </a:blip>
          <a:stretch>
            <a:fillRect/>
          </a:stretch>
        </p:blipFill>
        <p:spPr>
          <a:xfrm>
            <a:off x="8324980" y="3256910"/>
            <a:ext cx="444332" cy="327917"/>
          </a:xfrm>
          <a:prstGeom prst="rect">
            <a:avLst/>
          </a:prstGeom>
        </p:spPr>
      </p:pic>
      <p:pic>
        <p:nvPicPr>
          <p:cNvPr id="120" name="Picture 9" descr="https://lh3.googleusercontent.com/ZX07SIjcytqhABX0aNDdzutmTGhUxtfV_dV-fsuoALIGkVzOA2macku1Bg3a5SAkdt_ajVdIXH70mwrKxI8jOTJy80z3AVxGGS4x6szHz3hBe9hedivhp7wT-XIa3_gROC6NqxykoEM"/>
          <p:cNvPicPr>
            <a:picLocks noChangeAspect="1" noChangeArrowheads="1"/>
          </p:cNvPicPr>
          <p:nvPr/>
        </p:nvPicPr>
        <p:blipFill>
          <a:blip r:embed="rId117" cstate="email">
            <a:extLst>
              <a:ext uri="{28A0092B-C50C-407E-A947-70E740481C1C}">
                <a14:useLocalDpi xmlns:a14="http://schemas.microsoft.com/office/drawing/2010/main"/>
              </a:ext>
            </a:extLst>
          </a:blip>
          <a:srcRect/>
          <a:stretch>
            <a:fillRect/>
          </a:stretch>
        </p:blipFill>
        <p:spPr bwMode="auto">
          <a:xfrm>
            <a:off x="9503719" y="3241423"/>
            <a:ext cx="840393" cy="35179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descr="https://lh4.googleusercontent.com/3L28FMr72eNPBY-J64HA2lujh-rJTkUu3Vpm3utQXrtMhRHtBUditjfPeXvdmRD3NoU5JpntPme0LjH8Cwry1xjzz78rxxfgesNdW3rIjVTdPuYR4ducvQvt9jHK7mKSabdpqad3RA8"/>
          <p:cNvPicPr>
            <a:picLocks noChangeAspect="1" noChangeArrowheads="1"/>
          </p:cNvPicPr>
          <p:nvPr/>
        </p:nvPicPr>
        <p:blipFill>
          <a:blip r:embed="rId118" cstate="email">
            <a:extLst>
              <a:ext uri="{28A0092B-C50C-407E-A947-70E740481C1C}">
                <a14:useLocalDpi xmlns:a14="http://schemas.microsoft.com/office/drawing/2010/main"/>
              </a:ext>
            </a:extLst>
          </a:blip>
          <a:srcRect/>
          <a:stretch>
            <a:fillRect/>
          </a:stretch>
        </p:blipFill>
        <p:spPr bwMode="auto">
          <a:xfrm>
            <a:off x="7398252" y="3287823"/>
            <a:ext cx="876535" cy="314716"/>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0" descr="https://lh5.googleusercontent.com/9LpS7_8-at7ksz0vFIY7qZ4mOrM8Rj7a3f-wViDl1YHuxhUeZ3DACrBOY777BxtwQC9SBdsylzq7SuAGLNpbCAmdqDgB02GtVHm7gwtLDs55Nk6mz1MTL3IVpuFJ4liiWRIkzNXNEYg"/>
          <p:cNvPicPr>
            <a:picLocks noChangeAspect="1" noChangeArrowheads="1"/>
          </p:cNvPicPr>
          <p:nvPr/>
        </p:nvPicPr>
        <p:blipFill>
          <a:blip r:embed="rId119" cstate="email">
            <a:extLst>
              <a:ext uri="{28A0092B-C50C-407E-A947-70E740481C1C}">
                <a14:useLocalDpi xmlns:a14="http://schemas.microsoft.com/office/drawing/2010/main"/>
              </a:ext>
            </a:extLst>
          </a:blip>
          <a:srcRect/>
          <a:stretch>
            <a:fillRect/>
          </a:stretch>
        </p:blipFill>
        <p:spPr bwMode="auto">
          <a:xfrm>
            <a:off x="6755317" y="3311221"/>
            <a:ext cx="663541" cy="2495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microsemi">
            <a:extLst>
              <a:ext uri="{FF2B5EF4-FFF2-40B4-BE49-F238E27FC236}">
                <a16:creationId xmlns:a16="http://schemas.microsoft.com/office/drawing/2014/main" id="{6D6C5DBD-9217-428C-ACE5-EC4A1B812D7D}"/>
              </a:ext>
            </a:extLst>
          </p:cNvPr>
          <p:cNvPicPr>
            <a:picLocks noChangeAspect="1" noChangeArrowheads="1"/>
          </p:cNvPicPr>
          <p:nvPr/>
        </p:nvPicPr>
        <p:blipFill>
          <a:blip r:embed="rId120" cstate="email">
            <a:extLst>
              <a:ext uri="{28A0092B-C50C-407E-A947-70E740481C1C}">
                <a14:useLocalDpi xmlns:a14="http://schemas.microsoft.com/office/drawing/2010/main"/>
              </a:ext>
            </a:extLst>
          </a:blip>
          <a:srcRect/>
          <a:stretch>
            <a:fillRect/>
          </a:stretch>
        </p:blipFill>
        <p:spPr bwMode="auto">
          <a:xfrm>
            <a:off x="691942" y="3225018"/>
            <a:ext cx="716854" cy="37029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se Micro - silver">
            <a:extLst>
              <a:ext uri="{FF2B5EF4-FFF2-40B4-BE49-F238E27FC236}">
                <a16:creationId xmlns:a16="http://schemas.microsoft.com/office/drawing/2014/main" id="{3A9ACF66-38CE-4227-BDF5-83CA124AD4BA}"/>
              </a:ext>
            </a:extLst>
          </p:cNvPr>
          <p:cNvPicPr>
            <a:picLocks noChangeAspect="1" noChangeArrowheads="1"/>
          </p:cNvPicPr>
          <p:nvPr/>
        </p:nvPicPr>
        <p:blipFill>
          <a:blip r:embed="rId121" cstate="email">
            <a:extLst>
              <a:ext uri="{28A0092B-C50C-407E-A947-70E740481C1C}">
                <a14:useLocalDpi xmlns:a14="http://schemas.microsoft.com/office/drawing/2010/main"/>
              </a:ext>
            </a:extLst>
          </a:blip>
          <a:srcRect/>
          <a:stretch>
            <a:fillRect/>
          </a:stretch>
        </p:blipFill>
        <p:spPr bwMode="auto">
          <a:xfrm>
            <a:off x="4150893" y="3339034"/>
            <a:ext cx="952032" cy="17136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osaik Solutions®">
            <a:extLst>
              <a:ext uri="{FF2B5EF4-FFF2-40B4-BE49-F238E27FC236}">
                <a16:creationId xmlns:a16="http://schemas.microsoft.com/office/drawing/2014/main" id="{1A5528C4-2F99-428D-8848-99328A643741}"/>
              </a:ext>
            </a:extLst>
          </p:cNvPr>
          <p:cNvPicPr>
            <a:picLocks noChangeAspect="1" noChangeArrowheads="1"/>
          </p:cNvPicPr>
          <p:nvPr/>
        </p:nvPicPr>
        <p:blipFill>
          <a:blip r:embed="rId122" cstate="email">
            <a:extLst>
              <a:ext uri="{28A0092B-C50C-407E-A947-70E740481C1C}">
                <a14:useLocalDpi xmlns:a14="http://schemas.microsoft.com/office/drawing/2010/main"/>
              </a:ext>
            </a:extLst>
          </a:blip>
          <a:srcRect/>
          <a:stretch>
            <a:fillRect/>
          </a:stretch>
        </p:blipFill>
        <p:spPr bwMode="auto">
          <a:xfrm>
            <a:off x="5216198" y="3342228"/>
            <a:ext cx="653313" cy="164978"/>
          </a:xfrm>
          <a:prstGeom prst="rect">
            <a:avLst/>
          </a:prstGeom>
          <a:noFill/>
          <a:extLst>
            <a:ext uri="{909E8E84-426E-40DD-AFC4-6F175D3DCCD1}">
              <a14:hiddenFill xmlns:a14="http://schemas.microsoft.com/office/drawing/2010/main">
                <a:solidFill>
                  <a:srgbClr val="FFFFFF"/>
                </a:solidFill>
              </a14:hiddenFill>
            </a:ext>
          </a:extLst>
        </p:spPr>
      </p:pic>
      <p:pic>
        <p:nvPicPr>
          <p:cNvPr id="57" name="Graphic 56">
            <a:extLst>
              <a:ext uri="{FF2B5EF4-FFF2-40B4-BE49-F238E27FC236}">
                <a16:creationId xmlns:a16="http://schemas.microsoft.com/office/drawing/2014/main" id="{1844D6AB-01A9-4239-8CCA-078446F56B85}"/>
              </a:ext>
            </a:extLst>
          </p:cNvPr>
          <p:cNvPicPr>
            <a:picLocks noChangeAspect="1"/>
          </p:cNvPicPr>
          <p:nvPr/>
        </p:nvPicPr>
        <p:blipFill>
          <a:blip r:embed="rId123" cstate="email">
            <a:extLst>
              <a:ext uri="{28A0092B-C50C-407E-A947-70E740481C1C}">
                <a14:useLocalDpi xmlns:a14="http://schemas.microsoft.com/office/drawing/2010/main"/>
              </a:ext>
              <a:ext uri="{96DAC541-7B7A-43D3-8B79-37D633B846F1}">
                <asvg:svgBlip xmlns:asvg="http://schemas.microsoft.com/office/drawing/2016/SVG/main" r:embed="rId124"/>
              </a:ext>
            </a:extLst>
          </a:blip>
          <a:stretch>
            <a:fillRect/>
          </a:stretch>
        </p:blipFill>
        <p:spPr>
          <a:xfrm>
            <a:off x="10344112" y="3215609"/>
            <a:ext cx="466515" cy="400808"/>
          </a:xfrm>
          <a:prstGeom prst="rect">
            <a:avLst/>
          </a:prstGeom>
        </p:spPr>
      </p:pic>
      <p:pic>
        <p:nvPicPr>
          <p:cNvPr id="277" name="Picture 28" descr="https://lh5.googleusercontent.com/QqIuQLYb-4mz09dKsj7W3jLEC2ewS4Lh7VecQreYRzuSIINnNopZJ17chu2cYBAVh8rneYJ32L3DVHEglBXBi5LK4S7sZYaxGR1s7jdMJisKww6qaCPyn_Bt2gzztOZzlt8gspVWlH4"/>
          <p:cNvPicPr>
            <a:picLocks noChangeAspect="1" noChangeArrowheads="1"/>
          </p:cNvPicPr>
          <p:nvPr/>
        </p:nvPicPr>
        <p:blipFill>
          <a:blip r:embed="rId125" cstate="email">
            <a:extLst>
              <a:ext uri="{28A0092B-C50C-407E-A947-70E740481C1C}">
                <a14:useLocalDpi xmlns:a14="http://schemas.microsoft.com/office/drawing/2010/main"/>
              </a:ext>
            </a:extLst>
          </a:blip>
          <a:srcRect/>
          <a:stretch>
            <a:fillRect/>
          </a:stretch>
        </p:blipFill>
        <p:spPr bwMode="auto">
          <a:xfrm>
            <a:off x="668182" y="3699288"/>
            <a:ext cx="751855" cy="644716"/>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32" descr="https://lh4.googleusercontent.com/ez_Y4AYzJCHRTmQyT7aTjKH3oqgyn8Lc82j2y_auzYdQZtUaLPCPTYzCWHm6BzVgvvkWp5x0OWZchZpttZH8UT1agfyeQ4fbZsqs8j9YGCd6E-ZkWiS7vftxrIO9eWJFob7OQhOpbBI"/>
          <p:cNvPicPr>
            <a:picLocks noChangeAspect="1" noChangeArrowheads="1"/>
          </p:cNvPicPr>
          <p:nvPr/>
        </p:nvPicPr>
        <p:blipFill>
          <a:blip r:embed="rId126" cstate="email">
            <a:extLst>
              <a:ext uri="{28A0092B-C50C-407E-A947-70E740481C1C}">
                <a14:useLocalDpi xmlns:a14="http://schemas.microsoft.com/office/drawing/2010/main"/>
              </a:ext>
            </a:extLst>
          </a:blip>
          <a:srcRect/>
          <a:stretch>
            <a:fillRect/>
          </a:stretch>
        </p:blipFill>
        <p:spPr bwMode="auto">
          <a:xfrm>
            <a:off x="6248936" y="3841541"/>
            <a:ext cx="569620" cy="319699"/>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05E57F7B-4B00-244A-984B-C67DA6F7476B}"/>
              </a:ext>
            </a:extLst>
          </p:cNvPr>
          <p:cNvPicPr>
            <a:picLocks noChangeAspect="1"/>
          </p:cNvPicPr>
          <p:nvPr/>
        </p:nvPicPr>
        <p:blipFill>
          <a:blip r:embed="rId127" cstate="email">
            <a:extLst>
              <a:ext uri="{28A0092B-C50C-407E-A947-70E740481C1C}">
                <a14:useLocalDpi xmlns:a14="http://schemas.microsoft.com/office/drawing/2010/main"/>
              </a:ext>
            </a:extLst>
          </a:blip>
          <a:stretch>
            <a:fillRect/>
          </a:stretch>
        </p:blipFill>
        <p:spPr>
          <a:xfrm>
            <a:off x="5404315" y="3880229"/>
            <a:ext cx="684877" cy="196045"/>
          </a:xfrm>
          <a:prstGeom prst="rect">
            <a:avLst/>
          </a:prstGeom>
        </p:spPr>
      </p:pic>
      <p:pic>
        <p:nvPicPr>
          <p:cNvPr id="242" name="Picture 241">
            <a:extLst>
              <a:ext uri="{FF2B5EF4-FFF2-40B4-BE49-F238E27FC236}">
                <a16:creationId xmlns:a16="http://schemas.microsoft.com/office/drawing/2014/main" id="{9B444EDB-D6F5-D14C-B4C0-96FF65CBEC81}"/>
              </a:ext>
            </a:extLst>
          </p:cNvPr>
          <p:cNvPicPr>
            <a:picLocks noChangeAspect="1"/>
          </p:cNvPicPr>
          <p:nvPr/>
        </p:nvPicPr>
        <p:blipFill rotWithShape="1">
          <a:blip r:embed="rId128" cstate="email">
            <a:extLst>
              <a:ext uri="{28A0092B-C50C-407E-A947-70E740481C1C}">
                <a14:useLocalDpi xmlns:a14="http://schemas.microsoft.com/office/drawing/2010/main"/>
              </a:ext>
            </a:extLst>
          </a:blip>
          <a:srcRect/>
          <a:stretch/>
        </p:blipFill>
        <p:spPr>
          <a:xfrm>
            <a:off x="3314161" y="3908181"/>
            <a:ext cx="610820" cy="175163"/>
          </a:xfrm>
          <a:prstGeom prst="rect">
            <a:avLst/>
          </a:prstGeom>
        </p:spPr>
      </p:pic>
      <p:pic>
        <p:nvPicPr>
          <p:cNvPr id="278" name="Picture 30" descr="https://lh6.googleusercontent.com/f0DCmLFF2bTNGm6X9aN2hPN96NQ-FZZ-VnfLz2hy36rLpk0MlUfGIapOdd8xffEsVf4fmAOIgp_MfL8bcgjrdx4Omm9PyDqy27kb8IPTJhG-Cqe0vxbUMUsf9LRZk-2IQG1dCZVHhmU"/>
          <p:cNvPicPr>
            <a:picLocks noChangeAspect="1" noChangeArrowheads="1"/>
          </p:cNvPicPr>
          <p:nvPr/>
        </p:nvPicPr>
        <p:blipFill>
          <a:blip r:embed="rId129" cstate="email">
            <a:extLst>
              <a:ext uri="{28A0092B-C50C-407E-A947-70E740481C1C}">
                <a14:useLocalDpi xmlns:a14="http://schemas.microsoft.com/office/drawing/2010/main"/>
              </a:ext>
            </a:extLst>
          </a:blip>
          <a:srcRect/>
          <a:stretch>
            <a:fillRect/>
          </a:stretch>
        </p:blipFill>
        <p:spPr bwMode="auto">
          <a:xfrm>
            <a:off x="4034344" y="3883731"/>
            <a:ext cx="567729" cy="233479"/>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s://lh6.googleusercontent.com/tu8OGr-9yrRj5pUiyZ_fwD45WbC0hy-HSI1FMkW1waVvUli-fK7aYh1maNcz8QSrjbT4kgkfO6PKU5NSnUQcHLjeFSbatrtCxtO_3abz8PjOl3wUvjtFkbBN6bCciC9atXt4pW-eNzk"/>
          <p:cNvPicPr>
            <a:picLocks noChangeAspect="1" noChangeArrowheads="1"/>
          </p:cNvPicPr>
          <p:nvPr/>
        </p:nvPicPr>
        <p:blipFill>
          <a:blip r:embed="rId130" cstate="email">
            <a:extLst>
              <a:ext uri="{28A0092B-C50C-407E-A947-70E740481C1C}">
                <a14:useLocalDpi xmlns:a14="http://schemas.microsoft.com/office/drawing/2010/main"/>
              </a:ext>
            </a:extLst>
          </a:blip>
          <a:srcRect/>
          <a:stretch>
            <a:fillRect/>
          </a:stretch>
        </p:blipFill>
        <p:spPr bwMode="auto">
          <a:xfrm>
            <a:off x="2553670" y="3844794"/>
            <a:ext cx="545897" cy="290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lockwood\Desktop\OPENHW-landscape.png"/>
          <p:cNvPicPr>
            <a:picLocks noChangeAspect="1" noChangeArrowheads="1"/>
          </p:cNvPicPr>
          <p:nvPr/>
        </p:nvPicPr>
        <p:blipFill>
          <a:blip r:embed="rId131" cstate="email">
            <a:extLst>
              <a:ext uri="{28A0092B-C50C-407E-A947-70E740481C1C}">
                <a14:useLocalDpi xmlns:a14="http://schemas.microsoft.com/office/drawing/2010/main"/>
              </a:ext>
            </a:extLst>
          </a:blip>
          <a:srcRect/>
          <a:stretch>
            <a:fillRect/>
          </a:stretch>
        </p:blipFill>
        <p:spPr bwMode="auto">
          <a:xfrm>
            <a:off x="1557177" y="3932321"/>
            <a:ext cx="782589" cy="17311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Ockam - silver">
            <a:extLst>
              <a:ext uri="{FF2B5EF4-FFF2-40B4-BE49-F238E27FC236}">
                <a16:creationId xmlns:a16="http://schemas.microsoft.com/office/drawing/2014/main" id="{49157E79-5F4B-49FF-A239-EA800F3A6AB0}"/>
              </a:ext>
            </a:extLst>
          </p:cNvPr>
          <p:cNvPicPr>
            <a:picLocks noChangeAspect="1" noChangeArrowheads="1"/>
          </p:cNvPicPr>
          <p:nvPr/>
        </p:nvPicPr>
        <p:blipFill>
          <a:blip r:embed="rId132" cstate="email">
            <a:extLst>
              <a:ext uri="{28A0092B-C50C-407E-A947-70E740481C1C}">
                <a14:useLocalDpi xmlns:a14="http://schemas.microsoft.com/office/drawing/2010/main"/>
              </a:ext>
            </a:extLst>
          </a:blip>
          <a:srcRect/>
          <a:stretch>
            <a:fillRect/>
          </a:stretch>
        </p:blipFill>
        <p:spPr bwMode="auto">
          <a:xfrm>
            <a:off x="107190" y="3769581"/>
            <a:ext cx="391659" cy="391659"/>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a:extLst>
              <a:ext uri="{FF2B5EF4-FFF2-40B4-BE49-F238E27FC236}">
                <a16:creationId xmlns:a16="http://schemas.microsoft.com/office/drawing/2014/main" id="{7B0018AE-9B93-4B27-B842-2DD92CB9FCFD}"/>
              </a:ext>
            </a:extLst>
          </p:cNvPr>
          <p:cNvPicPr>
            <a:picLocks noChangeAspect="1"/>
          </p:cNvPicPr>
          <p:nvPr/>
        </p:nvPicPr>
        <p:blipFill>
          <a:blip r:embed="rId133">
            <a:extLst>
              <a:ext uri="{28A0092B-C50C-407E-A947-70E740481C1C}">
                <a14:useLocalDpi xmlns:a14="http://schemas.microsoft.com/office/drawing/2010/main"/>
              </a:ext>
              <a:ext uri="{96DAC541-7B7A-43D3-8B79-37D633B846F1}">
                <asvg:svgBlip xmlns:asvg="http://schemas.microsoft.com/office/drawing/2016/SVG/main" r:embed="rId134"/>
              </a:ext>
            </a:extLst>
          </a:blip>
          <a:stretch>
            <a:fillRect/>
          </a:stretch>
        </p:blipFill>
        <p:spPr>
          <a:xfrm>
            <a:off x="4687206" y="3844794"/>
            <a:ext cx="666750" cy="285750"/>
          </a:xfrm>
          <a:prstGeom prst="rect">
            <a:avLst/>
          </a:prstGeom>
        </p:spPr>
      </p:pic>
      <p:pic>
        <p:nvPicPr>
          <p:cNvPr id="234" name="Picture 233">
            <a:extLst>
              <a:ext uri="{FF2B5EF4-FFF2-40B4-BE49-F238E27FC236}">
                <a16:creationId xmlns:a16="http://schemas.microsoft.com/office/drawing/2014/main" id="{457938C6-A30B-AD42-935F-DC69602434B5}"/>
              </a:ext>
            </a:extLst>
          </p:cNvPr>
          <p:cNvPicPr>
            <a:picLocks noChangeAspect="1"/>
          </p:cNvPicPr>
          <p:nvPr/>
        </p:nvPicPr>
        <p:blipFill>
          <a:blip r:embed="rId135" cstate="email">
            <a:extLst>
              <a:ext uri="{28A0092B-C50C-407E-A947-70E740481C1C}">
                <a14:useLocalDpi xmlns:a14="http://schemas.microsoft.com/office/drawing/2010/main"/>
              </a:ext>
            </a:extLst>
          </a:blip>
          <a:stretch>
            <a:fillRect/>
          </a:stretch>
        </p:blipFill>
        <p:spPr>
          <a:xfrm>
            <a:off x="11217433" y="3827159"/>
            <a:ext cx="827763" cy="309583"/>
          </a:xfrm>
          <a:prstGeom prst="rect">
            <a:avLst/>
          </a:prstGeom>
        </p:spPr>
      </p:pic>
      <p:pic>
        <p:nvPicPr>
          <p:cNvPr id="249" name="Picture 248">
            <a:extLst>
              <a:ext uri="{FF2B5EF4-FFF2-40B4-BE49-F238E27FC236}">
                <a16:creationId xmlns:a16="http://schemas.microsoft.com/office/drawing/2014/main" id="{9E9967D2-F0E0-CA4B-95E3-DB152CEBD397}"/>
              </a:ext>
            </a:extLst>
          </p:cNvPr>
          <p:cNvPicPr>
            <a:picLocks noChangeAspect="1"/>
          </p:cNvPicPr>
          <p:nvPr/>
        </p:nvPicPr>
        <p:blipFill>
          <a:blip r:embed="rId136" cstate="email">
            <a:extLst>
              <a:ext uri="{28A0092B-C50C-407E-A947-70E740481C1C}">
                <a14:useLocalDpi xmlns:a14="http://schemas.microsoft.com/office/drawing/2010/main"/>
              </a:ext>
            </a:extLst>
          </a:blip>
          <a:stretch>
            <a:fillRect/>
          </a:stretch>
        </p:blipFill>
        <p:spPr>
          <a:xfrm>
            <a:off x="7874838" y="3834804"/>
            <a:ext cx="896225" cy="218060"/>
          </a:xfrm>
          <a:prstGeom prst="rect">
            <a:avLst/>
          </a:prstGeom>
        </p:spPr>
      </p:pic>
      <p:pic>
        <p:nvPicPr>
          <p:cNvPr id="265" name="Picture 264">
            <a:extLst>
              <a:ext uri="{FF2B5EF4-FFF2-40B4-BE49-F238E27FC236}">
                <a16:creationId xmlns:a16="http://schemas.microsoft.com/office/drawing/2014/main" id="{87D8C6E8-31BD-6F44-8045-B5334C22F648}"/>
              </a:ext>
            </a:extLst>
          </p:cNvPr>
          <p:cNvPicPr>
            <a:picLocks noChangeAspect="1"/>
          </p:cNvPicPr>
          <p:nvPr/>
        </p:nvPicPr>
        <p:blipFill>
          <a:blip r:embed="rId137" cstate="email">
            <a:extLst>
              <a:ext uri="{28A0092B-C50C-407E-A947-70E740481C1C}">
                <a14:useLocalDpi xmlns:a14="http://schemas.microsoft.com/office/drawing/2010/main"/>
              </a:ext>
            </a:extLst>
          </a:blip>
          <a:stretch>
            <a:fillRect/>
          </a:stretch>
        </p:blipFill>
        <p:spPr>
          <a:xfrm>
            <a:off x="9736542" y="3863791"/>
            <a:ext cx="722333" cy="169388"/>
          </a:xfrm>
          <a:prstGeom prst="rect">
            <a:avLst/>
          </a:prstGeom>
        </p:spPr>
      </p:pic>
      <p:pic>
        <p:nvPicPr>
          <p:cNvPr id="268" name="Picture 267">
            <a:extLst>
              <a:ext uri="{FF2B5EF4-FFF2-40B4-BE49-F238E27FC236}">
                <a16:creationId xmlns:a16="http://schemas.microsoft.com/office/drawing/2014/main" id="{BD5078FB-6E27-8E4A-9D44-56C77EAAF783}"/>
              </a:ext>
            </a:extLst>
          </p:cNvPr>
          <p:cNvPicPr>
            <a:picLocks noChangeAspect="1"/>
          </p:cNvPicPr>
          <p:nvPr/>
        </p:nvPicPr>
        <p:blipFill>
          <a:blip r:embed="rId138" cstate="email">
            <a:extLst>
              <a:ext uri="{28A0092B-C50C-407E-A947-70E740481C1C}">
                <a14:useLocalDpi xmlns:a14="http://schemas.microsoft.com/office/drawing/2010/main"/>
              </a:ext>
            </a:extLst>
          </a:blip>
          <a:stretch>
            <a:fillRect/>
          </a:stretch>
        </p:blipFill>
        <p:spPr>
          <a:xfrm>
            <a:off x="8850013" y="3909277"/>
            <a:ext cx="787409" cy="153937"/>
          </a:xfrm>
          <a:prstGeom prst="rect">
            <a:avLst/>
          </a:prstGeom>
        </p:spPr>
      </p:pic>
      <p:pic>
        <p:nvPicPr>
          <p:cNvPr id="147" name="Picture 34" descr="https://lh4.googleusercontent.com/ykU2ZzX7n-nkgquI-eXkMUkxXvjxMr_2T8zB53BxC8ryCXE4tfHguEDkeTuDvitKS32wYr7__UUIIJ2YQYsxkxZce6tGmUVU3wrDLnw_f_HeeI1T-C54ioP4i4RLmo9qgfu6-G0awPw"/>
          <p:cNvPicPr>
            <a:picLocks noChangeAspect="1" noChangeArrowheads="1"/>
          </p:cNvPicPr>
          <p:nvPr/>
        </p:nvPicPr>
        <p:blipFill>
          <a:blip r:embed="rId139" cstate="email">
            <a:extLst>
              <a:ext uri="{28A0092B-C50C-407E-A947-70E740481C1C}">
                <a14:useLocalDpi xmlns:a14="http://schemas.microsoft.com/office/drawing/2010/main"/>
              </a:ext>
            </a:extLst>
          </a:blip>
          <a:srcRect/>
          <a:stretch>
            <a:fillRect/>
          </a:stretch>
        </p:blipFill>
        <p:spPr bwMode="auto">
          <a:xfrm>
            <a:off x="7011142" y="3883769"/>
            <a:ext cx="706391" cy="14495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36" descr="https://lh5.googleusercontent.com/BvN0JK9T5lvQbt3VTIM1J6_LfrPoHyxPQxMV1kUEIuUAlIVfDrJXV4VhQiIe8MXxfG82-hdnGAGsOL5qa9i2QFqo8lJFK9o9M5HawXneeGfZq5oyJ8VwbsBs8KYAcMsREDidHhX928k"/>
          <p:cNvPicPr>
            <a:picLocks noChangeAspect="1" noChangeArrowheads="1"/>
          </p:cNvPicPr>
          <p:nvPr/>
        </p:nvPicPr>
        <p:blipFill>
          <a:blip r:embed="rId140" cstate="email">
            <a:extLst>
              <a:ext uri="{28A0092B-C50C-407E-A947-70E740481C1C}">
                <a14:useLocalDpi xmlns:a14="http://schemas.microsoft.com/office/drawing/2010/main"/>
              </a:ext>
            </a:extLst>
          </a:blip>
          <a:srcRect/>
          <a:stretch>
            <a:fillRect/>
          </a:stretch>
        </p:blipFill>
        <p:spPr bwMode="auto">
          <a:xfrm>
            <a:off x="10598178" y="3808116"/>
            <a:ext cx="259193" cy="32596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89">
            <a:extLst>
              <a:ext uri="{FF2B5EF4-FFF2-40B4-BE49-F238E27FC236}">
                <a16:creationId xmlns:a16="http://schemas.microsoft.com/office/drawing/2014/main" id="{3E86ABEE-4754-724E-8198-82A0B21DE956}"/>
              </a:ext>
            </a:extLst>
          </p:cNvPr>
          <p:cNvPicPr>
            <a:picLocks noChangeAspect="1"/>
          </p:cNvPicPr>
          <p:nvPr/>
        </p:nvPicPr>
        <p:blipFill>
          <a:blip r:embed="rId141" cstate="email">
            <a:extLst>
              <a:ext uri="{28A0092B-C50C-407E-A947-70E740481C1C}">
                <a14:useLocalDpi xmlns:a14="http://schemas.microsoft.com/office/drawing/2010/main"/>
              </a:ext>
            </a:extLst>
          </a:blip>
          <a:stretch>
            <a:fillRect/>
          </a:stretch>
        </p:blipFill>
        <p:spPr>
          <a:xfrm>
            <a:off x="8644728" y="4367950"/>
            <a:ext cx="496477" cy="247712"/>
          </a:xfrm>
          <a:prstGeom prst="rect">
            <a:avLst/>
          </a:prstGeom>
        </p:spPr>
      </p:pic>
      <p:pic>
        <p:nvPicPr>
          <p:cNvPr id="224" name="Picture 223">
            <a:extLst>
              <a:ext uri="{FF2B5EF4-FFF2-40B4-BE49-F238E27FC236}">
                <a16:creationId xmlns:a16="http://schemas.microsoft.com/office/drawing/2014/main" id="{7C2F8D3A-07E0-AF4D-BEF5-A2E4E5CC1FC8}"/>
              </a:ext>
            </a:extLst>
          </p:cNvPr>
          <p:cNvPicPr>
            <a:picLocks noChangeAspect="1"/>
          </p:cNvPicPr>
          <p:nvPr/>
        </p:nvPicPr>
        <p:blipFill rotWithShape="1">
          <a:blip r:embed="rId142" cstate="email">
            <a:extLst>
              <a:ext uri="{28A0092B-C50C-407E-A947-70E740481C1C}">
                <a14:useLocalDpi xmlns:a14="http://schemas.microsoft.com/office/drawing/2010/main"/>
              </a:ext>
            </a:extLst>
          </a:blip>
          <a:srcRect/>
          <a:stretch/>
        </p:blipFill>
        <p:spPr>
          <a:xfrm>
            <a:off x="4921249" y="4260689"/>
            <a:ext cx="893740" cy="421360"/>
          </a:xfrm>
          <a:prstGeom prst="rect">
            <a:avLst/>
          </a:prstGeom>
        </p:spPr>
      </p:pic>
      <p:pic>
        <p:nvPicPr>
          <p:cNvPr id="244" name="Picture 243">
            <a:extLst>
              <a:ext uri="{FF2B5EF4-FFF2-40B4-BE49-F238E27FC236}">
                <a16:creationId xmlns:a16="http://schemas.microsoft.com/office/drawing/2014/main" id="{F8089334-25AA-C845-B0D9-C8536154B36A}"/>
              </a:ext>
            </a:extLst>
          </p:cNvPr>
          <p:cNvPicPr>
            <a:picLocks noChangeAspect="1"/>
          </p:cNvPicPr>
          <p:nvPr/>
        </p:nvPicPr>
        <p:blipFill rotWithShape="1">
          <a:blip r:embed="rId143" cstate="email">
            <a:extLst>
              <a:ext uri="{28A0092B-C50C-407E-A947-70E740481C1C}">
                <a14:useLocalDpi xmlns:a14="http://schemas.microsoft.com/office/drawing/2010/main"/>
              </a:ext>
            </a:extLst>
          </a:blip>
          <a:srcRect/>
          <a:stretch/>
        </p:blipFill>
        <p:spPr>
          <a:xfrm>
            <a:off x="5967675" y="4402107"/>
            <a:ext cx="687067" cy="175325"/>
          </a:xfrm>
          <a:prstGeom prst="rect">
            <a:avLst/>
          </a:prstGeom>
        </p:spPr>
      </p:pic>
      <p:pic>
        <p:nvPicPr>
          <p:cNvPr id="250" name="Picture 249">
            <a:extLst>
              <a:ext uri="{FF2B5EF4-FFF2-40B4-BE49-F238E27FC236}">
                <a16:creationId xmlns:a16="http://schemas.microsoft.com/office/drawing/2014/main" id="{678A8ED3-BB16-5245-B4DF-E23CB9AE9934}"/>
              </a:ext>
            </a:extLst>
          </p:cNvPr>
          <p:cNvPicPr>
            <a:picLocks noChangeAspect="1"/>
          </p:cNvPicPr>
          <p:nvPr/>
        </p:nvPicPr>
        <p:blipFill rotWithShape="1">
          <a:blip r:embed="rId144" cstate="email">
            <a:extLst>
              <a:ext uri="{28A0092B-C50C-407E-A947-70E740481C1C}">
                <a14:useLocalDpi xmlns:a14="http://schemas.microsoft.com/office/drawing/2010/main"/>
              </a:ext>
            </a:extLst>
          </a:blip>
          <a:srcRect/>
          <a:stretch/>
        </p:blipFill>
        <p:spPr>
          <a:xfrm>
            <a:off x="7630911" y="4336926"/>
            <a:ext cx="920287" cy="282672"/>
          </a:xfrm>
          <a:prstGeom prst="rect">
            <a:avLst/>
          </a:prstGeom>
        </p:spPr>
      </p:pic>
      <p:pic>
        <p:nvPicPr>
          <p:cNvPr id="254" name="Picture 253">
            <a:extLst>
              <a:ext uri="{FF2B5EF4-FFF2-40B4-BE49-F238E27FC236}">
                <a16:creationId xmlns:a16="http://schemas.microsoft.com/office/drawing/2014/main" id="{489908F8-11CE-D241-AFB9-6E49ED37BB7C}"/>
              </a:ext>
            </a:extLst>
          </p:cNvPr>
          <p:cNvPicPr>
            <a:picLocks noChangeAspect="1"/>
          </p:cNvPicPr>
          <p:nvPr/>
        </p:nvPicPr>
        <p:blipFill>
          <a:blip r:embed="rId145" cstate="email">
            <a:extLst>
              <a:ext uri="{28A0092B-C50C-407E-A947-70E740481C1C}">
                <a14:useLocalDpi xmlns:a14="http://schemas.microsoft.com/office/drawing/2010/main"/>
              </a:ext>
            </a:extLst>
          </a:blip>
          <a:stretch>
            <a:fillRect/>
          </a:stretch>
        </p:blipFill>
        <p:spPr>
          <a:xfrm>
            <a:off x="6728257" y="4363029"/>
            <a:ext cx="828141" cy="243473"/>
          </a:xfrm>
          <a:prstGeom prst="rect">
            <a:avLst/>
          </a:prstGeom>
        </p:spPr>
      </p:pic>
      <p:pic>
        <p:nvPicPr>
          <p:cNvPr id="256" name="Picture 255">
            <a:extLst>
              <a:ext uri="{FF2B5EF4-FFF2-40B4-BE49-F238E27FC236}">
                <a16:creationId xmlns:a16="http://schemas.microsoft.com/office/drawing/2014/main" id="{920AD0EA-E17B-1C48-BE69-484FB998AD2A}"/>
              </a:ext>
            </a:extLst>
          </p:cNvPr>
          <p:cNvPicPr>
            <a:picLocks noChangeAspect="1"/>
          </p:cNvPicPr>
          <p:nvPr/>
        </p:nvPicPr>
        <p:blipFill>
          <a:blip r:embed="rId146" cstate="email">
            <a:extLst>
              <a:ext uri="{28A0092B-C50C-407E-A947-70E740481C1C}">
                <a14:useLocalDpi xmlns:a14="http://schemas.microsoft.com/office/drawing/2010/main"/>
              </a:ext>
            </a:extLst>
          </a:blip>
          <a:stretch>
            <a:fillRect/>
          </a:stretch>
        </p:blipFill>
        <p:spPr>
          <a:xfrm>
            <a:off x="2931473" y="4418522"/>
            <a:ext cx="442823" cy="176244"/>
          </a:xfrm>
          <a:prstGeom prst="rect">
            <a:avLst/>
          </a:prstGeom>
        </p:spPr>
      </p:pic>
      <p:pic>
        <p:nvPicPr>
          <p:cNvPr id="259" name="Picture 258">
            <a:extLst>
              <a:ext uri="{FF2B5EF4-FFF2-40B4-BE49-F238E27FC236}">
                <a16:creationId xmlns:a16="http://schemas.microsoft.com/office/drawing/2014/main" id="{2E140A4E-670A-7440-8704-2DC4F2A0392C}"/>
              </a:ext>
            </a:extLst>
          </p:cNvPr>
          <p:cNvPicPr>
            <a:picLocks noChangeAspect="1"/>
          </p:cNvPicPr>
          <p:nvPr/>
        </p:nvPicPr>
        <p:blipFill rotWithShape="1">
          <a:blip r:embed="rId147" cstate="email">
            <a:extLst>
              <a:ext uri="{28A0092B-C50C-407E-A947-70E740481C1C}">
                <a14:useLocalDpi xmlns:a14="http://schemas.microsoft.com/office/drawing/2010/main"/>
              </a:ext>
            </a:extLst>
          </a:blip>
          <a:srcRect l="11146" t="19830" r="11146" b="19830"/>
          <a:stretch/>
        </p:blipFill>
        <p:spPr>
          <a:xfrm>
            <a:off x="1927845" y="4303343"/>
            <a:ext cx="930159" cy="406603"/>
          </a:xfrm>
          <a:prstGeom prst="rect">
            <a:avLst/>
          </a:prstGeom>
        </p:spPr>
      </p:pic>
      <p:pic>
        <p:nvPicPr>
          <p:cNvPr id="146" name="Picture 14" descr="https://lh6.googleusercontent.com/1a_9tpL_j5p7lqMeQLUNaF2XD1AjjxB1lQHGlGeuYww2IkxEIcXW3cOHvDKUHGvseJNHi5hR3EoBz0qL7k6ei5oRPaDxjjWE_u0mu5xZzSf5pTunxrDck0A73SHQU0Z5_c7yPiCEZvE"/>
          <p:cNvPicPr>
            <a:picLocks noChangeAspect="1" noChangeArrowheads="1"/>
          </p:cNvPicPr>
          <p:nvPr/>
        </p:nvPicPr>
        <p:blipFill>
          <a:blip r:embed="rId148" cstate="email">
            <a:extLst>
              <a:ext uri="{28A0092B-C50C-407E-A947-70E740481C1C}">
                <a14:useLocalDpi xmlns:a14="http://schemas.microsoft.com/office/drawing/2010/main"/>
              </a:ext>
            </a:extLst>
          </a:blip>
          <a:srcRect/>
          <a:stretch>
            <a:fillRect/>
          </a:stretch>
        </p:blipFill>
        <p:spPr bwMode="auto">
          <a:xfrm>
            <a:off x="4094450" y="4317195"/>
            <a:ext cx="480612" cy="322135"/>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18" descr="https://lh6.googleusercontent.com/qmf94vVfGzQLL_g857xteRBwN03K4RzlrmRGXDlhKv-PBtb52zL1esHC67-hwM1CnZwI1d4ANbIERwDao3GRZ0xTL0G6cwcb5-yRADxSYCPROCvMl8iWBVB_1B_EGRNqtA-8gDVnoh8"/>
          <p:cNvPicPr>
            <a:picLocks noChangeAspect="1" noChangeArrowheads="1"/>
          </p:cNvPicPr>
          <p:nvPr/>
        </p:nvPicPr>
        <p:blipFill>
          <a:blip r:embed="rId149" cstate="email">
            <a:extLst>
              <a:ext uri="{28A0092B-C50C-407E-A947-70E740481C1C}">
                <a14:useLocalDpi xmlns:a14="http://schemas.microsoft.com/office/drawing/2010/main"/>
              </a:ext>
            </a:extLst>
          </a:blip>
          <a:srcRect/>
          <a:stretch>
            <a:fillRect/>
          </a:stretch>
        </p:blipFill>
        <p:spPr bwMode="auto">
          <a:xfrm>
            <a:off x="858526" y="4390343"/>
            <a:ext cx="1062837" cy="2204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drawing&#10;&#10;Description automatically generated">
            <a:extLst>
              <a:ext uri="{FF2B5EF4-FFF2-40B4-BE49-F238E27FC236}">
                <a16:creationId xmlns:a16="http://schemas.microsoft.com/office/drawing/2014/main" id="{66D57331-66AC-4E06-B2F0-BD6FA466621F}"/>
              </a:ext>
            </a:extLst>
          </p:cNvPr>
          <p:cNvPicPr>
            <a:picLocks noChangeAspect="1"/>
          </p:cNvPicPr>
          <p:nvPr/>
        </p:nvPicPr>
        <p:blipFill>
          <a:blip r:embed="rId150" cstate="email">
            <a:extLst>
              <a:ext uri="{28A0092B-C50C-407E-A947-70E740481C1C}">
                <a14:useLocalDpi xmlns:a14="http://schemas.microsoft.com/office/drawing/2010/main"/>
              </a:ext>
            </a:extLst>
          </a:blip>
          <a:stretch>
            <a:fillRect/>
          </a:stretch>
        </p:blipFill>
        <p:spPr>
          <a:xfrm>
            <a:off x="3496170" y="4318045"/>
            <a:ext cx="558735" cy="344991"/>
          </a:xfrm>
          <a:prstGeom prst="rect">
            <a:avLst/>
          </a:prstGeom>
        </p:spPr>
      </p:pic>
      <p:pic>
        <p:nvPicPr>
          <p:cNvPr id="1050" name="Picture 26" descr="Image result for national university of ireland">
            <a:extLst>
              <a:ext uri="{FF2B5EF4-FFF2-40B4-BE49-F238E27FC236}">
                <a16:creationId xmlns:a16="http://schemas.microsoft.com/office/drawing/2014/main" id="{FB9156A7-F51F-4106-9A23-CBB1295FC2A6}"/>
              </a:ext>
            </a:extLst>
          </p:cNvPr>
          <p:cNvPicPr>
            <a:picLocks noChangeAspect="1" noChangeArrowheads="1"/>
          </p:cNvPicPr>
          <p:nvPr/>
        </p:nvPicPr>
        <p:blipFill>
          <a:blip r:embed="rId151" cstate="email">
            <a:extLst>
              <a:ext uri="{28A0092B-C50C-407E-A947-70E740481C1C}">
                <a14:useLocalDpi xmlns:a14="http://schemas.microsoft.com/office/drawing/2010/main"/>
              </a:ext>
            </a:extLst>
          </a:blip>
          <a:srcRect/>
          <a:stretch>
            <a:fillRect/>
          </a:stretch>
        </p:blipFill>
        <p:spPr bwMode="auto">
          <a:xfrm>
            <a:off x="4613710" y="4331253"/>
            <a:ext cx="184216" cy="3070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close up of a sign&#10;&#10;Description automatically generated">
            <a:extLst>
              <a:ext uri="{FF2B5EF4-FFF2-40B4-BE49-F238E27FC236}">
                <a16:creationId xmlns:a16="http://schemas.microsoft.com/office/drawing/2014/main" id="{2508F676-94D4-459D-B469-B4D4DF3D3B6E}"/>
              </a:ext>
            </a:extLst>
          </p:cNvPr>
          <p:cNvPicPr>
            <a:picLocks noChangeAspect="1"/>
          </p:cNvPicPr>
          <p:nvPr/>
        </p:nvPicPr>
        <p:blipFill>
          <a:blip r:embed="rId152" cstate="email">
            <a:extLst>
              <a:ext uri="{28A0092B-C50C-407E-A947-70E740481C1C}">
                <a14:useLocalDpi xmlns:a14="http://schemas.microsoft.com/office/drawing/2010/main"/>
              </a:ext>
            </a:extLst>
          </a:blip>
          <a:stretch>
            <a:fillRect/>
          </a:stretch>
        </p:blipFill>
        <p:spPr>
          <a:xfrm>
            <a:off x="137465" y="4355995"/>
            <a:ext cx="690040" cy="287075"/>
          </a:xfrm>
          <a:prstGeom prst="rect">
            <a:avLst/>
          </a:prstGeom>
        </p:spPr>
      </p:pic>
      <p:pic>
        <p:nvPicPr>
          <p:cNvPr id="1062" name="Picture 38" descr="Semidynamics - gold">
            <a:extLst>
              <a:ext uri="{FF2B5EF4-FFF2-40B4-BE49-F238E27FC236}">
                <a16:creationId xmlns:a16="http://schemas.microsoft.com/office/drawing/2014/main" id="{A4487460-784E-4368-AB0C-08DEED4D467E}"/>
              </a:ext>
            </a:extLst>
          </p:cNvPr>
          <p:cNvPicPr>
            <a:picLocks noChangeAspect="1" noChangeArrowheads="1"/>
          </p:cNvPicPr>
          <p:nvPr/>
        </p:nvPicPr>
        <p:blipFill>
          <a:blip r:embed="rId153" cstate="email">
            <a:extLst>
              <a:ext uri="{28A0092B-C50C-407E-A947-70E740481C1C}">
                <a14:useLocalDpi xmlns:a14="http://schemas.microsoft.com/office/drawing/2010/main"/>
              </a:ext>
            </a:extLst>
          </a:blip>
          <a:srcRect/>
          <a:stretch>
            <a:fillRect/>
          </a:stretch>
        </p:blipFill>
        <p:spPr bwMode="auto">
          <a:xfrm>
            <a:off x="9247926" y="4386883"/>
            <a:ext cx="806285" cy="182758"/>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a:extLst>
              <a:ext uri="{FF2B5EF4-FFF2-40B4-BE49-F238E27FC236}">
                <a16:creationId xmlns:a16="http://schemas.microsoft.com/office/drawing/2014/main" id="{A9A1CA25-C4CB-7545-9DB1-17A3CDCC31C1}"/>
              </a:ext>
            </a:extLst>
          </p:cNvPr>
          <p:cNvPicPr>
            <a:picLocks noChangeAspect="1"/>
          </p:cNvPicPr>
          <p:nvPr/>
        </p:nvPicPr>
        <p:blipFill>
          <a:blip r:embed="rId154" cstate="email">
            <a:extLst>
              <a:ext uri="{28A0092B-C50C-407E-A947-70E740481C1C}">
                <a14:useLocalDpi xmlns:a14="http://schemas.microsoft.com/office/drawing/2010/main"/>
              </a:ext>
            </a:extLst>
          </a:blip>
          <a:stretch>
            <a:fillRect/>
          </a:stretch>
        </p:blipFill>
        <p:spPr>
          <a:xfrm>
            <a:off x="1625452" y="5383107"/>
            <a:ext cx="1076632" cy="235117"/>
          </a:xfrm>
          <a:prstGeom prst="rect">
            <a:avLst/>
          </a:prstGeom>
        </p:spPr>
      </p:pic>
      <p:pic>
        <p:nvPicPr>
          <p:cNvPr id="217" name="Picture 216">
            <a:extLst>
              <a:ext uri="{FF2B5EF4-FFF2-40B4-BE49-F238E27FC236}">
                <a16:creationId xmlns:a16="http://schemas.microsoft.com/office/drawing/2014/main" id="{46AE8526-FF27-574C-86DE-46DE71686CB3}"/>
              </a:ext>
            </a:extLst>
          </p:cNvPr>
          <p:cNvPicPr>
            <a:picLocks noChangeAspect="1"/>
          </p:cNvPicPr>
          <p:nvPr/>
        </p:nvPicPr>
        <p:blipFill>
          <a:blip r:embed="rId155" cstate="email">
            <a:extLst>
              <a:ext uri="{28A0092B-C50C-407E-A947-70E740481C1C}">
                <a14:useLocalDpi xmlns:a14="http://schemas.microsoft.com/office/drawing/2010/main"/>
              </a:ext>
            </a:extLst>
          </a:blip>
          <a:stretch>
            <a:fillRect/>
          </a:stretch>
        </p:blipFill>
        <p:spPr>
          <a:xfrm>
            <a:off x="2860668" y="5336543"/>
            <a:ext cx="1066800" cy="328244"/>
          </a:xfrm>
          <a:prstGeom prst="rect">
            <a:avLst/>
          </a:prstGeom>
        </p:spPr>
      </p:pic>
      <p:pic>
        <p:nvPicPr>
          <p:cNvPr id="124" name="Picture 17" descr="https://lh5.googleusercontent.com/jYyQ1sNunBSW22qKh1USKT_EB3YQb-z6VOsWpJwfyWSwvUDnbtRQkwb18MBlpWeZQoHww1-Ev8U_f3QDV2_7f1Grxe7xQyz0CksFu0dfKarqsk3o447pkz2wnsu_JTv8XI3gW8X-yfc"/>
          <p:cNvPicPr>
            <a:picLocks noChangeAspect="1" noChangeArrowheads="1"/>
          </p:cNvPicPr>
          <p:nvPr/>
        </p:nvPicPr>
        <p:blipFill>
          <a:blip r:embed="rId156" cstate="email">
            <a:extLst>
              <a:ext uri="{28A0092B-C50C-407E-A947-70E740481C1C}">
                <a14:useLocalDpi xmlns:a14="http://schemas.microsoft.com/office/drawing/2010/main"/>
              </a:ext>
            </a:extLst>
          </a:blip>
          <a:srcRect/>
          <a:stretch>
            <a:fillRect/>
          </a:stretch>
        </p:blipFill>
        <p:spPr bwMode="auto">
          <a:xfrm>
            <a:off x="760945" y="5334449"/>
            <a:ext cx="705923" cy="332433"/>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19" descr="https://lh3.googleusercontent.com/ZTnqEfysyifjmg2uLH6aO_CbTy22UPTfhr8HF6TZAOcdIjSruU2B8zWVQoXLlrOWRE0ALujX9SF1rzYU4uCQIwVdgORNY_USdbbRktUd58dTqo-NVU171rd0i2S_JgtdmMryepNamto"/>
          <p:cNvPicPr>
            <a:picLocks noChangeAspect="1" noChangeArrowheads="1"/>
          </p:cNvPicPr>
          <p:nvPr/>
        </p:nvPicPr>
        <p:blipFill>
          <a:blip r:embed="rId157" cstate="email">
            <a:extLst>
              <a:ext uri="{28A0092B-C50C-407E-A947-70E740481C1C}">
                <a14:useLocalDpi xmlns:a14="http://schemas.microsoft.com/office/drawing/2010/main"/>
              </a:ext>
            </a:extLst>
          </a:blip>
          <a:srcRect/>
          <a:stretch>
            <a:fillRect/>
          </a:stretch>
        </p:blipFill>
        <p:spPr bwMode="auto">
          <a:xfrm>
            <a:off x="4086053" y="5334151"/>
            <a:ext cx="682707" cy="33302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3" descr="https://lh6.googleusercontent.com/PM07HGqCEMD0794zNjVzt0p7aHfbS52KP9Vbi487a0T3aYzIs3KeuMQzF8phrlpVbDT0nD-Yk7UOI8JXqt3e8ig1Eac8yNiK06DxhZw99O7XjhBN5A5SKT-TK42eRMBMnLEfoAQjg-I"/>
          <p:cNvPicPr>
            <a:picLocks noChangeAspect="1" noChangeArrowheads="1"/>
          </p:cNvPicPr>
          <p:nvPr/>
        </p:nvPicPr>
        <p:blipFill>
          <a:blip r:embed="rId158" cstate="email">
            <a:extLst>
              <a:ext uri="{28A0092B-C50C-407E-A947-70E740481C1C}">
                <a14:useLocalDpi xmlns:a14="http://schemas.microsoft.com/office/drawing/2010/main"/>
              </a:ext>
            </a:extLst>
          </a:blip>
          <a:srcRect/>
          <a:stretch>
            <a:fillRect/>
          </a:stretch>
        </p:blipFill>
        <p:spPr bwMode="auto">
          <a:xfrm>
            <a:off x="6020303" y="4949029"/>
            <a:ext cx="664595" cy="25760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22">
            <a:extLst>
              <a:ext uri="{FF2B5EF4-FFF2-40B4-BE49-F238E27FC236}">
                <a16:creationId xmlns:a16="http://schemas.microsoft.com/office/drawing/2014/main" id="{DBB2F620-3E6B-DD46-B29B-4EEFB08AD532}"/>
              </a:ext>
            </a:extLst>
          </p:cNvPr>
          <p:cNvPicPr>
            <a:picLocks noChangeAspect="1"/>
          </p:cNvPicPr>
          <p:nvPr/>
        </p:nvPicPr>
        <p:blipFill>
          <a:blip r:embed="rId159" cstate="email">
            <a:extLst>
              <a:ext uri="{28A0092B-C50C-407E-A947-70E740481C1C}">
                <a14:useLocalDpi xmlns:a14="http://schemas.microsoft.com/office/drawing/2010/main"/>
              </a:ext>
            </a:extLst>
          </a:blip>
          <a:stretch>
            <a:fillRect/>
          </a:stretch>
        </p:blipFill>
        <p:spPr>
          <a:xfrm>
            <a:off x="6849154" y="4942955"/>
            <a:ext cx="546164" cy="256015"/>
          </a:xfrm>
          <a:prstGeom prst="rect">
            <a:avLst/>
          </a:prstGeom>
        </p:spPr>
      </p:pic>
      <p:pic>
        <p:nvPicPr>
          <p:cNvPr id="280" name="Picture 38" descr="https://lh6.googleusercontent.com/DltM7O9TZ6nXd8W5PZaygHFg3ClfuAa6zWsb9cJsEi9osopajf1iWybvD-aVYOL5vzKr-1DbYpI0KZv9PLmpD48zZZfI03vpmoEsEelRyrUdaxQzo-DG337FIV_t8_CBsseXQ5NavI8"/>
          <p:cNvPicPr>
            <a:picLocks noChangeAspect="1" noChangeArrowheads="1"/>
          </p:cNvPicPr>
          <p:nvPr/>
        </p:nvPicPr>
        <p:blipFill>
          <a:blip r:embed="rId160" cstate="email">
            <a:extLst>
              <a:ext uri="{28A0092B-C50C-407E-A947-70E740481C1C}">
                <a14:useLocalDpi xmlns:a14="http://schemas.microsoft.com/office/drawing/2010/main"/>
              </a:ext>
            </a:extLst>
          </a:blip>
          <a:srcRect/>
          <a:stretch>
            <a:fillRect/>
          </a:stretch>
        </p:blipFill>
        <p:spPr bwMode="auto">
          <a:xfrm>
            <a:off x="7917394" y="4908668"/>
            <a:ext cx="347323" cy="295484"/>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40" descr="https://lh3.googleusercontent.com/O1X9T1SlaCX15P0jhIB_lYBc4KaWeMdkNJUGixU1w85GyqPEFCPLkzzlh7uDL5GrURH9sdS7qVx50Bzw2NGPFoMr_VFrYyWFlmw-AXyB3SXJDThMtBDzwjK7O0ye3Z51ld8dlboa3zM"/>
          <p:cNvPicPr>
            <a:picLocks noChangeAspect="1" noChangeArrowheads="1"/>
          </p:cNvPicPr>
          <p:nvPr/>
        </p:nvPicPr>
        <p:blipFill>
          <a:blip r:embed="rId161" cstate="email">
            <a:extLst>
              <a:ext uri="{28A0092B-C50C-407E-A947-70E740481C1C}">
                <a14:useLocalDpi xmlns:a14="http://schemas.microsoft.com/office/drawing/2010/main"/>
              </a:ext>
            </a:extLst>
          </a:blip>
          <a:srcRect/>
          <a:stretch>
            <a:fillRect/>
          </a:stretch>
        </p:blipFill>
        <p:spPr bwMode="auto">
          <a:xfrm>
            <a:off x="7442867" y="4902266"/>
            <a:ext cx="398429" cy="3223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A picture containing flower&#10;&#10;Description automatically generated">
            <a:extLst>
              <a:ext uri="{FF2B5EF4-FFF2-40B4-BE49-F238E27FC236}">
                <a16:creationId xmlns:a16="http://schemas.microsoft.com/office/drawing/2014/main" id="{F6DD19D4-78C6-4FD5-971E-C7221686CC1E}"/>
              </a:ext>
            </a:extLst>
          </p:cNvPr>
          <p:cNvPicPr>
            <a:picLocks noChangeAspect="1"/>
          </p:cNvPicPr>
          <p:nvPr/>
        </p:nvPicPr>
        <p:blipFill>
          <a:blip r:embed="rId162" cstate="email">
            <a:extLst>
              <a:ext uri="{28A0092B-C50C-407E-A947-70E740481C1C}">
                <a14:useLocalDpi xmlns:a14="http://schemas.microsoft.com/office/drawing/2010/main"/>
              </a:ext>
            </a:extLst>
          </a:blip>
          <a:stretch>
            <a:fillRect/>
          </a:stretch>
        </p:blipFill>
        <p:spPr>
          <a:xfrm>
            <a:off x="8411810" y="4924713"/>
            <a:ext cx="1051967" cy="248834"/>
          </a:xfrm>
          <a:prstGeom prst="rect">
            <a:avLst/>
          </a:prstGeom>
        </p:spPr>
      </p:pic>
      <p:pic>
        <p:nvPicPr>
          <p:cNvPr id="235" name="Picture 234">
            <a:extLst>
              <a:ext uri="{FF2B5EF4-FFF2-40B4-BE49-F238E27FC236}">
                <a16:creationId xmlns:a16="http://schemas.microsoft.com/office/drawing/2014/main" id="{37E3A193-D13E-AA4D-9AD8-D90A194F89A9}"/>
              </a:ext>
            </a:extLst>
          </p:cNvPr>
          <p:cNvPicPr>
            <a:picLocks noChangeAspect="1"/>
          </p:cNvPicPr>
          <p:nvPr/>
        </p:nvPicPr>
        <p:blipFill>
          <a:blip r:embed="rId163" cstate="email">
            <a:extLst>
              <a:ext uri="{28A0092B-C50C-407E-A947-70E740481C1C}">
                <a14:useLocalDpi xmlns:a14="http://schemas.microsoft.com/office/drawing/2010/main"/>
              </a:ext>
            </a:extLst>
          </a:blip>
          <a:stretch>
            <a:fillRect/>
          </a:stretch>
        </p:blipFill>
        <p:spPr>
          <a:xfrm>
            <a:off x="107190" y="4861339"/>
            <a:ext cx="796363" cy="416764"/>
          </a:xfrm>
          <a:prstGeom prst="rect">
            <a:avLst/>
          </a:prstGeom>
        </p:spPr>
      </p:pic>
      <p:pic>
        <p:nvPicPr>
          <p:cNvPr id="260" name="Picture 259">
            <a:extLst>
              <a:ext uri="{FF2B5EF4-FFF2-40B4-BE49-F238E27FC236}">
                <a16:creationId xmlns:a16="http://schemas.microsoft.com/office/drawing/2014/main" id="{62B73C29-BD4E-A145-AC80-730627E24093}"/>
              </a:ext>
            </a:extLst>
          </p:cNvPr>
          <p:cNvPicPr>
            <a:picLocks noChangeAspect="1"/>
          </p:cNvPicPr>
          <p:nvPr/>
        </p:nvPicPr>
        <p:blipFill>
          <a:blip r:embed="rId164" cstate="email">
            <a:extLst>
              <a:ext uri="{28A0092B-C50C-407E-A947-70E740481C1C}">
                <a14:useLocalDpi xmlns:a14="http://schemas.microsoft.com/office/drawing/2010/main"/>
              </a:ext>
            </a:extLst>
          </a:blip>
          <a:stretch>
            <a:fillRect/>
          </a:stretch>
        </p:blipFill>
        <p:spPr>
          <a:xfrm>
            <a:off x="964849" y="4969234"/>
            <a:ext cx="671397" cy="159792"/>
          </a:xfrm>
          <a:prstGeom prst="rect">
            <a:avLst/>
          </a:prstGeom>
        </p:spPr>
      </p:pic>
      <p:pic>
        <p:nvPicPr>
          <p:cNvPr id="123" name="Picture 15" descr="https://lh6.googleusercontent.com/zsw0isBfo4lCFKHk-1tNhSyF19UA5Kihb5Mm2gN3KwW4Mz_DDMiJJ2a850EZC8CJwLwEBYlG4rIE7Hq5exWfFW-YZIBE47Tg5otM7PRU2pCf6137cO8PdtT5_HjSblYEQsyz4e_NEMg"/>
          <p:cNvPicPr>
            <a:picLocks noChangeAspect="1" noChangeArrowheads="1"/>
          </p:cNvPicPr>
          <p:nvPr/>
        </p:nvPicPr>
        <p:blipFill>
          <a:blip r:embed="rId165" cstate="email">
            <a:extLst>
              <a:ext uri="{28A0092B-C50C-407E-A947-70E740481C1C}">
                <a14:useLocalDpi xmlns:a14="http://schemas.microsoft.com/office/drawing/2010/main"/>
              </a:ext>
            </a:extLst>
          </a:blip>
          <a:srcRect/>
          <a:stretch>
            <a:fillRect/>
          </a:stretch>
        </p:blipFill>
        <p:spPr bwMode="auto">
          <a:xfrm>
            <a:off x="3670816" y="4944121"/>
            <a:ext cx="700084" cy="25268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a:extLst>
              <a:ext uri="{FF2B5EF4-FFF2-40B4-BE49-F238E27FC236}">
                <a16:creationId xmlns:a16="http://schemas.microsoft.com/office/drawing/2014/main" id="{ACE62BCC-E5B3-164C-8DC1-065CD2FB9C7F}"/>
              </a:ext>
            </a:extLst>
          </p:cNvPr>
          <p:cNvPicPr>
            <a:picLocks noChangeAspect="1"/>
          </p:cNvPicPr>
          <p:nvPr/>
        </p:nvPicPr>
        <p:blipFill>
          <a:blip r:embed="rId166" cstate="email">
            <a:extLst>
              <a:ext uri="{28A0092B-C50C-407E-A947-70E740481C1C}">
                <a14:useLocalDpi xmlns:a14="http://schemas.microsoft.com/office/drawing/2010/main"/>
              </a:ext>
            </a:extLst>
          </a:blip>
          <a:stretch>
            <a:fillRect/>
          </a:stretch>
        </p:blipFill>
        <p:spPr>
          <a:xfrm>
            <a:off x="3059720" y="4963817"/>
            <a:ext cx="444352" cy="211808"/>
          </a:xfrm>
          <a:prstGeom prst="rect">
            <a:avLst/>
          </a:prstGeom>
        </p:spPr>
      </p:pic>
      <p:pic>
        <p:nvPicPr>
          <p:cNvPr id="245" name="Picture 244">
            <a:extLst>
              <a:ext uri="{FF2B5EF4-FFF2-40B4-BE49-F238E27FC236}">
                <a16:creationId xmlns:a16="http://schemas.microsoft.com/office/drawing/2014/main" id="{663F34AC-12A1-0141-8E79-DD5DBB1D421E}"/>
              </a:ext>
            </a:extLst>
          </p:cNvPr>
          <p:cNvPicPr>
            <a:picLocks noChangeAspect="1"/>
          </p:cNvPicPr>
          <p:nvPr/>
        </p:nvPicPr>
        <p:blipFill>
          <a:blip r:embed="rId167" cstate="email">
            <a:extLst>
              <a:ext uri="{28A0092B-C50C-407E-A947-70E740481C1C}">
                <a14:useLocalDpi xmlns:a14="http://schemas.microsoft.com/office/drawing/2010/main"/>
              </a:ext>
            </a:extLst>
          </a:blip>
          <a:stretch>
            <a:fillRect/>
          </a:stretch>
        </p:blipFill>
        <p:spPr>
          <a:xfrm>
            <a:off x="2501944" y="4953659"/>
            <a:ext cx="444332" cy="234608"/>
          </a:xfrm>
          <a:prstGeom prst="rect">
            <a:avLst/>
          </a:prstGeom>
        </p:spPr>
      </p:pic>
      <p:pic>
        <p:nvPicPr>
          <p:cNvPr id="282" name="Picture 42" descr="https://lh5.googleusercontent.com/3RxARnmbuefAdzCL7jpCVIoMwJsmKX36tIUVfdG33eV2GoBfooDU84XaceC-kfCDld3z3lJ3q6qjZ_riNU1tTu1XhZrPy8TNS4wvEhc-KXfrosnSC5RfNzEYVaC3JPtrbgOuBpkwB2U"/>
          <p:cNvPicPr>
            <a:picLocks noChangeAspect="1" noChangeArrowheads="1"/>
          </p:cNvPicPr>
          <p:nvPr/>
        </p:nvPicPr>
        <p:blipFill>
          <a:blip r:embed="rId168" cstate="email">
            <a:extLst>
              <a:ext uri="{28A0092B-C50C-407E-A947-70E740481C1C}">
                <a14:useLocalDpi xmlns:a14="http://schemas.microsoft.com/office/drawing/2010/main"/>
              </a:ext>
            </a:extLst>
          </a:blip>
          <a:srcRect/>
          <a:stretch>
            <a:fillRect/>
          </a:stretch>
        </p:blipFill>
        <p:spPr bwMode="auto">
          <a:xfrm>
            <a:off x="1753335" y="4937641"/>
            <a:ext cx="514821" cy="264160"/>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4" descr="https://lh4.googleusercontent.com/ralwJYuqd6z1WJC6Ij974xi1z1cmT9GS_LAQTzIn8V2cNqRIBz1U0LHa51LK4BN2ZbyIzHiOmRC8YGOMhra0ONZ-BTMOX_EYtkg4vUi9GfBHr1Z37Nk9lIBC4FHJpictxy7JbsrIJ0g"/>
          <p:cNvPicPr>
            <a:picLocks noChangeAspect="1" noChangeArrowheads="1"/>
          </p:cNvPicPr>
          <p:nvPr/>
        </p:nvPicPr>
        <p:blipFill>
          <a:blip r:embed="rId169" cstate="email">
            <a:extLst>
              <a:ext uri="{28A0092B-C50C-407E-A947-70E740481C1C}">
                <a14:useLocalDpi xmlns:a14="http://schemas.microsoft.com/office/drawing/2010/main"/>
              </a:ext>
            </a:extLst>
          </a:blip>
          <a:srcRect/>
          <a:stretch>
            <a:fillRect/>
          </a:stretch>
        </p:blipFill>
        <p:spPr bwMode="auto">
          <a:xfrm>
            <a:off x="4348936" y="4938063"/>
            <a:ext cx="850815" cy="264795"/>
          </a:xfrm>
          <a:prstGeom prst="rect">
            <a:avLst/>
          </a:prstGeom>
          <a:noFill/>
          <a:extLst>
            <a:ext uri="{909E8E84-426E-40DD-AFC4-6F175D3DCCD1}">
              <a14:hiddenFill xmlns:a14="http://schemas.microsoft.com/office/drawing/2010/main">
                <a:solidFill>
                  <a:srgbClr val="FFFFFF"/>
                </a:solidFill>
              </a14:hiddenFill>
            </a:ext>
          </a:extLst>
        </p:spPr>
      </p:pic>
      <p:pic>
        <p:nvPicPr>
          <p:cNvPr id="64" name="Graphic 63">
            <a:extLst>
              <a:ext uri="{FF2B5EF4-FFF2-40B4-BE49-F238E27FC236}">
                <a16:creationId xmlns:a16="http://schemas.microsoft.com/office/drawing/2014/main" id="{F6633C17-E087-4C4F-90BC-D6CFA4C45054}"/>
              </a:ext>
            </a:extLst>
          </p:cNvPr>
          <p:cNvPicPr>
            <a:picLocks noChangeAspect="1"/>
          </p:cNvPicPr>
          <p:nvPr/>
        </p:nvPicPr>
        <p:blipFill>
          <a:blip r:embed="rId170" cstate="email">
            <a:extLst>
              <a:ext uri="{28A0092B-C50C-407E-A947-70E740481C1C}">
                <a14:useLocalDpi xmlns:a14="http://schemas.microsoft.com/office/drawing/2010/main"/>
              </a:ext>
              <a:ext uri="{96DAC541-7B7A-43D3-8B79-37D633B846F1}">
                <asvg:svgBlip xmlns:asvg="http://schemas.microsoft.com/office/drawing/2016/SVG/main" r:embed="rId171"/>
              </a:ext>
            </a:extLst>
          </a:blip>
          <a:stretch>
            <a:fillRect/>
          </a:stretch>
        </p:blipFill>
        <p:spPr>
          <a:xfrm>
            <a:off x="5229464" y="4882245"/>
            <a:ext cx="651956" cy="293380"/>
          </a:xfrm>
          <a:prstGeom prst="rect">
            <a:avLst/>
          </a:prstGeom>
        </p:spPr>
      </p:pic>
      <p:pic>
        <p:nvPicPr>
          <p:cNvPr id="1064" name="Picture 40" descr="Image result for sri international logo">
            <a:extLst>
              <a:ext uri="{FF2B5EF4-FFF2-40B4-BE49-F238E27FC236}">
                <a16:creationId xmlns:a16="http://schemas.microsoft.com/office/drawing/2014/main" id="{98CF49AF-DABC-428B-9A08-14B232F3544F}"/>
              </a:ext>
            </a:extLst>
          </p:cNvPr>
          <p:cNvPicPr>
            <a:picLocks noChangeAspect="1" noChangeArrowheads="1"/>
          </p:cNvPicPr>
          <p:nvPr/>
        </p:nvPicPr>
        <p:blipFill>
          <a:blip r:embed="rId172" cstate="email">
            <a:extLst>
              <a:ext uri="{28A0092B-C50C-407E-A947-70E740481C1C}">
                <a14:useLocalDpi xmlns:a14="http://schemas.microsoft.com/office/drawing/2010/main"/>
              </a:ext>
            </a:extLst>
          </a:blip>
          <a:srcRect/>
          <a:stretch>
            <a:fillRect/>
          </a:stretch>
        </p:blipFill>
        <p:spPr bwMode="auto">
          <a:xfrm>
            <a:off x="9522549" y="4806129"/>
            <a:ext cx="818238" cy="45821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picture containing drawing&#10;&#10;Description automatically generated">
            <a:extLst>
              <a:ext uri="{FF2B5EF4-FFF2-40B4-BE49-F238E27FC236}">
                <a16:creationId xmlns:a16="http://schemas.microsoft.com/office/drawing/2014/main" id="{9FB61028-D793-4819-8DC6-BA67717FB191}"/>
              </a:ext>
            </a:extLst>
          </p:cNvPr>
          <p:cNvPicPr>
            <a:picLocks noChangeAspect="1"/>
          </p:cNvPicPr>
          <p:nvPr/>
        </p:nvPicPr>
        <p:blipFill>
          <a:blip r:embed="rId173" cstate="email">
            <a:extLst>
              <a:ext uri="{28A0092B-C50C-407E-A947-70E740481C1C}">
                <a14:useLocalDpi xmlns:a14="http://schemas.microsoft.com/office/drawing/2010/main"/>
              </a:ext>
            </a:extLst>
          </a:blip>
          <a:stretch>
            <a:fillRect/>
          </a:stretch>
        </p:blipFill>
        <p:spPr>
          <a:xfrm>
            <a:off x="209007" y="5356773"/>
            <a:ext cx="393354" cy="287785"/>
          </a:xfrm>
          <a:prstGeom prst="rect">
            <a:avLst/>
          </a:prstGeom>
        </p:spPr>
      </p:pic>
      <p:pic>
        <p:nvPicPr>
          <p:cNvPr id="68" name="Picture 67" descr="A close up of a logo&#10;&#10;Description automatically generated">
            <a:extLst>
              <a:ext uri="{FF2B5EF4-FFF2-40B4-BE49-F238E27FC236}">
                <a16:creationId xmlns:a16="http://schemas.microsoft.com/office/drawing/2014/main" id="{2882F758-7AE0-4DB8-84B9-4C8AD3856D4B}"/>
              </a:ext>
            </a:extLst>
          </p:cNvPr>
          <p:cNvPicPr>
            <a:picLocks noChangeAspect="1"/>
          </p:cNvPicPr>
          <p:nvPr/>
        </p:nvPicPr>
        <p:blipFill>
          <a:blip r:embed="rId174" cstate="email">
            <a:extLst>
              <a:ext uri="{28A0092B-C50C-407E-A947-70E740481C1C}">
                <a14:useLocalDpi xmlns:a14="http://schemas.microsoft.com/office/drawing/2010/main"/>
              </a:ext>
            </a:extLst>
          </a:blip>
          <a:stretch>
            <a:fillRect/>
          </a:stretch>
        </p:blipFill>
        <p:spPr>
          <a:xfrm>
            <a:off x="6626972" y="5334467"/>
            <a:ext cx="618534" cy="337605"/>
          </a:xfrm>
          <a:prstGeom prst="rect">
            <a:avLst/>
          </a:prstGeom>
        </p:spPr>
      </p:pic>
      <p:pic>
        <p:nvPicPr>
          <p:cNvPr id="70" name="Picture 69" descr="A close up of a sign&#10;&#10;Description automatically generated">
            <a:extLst>
              <a:ext uri="{FF2B5EF4-FFF2-40B4-BE49-F238E27FC236}">
                <a16:creationId xmlns:a16="http://schemas.microsoft.com/office/drawing/2014/main" id="{BDB55F68-B9A2-4CC6-B4E7-6F9CF7A8E99E}"/>
              </a:ext>
            </a:extLst>
          </p:cNvPr>
          <p:cNvPicPr>
            <a:picLocks noChangeAspect="1"/>
          </p:cNvPicPr>
          <p:nvPr/>
        </p:nvPicPr>
        <p:blipFill>
          <a:blip r:embed="rId175" cstate="email">
            <a:extLst>
              <a:ext uri="{28A0092B-C50C-407E-A947-70E740481C1C}">
                <a14:useLocalDpi xmlns:a14="http://schemas.microsoft.com/office/drawing/2010/main"/>
              </a:ext>
            </a:extLst>
          </a:blip>
          <a:stretch>
            <a:fillRect/>
          </a:stretch>
        </p:blipFill>
        <p:spPr>
          <a:xfrm>
            <a:off x="9556552" y="5429771"/>
            <a:ext cx="474325" cy="183701"/>
          </a:xfrm>
          <a:prstGeom prst="rect">
            <a:avLst/>
          </a:prstGeom>
        </p:spPr>
      </p:pic>
      <p:graphicFrame>
        <p:nvGraphicFramePr>
          <p:cNvPr id="74" name="Object 73">
            <a:extLst>
              <a:ext uri="{FF2B5EF4-FFF2-40B4-BE49-F238E27FC236}">
                <a16:creationId xmlns:a16="http://schemas.microsoft.com/office/drawing/2014/main" id="{DAFFE9F6-9C2E-49BA-8645-D79F431856E1}"/>
              </a:ext>
            </a:extLst>
          </p:cNvPr>
          <p:cNvGraphicFramePr>
            <a:graphicFrameLocks noChangeAspect="1"/>
          </p:cNvGraphicFramePr>
          <p:nvPr/>
        </p:nvGraphicFramePr>
        <p:xfrm>
          <a:off x="10149544" y="5381777"/>
          <a:ext cx="1034602" cy="350899"/>
        </p:xfrm>
        <a:graphic>
          <a:graphicData uri="http://schemas.openxmlformats.org/presentationml/2006/ole">
            <mc:AlternateContent xmlns:mc="http://schemas.openxmlformats.org/markup-compatibility/2006">
              <mc:Choice xmlns:v="urn:schemas-microsoft-com:vml" Requires="v">
                <p:oleObj spid="_x0000_s1028" r:id="rId176" imgW="1633680" imgH="554400" progId="">
                  <p:embed/>
                </p:oleObj>
              </mc:Choice>
              <mc:Fallback>
                <p:oleObj r:id="rId176" imgW="1633680" imgH="554400" progId="">
                  <p:embed/>
                  <p:pic>
                    <p:nvPicPr>
                      <p:cNvPr id="74" name="Object 73">
                        <a:extLst>
                          <a:ext uri="{FF2B5EF4-FFF2-40B4-BE49-F238E27FC236}">
                            <a16:creationId xmlns:a16="http://schemas.microsoft.com/office/drawing/2014/main" id="{DAFFE9F6-9C2E-49BA-8645-D79F431856E1}"/>
                          </a:ext>
                        </a:extLst>
                      </p:cNvPr>
                      <p:cNvPicPr/>
                      <p:nvPr/>
                    </p:nvPicPr>
                    <p:blipFill>
                      <a:blip r:embed="rId177"/>
                      <a:stretch>
                        <a:fillRect/>
                      </a:stretch>
                    </p:blipFill>
                    <p:spPr>
                      <a:xfrm>
                        <a:off x="10149544" y="5381777"/>
                        <a:ext cx="1034602" cy="350899"/>
                      </a:xfrm>
                      <a:prstGeom prst="rect">
                        <a:avLst/>
                      </a:prstGeom>
                    </p:spPr>
                  </p:pic>
                </p:oleObj>
              </mc:Fallback>
            </mc:AlternateContent>
          </a:graphicData>
        </a:graphic>
      </p:graphicFrame>
      <p:pic>
        <p:nvPicPr>
          <p:cNvPr id="236" name="Picture 235">
            <a:extLst>
              <a:ext uri="{FF2B5EF4-FFF2-40B4-BE49-F238E27FC236}">
                <a16:creationId xmlns:a16="http://schemas.microsoft.com/office/drawing/2014/main" id="{FC539257-93DC-AB46-856A-DCA8EE9CFA9F}"/>
              </a:ext>
            </a:extLst>
          </p:cNvPr>
          <p:cNvPicPr>
            <a:picLocks noChangeAspect="1"/>
          </p:cNvPicPr>
          <p:nvPr/>
        </p:nvPicPr>
        <p:blipFill>
          <a:blip r:embed="rId178" cstate="email">
            <a:extLst>
              <a:ext uri="{28A0092B-C50C-407E-A947-70E740481C1C}">
                <a14:useLocalDpi xmlns:a14="http://schemas.microsoft.com/office/drawing/2010/main"/>
              </a:ext>
            </a:extLst>
          </a:blip>
          <a:stretch>
            <a:fillRect/>
          </a:stretch>
        </p:blipFill>
        <p:spPr>
          <a:xfrm>
            <a:off x="5122956" y="5847049"/>
            <a:ext cx="609600" cy="187756"/>
          </a:xfrm>
          <a:prstGeom prst="rect">
            <a:avLst/>
          </a:prstGeom>
        </p:spPr>
      </p:pic>
      <p:pic>
        <p:nvPicPr>
          <p:cNvPr id="225" name="Picture 224">
            <a:extLst>
              <a:ext uri="{FF2B5EF4-FFF2-40B4-BE49-F238E27FC236}">
                <a16:creationId xmlns:a16="http://schemas.microsoft.com/office/drawing/2014/main" id="{B932718C-04A7-BF42-8D42-F3F2EB2A1467}"/>
              </a:ext>
            </a:extLst>
          </p:cNvPr>
          <p:cNvPicPr>
            <a:picLocks noChangeAspect="1"/>
          </p:cNvPicPr>
          <p:nvPr/>
        </p:nvPicPr>
        <p:blipFill>
          <a:blip r:embed="rId179" cstate="email">
            <a:extLst>
              <a:ext uri="{28A0092B-C50C-407E-A947-70E740481C1C}">
                <a14:useLocalDpi xmlns:a14="http://schemas.microsoft.com/office/drawing/2010/main"/>
              </a:ext>
            </a:extLst>
          </a:blip>
          <a:stretch>
            <a:fillRect/>
          </a:stretch>
        </p:blipFill>
        <p:spPr>
          <a:xfrm>
            <a:off x="5858273" y="5770118"/>
            <a:ext cx="704014" cy="299846"/>
          </a:xfrm>
          <a:prstGeom prst="rect">
            <a:avLst/>
          </a:prstGeom>
        </p:spPr>
      </p:pic>
      <p:pic>
        <p:nvPicPr>
          <p:cNvPr id="133" name="Picture 33" descr="https://lh3.googleusercontent.com/PHF2WbSAUuBv_AdBQ7B21RJFPkG1SYdLMnZmfwVwFDJkrJKcHxjjA6SKlvGhvVkguvBfW_4JmzZI6QG46dN4HyS4cwtqIJ3SHwHUKbQDYS3AYORfuQzUvH6jP1yyR6f68iQAux2TkVo"/>
          <p:cNvPicPr>
            <a:picLocks noChangeAspect="1" noChangeArrowheads="1"/>
          </p:cNvPicPr>
          <p:nvPr/>
        </p:nvPicPr>
        <p:blipFill>
          <a:blip r:embed="rId180" cstate="email">
            <a:extLst>
              <a:ext uri="{28A0092B-C50C-407E-A947-70E740481C1C}">
                <a14:useLocalDpi xmlns:a14="http://schemas.microsoft.com/office/drawing/2010/main"/>
              </a:ext>
            </a:extLst>
          </a:blip>
          <a:srcRect/>
          <a:stretch>
            <a:fillRect/>
          </a:stretch>
        </p:blipFill>
        <p:spPr bwMode="auto">
          <a:xfrm>
            <a:off x="4386425" y="5775813"/>
            <a:ext cx="535308" cy="26064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52" descr="https://lh5.googleusercontent.com/iutX5UJx8z1P1A-jB7HFcY2XM3zIX7qaZgGSN8fTtGRlwak8DgF2AQzcuCrAes855v4Dgkwt0U0SF02urz3hB3w8tEg5WCT3xIFpPmiBW1V97NEJ_U75L3jfA7o0VKevwiCWVpSMDV4"/>
          <p:cNvPicPr>
            <a:picLocks noChangeAspect="1" noChangeArrowheads="1"/>
          </p:cNvPicPr>
          <p:nvPr/>
        </p:nvPicPr>
        <p:blipFill>
          <a:blip r:embed="rId181" cstate="email">
            <a:extLst>
              <a:ext uri="{28A0092B-C50C-407E-A947-70E740481C1C}">
                <a14:useLocalDpi xmlns:a14="http://schemas.microsoft.com/office/drawing/2010/main"/>
              </a:ext>
            </a:extLst>
          </a:blip>
          <a:srcRect/>
          <a:stretch>
            <a:fillRect/>
          </a:stretch>
        </p:blipFill>
        <p:spPr bwMode="auto">
          <a:xfrm>
            <a:off x="7803173" y="5770553"/>
            <a:ext cx="464068" cy="41186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7" descr="Image result for tortuga logic"/>
          <p:cNvPicPr>
            <a:picLocks noChangeAspect="1" noChangeArrowheads="1"/>
          </p:cNvPicPr>
          <p:nvPr/>
        </p:nvPicPr>
        <p:blipFill>
          <a:blip r:embed="rId182" cstate="email">
            <a:extLst>
              <a:ext uri="{28A0092B-C50C-407E-A947-70E740481C1C}">
                <a14:useLocalDpi xmlns:a14="http://schemas.microsoft.com/office/drawing/2010/main"/>
              </a:ext>
            </a:extLst>
          </a:blip>
          <a:srcRect/>
          <a:stretch>
            <a:fillRect/>
          </a:stretch>
        </p:blipFill>
        <p:spPr bwMode="auto">
          <a:xfrm>
            <a:off x="1058073" y="5845371"/>
            <a:ext cx="601343" cy="19111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9" descr="https://lh4.googleusercontent.com/h2Ug0k7zm_lc7Q9PmPsIm0A3mLd0Wphrm7rwBBEkzoAMqCGPlgAdKpKJfYKJ-zPdCkgoPwve78PQGlscaWx4QTnArKEhwJTZh5rBN5RQ5d3oIjoQTzv7CAhx1XCaqW46OQgACVDrcr4"/>
          <p:cNvPicPr>
            <a:picLocks noChangeAspect="1" noChangeArrowheads="1"/>
          </p:cNvPicPr>
          <p:nvPr/>
        </p:nvPicPr>
        <p:blipFill>
          <a:blip r:embed="rId183" cstate="email">
            <a:extLst>
              <a:ext uri="{28A0092B-C50C-407E-A947-70E740481C1C}">
                <a14:useLocalDpi xmlns:a14="http://schemas.microsoft.com/office/drawing/2010/main"/>
              </a:ext>
            </a:extLst>
          </a:blip>
          <a:srcRect/>
          <a:stretch>
            <a:fillRect/>
          </a:stretch>
        </p:blipFill>
        <p:spPr bwMode="auto">
          <a:xfrm>
            <a:off x="1687572" y="5631431"/>
            <a:ext cx="618993" cy="61899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1" descr="https://lh5.googleusercontent.com/BgB5G2ecCQHXrZGPjH99DAF4L7E__glDzlvoJcxQDMzatXyL_nVSzlzGCX1vSC-SY5Ku2f006Ld6Uk0J5Px5FJ2P7m3IVPMvVXd_cVvkpmQXI8RyRlLTs-Y7CkLofeaRvOzjcNI02a0"/>
          <p:cNvPicPr>
            <a:picLocks noChangeAspect="1" noChangeArrowheads="1"/>
          </p:cNvPicPr>
          <p:nvPr/>
        </p:nvPicPr>
        <p:blipFill>
          <a:blip r:embed="rId184" cstate="email">
            <a:extLst>
              <a:ext uri="{28A0092B-C50C-407E-A947-70E740481C1C}">
                <a14:useLocalDpi xmlns:a14="http://schemas.microsoft.com/office/drawing/2010/main"/>
              </a:ext>
            </a:extLst>
          </a:blip>
          <a:srcRect/>
          <a:stretch>
            <a:fillRect/>
          </a:stretch>
        </p:blipFill>
        <p:spPr bwMode="auto">
          <a:xfrm>
            <a:off x="2347635" y="5806737"/>
            <a:ext cx="355909" cy="268380"/>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50" descr="https://lh4.googleusercontent.com/7cqZF7_iX0dJ0VefvPV4FMGE9TeEZZgXqebcFnMK5AhrTA48tDftqkStvyXcY78TheAAulaq2v3kv6bbZoF08yPzJN7ect7Nte_L-h8LSRDPZQaCvOiffqL61CE3_jBgmeZEJ5-02xo"/>
          <p:cNvPicPr>
            <a:picLocks noChangeAspect="1" noChangeArrowheads="1"/>
          </p:cNvPicPr>
          <p:nvPr/>
        </p:nvPicPr>
        <p:blipFill>
          <a:blip r:embed="rId185" cstate="email">
            <a:extLst>
              <a:ext uri="{28A0092B-C50C-407E-A947-70E740481C1C}">
                <a14:useLocalDpi xmlns:a14="http://schemas.microsoft.com/office/drawing/2010/main"/>
              </a:ext>
            </a:extLst>
          </a:blip>
          <a:srcRect/>
          <a:stretch>
            <a:fillRect/>
          </a:stretch>
        </p:blipFill>
        <p:spPr bwMode="auto">
          <a:xfrm>
            <a:off x="67203" y="5805323"/>
            <a:ext cx="924181" cy="2712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A picture containing drawing&#10;&#10;Description automatically generated">
            <a:extLst>
              <a:ext uri="{FF2B5EF4-FFF2-40B4-BE49-F238E27FC236}">
                <a16:creationId xmlns:a16="http://schemas.microsoft.com/office/drawing/2014/main" id="{DEBA0233-D147-462B-A89D-EE4EA7E6F122}"/>
              </a:ext>
            </a:extLst>
          </p:cNvPr>
          <p:cNvPicPr>
            <a:picLocks noChangeAspect="1"/>
          </p:cNvPicPr>
          <p:nvPr/>
        </p:nvPicPr>
        <p:blipFill>
          <a:blip r:embed="rId186" cstate="email">
            <a:extLst>
              <a:ext uri="{28A0092B-C50C-407E-A947-70E740481C1C}">
                <a14:useLocalDpi xmlns:a14="http://schemas.microsoft.com/office/drawing/2010/main"/>
              </a:ext>
            </a:extLst>
          </a:blip>
          <a:stretch>
            <a:fillRect/>
          </a:stretch>
        </p:blipFill>
        <p:spPr>
          <a:xfrm>
            <a:off x="2845785" y="5856708"/>
            <a:ext cx="894902" cy="168438"/>
          </a:xfrm>
          <a:prstGeom prst="rect">
            <a:avLst/>
          </a:prstGeom>
        </p:spPr>
      </p:pic>
      <p:graphicFrame>
        <p:nvGraphicFramePr>
          <p:cNvPr id="75" name="Object 74">
            <a:extLst>
              <a:ext uri="{FF2B5EF4-FFF2-40B4-BE49-F238E27FC236}">
                <a16:creationId xmlns:a16="http://schemas.microsoft.com/office/drawing/2014/main" id="{B6415560-25AD-49B8-992A-306B418096CE}"/>
              </a:ext>
            </a:extLst>
          </p:cNvPr>
          <p:cNvGraphicFramePr>
            <a:graphicFrameLocks noChangeAspect="1"/>
          </p:cNvGraphicFramePr>
          <p:nvPr/>
        </p:nvGraphicFramePr>
        <p:xfrm>
          <a:off x="6829447" y="5813943"/>
          <a:ext cx="817627" cy="256021"/>
        </p:xfrm>
        <a:graphic>
          <a:graphicData uri="http://schemas.openxmlformats.org/presentationml/2006/ole">
            <mc:AlternateContent xmlns:mc="http://schemas.openxmlformats.org/markup-compatibility/2006">
              <mc:Choice xmlns:v="urn:schemas-microsoft-com:vml" Requires="v">
                <p:oleObj spid="_x0000_s1029" r:id="rId187" imgW="3797640" imgH="1188720" progId="">
                  <p:embed/>
                </p:oleObj>
              </mc:Choice>
              <mc:Fallback>
                <p:oleObj r:id="rId187" imgW="3797640" imgH="1188720" progId="">
                  <p:embed/>
                  <p:pic>
                    <p:nvPicPr>
                      <p:cNvPr id="75" name="Object 74">
                        <a:extLst>
                          <a:ext uri="{FF2B5EF4-FFF2-40B4-BE49-F238E27FC236}">
                            <a16:creationId xmlns:a16="http://schemas.microsoft.com/office/drawing/2014/main" id="{B6415560-25AD-49B8-992A-306B418096CE}"/>
                          </a:ext>
                        </a:extLst>
                      </p:cNvPr>
                      <p:cNvPicPr/>
                      <p:nvPr/>
                    </p:nvPicPr>
                    <p:blipFill>
                      <a:blip r:embed="rId188"/>
                      <a:stretch>
                        <a:fillRect/>
                      </a:stretch>
                    </p:blipFill>
                    <p:spPr>
                      <a:xfrm>
                        <a:off x="6829447" y="5813943"/>
                        <a:ext cx="817627" cy="256021"/>
                      </a:xfrm>
                      <a:prstGeom prst="rect">
                        <a:avLst/>
                      </a:prstGeom>
                    </p:spPr>
                  </p:pic>
                </p:oleObj>
              </mc:Fallback>
            </mc:AlternateContent>
          </a:graphicData>
        </a:graphic>
      </p:graphicFrame>
      <p:pic>
        <p:nvPicPr>
          <p:cNvPr id="77" name="Graphic 76">
            <a:extLst>
              <a:ext uri="{FF2B5EF4-FFF2-40B4-BE49-F238E27FC236}">
                <a16:creationId xmlns:a16="http://schemas.microsoft.com/office/drawing/2014/main" id="{DBDA0A0C-9AF1-44F1-831F-C1705D7A43FA}"/>
              </a:ext>
            </a:extLst>
          </p:cNvPr>
          <p:cNvPicPr>
            <a:picLocks noChangeAspect="1"/>
          </p:cNvPicPr>
          <p:nvPr/>
        </p:nvPicPr>
        <p:blipFill>
          <a:blip r:embed="rId189" cstate="email">
            <a:extLst>
              <a:ext uri="{28A0092B-C50C-407E-A947-70E740481C1C}">
                <a14:useLocalDpi xmlns:a14="http://schemas.microsoft.com/office/drawing/2010/main"/>
              </a:ext>
              <a:ext uri="{96DAC541-7B7A-43D3-8B79-37D633B846F1}">
                <asvg:svgBlip xmlns:asvg="http://schemas.microsoft.com/office/drawing/2016/SVG/main" r:embed="rId190"/>
              </a:ext>
            </a:extLst>
          </a:blip>
          <a:stretch>
            <a:fillRect/>
          </a:stretch>
        </p:blipFill>
        <p:spPr>
          <a:xfrm>
            <a:off x="8443471" y="5835396"/>
            <a:ext cx="942517" cy="243963"/>
          </a:xfrm>
          <a:prstGeom prst="rect">
            <a:avLst/>
          </a:prstGeom>
        </p:spPr>
      </p:pic>
      <p:pic>
        <p:nvPicPr>
          <p:cNvPr id="81" name="Graphic 80">
            <a:extLst>
              <a:ext uri="{FF2B5EF4-FFF2-40B4-BE49-F238E27FC236}">
                <a16:creationId xmlns:a16="http://schemas.microsoft.com/office/drawing/2014/main" id="{18B4A6EE-59E3-46CF-9DE7-897FC95AC396}"/>
              </a:ext>
            </a:extLst>
          </p:cNvPr>
          <p:cNvPicPr>
            <a:picLocks noChangeAspect="1"/>
          </p:cNvPicPr>
          <p:nvPr/>
        </p:nvPicPr>
        <p:blipFill>
          <a:blip r:embed="rId191" cstate="email">
            <a:extLst>
              <a:ext uri="{28A0092B-C50C-407E-A947-70E740481C1C}">
                <a14:useLocalDpi xmlns:a14="http://schemas.microsoft.com/office/drawing/2010/main"/>
              </a:ext>
              <a:ext uri="{96DAC541-7B7A-43D3-8B79-37D633B846F1}">
                <asvg:svgBlip xmlns:asvg="http://schemas.microsoft.com/office/drawing/2016/SVG/main" r:embed="rId192"/>
              </a:ext>
            </a:extLst>
          </a:blip>
          <a:stretch>
            <a:fillRect/>
          </a:stretch>
        </p:blipFill>
        <p:spPr>
          <a:xfrm>
            <a:off x="9637422" y="5783487"/>
            <a:ext cx="1034602" cy="300862"/>
          </a:xfrm>
          <a:prstGeom prst="rect">
            <a:avLst/>
          </a:prstGeom>
        </p:spPr>
      </p:pic>
      <p:pic>
        <p:nvPicPr>
          <p:cNvPr id="1071" name="Picture 47" descr="ucm">
            <a:extLst>
              <a:ext uri="{FF2B5EF4-FFF2-40B4-BE49-F238E27FC236}">
                <a16:creationId xmlns:a16="http://schemas.microsoft.com/office/drawing/2014/main" id="{B496B6FF-413A-44BF-B837-54CC92460744}"/>
              </a:ext>
            </a:extLst>
          </p:cNvPr>
          <p:cNvPicPr>
            <a:picLocks noChangeAspect="1" noChangeArrowheads="1"/>
          </p:cNvPicPr>
          <p:nvPr/>
        </p:nvPicPr>
        <p:blipFill>
          <a:blip r:embed="rId193" cstate="email">
            <a:extLst>
              <a:ext uri="{28A0092B-C50C-407E-A947-70E740481C1C}">
                <a14:useLocalDpi xmlns:a14="http://schemas.microsoft.com/office/drawing/2010/main"/>
              </a:ext>
            </a:extLst>
          </a:blip>
          <a:srcRect/>
          <a:stretch>
            <a:fillRect/>
          </a:stretch>
        </p:blipFill>
        <p:spPr bwMode="auto">
          <a:xfrm>
            <a:off x="11771363" y="8066432"/>
            <a:ext cx="178416"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mage result for weichai">
            <a:extLst>
              <a:ext uri="{FF2B5EF4-FFF2-40B4-BE49-F238E27FC236}">
                <a16:creationId xmlns:a16="http://schemas.microsoft.com/office/drawing/2014/main" id="{177DE137-EDA9-481A-9977-D2FB4403D94F}"/>
              </a:ext>
            </a:extLst>
          </p:cNvPr>
          <p:cNvPicPr>
            <a:picLocks noChangeAspect="1" noChangeArrowheads="1"/>
          </p:cNvPicPr>
          <p:nvPr/>
        </p:nvPicPr>
        <p:blipFill>
          <a:blip r:embed="rId194" cstate="email">
            <a:extLst>
              <a:ext uri="{28A0092B-C50C-407E-A947-70E740481C1C}">
                <a14:useLocalDpi xmlns:a14="http://schemas.microsoft.com/office/drawing/2010/main"/>
              </a:ext>
            </a:extLst>
          </a:blip>
          <a:srcRect/>
          <a:stretch>
            <a:fillRect/>
          </a:stretch>
        </p:blipFill>
        <p:spPr bwMode="auto">
          <a:xfrm>
            <a:off x="6380661" y="6108409"/>
            <a:ext cx="492622" cy="492622"/>
          </a:xfrm>
          <a:prstGeom prst="rect">
            <a:avLst/>
          </a:prstGeom>
          <a:noFill/>
          <a:extLst>
            <a:ext uri="{909E8E84-426E-40DD-AFC4-6F175D3DCCD1}">
              <a14:hiddenFill xmlns:a14="http://schemas.microsoft.com/office/drawing/2010/main">
                <a:solidFill>
                  <a:srgbClr val="FFFFFF"/>
                </a:solidFill>
              </a14:hiddenFill>
            </a:ext>
          </a:extLst>
        </p:spPr>
      </p:pic>
      <p:pic>
        <p:nvPicPr>
          <p:cNvPr id="89" name="Graphic 88">
            <a:extLst>
              <a:ext uri="{FF2B5EF4-FFF2-40B4-BE49-F238E27FC236}">
                <a16:creationId xmlns:a16="http://schemas.microsoft.com/office/drawing/2014/main" id="{32B7E56A-BA46-4962-8A00-07D3681F30B7}"/>
              </a:ext>
            </a:extLst>
          </p:cNvPr>
          <p:cNvPicPr>
            <a:picLocks noChangeAspect="1"/>
          </p:cNvPicPr>
          <p:nvPr/>
        </p:nvPicPr>
        <p:blipFill>
          <a:blip r:embed="rId195" cstate="email">
            <a:extLst>
              <a:ext uri="{28A0092B-C50C-407E-A947-70E740481C1C}">
                <a14:useLocalDpi xmlns:a14="http://schemas.microsoft.com/office/drawing/2010/main"/>
              </a:ext>
              <a:ext uri="{96DAC541-7B7A-43D3-8B79-37D633B846F1}">
                <asvg:svgBlip xmlns:asvg="http://schemas.microsoft.com/office/drawing/2016/SVG/main" r:embed="rId196"/>
              </a:ext>
            </a:extLst>
          </a:blip>
          <a:stretch>
            <a:fillRect/>
          </a:stretch>
        </p:blipFill>
        <p:spPr>
          <a:xfrm>
            <a:off x="7006606" y="6180624"/>
            <a:ext cx="757687" cy="464083"/>
          </a:xfrm>
          <a:prstGeom prst="rect">
            <a:avLst/>
          </a:prstGeom>
        </p:spPr>
      </p:pic>
      <p:pic>
        <p:nvPicPr>
          <p:cNvPr id="237" name="Picture 236">
            <a:extLst>
              <a:ext uri="{FF2B5EF4-FFF2-40B4-BE49-F238E27FC236}">
                <a16:creationId xmlns:a16="http://schemas.microsoft.com/office/drawing/2014/main" id="{044744A0-CCB6-6A40-B7CE-AD96EB4DEED2}"/>
              </a:ext>
            </a:extLst>
          </p:cNvPr>
          <p:cNvPicPr>
            <a:picLocks noChangeAspect="1"/>
          </p:cNvPicPr>
          <p:nvPr/>
        </p:nvPicPr>
        <p:blipFill>
          <a:blip r:embed="rId197" cstate="email">
            <a:extLst>
              <a:ext uri="{28A0092B-C50C-407E-A947-70E740481C1C}">
                <a14:useLocalDpi xmlns:a14="http://schemas.microsoft.com/office/drawing/2010/main"/>
              </a:ext>
            </a:extLst>
          </a:blip>
          <a:stretch>
            <a:fillRect/>
          </a:stretch>
        </p:blipFill>
        <p:spPr>
          <a:xfrm>
            <a:off x="7882731" y="6285467"/>
            <a:ext cx="974584" cy="193472"/>
          </a:xfrm>
          <a:prstGeom prst="rect">
            <a:avLst/>
          </a:prstGeom>
        </p:spPr>
      </p:pic>
      <p:pic>
        <p:nvPicPr>
          <p:cNvPr id="229" name="Picture 228">
            <a:extLst>
              <a:ext uri="{FF2B5EF4-FFF2-40B4-BE49-F238E27FC236}">
                <a16:creationId xmlns:a16="http://schemas.microsoft.com/office/drawing/2014/main" id="{E4B4D2AD-BB94-F34C-AAA8-6D275B89D551}"/>
              </a:ext>
            </a:extLst>
          </p:cNvPr>
          <p:cNvPicPr>
            <a:picLocks noChangeAspect="1"/>
          </p:cNvPicPr>
          <p:nvPr/>
        </p:nvPicPr>
        <p:blipFill>
          <a:blip r:embed="rId198" cstate="email">
            <a:extLst>
              <a:ext uri="{28A0092B-C50C-407E-A947-70E740481C1C}">
                <a14:useLocalDpi xmlns:a14="http://schemas.microsoft.com/office/drawing/2010/main"/>
              </a:ext>
            </a:extLst>
          </a:blip>
          <a:stretch>
            <a:fillRect/>
          </a:stretch>
        </p:blipFill>
        <p:spPr>
          <a:xfrm>
            <a:off x="1980220" y="6291721"/>
            <a:ext cx="675112" cy="237343"/>
          </a:xfrm>
          <a:prstGeom prst="rect">
            <a:avLst/>
          </a:prstGeom>
        </p:spPr>
      </p:pic>
      <p:pic>
        <p:nvPicPr>
          <p:cNvPr id="263" name="Picture 262">
            <a:extLst>
              <a:ext uri="{FF2B5EF4-FFF2-40B4-BE49-F238E27FC236}">
                <a16:creationId xmlns:a16="http://schemas.microsoft.com/office/drawing/2014/main" id="{EE29CD10-F822-1348-951E-4B5BF970E626}"/>
              </a:ext>
            </a:extLst>
          </p:cNvPr>
          <p:cNvPicPr>
            <a:picLocks noChangeAspect="1"/>
          </p:cNvPicPr>
          <p:nvPr/>
        </p:nvPicPr>
        <p:blipFill>
          <a:blip r:embed="rId199" cstate="email">
            <a:extLst>
              <a:ext uri="{28A0092B-C50C-407E-A947-70E740481C1C}">
                <a14:useLocalDpi xmlns:a14="http://schemas.microsoft.com/office/drawing/2010/main"/>
              </a:ext>
            </a:extLst>
          </a:blip>
          <a:stretch>
            <a:fillRect/>
          </a:stretch>
        </p:blipFill>
        <p:spPr>
          <a:xfrm>
            <a:off x="1090833" y="6307870"/>
            <a:ext cx="761999" cy="218465"/>
          </a:xfrm>
          <a:prstGeom prst="rect">
            <a:avLst/>
          </a:prstGeom>
        </p:spPr>
      </p:pic>
      <p:pic>
        <p:nvPicPr>
          <p:cNvPr id="246" name="Picture 245">
            <a:extLst>
              <a:ext uri="{FF2B5EF4-FFF2-40B4-BE49-F238E27FC236}">
                <a16:creationId xmlns:a16="http://schemas.microsoft.com/office/drawing/2014/main" id="{54318918-CFE0-FC47-AF57-651852C124B6}"/>
              </a:ext>
            </a:extLst>
          </p:cNvPr>
          <p:cNvPicPr>
            <a:picLocks noChangeAspect="1"/>
          </p:cNvPicPr>
          <p:nvPr/>
        </p:nvPicPr>
        <p:blipFill>
          <a:blip r:embed="rId200" cstate="email">
            <a:extLst>
              <a:ext uri="{28A0092B-C50C-407E-A947-70E740481C1C}">
                <a14:useLocalDpi xmlns:a14="http://schemas.microsoft.com/office/drawing/2010/main"/>
              </a:ext>
            </a:extLst>
          </a:blip>
          <a:stretch>
            <a:fillRect/>
          </a:stretch>
        </p:blipFill>
        <p:spPr>
          <a:xfrm>
            <a:off x="3556389" y="6241165"/>
            <a:ext cx="659104" cy="351873"/>
          </a:xfrm>
          <a:prstGeom prst="rect">
            <a:avLst/>
          </a:prstGeom>
        </p:spPr>
      </p:pic>
      <p:pic>
        <p:nvPicPr>
          <p:cNvPr id="1027" name="Picture 3" descr="C:\Users\clockwood\Desktop\ZeroPoint Technologies AB.jpg"/>
          <p:cNvPicPr>
            <a:picLocks noChangeAspect="1" noChangeArrowheads="1"/>
          </p:cNvPicPr>
          <p:nvPr/>
        </p:nvPicPr>
        <p:blipFill>
          <a:blip r:embed="rId201" cstate="email">
            <a:extLst>
              <a:ext uri="{28A0092B-C50C-407E-A947-70E740481C1C}">
                <a14:useLocalDpi xmlns:a14="http://schemas.microsoft.com/office/drawing/2010/main"/>
              </a:ext>
            </a:extLst>
          </a:blip>
          <a:srcRect/>
          <a:stretch>
            <a:fillRect/>
          </a:stretch>
        </p:blipFill>
        <p:spPr bwMode="auto">
          <a:xfrm>
            <a:off x="9438618" y="6186984"/>
            <a:ext cx="363040" cy="3630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A close up of a logo&#10;&#10;Description automatically generated">
            <a:extLst>
              <a:ext uri="{FF2B5EF4-FFF2-40B4-BE49-F238E27FC236}">
                <a16:creationId xmlns:a16="http://schemas.microsoft.com/office/drawing/2014/main" id="{30A2A6AA-9C89-48D3-AE6D-BFA2496DE1FF}"/>
              </a:ext>
            </a:extLst>
          </p:cNvPr>
          <p:cNvPicPr>
            <a:picLocks noChangeAspect="1"/>
          </p:cNvPicPr>
          <p:nvPr/>
        </p:nvPicPr>
        <p:blipFill>
          <a:blip r:embed="rId202" cstate="email">
            <a:extLst>
              <a:ext uri="{28A0092B-C50C-407E-A947-70E740481C1C}">
                <a14:useLocalDpi xmlns:a14="http://schemas.microsoft.com/office/drawing/2010/main"/>
              </a:ext>
            </a:extLst>
          </a:blip>
          <a:stretch>
            <a:fillRect/>
          </a:stretch>
        </p:blipFill>
        <p:spPr>
          <a:xfrm>
            <a:off x="51400" y="6191533"/>
            <a:ext cx="588040" cy="560990"/>
          </a:xfrm>
          <a:prstGeom prst="rect">
            <a:avLst/>
          </a:prstGeom>
        </p:spPr>
      </p:pic>
      <p:pic>
        <p:nvPicPr>
          <p:cNvPr id="1073" name="Picture 49" descr="Image result for university of kansas logo">
            <a:extLst>
              <a:ext uri="{FF2B5EF4-FFF2-40B4-BE49-F238E27FC236}">
                <a16:creationId xmlns:a16="http://schemas.microsoft.com/office/drawing/2014/main" id="{BAA16DA8-B443-4FD0-92E6-D203C2087D5A}"/>
              </a:ext>
            </a:extLst>
          </p:cNvPr>
          <p:cNvPicPr>
            <a:picLocks noChangeAspect="1" noChangeArrowheads="1"/>
          </p:cNvPicPr>
          <p:nvPr/>
        </p:nvPicPr>
        <p:blipFill>
          <a:blip r:embed="rId203" cstate="email">
            <a:extLst>
              <a:ext uri="{28A0092B-C50C-407E-A947-70E740481C1C}">
                <a14:useLocalDpi xmlns:a14="http://schemas.microsoft.com/office/drawing/2010/main"/>
              </a:ext>
            </a:extLst>
          </a:blip>
          <a:srcRect/>
          <a:stretch>
            <a:fillRect/>
          </a:stretch>
        </p:blipFill>
        <p:spPr bwMode="auto">
          <a:xfrm>
            <a:off x="660805" y="6336231"/>
            <a:ext cx="294601" cy="1864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 close up of a logo&#10;&#10;Description automatically generated">
            <a:extLst>
              <a:ext uri="{FF2B5EF4-FFF2-40B4-BE49-F238E27FC236}">
                <a16:creationId xmlns:a16="http://schemas.microsoft.com/office/drawing/2014/main" id="{146BCEB5-E39B-4A0E-890C-A0A7A60E9140}"/>
              </a:ext>
            </a:extLst>
          </p:cNvPr>
          <p:cNvPicPr>
            <a:picLocks noChangeAspect="1"/>
          </p:cNvPicPr>
          <p:nvPr/>
        </p:nvPicPr>
        <p:blipFill>
          <a:blip r:embed="rId204" cstate="email">
            <a:extLst>
              <a:ext uri="{28A0092B-C50C-407E-A947-70E740481C1C}">
                <a14:useLocalDpi xmlns:a14="http://schemas.microsoft.com/office/drawing/2010/main"/>
              </a:ext>
            </a:extLst>
          </a:blip>
          <a:stretch>
            <a:fillRect/>
          </a:stretch>
        </p:blipFill>
        <p:spPr>
          <a:xfrm>
            <a:off x="2659194" y="6273024"/>
            <a:ext cx="897195" cy="245529"/>
          </a:xfrm>
          <a:prstGeom prst="rect">
            <a:avLst/>
          </a:prstGeom>
        </p:spPr>
      </p:pic>
      <p:pic>
        <p:nvPicPr>
          <p:cNvPr id="85" name="Graphic 84">
            <a:extLst>
              <a:ext uri="{FF2B5EF4-FFF2-40B4-BE49-F238E27FC236}">
                <a16:creationId xmlns:a16="http://schemas.microsoft.com/office/drawing/2014/main" id="{9E648E30-DCF8-4B66-B195-2C9F3CC6ACEB}"/>
              </a:ext>
            </a:extLst>
          </p:cNvPr>
          <p:cNvPicPr>
            <a:picLocks noChangeAspect="1"/>
          </p:cNvPicPr>
          <p:nvPr/>
        </p:nvPicPr>
        <p:blipFill>
          <a:blip r:embed="rId205" cstate="email">
            <a:extLst>
              <a:ext uri="{28A0092B-C50C-407E-A947-70E740481C1C}">
                <a14:useLocalDpi xmlns:a14="http://schemas.microsoft.com/office/drawing/2010/main"/>
              </a:ext>
              <a:ext uri="{96DAC541-7B7A-43D3-8B79-37D633B846F1}">
                <asvg:svgBlip xmlns:asvg="http://schemas.microsoft.com/office/drawing/2016/SVG/main" r:embed="rId206"/>
              </a:ext>
            </a:extLst>
          </a:blip>
          <a:stretch>
            <a:fillRect/>
          </a:stretch>
        </p:blipFill>
        <p:spPr>
          <a:xfrm>
            <a:off x="4215493" y="6332257"/>
            <a:ext cx="1513403" cy="141882"/>
          </a:xfrm>
          <a:prstGeom prst="rect">
            <a:avLst/>
          </a:prstGeom>
        </p:spPr>
      </p:pic>
      <p:graphicFrame>
        <p:nvGraphicFramePr>
          <p:cNvPr id="87" name="Object 86">
            <a:extLst>
              <a:ext uri="{FF2B5EF4-FFF2-40B4-BE49-F238E27FC236}">
                <a16:creationId xmlns:a16="http://schemas.microsoft.com/office/drawing/2014/main" id="{0186404C-B1DB-4DAC-8471-C270DD793921}"/>
              </a:ext>
            </a:extLst>
          </p:cNvPr>
          <p:cNvGraphicFramePr>
            <a:graphicFrameLocks noChangeAspect="1"/>
          </p:cNvGraphicFramePr>
          <p:nvPr/>
        </p:nvGraphicFramePr>
        <p:xfrm>
          <a:off x="5877394" y="6285467"/>
          <a:ext cx="347392" cy="220641"/>
        </p:xfrm>
        <a:graphic>
          <a:graphicData uri="http://schemas.openxmlformats.org/presentationml/2006/ole">
            <mc:AlternateContent xmlns:mc="http://schemas.openxmlformats.org/markup-compatibility/2006">
              <mc:Choice xmlns:v="urn:schemas-microsoft-com:vml" Requires="v">
                <p:oleObj spid="_x0000_s1030" r:id="rId207" imgW="939600" imgH="596520" progId="">
                  <p:embed/>
                </p:oleObj>
              </mc:Choice>
              <mc:Fallback>
                <p:oleObj r:id="rId207" imgW="939600" imgH="596520" progId="">
                  <p:embed/>
                  <p:pic>
                    <p:nvPicPr>
                      <p:cNvPr id="87" name="Object 86">
                        <a:extLst>
                          <a:ext uri="{FF2B5EF4-FFF2-40B4-BE49-F238E27FC236}">
                            <a16:creationId xmlns:a16="http://schemas.microsoft.com/office/drawing/2014/main" id="{0186404C-B1DB-4DAC-8471-C270DD793921}"/>
                          </a:ext>
                        </a:extLst>
                      </p:cNvPr>
                      <p:cNvPicPr/>
                      <p:nvPr/>
                    </p:nvPicPr>
                    <p:blipFill>
                      <a:blip r:embed="rId208"/>
                      <a:stretch>
                        <a:fillRect/>
                      </a:stretch>
                    </p:blipFill>
                    <p:spPr>
                      <a:xfrm>
                        <a:off x="5877394" y="6285467"/>
                        <a:ext cx="347392" cy="220641"/>
                      </a:xfrm>
                      <a:prstGeom prst="rect">
                        <a:avLst/>
                      </a:prstGeom>
                    </p:spPr>
                  </p:pic>
                </p:oleObj>
              </mc:Fallback>
            </mc:AlternateContent>
          </a:graphicData>
        </a:graphic>
      </p:graphicFrame>
      <p:graphicFrame>
        <p:nvGraphicFramePr>
          <p:cNvPr id="92" name="Object 91">
            <a:extLst>
              <a:ext uri="{FF2B5EF4-FFF2-40B4-BE49-F238E27FC236}">
                <a16:creationId xmlns:a16="http://schemas.microsoft.com/office/drawing/2014/main" id="{76AA88D3-6AEB-45C4-88AB-176DA352DA75}"/>
              </a:ext>
            </a:extLst>
          </p:cNvPr>
          <p:cNvGraphicFramePr>
            <a:graphicFrameLocks noChangeAspect="1"/>
          </p:cNvGraphicFramePr>
          <p:nvPr/>
        </p:nvGraphicFramePr>
        <p:xfrm>
          <a:off x="8978341" y="6253613"/>
          <a:ext cx="334121" cy="327160"/>
        </p:xfrm>
        <a:graphic>
          <a:graphicData uri="http://schemas.openxmlformats.org/presentationml/2006/ole">
            <mc:AlternateContent xmlns:mc="http://schemas.openxmlformats.org/markup-compatibility/2006">
              <mc:Choice xmlns:v="urn:schemas-microsoft-com:vml" Requires="v">
                <p:oleObj spid="_x0000_s1031" r:id="rId209" imgW="609480" imgH="596520" progId="">
                  <p:embed/>
                </p:oleObj>
              </mc:Choice>
              <mc:Fallback>
                <p:oleObj r:id="rId209" imgW="609480" imgH="596520" progId="">
                  <p:embed/>
                  <p:pic>
                    <p:nvPicPr>
                      <p:cNvPr id="92" name="Object 91">
                        <a:extLst>
                          <a:ext uri="{FF2B5EF4-FFF2-40B4-BE49-F238E27FC236}">
                            <a16:creationId xmlns:a16="http://schemas.microsoft.com/office/drawing/2014/main" id="{76AA88D3-6AEB-45C4-88AB-176DA352DA75}"/>
                          </a:ext>
                        </a:extLst>
                      </p:cNvPr>
                      <p:cNvPicPr/>
                      <p:nvPr/>
                    </p:nvPicPr>
                    <p:blipFill>
                      <a:blip r:embed="rId210"/>
                      <a:stretch>
                        <a:fillRect/>
                      </a:stretch>
                    </p:blipFill>
                    <p:spPr>
                      <a:xfrm>
                        <a:off x="8978341" y="6253613"/>
                        <a:ext cx="334121" cy="327160"/>
                      </a:xfrm>
                      <a:prstGeom prst="rect">
                        <a:avLst/>
                      </a:prstGeom>
                    </p:spPr>
                  </p:pic>
                </p:oleObj>
              </mc:Fallback>
            </mc:AlternateContent>
          </a:graphicData>
        </a:graphic>
      </p:graphicFrame>
      <p:pic>
        <p:nvPicPr>
          <p:cNvPr id="94" name="Picture 93" descr="A close up of a sign&#10;&#10;Description automatically generated">
            <a:extLst>
              <a:ext uri="{FF2B5EF4-FFF2-40B4-BE49-F238E27FC236}">
                <a16:creationId xmlns:a16="http://schemas.microsoft.com/office/drawing/2014/main" id="{DE98BC2F-881E-4268-8E44-5C9244604D1C}"/>
              </a:ext>
            </a:extLst>
          </p:cNvPr>
          <p:cNvPicPr>
            <a:picLocks noChangeAspect="1"/>
          </p:cNvPicPr>
          <p:nvPr/>
        </p:nvPicPr>
        <p:blipFill>
          <a:blip r:embed="rId211" cstate="email">
            <a:extLst>
              <a:ext uri="{28A0092B-C50C-407E-A947-70E740481C1C}">
                <a14:useLocalDpi xmlns:a14="http://schemas.microsoft.com/office/drawing/2010/main"/>
              </a:ext>
            </a:extLst>
          </a:blip>
          <a:stretch>
            <a:fillRect/>
          </a:stretch>
        </p:blipFill>
        <p:spPr>
          <a:xfrm>
            <a:off x="9860377" y="6213576"/>
            <a:ext cx="840393" cy="337254"/>
          </a:xfrm>
          <a:prstGeom prst="rect">
            <a:avLst/>
          </a:prstGeom>
        </p:spPr>
      </p:pic>
      <p:pic>
        <p:nvPicPr>
          <p:cNvPr id="290" name="Picture 4" descr="https://lh6.googleusercontent.com/UR-Ou75XGeoLseWYvaeXmDg6-NW0jhM5pn8QT4teZVKMQK3b8mtA-wGQjgTLaxpf3Enp97RmyRKtOUgSwSwYqxlp2iszStiuP1PdmhfqnE5o_Vv_w-SPKLjE9YEvvXvNoCEs-FLRp28">
            <a:extLst>
              <a:ext uri="{FF2B5EF4-FFF2-40B4-BE49-F238E27FC236}">
                <a16:creationId xmlns:a16="http://schemas.microsoft.com/office/drawing/2014/main" id="{687364CB-D727-4F8F-8379-D2FC3F87090C}"/>
              </a:ext>
            </a:extLst>
          </p:cNvPr>
          <p:cNvPicPr>
            <a:picLocks noChangeAspect="1" noChangeArrowheads="1"/>
          </p:cNvPicPr>
          <p:nvPr/>
        </p:nvPicPr>
        <p:blipFill>
          <a:blip r:embed="rId212" cstate="email">
            <a:extLst>
              <a:ext uri="{28A0092B-C50C-407E-A947-70E740481C1C}">
                <a14:useLocalDpi xmlns:a14="http://schemas.microsoft.com/office/drawing/2010/main"/>
              </a:ext>
            </a:extLst>
          </a:blip>
          <a:srcRect/>
          <a:stretch>
            <a:fillRect/>
          </a:stretch>
        </p:blipFill>
        <p:spPr bwMode="auto">
          <a:xfrm>
            <a:off x="11246243" y="5290964"/>
            <a:ext cx="785511" cy="376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DCA43F20-09CB-49D3-9FBA-F6460737D588}"/>
              </a:ext>
            </a:extLst>
          </p:cNvPr>
          <p:cNvGraphicFramePr>
            <a:graphicFrameLocks noChangeAspect="1"/>
          </p:cNvGraphicFramePr>
          <p:nvPr/>
        </p:nvGraphicFramePr>
        <p:xfrm>
          <a:off x="1295623" y="163053"/>
          <a:ext cx="600216" cy="276976"/>
        </p:xfrm>
        <a:graphic>
          <a:graphicData uri="http://schemas.openxmlformats.org/presentationml/2006/ole">
            <mc:AlternateContent xmlns:mc="http://schemas.openxmlformats.org/markup-compatibility/2006">
              <mc:Choice xmlns:v="urn:schemas-microsoft-com:vml" Requires="v">
                <p:oleObj spid="_x0000_s1032" r:id="rId213" imgW="3130200" imgH="1444680" progId="">
                  <p:embed/>
                </p:oleObj>
              </mc:Choice>
              <mc:Fallback>
                <p:oleObj r:id="rId213" imgW="3130200" imgH="1444680" progId="">
                  <p:embed/>
                  <p:pic>
                    <p:nvPicPr>
                      <p:cNvPr id="6" name="Object 5">
                        <a:extLst>
                          <a:ext uri="{FF2B5EF4-FFF2-40B4-BE49-F238E27FC236}">
                            <a16:creationId xmlns:a16="http://schemas.microsoft.com/office/drawing/2014/main" id="{DCA43F20-09CB-49D3-9FBA-F6460737D588}"/>
                          </a:ext>
                        </a:extLst>
                      </p:cNvPr>
                      <p:cNvPicPr/>
                      <p:nvPr/>
                    </p:nvPicPr>
                    <p:blipFill>
                      <a:blip r:embed="rId214"/>
                      <a:stretch>
                        <a:fillRect/>
                      </a:stretch>
                    </p:blipFill>
                    <p:spPr>
                      <a:xfrm>
                        <a:off x="1295623" y="163053"/>
                        <a:ext cx="600216" cy="276976"/>
                      </a:xfrm>
                      <a:prstGeom prst="rect">
                        <a:avLst/>
                      </a:prstGeom>
                    </p:spPr>
                  </p:pic>
                </p:oleObj>
              </mc:Fallback>
            </mc:AlternateContent>
          </a:graphicData>
        </a:graphic>
      </p:graphicFrame>
      <p:pic>
        <p:nvPicPr>
          <p:cNvPr id="1119" name="Picture 95" descr="Image result for beijing academy of edge computing">
            <a:extLst>
              <a:ext uri="{FF2B5EF4-FFF2-40B4-BE49-F238E27FC236}">
                <a16:creationId xmlns:a16="http://schemas.microsoft.com/office/drawing/2014/main" id="{240818D9-D9E9-4D45-9E0E-710DBDFF93D6}"/>
              </a:ext>
            </a:extLst>
          </p:cNvPr>
          <p:cNvPicPr>
            <a:picLocks noChangeAspect="1" noChangeArrowheads="1"/>
          </p:cNvPicPr>
          <p:nvPr/>
        </p:nvPicPr>
        <p:blipFill>
          <a:blip r:embed="rId215" cstate="email">
            <a:extLst>
              <a:ext uri="{28A0092B-C50C-407E-A947-70E740481C1C}">
                <a14:useLocalDpi xmlns:a14="http://schemas.microsoft.com/office/drawing/2010/main"/>
              </a:ext>
            </a:extLst>
          </a:blip>
          <a:srcRect/>
          <a:stretch>
            <a:fillRect/>
          </a:stretch>
        </p:blipFill>
        <p:spPr bwMode="auto">
          <a:xfrm>
            <a:off x="9801368" y="535604"/>
            <a:ext cx="961601" cy="36257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a:extLst>
              <a:ext uri="{FF2B5EF4-FFF2-40B4-BE49-F238E27FC236}">
                <a16:creationId xmlns:a16="http://schemas.microsoft.com/office/drawing/2014/main" id="{BAB672DC-ACED-4607-9CF6-78194EA8FEA3}"/>
              </a:ext>
            </a:extLst>
          </p:cNvPr>
          <p:cNvPicPr>
            <a:picLocks noChangeAspect="1" noChangeArrowheads="1"/>
          </p:cNvPicPr>
          <p:nvPr/>
        </p:nvPicPr>
        <p:blipFill>
          <a:blip r:embed="rId216" cstate="email">
            <a:extLst>
              <a:ext uri="{28A0092B-C50C-407E-A947-70E740481C1C}">
                <a14:useLocalDpi xmlns:a14="http://schemas.microsoft.com/office/drawing/2010/main"/>
              </a:ext>
            </a:extLst>
          </a:blip>
          <a:srcRect/>
          <a:stretch>
            <a:fillRect/>
          </a:stretch>
        </p:blipFill>
        <p:spPr bwMode="auto">
          <a:xfrm>
            <a:off x="10947379" y="6268151"/>
            <a:ext cx="1103003" cy="247613"/>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a:extLst>
              <a:ext uri="{FF2B5EF4-FFF2-40B4-BE49-F238E27FC236}">
                <a16:creationId xmlns:a16="http://schemas.microsoft.com/office/drawing/2014/main" id="{33829984-3F67-478A-B671-B41D8F86D94C}"/>
              </a:ext>
            </a:extLst>
          </p:cNvPr>
          <p:cNvPicPr>
            <a:picLocks noChangeAspect="1" noChangeArrowheads="1"/>
          </p:cNvPicPr>
          <p:nvPr/>
        </p:nvPicPr>
        <p:blipFill>
          <a:blip r:embed="rId217" cstate="email">
            <a:extLst>
              <a:ext uri="{28A0092B-C50C-407E-A947-70E740481C1C}">
                <a14:useLocalDpi xmlns:a14="http://schemas.microsoft.com/office/drawing/2010/main"/>
              </a:ext>
            </a:extLst>
          </a:blip>
          <a:srcRect/>
          <a:stretch>
            <a:fillRect/>
          </a:stretch>
        </p:blipFill>
        <p:spPr bwMode="auto">
          <a:xfrm>
            <a:off x="10340787" y="4947885"/>
            <a:ext cx="1057502" cy="23265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a:extLst>
              <a:ext uri="{FF2B5EF4-FFF2-40B4-BE49-F238E27FC236}">
                <a16:creationId xmlns:a16="http://schemas.microsoft.com/office/drawing/2014/main" id="{B813AF1C-1787-440B-A0F5-7FB2AD2E6412}"/>
              </a:ext>
            </a:extLst>
          </p:cNvPr>
          <p:cNvPicPr>
            <a:picLocks noChangeAspect="1" noChangeArrowheads="1"/>
          </p:cNvPicPr>
          <p:nvPr/>
        </p:nvPicPr>
        <p:blipFill>
          <a:blip r:embed="rId218" cstate="email">
            <a:extLst>
              <a:ext uri="{28A0092B-C50C-407E-A947-70E740481C1C}">
                <a14:useLocalDpi xmlns:a14="http://schemas.microsoft.com/office/drawing/2010/main"/>
              </a:ext>
            </a:extLst>
          </a:blip>
          <a:srcRect/>
          <a:stretch>
            <a:fillRect/>
          </a:stretch>
        </p:blipFill>
        <p:spPr bwMode="auto">
          <a:xfrm>
            <a:off x="11482885" y="4789414"/>
            <a:ext cx="464068" cy="464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a:extLst>
              <a:ext uri="{FF2B5EF4-FFF2-40B4-BE49-F238E27FC236}">
                <a16:creationId xmlns:a16="http://schemas.microsoft.com/office/drawing/2014/main" id="{27882A4E-9363-41E2-8B7C-D69B710DC41C}"/>
              </a:ext>
            </a:extLst>
          </p:cNvPr>
          <p:cNvGraphicFramePr>
            <a:graphicFrameLocks noChangeAspect="1"/>
          </p:cNvGraphicFramePr>
          <p:nvPr/>
        </p:nvGraphicFramePr>
        <p:xfrm>
          <a:off x="10284748" y="188713"/>
          <a:ext cx="469411" cy="274996"/>
        </p:xfrm>
        <a:graphic>
          <a:graphicData uri="http://schemas.openxmlformats.org/presentationml/2006/ole">
            <mc:AlternateContent xmlns:mc="http://schemas.openxmlformats.org/markup-compatibility/2006">
              <mc:Choice xmlns:v="urn:schemas-microsoft-com:vml" Requires="v">
                <p:oleObj spid="_x0000_s1033" r:id="rId219" imgW="582120" imgH="341280" progId="">
                  <p:embed/>
                </p:oleObj>
              </mc:Choice>
              <mc:Fallback>
                <p:oleObj r:id="rId219" imgW="582120" imgH="341280" progId="">
                  <p:embed/>
                  <p:pic>
                    <p:nvPicPr>
                      <p:cNvPr id="9" name="Object 8">
                        <a:extLst>
                          <a:ext uri="{FF2B5EF4-FFF2-40B4-BE49-F238E27FC236}">
                            <a16:creationId xmlns:a16="http://schemas.microsoft.com/office/drawing/2014/main" id="{27882A4E-9363-41E2-8B7C-D69B710DC41C}"/>
                          </a:ext>
                        </a:extLst>
                      </p:cNvPr>
                      <p:cNvPicPr/>
                      <p:nvPr/>
                    </p:nvPicPr>
                    <p:blipFill>
                      <a:blip r:embed="rId220"/>
                      <a:stretch>
                        <a:fillRect/>
                      </a:stretch>
                    </p:blipFill>
                    <p:spPr>
                      <a:xfrm>
                        <a:off x="10284748" y="188713"/>
                        <a:ext cx="469411" cy="274996"/>
                      </a:xfrm>
                      <a:prstGeom prst="rect">
                        <a:avLst/>
                      </a:prstGeom>
                    </p:spPr>
                  </p:pic>
                </p:oleObj>
              </mc:Fallback>
            </mc:AlternateContent>
          </a:graphicData>
        </a:graphic>
      </p:graphicFrame>
      <p:pic>
        <p:nvPicPr>
          <p:cNvPr id="1159" name="Picture 135">
            <a:extLst>
              <a:ext uri="{FF2B5EF4-FFF2-40B4-BE49-F238E27FC236}">
                <a16:creationId xmlns:a16="http://schemas.microsoft.com/office/drawing/2014/main" id="{E6BB39FA-2885-46D1-834F-7BB62E5F0397}"/>
              </a:ext>
            </a:extLst>
          </p:cNvPr>
          <p:cNvPicPr>
            <a:picLocks noChangeAspect="1" noChangeArrowheads="1"/>
          </p:cNvPicPr>
          <p:nvPr/>
        </p:nvPicPr>
        <p:blipFill>
          <a:blip r:embed="rId221" cstate="email">
            <a:extLst>
              <a:ext uri="{28A0092B-C50C-407E-A947-70E740481C1C}">
                <a14:useLocalDpi xmlns:a14="http://schemas.microsoft.com/office/drawing/2010/main"/>
              </a:ext>
            </a:extLst>
          </a:blip>
          <a:srcRect/>
          <a:stretch>
            <a:fillRect/>
          </a:stretch>
        </p:blipFill>
        <p:spPr bwMode="auto">
          <a:xfrm>
            <a:off x="10861902" y="3320847"/>
            <a:ext cx="1125701" cy="2302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a:extLst>
              <a:ext uri="{FF2B5EF4-FFF2-40B4-BE49-F238E27FC236}">
                <a16:creationId xmlns:a16="http://schemas.microsoft.com/office/drawing/2014/main" id="{213F84A9-65A9-4BD8-BDB6-073042BA69DE}"/>
              </a:ext>
            </a:extLst>
          </p:cNvPr>
          <p:cNvGraphicFramePr>
            <a:graphicFrameLocks noChangeAspect="1"/>
          </p:cNvGraphicFramePr>
          <p:nvPr/>
        </p:nvGraphicFramePr>
        <p:xfrm>
          <a:off x="5995848" y="3376142"/>
          <a:ext cx="622817" cy="119666"/>
        </p:xfrm>
        <a:graphic>
          <a:graphicData uri="http://schemas.openxmlformats.org/presentationml/2006/ole">
            <mc:AlternateContent xmlns:mc="http://schemas.openxmlformats.org/markup-compatibility/2006">
              <mc:Choice xmlns:v="urn:schemas-microsoft-com:vml" Requires="v">
                <p:oleObj spid="_x0000_s1034" r:id="rId222" imgW="2139480" imgH="411480" progId="">
                  <p:embed/>
                </p:oleObj>
              </mc:Choice>
              <mc:Fallback>
                <p:oleObj r:id="rId222" imgW="2139480" imgH="411480" progId="">
                  <p:embed/>
                  <p:pic>
                    <p:nvPicPr>
                      <p:cNvPr id="14" name="Object 13">
                        <a:extLst>
                          <a:ext uri="{FF2B5EF4-FFF2-40B4-BE49-F238E27FC236}">
                            <a16:creationId xmlns:a16="http://schemas.microsoft.com/office/drawing/2014/main" id="{213F84A9-65A9-4BD8-BDB6-073042BA69DE}"/>
                          </a:ext>
                        </a:extLst>
                      </p:cNvPr>
                      <p:cNvPicPr/>
                      <p:nvPr/>
                    </p:nvPicPr>
                    <p:blipFill>
                      <a:blip r:embed="rId223"/>
                      <a:stretch>
                        <a:fillRect/>
                      </a:stretch>
                    </p:blipFill>
                    <p:spPr>
                      <a:xfrm>
                        <a:off x="5995848" y="3376142"/>
                        <a:ext cx="622817" cy="119666"/>
                      </a:xfrm>
                      <a:prstGeom prst="rect">
                        <a:avLst/>
                      </a:prstGeom>
                    </p:spPr>
                  </p:pic>
                </p:oleObj>
              </mc:Fallback>
            </mc:AlternateContent>
          </a:graphicData>
        </a:graphic>
      </p:graphicFrame>
      <p:pic>
        <p:nvPicPr>
          <p:cNvPr id="241" name="Picture 240">
            <a:extLst>
              <a:ext uri="{FF2B5EF4-FFF2-40B4-BE49-F238E27FC236}">
                <a16:creationId xmlns:a16="http://schemas.microsoft.com/office/drawing/2014/main" id="{FA84B7E9-41C8-6A45-AB1E-E5B38C563DEA}"/>
              </a:ext>
            </a:extLst>
          </p:cNvPr>
          <p:cNvPicPr>
            <a:picLocks noChangeAspect="1"/>
          </p:cNvPicPr>
          <p:nvPr/>
        </p:nvPicPr>
        <p:blipFill>
          <a:blip r:embed="rId224" cstate="email">
            <a:extLst>
              <a:ext uri="{28A0092B-C50C-407E-A947-70E740481C1C}">
                <a14:useLocalDpi xmlns:a14="http://schemas.microsoft.com/office/drawing/2010/main"/>
              </a:ext>
            </a:extLst>
          </a:blip>
          <a:stretch>
            <a:fillRect/>
          </a:stretch>
        </p:blipFill>
        <p:spPr>
          <a:xfrm>
            <a:off x="1328073" y="3231684"/>
            <a:ext cx="627961" cy="329063"/>
          </a:xfrm>
          <a:prstGeom prst="rect">
            <a:avLst/>
          </a:prstGeom>
        </p:spPr>
      </p:pic>
      <p:graphicFrame>
        <p:nvGraphicFramePr>
          <p:cNvPr id="22" name="Object 21">
            <a:extLst>
              <a:ext uri="{FF2B5EF4-FFF2-40B4-BE49-F238E27FC236}">
                <a16:creationId xmlns:a16="http://schemas.microsoft.com/office/drawing/2014/main" id="{85C024C9-A133-4765-BD58-D73BC2A9F2C9}"/>
              </a:ext>
            </a:extLst>
          </p:cNvPr>
          <p:cNvGraphicFramePr>
            <a:graphicFrameLocks noChangeAspect="1"/>
          </p:cNvGraphicFramePr>
          <p:nvPr/>
        </p:nvGraphicFramePr>
        <p:xfrm>
          <a:off x="10894823" y="4326314"/>
          <a:ext cx="937901" cy="369161"/>
        </p:xfrm>
        <a:graphic>
          <a:graphicData uri="http://schemas.openxmlformats.org/presentationml/2006/ole">
            <mc:AlternateContent xmlns:mc="http://schemas.openxmlformats.org/markup-compatibility/2006">
              <mc:Choice xmlns:v="urn:schemas-microsoft-com:vml" Requires="v">
                <p:oleObj spid="_x0000_s1035" r:id="rId225" imgW="4864320" imgH="1914120" progId="">
                  <p:embed/>
                </p:oleObj>
              </mc:Choice>
              <mc:Fallback>
                <p:oleObj r:id="rId225" imgW="4864320" imgH="1914120" progId="">
                  <p:embed/>
                  <p:pic>
                    <p:nvPicPr>
                      <p:cNvPr id="22" name="Object 21">
                        <a:extLst>
                          <a:ext uri="{FF2B5EF4-FFF2-40B4-BE49-F238E27FC236}">
                            <a16:creationId xmlns:a16="http://schemas.microsoft.com/office/drawing/2014/main" id="{85C024C9-A133-4765-BD58-D73BC2A9F2C9}"/>
                          </a:ext>
                        </a:extLst>
                      </p:cNvPr>
                      <p:cNvPicPr/>
                      <p:nvPr/>
                    </p:nvPicPr>
                    <p:blipFill>
                      <a:blip r:embed="rId226"/>
                      <a:stretch>
                        <a:fillRect/>
                      </a:stretch>
                    </p:blipFill>
                    <p:spPr>
                      <a:xfrm>
                        <a:off x="10894823" y="4326314"/>
                        <a:ext cx="937901" cy="369161"/>
                      </a:xfrm>
                      <a:prstGeom prst="rect">
                        <a:avLst/>
                      </a:prstGeom>
                    </p:spPr>
                  </p:pic>
                </p:oleObj>
              </mc:Fallback>
            </mc:AlternateContent>
          </a:graphicData>
        </a:graphic>
      </p:graphicFrame>
      <p:pic>
        <p:nvPicPr>
          <p:cNvPr id="1214" name="Picture 190" descr="周立功单片机">
            <a:extLst>
              <a:ext uri="{FF2B5EF4-FFF2-40B4-BE49-F238E27FC236}">
                <a16:creationId xmlns:a16="http://schemas.microsoft.com/office/drawing/2014/main" id="{112CF411-A494-42A8-BA5A-D58C380A7E43}"/>
              </a:ext>
            </a:extLst>
          </p:cNvPr>
          <p:cNvPicPr>
            <a:picLocks noChangeAspect="1" noChangeArrowheads="1"/>
          </p:cNvPicPr>
          <p:nvPr/>
        </p:nvPicPr>
        <p:blipFill>
          <a:blip r:embed="rId227" cstate="email">
            <a:extLst>
              <a:ext uri="{28A0092B-C50C-407E-A947-70E740481C1C}">
                <a14:useLocalDpi xmlns:a14="http://schemas.microsoft.com/office/drawing/2010/main"/>
              </a:ext>
            </a:extLst>
          </a:blip>
          <a:srcRect/>
          <a:stretch>
            <a:fillRect/>
          </a:stretch>
        </p:blipFill>
        <p:spPr bwMode="auto">
          <a:xfrm>
            <a:off x="10849186" y="5662668"/>
            <a:ext cx="1151131" cy="545721"/>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Agency for Science, Technology and Research (A*STAR)">
            <a:extLst>
              <a:ext uri="{FF2B5EF4-FFF2-40B4-BE49-F238E27FC236}">
                <a16:creationId xmlns:a16="http://schemas.microsoft.com/office/drawing/2014/main" id="{66F509B0-B59B-47F1-93B1-E7A00F9BD249}"/>
              </a:ext>
            </a:extLst>
          </p:cNvPr>
          <p:cNvPicPr>
            <a:picLocks noChangeAspect="1" noChangeArrowheads="1"/>
          </p:cNvPicPr>
          <p:nvPr/>
        </p:nvPicPr>
        <p:blipFill>
          <a:blip r:embed="rId228" cstate="email">
            <a:extLst>
              <a:ext uri="{28A0092B-C50C-407E-A947-70E740481C1C}">
                <a14:useLocalDpi xmlns:a14="http://schemas.microsoft.com/office/drawing/2010/main"/>
              </a:ext>
            </a:extLst>
          </a:blip>
          <a:srcRect/>
          <a:stretch>
            <a:fillRect/>
          </a:stretch>
        </p:blipFill>
        <p:spPr bwMode="auto">
          <a:xfrm>
            <a:off x="10106704" y="4324231"/>
            <a:ext cx="723855" cy="349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Object 23">
            <a:extLst>
              <a:ext uri="{FF2B5EF4-FFF2-40B4-BE49-F238E27FC236}">
                <a16:creationId xmlns:a16="http://schemas.microsoft.com/office/drawing/2014/main" id="{9D1FFA6F-FC08-44D1-A521-9C478A9CF8C6}"/>
              </a:ext>
            </a:extLst>
          </p:cNvPr>
          <p:cNvGraphicFramePr>
            <a:graphicFrameLocks noChangeAspect="1"/>
          </p:cNvGraphicFramePr>
          <p:nvPr/>
        </p:nvGraphicFramePr>
        <p:xfrm>
          <a:off x="3924981" y="5823513"/>
          <a:ext cx="355909" cy="200199"/>
        </p:xfrm>
        <a:graphic>
          <a:graphicData uri="http://schemas.openxmlformats.org/presentationml/2006/ole">
            <mc:AlternateContent xmlns:mc="http://schemas.openxmlformats.org/markup-compatibility/2006">
              <mc:Choice xmlns:v="urn:schemas-microsoft-com:vml" Requires="v">
                <p:oleObj spid="_x0000_s1036" r:id="rId229" imgW="609480" imgH="342720" progId="">
                  <p:embed/>
                </p:oleObj>
              </mc:Choice>
              <mc:Fallback>
                <p:oleObj r:id="rId229" imgW="609480" imgH="342720" progId="">
                  <p:embed/>
                  <p:pic>
                    <p:nvPicPr>
                      <p:cNvPr id="24" name="Object 23">
                        <a:extLst>
                          <a:ext uri="{FF2B5EF4-FFF2-40B4-BE49-F238E27FC236}">
                            <a16:creationId xmlns:a16="http://schemas.microsoft.com/office/drawing/2014/main" id="{9D1FFA6F-FC08-44D1-A521-9C478A9CF8C6}"/>
                          </a:ext>
                        </a:extLst>
                      </p:cNvPr>
                      <p:cNvPicPr/>
                      <p:nvPr/>
                    </p:nvPicPr>
                    <p:blipFill>
                      <a:blip r:embed="rId230"/>
                      <a:stretch>
                        <a:fillRect/>
                      </a:stretch>
                    </p:blipFill>
                    <p:spPr>
                      <a:xfrm>
                        <a:off x="3924981" y="5823513"/>
                        <a:ext cx="355909" cy="200199"/>
                      </a:xfrm>
                      <a:prstGeom prst="rect">
                        <a:avLst/>
                      </a:prstGeom>
                    </p:spPr>
                  </p:pic>
                </p:oleObj>
              </mc:Fallback>
            </mc:AlternateContent>
          </a:graphicData>
        </a:graphic>
      </p:graphicFrame>
    </p:spTree>
    <p:extLst>
      <p:ext uri="{BB962C8B-B14F-4D97-AF65-F5344CB8AC3E}">
        <p14:creationId xmlns:p14="http://schemas.microsoft.com/office/powerpoint/2010/main" val="69404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7E6EF4-1682-4470-B263-ECA06266183A}"/>
              </a:ext>
            </a:extLst>
          </p:cNvPr>
          <p:cNvSpPr/>
          <p:nvPr/>
        </p:nvSpPr>
        <p:spPr>
          <a:xfrm>
            <a:off x="0" y="1199742"/>
            <a:ext cx="12192000" cy="4889908"/>
          </a:xfrm>
          <a:prstGeom prst="rect">
            <a:avLst/>
          </a:prstGeom>
          <a:blipFill dpi="0" rotWithShape="1">
            <a:blip r:embed="rId2"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endParaRPr>
          </a:p>
        </p:txBody>
      </p:sp>
      <p:sp>
        <p:nvSpPr>
          <p:cNvPr id="3" name="Slide Number Placeholder 2">
            <a:extLst>
              <a:ext uri="{FF2B5EF4-FFF2-40B4-BE49-F238E27FC236}">
                <a16:creationId xmlns:a16="http://schemas.microsoft.com/office/drawing/2014/main" id="{EB3AA969-15EB-45A3-84B2-624E2FF5BAD6}"/>
              </a:ext>
            </a:extLst>
          </p:cNvPr>
          <p:cNvSpPr>
            <a:spLocks noGrp="1"/>
          </p:cNvSpPr>
          <p:nvPr>
            <p:ph type="sldNum" sz="quarter" idx="13"/>
          </p:nvPr>
        </p:nvSpPr>
        <p:spPr/>
        <p:txBody>
          <a:bodyPr/>
          <a:lstStyle/>
          <a:p>
            <a:r>
              <a:rPr lang="en-US" noProof="0"/>
              <a:t>page </a:t>
            </a:r>
            <a:fld id="{19B51A1E-902D-48AF-9020-955120F399B6}" type="slidenum">
              <a:rPr lang="en-US" b="1" i="1" noProof="0" smtClean="0"/>
              <a:pPr/>
              <a:t>19</a:t>
            </a:fld>
            <a:endParaRPr lang="en-US" b="1" i="1" noProof="0" dirty="0"/>
          </a:p>
        </p:txBody>
      </p:sp>
      <p:sp>
        <p:nvSpPr>
          <p:cNvPr id="6" name="Date Placeholder 2">
            <a:extLst>
              <a:ext uri="{FF2B5EF4-FFF2-40B4-BE49-F238E27FC236}">
                <a16:creationId xmlns:a16="http://schemas.microsoft.com/office/drawing/2014/main" id="{6D4D83CD-BC7C-46F5-AF80-71B8394ABC9B}"/>
              </a:ext>
            </a:extLst>
          </p:cNvPr>
          <p:cNvSpPr txBox="1">
            <a:spLocks/>
          </p:cNvSpPr>
          <p:nvPr/>
        </p:nvSpPr>
        <p:spPr>
          <a:xfrm>
            <a:off x="88900" y="6347626"/>
            <a:ext cx="2895600" cy="2746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CA" sz="1400" dirty="0">
                <a:solidFill>
                  <a:srgbClr val="FFFFFF">
                    <a:lumMod val="50000"/>
                  </a:srgbClr>
                </a:solidFill>
                <a:latin typeface="Arial"/>
                <a:ea typeface="ＭＳ Ｐゴシック"/>
              </a:rPr>
              <a:t>June 2020</a:t>
            </a:r>
            <a:endParaRPr lang="en-US" sz="1400" dirty="0">
              <a:solidFill>
                <a:srgbClr val="FFFFFF">
                  <a:lumMod val="50000"/>
                </a:srgbClr>
              </a:solidFill>
              <a:latin typeface="Arial"/>
              <a:ea typeface="ＭＳ Ｐゴシック"/>
            </a:endParaRPr>
          </a:p>
        </p:txBody>
      </p:sp>
      <p:sp>
        <p:nvSpPr>
          <p:cNvPr id="7" name="Rectangle 6">
            <a:extLst>
              <a:ext uri="{FF2B5EF4-FFF2-40B4-BE49-F238E27FC236}">
                <a16:creationId xmlns:a16="http://schemas.microsoft.com/office/drawing/2014/main" id="{A5686B89-7866-4A69-BB48-62B078C9FA45}"/>
              </a:ext>
            </a:extLst>
          </p:cNvPr>
          <p:cNvSpPr/>
          <p:nvPr/>
        </p:nvSpPr>
        <p:spPr>
          <a:xfrm>
            <a:off x="379822" y="110212"/>
            <a:ext cx="10040527" cy="1089529"/>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
                <a:srgbClr val="333399"/>
              </a:buClr>
              <a:buSzPts val="4000"/>
              <a:buFont typeface="PT Sans"/>
              <a:buNone/>
              <a:tabLst/>
              <a:defRPr/>
            </a:pPr>
            <a:r>
              <a:rPr kumimoji="0" lang="en-US" sz="4400" b="1" i="0" u="none" strike="noStrike" kern="1200" cap="none" spc="0" normalizeH="0" baseline="0" noProof="0" dirty="0">
                <a:ln>
                  <a:noFill/>
                </a:ln>
                <a:solidFill>
                  <a:schemeClr val="bg1"/>
                </a:solidFill>
                <a:effectLst/>
                <a:uLnTx/>
                <a:uFillTx/>
                <a:latin typeface="+mj-lt"/>
                <a:ea typeface="PT Sans"/>
                <a:cs typeface="PT Sans"/>
                <a:sym typeface="PT Sans"/>
              </a:rPr>
              <a:t>More than 580 RISC-V Members </a:t>
            </a:r>
            <a:br>
              <a:rPr kumimoji="0" lang="en-US" sz="3600" b="1" i="0" u="none" strike="noStrike" kern="1200" cap="none" spc="0" normalizeH="0" baseline="0" noProof="0" dirty="0">
                <a:ln>
                  <a:noFill/>
                </a:ln>
                <a:solidFill>
                  <a:schemeClr val="bg1"/>
                </a:solidFill>
                <a:effectLst/>
                <a:uLnTx/>
                <a:uFillTx/>
                <a:latin typeface="+mj-lt"/>
                <a:ea typeface="PT Sans"/>
                <a:cs typeface="PT Sans"/>
                <a:sym typeface="PT Sans"/>
              </a:rPr>
            </a:br>
            <a:r>
              <a:rPr kumimoji="0" lang="en-US" sz="2800" b="1" i="0" u="none" strike="noStrike" kern="1200" cap="none" spc="0" normalizeH="0" baseline="0" noProof="0" dirty="0">
                <a:ln>
                  <a:noFill/>
                </a:ln>
                <a:solidFill>
                  <a:schemeClr val="bg1"/>
                </a:solidFill>
                <a:effectLst/>
                <a:uLnTx/>
                <a:uFillTx/>
                <a:latin typeface="+mj-lt"/>
                <a:ea typeface="PT Sans"/>
                <a:cs typeface="PT Sans"/>
                <a:sym typeface="PT Sans"/>
              </a:rPr>
              <a:t>across 50 Countries Around the World</a:t>
            </a:r>
            <a:endParaRPr kumimoji="0" lang="en-US" sz="3600" b="1" i="0" u="none" strike="noStrike" kern="1200" cap="none" spc="0" normalizeH="0" baseline="0" noProof="0" dirty="0">
              <a:ln>
                <a:noFill/>
              </a:ln>
              <a:solidFill>
                <a:schemeClr val="bg1"/>
              </a:solidFill>
              <a:effectLst/>
              <a:uLnTx/>
              <a:uFillTx/>
              <a:latin typeface="+mj-lt"/>
              <a:ea typeface="PT Sans"/>
              <a:cs typeface="PT Sans"/>
              <a:sym typeface="PT Sans"/>
            </a:endParaRPr>
          </a:p>
        </p:txBody>
      </p:sp>
      <p:graphicFrame>
        <p:nvGraphicFramePr>
          <p:cNvPr id="15" name="Chart 14">
            <a:extLst>
              <a:ext uri="{FF2B5EF4-FFF2-40B4-BE49-F238E27FC236}">
                <a16:creationId xmlns:a16="http://schemas.microsoft.com/office/drawing/2014/main" id="{16C448EA-49B4-4181-A217-9954E32A500F}"/>
              </a:ext>
            </a:extLst>
          </p:cNvPr>
          <p:cNvGraphicFramePr>
            <a:graphicFrameLocks/>
          </p:cNvGraphicFramePr>
          <p:nvPr>
            <p:extLst>
              <p:ext uri="{D42A27DB-BD31-4B8C-83A1-F6EECF244321}">
                <p14:modId xmlns:p14="http://schemas.microsoft.com/office/powerpoint/2010/main" val="1142406119"/>
              </p:ext>
            </p:extLst>
          </p:nvPr>
        </p:nvGraphicFramePr>
        <p:xfrm>
          <a:off x="812800" y="1318760"/>
          <a:ext cx="10324707" cy="484840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DA65CCF-BEF6-468E-AF12-946510179D66}"/>
              </a:ext>
            </a:extLst>
          </p:cNvPr>
          <p:cNvSpPr/>
          <p:nvPr/>
        </p:nvSpPr>
        <p:spPr>
          <a:xfrm>
            <a:off x="1252855" y="1466974"/>
            <a:ext cx="5127625" cy="3262432"/>
          </a:xfrm>
          <a:prstGeom prst="rect">
            <a:avLst/>
          </a:prstGeom>
        </p:spPr>
        <p:txBody>
          <a:bodyPr wrap="square">
            <a:spAutoFit/>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66 Chip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SoC, IP, FPGA</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8 I/O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Memory, network, storage</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itchFamily="-110" charset="0"/>
                <a:ea typeface="ＭＳ Ｐゴシック"/>
              </a:rPr>
              <a:t>24 Services </a:t>
            </a:r>
            <a:br>
              <a:rPr kumimoji="0" lang="en-US" sz="3200" b="1" i="0" u="none" strike="noStrike" kern="1200" cap="none" spc="0" normalizeH="0" baseline="0" noProof="0" dirty="0">
                <a:ln>
                  <a:noFill/>
                </a:ln>
                <a:solidFill>
                  <a:schemeClr val="bg1"/>
                </a:solidFill>
                <a:effectLst/>
                <a:uLnTx/>
                <a:uFillTx/>
                <a:latin typeface="Arial" pitchFamily="-110" charset="0"/>
                <a:ea typeface="ＭＳ Ｐゴシック"/>
              </a:rPr>
            </a:br>
            <a:r>
              <a:rPr kumimoji="0" lang="en-US" sz="2000" i="0" u="none" strike="noStrike" kern="1200" cap="none" spc="0" normalizeH="0" baseline="0" noProof="0" dirty="0">
                <a:ln>
                  <a:noFill/>
                </a:ln>
                <a:solidFill>
                  <a:schemeClr val="bg1"/>
                </a:solidFill>
                <a:effectLst/>
                <a:uLnTx/>
                <a:uFillTx/>
                <a:latin typeface="Arial" pitchFamily="-110" charset="0"/>
                <a:ea typeface="ＭＳ Ｐゴシック"/>
              </a:rPr>
              <a:t>Fab, design services</a:t>
            </a:r>
            <a:endParaRPr kumimoji="0" lang="en-US" sz="2000" i="0" u="none" strike="noStrike" kern="1200" cap="none" spc="0" normalizeH="0" baseline="0" noProof="0" dirty="0">
              <a:ln>
                <a:noFill/>
              </a:ln>
              <a:solidFill>
                <a:schemeClr val="bg1"/>
              </a:solidFill>
              <a:effectLst/>
              <a:uLnTx/>
              <a:uFillTx/>
              <a:latin typeface="Arial"/>
              <a:ea typeface="ＭＳ Ｐゴシック"/>
            </a:endParaRPr>
          </a:p>
        </p:txBody>
      </p:sp>
      <p:sp>
        <p:nvSpPr>
          <p:cNvPr id="11" name="Rectangle 10">
            <a:extLst>
              <a:ext uri="{FF2B5EF4-FFF2-40B4-BE49-F238E27FC236}">
                <a16:creationId xmlns:a16="http://schemas.microsoft.com/office/drawing/2014/main" id="{3D8EB1CD-47E0-4F85-A9F9-7E1BB8339814}"/>
              </a:ext>
            </a:extLst>
          </p:cNvPr>
          <p:cNvSpPr/>
          <p:nvPr/>
        </p:nvSpPr>
        <p:spPr>
          <a:xfrm>
            <a:off x="6558280" y="1466974"/>
            <a:ext cx="5127625" cy="3262432"/>
          </a:xfrm>
          <a:prstGeom prst="rect">
            <a:avLst/>
          </a:prstGeom>
        </p:spPr>
        <p:txBody>
          <a:bodyPr wrap="square">
            <a:spAutoFit/>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24 Software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Dev tools, firmware, OS</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29 Industry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Cloud, mobile, HPC, ML, automotive</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55 Research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Universities, Labs, other alliances</a:t>
            </a:r>
          </a:p>
        </p:txBody>
      </p:sp>
      <p:sp>
        <p:nvSpPr>
          <p:cNvPr id="12" name="Rectangle 11">
            <a:extLst>
              <a:ext uri="{FF2B5EF4-FFF2-40B4-BE49-F238E27FC236}">
                <a16:creationId xmlns:a16="http://schemas.microsoft.com/office/drawing/2014/main" id="{F809AB11-23FC-44E3-A2DE-7D0AF48F1553}"/>
              </a:ext>
            </a:extLst>
          </p:cNvPr>
          <p:cNvSpPr/>
          <p:nvPr/>
        </p:nvSpPr>
        <p:spPr>
          <a:xfrm>
            <a:off x="2214115" y="4916056"/>
            <a:ext cx="8332730" cy="523220"/>
          </a:xfrm>
          <a:prstGeom prst="rect">
            <a:avLst/>
          </a:prstGeom>
        </p:spPr>
        <p:txBody>
          <a:bodyPr wrap="none">
            <a:spAutoFit/>
          </a:bodyPr>
          <a:lstStyle/>
          <a:p>
            <a:pPr lvl="0" fontAlgn="base">
              <a:spcBef>
                <a:spcPts val="600"/>
              </a:spcBef>
              <a:spcAft>
                <a:spcPct val="0"/>
              </a:spcAft>
              <a:defRPr/>
            </a:pPr>
            <a:r>
              <a:rPr lang="en-US" sz="2800" dirty="0">
                <a:solidFill>
                  <a:schemeClr val="bg1"/>
                </a:solidFill>
                <a:latin typeface="Arial" pitchFamily="-110" charset="0"/>
                <a:ea typeface="ＭＳ Ｐゴシック"/>
              </a:rPr>
              <a:t>350+ Individual RISC-V developers and advocates </a:t>
            </a:r>
          </a:p>
        </p:txBody>
      </p:sp>
    </p:spTree>
    <p:extLst>
      <p:ext uri="{BB962C8B-B14F-4D97-AF65-F5344CB8AC3E}">
        <p14:creationId xmlns:p14="http://schemas.microsoft.com/office/powerpoint/2010/main" val="121561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E4F65B6-8131-477B-B473-65AEEC914171}"/>
              </a:ext>
            </a:extLst>
          </p:cNvPr>
          <p:cNvSpPr/>
          <p:nvPr/>
        </p:nvSpPr>
        <p:spPr>
          <a:xfrm>
            <a:off x="10699750" y="0"/>
            <a:ext cx="1450455" cy="1244600"/>
          </a:xfrm>
          <a:prstGeom prst="rect">
            <a:avLst/>
          </a:prstGeom>
          <a:solidFill>
            <a:srgbClr val="0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DB5D549B-A1F8-4AA4-8D91-D48A62D6B811}"/>
              </a:ext>
            </a:extLst>
          </p:cNvPr>
          <p:cNvSpPr/>
          <p:nvPr/>
        </p:nvSpPr>
        <p:spPr>
          <a:xfrm>
            <a:off x="8873844" y="609601"/>
            <a:ext cx="2682240" cy="4731486"/>
          </a:xfrm>
          <a:prstGeom prst="rect">
            <a:avLst/>
          </a:prstGeom>
          <a:solidFill>
            <a:srgbClr val="FFC000"/>
          </a:solidFill>
          <a:ln>
            <a:noFill/>
          </a:ln>
        </p:spPr>
        <p:txBody>
          <a:bodyPr wrap="square">
            <a:noAutofit/>
          </a:bodyPr>
          <a:lstStyle/>
          <a:p>
            <a:r>
              <a:rPr lang="en-US" sz="3600" dirty="0"/>
              <a:t>Today</a:t>
            </a:r>
          </a:p>
          <a:p>
            <a:r>
              <a:rPr lang="en-US" sz="1600" dirty="0"/>
              <a:t>Exponential growth from diverse computing need, solved by custom processor development + stakeholder collaboration. </a:t>
            </a:r>
          </a:p>
          <a:p>
            <a:endParaRPr lang="en-US" sz="1600" dirty="0"/>
          </a:p>
          <a:p>
            <a:r>
              <a:rPr lang="en-US" sz="1600" dirty="0"/>
              <a:t>Low barriers to entry with open processor IP. RISC-V specification is free and open.</a:t>
            </a:r>
          </a:p>
        </p:txBody>
      </p:sp>
      <p:pic>
        <p:nvPicPr>
          <p:cNvPr id="36" name="Picture 35">
            <a:extLst>
              <a:ext uri="{FF2B5EF4-FFF2-40B4-BE49-F238E27FC236}">
                <a16:creationId xmlns:a16="http://schemas.microsoft.com/office/drawing/2014/main" id="{27B80D37-7F47-493F-8A60-DB93AB46C94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1333" l="10000" r="90000">
                        <a14:foregroundMark x1="73333" y1="43333" x2="72667" y2="26333"/>
                        <a14:foregroundMark x1="72667" y1="26333" x2="68333" y2="42667"/>
                        <a14:foregroundMark x1="68333" y1="42667" x2="72667" y2="43333"/>
                        <a14:foregroundMark x1="69333" y1="28667" x2="67333" y2="30000"/>
                        <a14:foregroundMark x1="45000" y1="91333" x2="45000" y2="91333"/>
                      </a14:backgroundRemoval>
                    </a14:imgEffect>
                  </a14:imgLayer>
                </a14:imgProps>
              </a:ext>
              <a:ext uri="{28A0092B-C50C-407E-A947-70E740481C1C}">
                <a14:useLocalDpi xmlns:a14="http://schemas.microsoft.com/office/drawing/2010/main"/>
              </a:ext>
            </a:extLst>
          </a:blip>
          <a:stretch>
            <a:fillRect/>
          </a:stretch>
        </p:blipFill>
        <p:spPr>
          <a:xfrm>
            <a:off x="9064861" y="4830233"/>
            <a:ext cx="373648" cy="373648"/>
          </a:xfrm>
          <a:prstGeom prst="rect">
            <a:avLst/>
          </a:prstGeom>
        </p:spPr>
      </p:pic>
      <p:sp>
        <p:nvSpPr>
          <p:cNvPr id="2" name="Title 1">
            <a:extLst>
              <a:ext uri="{FF2B5EF4-FFF2-40B4-BE49-F238E27FC236}">
                <a16:creationId xmlns:a16="http://schemas.microsoft.com/office/drawing/2014/main" id="{EB1DC92A-2F78-45CD-84AA-AD181C2D9F3B}"/>
              </a:ext>
            </a:extLst>
          </p:cNvPr>
          <p:cNvSpPr>
            <a:spLocks noGrp="1"/>
          </p:cNvSpPr>
          <p:nvPr>
            <p:ph type="title"/>
          </p:nvPr>
        </p:nvSpPr>
        <p:spPr>
          <a:xfrm>
            <a:off x="441359" y="5637223"/>
            <a:ext cx="11110778" cy="914400"/>
          </a:xfrm>
        </p:spPr>
        <p:txBody>
          <a:bodyPr/>
          <a:lstStyle/>
          <a:p>
            <a:pPr algn="r"/>
            <a:r>
              <a:rPr lang="en-US" sz="4800" dirty="0"/>
              <a:t>Evolution of the processor industry</a:t>
            </a:r>
          </a:p>
        </p:txBody>
      </p:sp>
      <p:sp>
        <p:nvSpPr>
          <p:cNvPr id="4" name="Slide Number Placeholder 3">
            <a:extLst>
              <a:ext uri="{FF2B5EF4-FFF2-40B4-BE49-F238E27FC236}">
                <a16:creationId xmlns:a16="http://schemas.microsoft.com/office/drawing/2014/main" id="{572F5AE4-FAF5-4E1A-A88C-61036A7BDA36}"/>
              </a:ext>
            </a:extLst>
          </p:cNvPr>
          <p:cNvSpPr>
            <a:spLocks noGrp="1"/>
          </p:cNvSpPr>
          <p:nvPr>
            <p:ph type="sldNum" sz="quarter" idx="12"/>
          </p:nvPr>
        </p:nvSpPr>
        <p:spPr/>
        <p:txBody>
          <a:bodyPr/>
          <a:lstStyle/>
          <a:p>
            <a:pPr>
              <a:defRPr/>
            </a:pPr>
            <a:fld id="{BCE33E40-A394-8B40-82D0-A3241F22E4EA}" type="slidenum">
              <a:rPr lang="en-US" smtClean="0"/>
              <a:pPr>
                <a:defRPr/>
              </a:pPr>
              <a:t>2</a:t>
            </a:fld>
            <a:endParaRPr lang="en-US" dirty="0"/>
          </a:p>
        </p:txBody>
      </p:sp>
      <p:sp>
        <p:nvSpPr>
          <p:cNvPr id="7" name="TextBox 6">
            <a:extLst>
              <a:ext uri="{FF2B5EF4-FFF2-40B4-BE49-F238E27FC236}">
                <a16:creationId xmlns:a16="http://schemas.microsoft.com/office/drawing/2014/main" id="{31D7B2B7-12B4-4450-A419-C55ED813CB6F}"/>
              </a:ext>
            </a:extLst>
          </p:cNvPr>
          <p:cNvSpPr txBox="1"/>
          <p:nvPr/>
        </p:nvSpPr>
        <p:spPr>
          <a:xfrm>
            <a:off x="609600" y="611893"/>
            <a:ext cx="2682240" cy="4729099"/>
          </a:xfrm>
          <a:prstGeom prst="rect">
            <a:avLst/>
          </a:prstGeom>
          <a:solidFill>
            <a:schemeClr val="accent2"/>
          </a:solidFill>
        </p:spPr>
        <p:txBody>
          <a:bodyPr wrap="square" rtlCol="0">
            <a:noAutofit/>
          </a:bodyPr>
          <a:lstStyle/>
          <a:p>
            <a:r>
              <a:rPr lang="en-US" sz="3600" dirty="0">
                <a:solidFill>
                  <a:schemeClr val="bg1"/>
                </a:solidFill>
              </a:rPr>
              <a:t>1980</a:t>
            </a:r>
            <a:r>
              <a:rPr lang="en-US" sz="2800" dirty="0">
                <a:solidFill>
                  <a:schemeClr val="bg1"/>
                </a:solidFill>
              </a:rPr>
              <a:t>s</a:t>
            </a:r>
          </a:p>
          <a:p>
            <a:r>
              <a:rPr lang="en-US" sz="1600" dirty="0">
                <a:solidFill>
                  <a:schemeClr val="bg1"/>
                </a:solidFill>
              </a:rPr>
              <a:t>Battle of unique, special-purpose and simple general-purpose chips. Rise of Intel x86 CISC chips for general purpose and slower adoption of RISC chips.</a:t>
            </a:r>
          </a:p>
          <a:p>
            <a:endParaRPr lang="en-US" sz="1600" dirty="0">
              <a:solidFill>
                <a:schemeClr val="bg1"/>
              </a:solidFill>
            </a:endParaRPr>
          </a:p>
          <a:p>
            <a:r>
              <a:rPr lang="en-US" sz="1600" dirty="0">
                <a:solidFill>
                  <a:schemeClr val="bg1"/>
                </a:solidFill>
              </a:rPr>
              <a:t>Drawbacks of patent license costs with high barriers to entry</a:t>
            </a:r>
          </a:p>
        </p:txBody>
      </p:sp>
      <p:sp>
        <p:nvSpPr>
          <p:cNvPr id="9" name="Rectangle 8">
            <a:extLst>
              <a:ext uri="{FF2B5EF4-FFF2-40B4-BE49-F238E27FC236}">
                <a16:creationId xmlns:a16="http://schemas.microsoft.com/office/drawing/2014/main" id="{B3B07480-C573-411F-87FE-299822164DF6}"/>
              </a:ext>
            </a:extLst>
          </p:cNvPr>
          <p:cNvSpPr/>
          <p:nvPr/>
        </p:nvSpPr>
        <p:spPr>
          <a:xfrm>
            <a:off x="3367124" y="609602"/>
            <a:ext cx="2682240" cy="4731483"/>
          </a:xfrm>
          <a:prstGeom prst="rect">
            <a:avLst/>
          </a:prstGeom>
          <a:solidFill>
            <a:schemeClr val="bg1">
              <a:lumMod val="50000"/>
            </a:schemeClr>
          </a:solidFill>
        </p:spPr>
        <p:txBody>
          <a:bodyPr wrap="square">
            <a:noAutofit/>
          </a:bodyPr>
          <a:lstStyle/>
          <a:p>
            <a:r>
              <a:rPr lang="en-US" sz="3600" dirty="0">
                <a:solidFill>
                  <a:schemeClr val="bg1"/>
                </a:solidFill>
              </a:rPr>
              <a:t>1990</a:t>
            </a:r>
            <a:r>
              <a:rPr lang="en-US" sz="2800" dirty="0">
                <a:solidFill>
                  <a:schemeClr val="bg1"/>
                </a:solidFill>
              </a:rPr>
              <a:t>s</a:t>
            </a:r>
          </a:p>
          <a:p>
            <a:r>
              <a:rPr lang="en-US" sz="1600" dirty="0">
                <a:solidFill>
                  <a:schemeClr val="bg1"/>
                </a:solidFill>
              </a:rPr>
              <a:t>CPU lifecycle shrinks from years to months, as performance demands accelerate. Moore’s law often cited to double transistors every 12-18 months relative to cost. </a:t>
            </a:r>
          </a:p>
          <a:p>
            <a:endParaRPr lang="en-US" sz="1600" dirty="0">
              <a:solidFill>
                <a:schemeClr val="bg1"/>
              </a:solidFill>
            </a:endParaRPr>
          </a:p>
          <a:p>
            <a:r>
              <a:rPr lang="en-US" sz="1600" dirty="0">
                <a:solidFill>
                  <a:schemeClr val="bg1"/>
                </a:solidFill>
              </a:rPr>
              <a:t>Computing needs diverged across implementations, from servers to cars. ARM grows in embedded.</a:t>
            </a:r>
          </a:p>
        </p:txBody>
      </p:sp>
      <p:sp>
        <p:nvSpPr>
          <p:cNvPr id="6" name="Rectangle 5">
            <a:extLst>
              <a:ext uri="{FF2B5EF4-FFF2-40B4-BE49-F238E27FC236}">
                <a16:creationId xmlns:a16="http://schemas.microsoft.com/office/drawing/2014/main" id="{2C9E73A8-AE83-45BF-A5A2-5E0157FD65D1}"/>
              </a:ext>
            </a:extLst>
          </p:cNvPr>
          <p:cNvSpPr/>
          <p:nvPr/>
        </p:nvSpPr>
        <p:spPr>
          <a:xfrm>
            <a:off x="6124648" y="609599"/>
            <a:ext cx="2682240" cy="4731487"/>
          </a:xfrm>
          <a:prstGeom prst="rect">
            <a:avLst/>
          </a:prstGeom>
          <a:solidFill>
            <a:srgbClr val="00B0F0"/>
          </a:solidFill>
        </p:spPr>
        <p:txBody>
          <a:bodyPr wrap="square">
            <a:noAutofit/>
          </a:bodyPr>
          <a:lstStyle/>
          <a:p>
            <a:r>
              <a:rPr lang="en-US" sz="3600" dirty="0">
                <a:solidFill>
                  <a:schemeClr val="bg1"/>
                </a:solidFill>
              </a:rPr>
              <a:t>2000</a:t>
            </a:r>
            <a:r>
              <a:rPr lang="en-US" sz="2800" dirty="0">
                <a:solidFill>
                  <a:schemeClr val="bg1"/>
                </a:solidFill>
              </a:rPr>
              <a:t>s</a:t>
            </a:r>
          </a:p>
          <a:p>
            <a:r>
              <a:rPr lang="en-US" sz="1600" dirty="0">
                <a:solidFill>
                  <a:schemeClr val="bg1"/>
                </a:solidFill>
              </a:rPr>
              <a:t>Performance is critical as physical limits are in sight, age of accelerators and </a:t>
            </a:r>
            <a:r>
              <a:rPr lang="en-US" sz="1600" dirty="0" err="1">
                <a:solidFill>
                  <a:schemeClr val="bg1"/>
                </a:solidFill>
              </a:rPr>
              <a:t>io</a:t>
            </a:r>
            <a:r>
              <a:rPr lang="en-US" sz="1600" dirty="0">
                <a:solidFill>
                  <a:schemeClr val="bg1"/>
                </a:solidFill>
              </a:rPr>
              <a:t> innovation. </a:t>
            </a:r>
          </a:p>
          <a:p>
            <a:endParaRPr lang="en-US" sz="1600" dirty="0">
              <a:solidFill>
                <a:schemeClr val="bg1"/>
              </a:solidFill>
            </a:endParaRPr>
          </a:p>
          <a:p>
            <a:r>
              <a:rPr lang="en-US" sz="1600" dirty="0">
                <a:solidFill>
                  <a:schemeClr val="bg1"/>
                </a:solidFill>
              </a:rPr>
              <a:t>Mobile drives innovation.</a:t>
            </a:r>
          </a:p>
          <a:p>
            <a:endParaRPr lang="en-US" sz="1600" dirty="0">
              <a:solidFill>
                <a:schemeClr val="bg1"/>
              </a:solidFill>
            </a:endParaRPr>
          </a:p>
          <a:p>
            <a:r>
              <a:rPr lang="en-US" sz="1600" dirty="0">
                <a:solidFill>
                  <a:schemeClr val="bg1"/>
                </a:solidFill>
              </a:rPr>
              <a:t>Grass roots of open cores such as </a:t>
            </a:r>
            <a:r>
              <a:rPr lang="en-US" sz="1600" dirty="0" err="1">
                <a:solidFill>
                  <a:schemeClr val="bg1"/>
                </a:solidFill>
              </a:rPr>
              <a:t>OpenRISC</a:t>
            </a:r>
            <a:r>
              <a:rPr lang="en-US" sz="1600" dirty="0">
                <a:solidFill>
                  <a:schemeClr val="bg1"/>
                </a:solidFill>
              </a:rPr>
              <a:t> and </a:t>
            </a:r>
            <a:r>
              <a:rPr lang="en-US" sz="1600" dirty="0" err="1">
                <a:solidFill>
                  <a:schemeClr val="bg1"/>
                </a:solidFill>
              </a:rPr>
              <a:t>OpenSPARC</a:t>
            </a:r>
            <a:r>
              <a:rPr lang="en-US" sz="1600" dirty="0">
                <a:solidFill>
                  <a:schemeClr val="bg1"/>
                </a:solidFill>
              </a:rPr>
              <a:t>.  </a:t>
            </a:r>
          </a:p>
        </p:txBody>
      </p:sp>
      <p:pic>
        <p:nvPicPr>
          <p:cNvPr id="14" name="Picture 13">
            <a:extLst>
              <a:ext uri="{FF2B5EF4-FFF2-40B4-BE49-F238E27FC236}">
                <a16:creationId xmlns:a16="http://schemas.microsoft.com/office/drawing/2014/main" id="{C037DC1E-2E17-496B-841C-CCEFCB93D099}"/>
              </a:ext>
            </a:extLst>
          </p:cNvPr>
          <p:cNvPicPr>
            <a:picLocks noChangeAspect="1"/>
          </p:cNvPicPr>
          <p:nvPr/>
        </p:nvPicPr>
        <p:blipFill>
          <a:blip r:embed="rId5" cstate="email">
            <a:grayscl/>
            <a:extLst>
              <a:ext uri="{BEBA8EAE-BF5A-486C-A8C5-ECC9F3942E4B}">
                <a14:imgProps xmlns:a14="http://schemas.microsoft.com/office/drawing/2010/main">
                  <a14:imgLayer r:embed="rId6">
                    <a14:imgEffect>
                      <a14:backgroundRemoval t="1627" b="96437" l="3885" r="97338">
                        <a14:foregroundMark x1="7914" y1="40356" x2="7914" y2="40356"/>
                        <a14:foregroundMark x1="3885" y1="39892" x2="3885" y2="39892"/>
                        <a14:foregroundMark x1="13597" y1="6197" x2="13597" y2="6197"/>
                        <a14:foregroundMark x1="27482" y1="3408" x2="27482" y2="3408"/>
                        <a14:foregroundMark x1="27482" y1="3408" x2="27482" y2="3408"/>
                        <a14:foregroundMark x1="20935" y1="3408" x2="20935" y2="3408"/>
                        <a14:foregroundMark x1="19784" y1="1936" x2="19784" y2="1936"/>
                        <a14:foregroundMark x1="19784" y1="1936" x2="19784" y2="1936"/>
                        <a14:foregroundMark x1="18129" y1="1704" x2="18129" y2="1704"/>
                        <a14:foregroundMark x1="22734" y1="77072" x2="22734" y2="77072"/>
                        <a14:foregroundMark x1="25108" y1="81720" x2="25108" y2="81720"/>
                        <a14:foregroundMark x1="25108" y1="81720" x2="25108" y2="81720"/>
                        <a14:foregroundMark x1="23237" y1="82029" x2="23237" y2="82029"/>
                        <a14:foregroundMark x1="23237" y1="82029" x2="23237" y2="82029"/>
                        <a14:foregroundMark x1="23237" y1="82029" x2="23237" y2="82029"/>
                        <a14:foregroundMark x1="38849" y1="96437" x2="38849" y2="96437"/>
                        <a14:foregroundMark x1="38849" y1="96437" x2="38849" y2="96437"/>
                        <a14:foregroundMark x1="87338" y1="75755" x2="87338" y2="75755"/>
                        <a14:foregroundMark x1="97338" y1="72502" x2="97338" y2="72502"/>
                        <a14:foregroundMark x1="8345" y1="69171" x2="8345" y2="69171"/>
                        <a14:foregroundMark x1="13597" y1="75058" x2="13597" y2="75058"/>
                        <a14:foregroundMark x1="13525" y1="72347" x2="13525" y2="72347"/>
                      </a14:backgroundRemoval>
                    </a14:imgEffect>
                  </a14:imgLayer>
                </a14:imgProps>
              </a:ext>
              <a:ext uri="{28A0092B-C50C-407E-A947-70E740481C1C}">
                <a14:useLocalDpi xmlns:a14="http://schemas.microsoft.com/office/drawing/2010/main"/>
              </a:ext>
            </a:extLst>
          </a:blip>
          <a:stretch>
            <a:fillRect/>
          </a:stretch>
        </p:blipFill>
        <p:spPr>
          <a:xfrm>
            <a:off x="712381" y="4189226"/>
            <a:ext cx="1222299" cy="1135244"/>
          </a:xfrm>
          <a:prstGeom prst="rect">
            <a:avLst/>
          </a:prstGeom>
        </p:spPr>
      </p:pic>
      <p:pic>
        <p:nvPicPr>
          <p:cNvPr id="16" name="Picture 15">
            <a:extLst>
              <a:ext uri="{FF2B5EF4-FFF2-40B4-BE49-F238E27FC236}">
                <a16:creationId xmlns:a16="http://schemas.microsoft.com/office/drawing/2014/main" id="{944A2641-A4F7-4EB7-A29C-C2F7A89D4AB0}"/>
              </a:ext>
            </a:extLst>
          </p:cNvPr>
          <p:cNvPicPr>
            <a:picLocks noChangeAspect="1"/>
          </p:cNvPicPr>
          <p:nvPr/>
        </p:nvPicPr>
        <p:blipFill>
          <a:blip r:embed="rId7" cstate="email">
            <a:grayscl/>
            <a:extLst>
              <a:ext uri="{BEBA8EAE-BF5A-486C-A8C5-ECC9F3942E4B}">
                <a14:imgProps xmlns:a14="http://schemas.microsoft.com/office/drawing/2010/main">
                  <a14:imgLayer r:embed="rId8">
                    <a14:imgEffect>
                      <a14:backgroundRemoval t="6368" b="94744" l="2963" r="96272">
                        <a14:foregroundMark x1="5802" y1="58120" x2="5802" y2="58120"/>
                        <a14:foregroundMark x1="2963" y1="59786" x2="2963" y2="59786"/>
                        <a14:foregroundMark x1="59210" y1="92863" x2="59210" y2="92863"/>
                        <a14:foregroundMark x1="57926" y1="92778" x2="57926" y2="92778"/>
                        <a14:foregroundMark x1="92963" y1="39744" x2="92963" y2="39744"/>
                        <a14:foregroundMark x1="96272" y1="40940" x2="96272" y2="40940"/>
                        <a14:foregroundMark x1="69556" y1="93889" x2="69556" y2="93889"/>
                        <a14:foregroundMark x1="62074" y1="94744" x2="62074" y2="94744"/>
                        <a14:foregroundMark x1="45309" y1="6368" x2="45309" y2="6368"/>
                      </a14:backgroundRemoval>
                    </a14:imgEffect>
                  </a14:imgLayer>
                </a14:imgProps>
              </a:ext>
              <a:ext uri="{28A0092B-C50C-407E-A947-70E740481C1C}">
                <a14:useLocalDpi xmlns:a14="http://schemas.microsoft.com/office/drawing/2010/main"/>
              </a:ext>
            </a:extLst>
          </a:blip>
          <a:stretch>
            <a:fillRect/>
          </a:stretch>
        </p:blipFill>
        <p:spPr>
          <a:xfrm>
            <a:off x="2250394" y="4333363"/>
            <a:ext cx="1028487" cy="594237"/>
          </a:xfrm>
          <a:prstGeom prst="rect">
            <a:avLst/>
          </a:prstGeom>
        </p:spPr>
      </p:pic>
      <p:pic>
        <p:nvPicPr>
          <p:cNvPr id="22" name="Picture 21">
            <a:extLst>
              <a:ext uri="{FF2B5EF4-FFF2-40B4-BE49-F238E27FC236}">
                <a16:creationId xmlns:a16="http://schemas.microsoft.com/office/drawing/2014/main" id="{DD4990B5-073F-41CE-9DEB-EF32BC8AA67F}"/>
              </a:ext>
            </a:extLst>
          </p:cNvPr>
          <p:cNvPicPr>
            <a:picLocks noChangeAspect="1"/>
          </p:cNvPicPr>
          <p:nvPr/>
        </p:nvPicPr>
        <p:blipFill>
          <a:blip r:embed="rId9" cstate="email">
            <a:grayscl/>
            <a:extLst>
              <a:ext uri="{BEBA8EAE-BF5A-486C-A8C5-ECC9F3942E4B}">
                <a14:imgProps xmlns:a14="http://schemas.microsoft.com/office/drawing/2010/main">
                  <a14:imgLayer r:embed="rId10">
                    <a14:imgEffect>
                      <a14:backgroundRemoval t="7748" b="94775" l="10000" r="90000">
                        <a14:foregroundMark x1="13649" y1="7748" x2="13649" y2="7748"/>
                        <a14:foregroundMark x1="79730" y1="90270" x2="79730" y2="90270"/>
                        <a14:foregroundMark x1="72703" y1="94775" x2="72703" y2="94775"/>
                      </a14:backgroundRemoval>
                    </a14:imgEffect>
                  </a14:imgLayer>
                </a14:imgProps>
              </a:ext>
              <a:ext uri="{28A0092B-C50C-407E-A947-70E740481C1C}">
                <a14:useLocalDpi xmlns:a14="http://schemas.microsoft.com/office/drawing/2010/main"/>
              </a:ext>
            </a:extLst>
          </a:blip>
          <a:stretch>
            <a:fillRect/>
          </a:stretch>
        </p:blipFill>
        <p:spPr>
          <a:xfrm rot="2518936">
            <a:off x="1431227" y="4085208"/>
            <a:ext cx="1297172" cy="972879"/>
          </a:xfrm>
          <a:prstGeom prst="rect">
            <a:avLst/>
          </a:prstGeom>
        </p:spPr>
      </p:pic>
      <p:pic>
        <p:nvPicPr>
          <p:cNvPr id="38" name="Picture 595">
            <a:extLst>
              <a:ext uri="{FF2B5EF4-FFF2-40B4-BE49-F238E27FC236}">
                <a16:creationId xmlns:a16="http://schemas.microsoft.com/office/drawing/2014/main" id="{1BC7B349-3B07-445C-A209-EC24BEA82F89}"/>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734481" y="4202561"/>
            <a:ext cx="734964" cy="88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25D3903-E481-4776-AA06-2B937117F6A9}"/>
              </a:ext>
            </a:extLst>
          </p:cNvPr>
          <p:cNvSpPr txBox="1"/>
          <p:nvPr/>
        </p:nvSpPr>
        <p:spPr>
          <a:xfrm>
            <a:off x="609600" y="4190294"/>
            <a:ext cx="2682240" cy="1151280"/>
          </a:xfrm>
          <a:prstGeom prst="rect">
            <a:avLst/>
          </a:prstGeom>
          <a:solidFill>
            <a:schemeClr val="accent2">
              <a:alpha val="30000"/>
            </a:schemeClr>
          </a:solidFill>
        </p:spPr>
        <p:txBody>
          <a:bodyPr wrap="square" rtlCol="0">
            <a:noAutofit/>
          </a:bodyPr>
          <a:lstStyle/>
          <a:p>
            <a:endParaRPr lang="en-US" sz="1600" dirty="0">
              <a:solidFill>
                <a:schemeClr val="bg1"/>
              </a:solidFill>
            </a:endParaRPr>
          </a:p>
        </p:txBody>
      </p:sp>
      <p:pic>
        <p:nvPicPr>
          <p:cNvPr id="34" name="Picture 33">
            <a:extLst>
              <a:ext uri="{FF2B5EF4-FFF2-40B4-BE49-F238E27FC236}">
                <a16:creationId xmlns:a16="http://schemas.microsoft.com/office/drawing/2014/main" id="{63ECA0E1-FF98-424A-9B0F-1DF764BE915D}"/>
              </a:ext>
            </a:extLst>
          </p:cNvPr>
          <p:cNvPicPr>
            <a:picLocks noChangeAspect="1"/>
          </p:cNvPicPr>
          <p:nvPr/>
        </p:nvPicPr>
        <p:blipFill>
          <a:blip r:embed="rId12" cstate="email">
            <a:grayscl/>
            <a:extLst>
              <a:ext uri="{28A0092B-C50C-407E-A947-70E740481C1C}">
                <a14:useLocalDpi xmlns:a14="http://schemas.microsoft.com/office/drawing/2010/main"/>
              </a:ext>
            </a:extLst>
          </a:blip>
          <a:stretch>
            <a:fillRect/>
          </a:stretch>
        </p:blipFill>
        <p:spPr>
          <a:xfrm>
            <a:off x="10494954" y="4607480"/>
            <a:ext cx="1104878" cy="733607"/>
          </a:xfrm>
          <a:prstGeom prst="rect">
            <a:avLst/>
          </a:prstGeom>
        </p:spPr>
      </p:pic>
      <p:sp>
        <p:nvSpPr>
          <p:cNvPr id="11" name="Rectangle 10">
            <a:extLst>
              <a:ext uri="{FF2B5EF4-FFF2-40B4-BE49-F238E27FC236}">
                <a16:creationId xmlns:a16="http://schemas.microsoft.com/office/drawing/2014/main" id="{73AF1DB2-2C55-4F69-A316-ACF72DA58167}"/>
              </a:ext>
            </a:extLst>
          </p:cNvPr>
          <p:cNvSpPr/>
          <p:nvPr/>
        </p:nvSpPr>
        <p:spPr>
          <a:xfrm>
            <a:off x="8873844" y="4189227"/>
            <a:ext cx="2682240" cy="1151861"/>
          </a:xfrm>
          <a:prstGeom prst="rect">
            <a:avLst/>
          </a:prstGeom>
          <a:solidFill>
            <a:srgbClr val="FFC000">
              <a:alpha val="30000"/>
            </a:srgbClr>
          </a:solidFill>
          <a:ln>
            <a:noFill/>
          </a:ln>
        </p:spPr>
        <p:txBody>
          <a:bodyPr wrap="square">
            <a:noAutofit/>
          </a:bodyPr>
          <a:lstStyle/>
          <a:p>
            <a:endParaRPr lang="en-US" sz="1600" dirty="0"/>
          </a:p>
        </p:txBody>
      </p:sp>
      <p:pic>
        <p:nvPicPr>
          <p:cNvPr id="18" name="Picture 17">
            <a:extLst>
              <a:ext uri="{FF2B5EF4-FFF2-40B4-BE49-F238E27FC236}">
                <a16:creationId xmlns:a16="http://schemas.microsoft.com/office/drawing/2014/main" id="{09A6EA13-4E62-4F7B-A90F-D8F38C19C624}"/>
              </a:ext>
            </a:extLst>
          </p:cNvPr>
          <p:cNvPicPr>
            <a:picLocks noChangeAspect="1"/>
          </p:cNvPicPr>
          <p:nvPr/>
        </p:nvPicPr>
        <p:blipFill>
          <a:blip r:embed="rId13" cstate="email">
            <a:grayscl/>
            <a:extLst>
              <a:ext uri="{BEBA8EAE-BF5A-486C-A8C5-ECC9F3942E4B}">
                <a14:imgProps xmlns:a14="http://schemas.microsoft.com/office/drawing/2010/main">
                  <a14:imgLayer r:embed="rId14">
                    <a14:imgEffect>
                      <a14:backgroundRemoval t="9987" b="93806" l="8634" r="91081">
                        <a14:foregroundMark x1="15866" y1="61635" x2="15866" y2="61635"/>
                        <a14:foregroundMark x1="87707" y1="74347" x2="87707" y2="74347"/>
                        <a14:foregroundMark x1="77959" y1="92567" x2="77959" y2="92567"/>
                        <a14:foregroundMark x1="78988" y1="90071" x2="78988" y2="90071"/>
                        <a14:foregroundMark x1="69211" y1="87212" x2="69211" y2="87212"/>
                        <a14:foregroundMark x1="38422" y1="86354" x2="38422" y2="86354"/>
                        <a14:foregroundMark x1="26672" y1="89689" x2="26672" y2="89689"/>
                        <a14:foregroundMark x1="17610" y1="79379" x2="17610" y2="79379"/>
                        <a14:foregroundMark x1="21784" y1="76825" x2="21784" y2="76825"/>
                        <a14:foregroundMark x1="11435" y1="74957" x2="11435" y2="74957"/>
                        <a14:foregroundMark x1="86678" y1="56813" x2="86678" y2="56813"/>
                        <a14:foregroundMark x1="87936" y1="82085" x2="87936" y2="82085"/>
                        <a14:foregroundMark x1="78874" y1="85744" x2="78874" y2="85744"/>
                        <a14:foregroundMark x1="78073" y1="80313" x2="78073" y2="80313"/>
                        <a14:foregroundMark x1="86564" y1="91481" x2="86564" y2="91481"/>
                        <a14:foregroundMark x1="53774" y1="91481" x2="53774" y2="91481"/>
                        <a14:foregroundMark x1="53774" y1="91481" x2="53774" y2="91481"/>
                        <a14:foregroundMark x1="24328" y1="92319" x2="47570" y2="70002"/>
                        <a14:foregroundMark x1="47570" y1="70002" x2="60806" y2="70002"/>
                        <a14:foregroundMark x1="60806" y1="70002" x2="73985" y2="69525"/>
                        <a14:foregroundMark x1="73985" y1="69525" x2="85192" y2="71622"/>
                        <a14:foregroundMark x1="85192" y1="71622" x2="86621" y2="86907"/>
                        <a14:foregroundMark x1="86621" y1="86907" x2="80760" y2="93806"/>
                        <a14:foregroundMark x1="80760" y1="93806" x2="23756" y2="93025"/>
                        <a14:foregroundMark x1="8634" y1="85039" x2="8634" y2="85039"/>
                        <a14:foregroundMark x1="91081" y1="84029" x2="91081" y2="84029"/>
                      </a14:backgroundRemoval>
                    </a14:imgEffect>
                  </a14:imgLayer>
                </a14:imgProps>
              </a:ext>
              <a:ext uri="{28A0092B-C50C-407E-A947-70E740481C1C}">
                <a14:useLocalDpi xmlns:a14="http://schemas.microsoft.com/office/drawing/2010/main"/>
              </a:ext>
            </a:extLst>
          </a:blip>
          <a:stretch>
            <a:fillRect/>
          </a:stretch>
        </p:blipFill>
        <p:spPr>
          <a:xfrm rot="20354581">
            <a:off x="3508956" y="4250831"/>
            <a:ext cx="631214" cy="946822"/>
          </a:xfrm>
          <a:prstGeom prst="rect">
            <a:avLst/>
          </a:prstGeom>
        </p:spPr>
      </p:pic>
      <p:pic>
        <p:nvPicPr>
          <p:cNvPr id="24" name="Picture 23">
            <a:extLst>
              <a:ext uri="{FF2B5EF4-FFF2-40B4-BE49-F238E27FC236}">
                <a16:creationId xmlns:a16="http://schemas.microsoft.com/office/drawing/2014/main" id="{DC95DFCE-C563-4E1B-B43D-D92552EF1A5B}"/>
              </a:ext>
            </a:extLst>
          </p:cNvPr>
          <p:cNvPicPr>
            <a:picLocks noChangeAspect="1"/>
          </p:cNvPicPr>
          <p:nvPr/>
        </p:nvPicPr>
        <p:blipFill rotWithShape="1">
          <a:blip r:embed="rId15" cstate="email">
            <a:grayscl/>
            <a:extLst>
              <a:ext uri="{BEBA8EAE-BF5A-486C-A8C5-ECC9F3942E4B}">
                <a14:imgProps xmlns:a14="http://schemas.microsoft.com/office/drawing/2010/main">
                  <a14:imgLayer r:embed="rId16">
                    <a14:imgEffect>
                      <a14:backgroundRemoval t="5910" b="96454" l="7065" r="90489">
                        <a14:foregroundMark x1="33424" y1="92671" x2="33424" y2="92671"/>
                        <a14:foregroundMark x1="7065" y1="81324" x2="7065" y2="81324"/>
                        <a14:foregroundMark x1="35326" y1="96454" x2="35326" y2="96454"/>
                        <a14:foregroundMark x1="67120" y1="5910" x2="67120" y2="5910"/>
                        <a14:foregroundMark x1="90761" y1="25296" x2="90761" y2="25296"/>
                      </a14:backgroundRemoval>
                    </a14:imgEffect>
                  </a14:imgLayer>
                </a14:imgProps>
              </a:ext>
              <a:ext uri="{28A0092B-C50C-407E-A947-70E740481C1C}">
                <a14:useLocalDpi xmlns:a14="http://schemas.microsoft.com/office/drawing/2010/main"/>
              </a:ext>
            </a:extLst>
          </a:blip>
          <a:srcRect/>
          <a:stretch/>
        </p:blipFill>
        <p:spPr>
          <a:xfrm rot="20659250">
            <a:off x="5333403" y="4391026"/>
            <a:ext cx="662556" cy="761266"/>
          </a:xfrm>
          <a:prstGeom prst="rect">
            <a:avLst/>
          </a:prstGeom>
        </p:spPr>
      </p:pic>
      <p:pic>
        <p:nvPicPr>
          <p:cNvPr id="28" name="Picture 27">
            <a:extLst>
              <a:ext uri="{FF2B5EF4-FFF2-40B4-BE49-F238E27FC236}">
                <a16:creationId xmlns:a16="http://schemas.microsoft.com/office/drawing/2014/main" id="{2F68D887-9A54-4581-B365-02856F05CDEC}"/>
              </a:ext>
            </a:extLst>
          </p:cNvPr>
          <p:cNvPicPr>
            <a:picLocks noChangeAspect="1"/>
          </p:cNvPicPr>
          <p:nvPr/>
        </p:nvPicPr>
        <p:blipFill>
          <a:blip r:embed="rId17" cstate="email">
            <a:grayscl/>
            <a:extLst>
              <a:ext uri="{BEBA8EAE-BF5A-486C-A8C5-ECC9F3942E4B}">
                <a14:imgProps xmlns:a14="http://schemas.microsoft.com/office/drawing/2010/main">
                  <a14:imgLayer r:embed="rId18">
                    <a14:imgEffect>
                      <a14:backgroundRemoval t="2778" b="97619" l="3000" r="97667">
                        <a14:foregroundMark x1="49000" y1="5556" x2="10667" y2="3968"/>
                        <a14:foregroundMark x1="10667" y1="3968" x2="4417" y2="13580"/>
                        <a14:foregroundMark x1="4072" y1="32572" x2="6667" y2="62698"/>
                        <a14:foregroundMark x1="6667" y1="62698" x2="34000" y2="56746"/>
                        <a14:foregroundMark x1="34000" y1="56746" x2="56667" y2="14286"/>
                        <a14:foregroundMark x1="46167" y1="11111" x2="22667" y2="12302"/>
                        <a14:foregroundMark x1="22667" y1="12302" x2="21688" y2="13580"/>
                        <a14:foregroundMark x1="11844" y1="32202" x2="11000" y2="43254"/>
                        <a14:foregroundMark x1="11000" y1="43254" x2="22000" y2="51587"/>
                        <a14:foregroundMark x1="22000" y1="51587" x2="37667" y2="51190"/>
                        <a14:foregroundMark x1="37667" y1="51190" x2="48000" y2="40873"/>
                        <a14:foregroundMark x1="48000" y1="40873" x2="57000" y2="21032"/>
                        <a14:foregroundMark x1="57000" y1="21032" x2="55333" y2="13095"/>
                        <a14:foregroundMark x1="13626" y1="3086" x2="9667" y2="2778"/>
                        <a14:foregroundMark x1="21569" y1="3704" x2="13626" y2="3086"/>
                        <a14:foregroundMark x1="45372" y1="5556" x2="21569" y2="3704"/>
                        <a14:foregroundMark x1="7204" y1="3704" x2="3333" y2="5159"/>
                        <a14:foregroundMark x1="8848" y1="3086" x2="7204" y2="3704"/>
                        <a14:foregroundMark x1="9667" y1="2778" x2="8848" y2="3086"/>
                        <a14:foregroundMark x1="10000" y1="90476" x2="23000" y2="90476"/>
                        <a14:foregroundMark x1="23000" y1="90476" x2="35333" y2="90476"/>
                        <a14:foregroundMark x1="35333" y1="90476" x2="39000" y2="88492"/>
                        <a14:foregroundMark x1="86333" y1="74603" x2="82000" y2="73413"/>
                        <a14:foregroundMark x1="89667" y1="73413" x2="97667" y2="82540"/>
                        <a14:foregroundMark x1="12667" y1="97619" x2="46000" y2="93651"/>
                        <a14:foregroundMark x1="5699" y1="12346" x2="5699" y2="17037"/>
                        <a14:backgroundMark x1="16062" y1="1235" x2="16062" y2="1235"/>
                        <a14:backgroundMark x1="12953" y1="2469" x2="12953" y2="2469"/>
                        <a14:backgroundMark x1="10881" y1="2469" x2="10881" y2="2469"/>
                        <a14:backgroundMark x1="9845" y1="2469" x2="9845" y2="2469"/>
                        <a14:backgroundMark x1="8808" y1="2469" x2="8808" y2="2469"/>
                        <a14:backgroundMark x1="14508" y1="2469" x2="14508" y2="2469"/>
                        <a14:backgroundMark x1="13472" y1="2469" x2="13472" y2="2469"/>
                        <a14:backgroundMark x1="19689" y1="2469" x2="19689" y2="2469"/>
                        <a14:backgroundMark x1="17098" y1="2469" x2="17098" y2="2469"/>
                        <a14:backgroundMark x1="18135" y1="3086" x2="18135" y2="3086"/>
                        <a14:backgroundMark x1="22798" y1="2469" x2="22798" y2="2469"/>
                        <a14:backgroundMark x1="20725" y1="3086" x2="20725" y2="3086"/>
                        <a14:backgroundMark x1="21762" y1="2469" x2="21762" y2="2469"/>
                        <a14:backgroundMark x1="25389" y1="2469" x2="25389" y2="2469"/>
                        <a14:backgroundMark x1="24352" y1="2469" x2="24352" y2="2469"/>
                        <a14:backgroundMark x1="29016" y1="3704" x2="29016" y2="3704"/>
                        <a14:backgroundMark x1="2591" y1="22222" x2="2591" y2="22222"/>
                        <a14:backgroundMark x1="518" y1="17284" x2="1036" y2="32716"/>
                        <a14:backgroundMark x1="62176" y1="5556" x2="62176" y2="11111"/>
                      </a14:backgroundRemoval>
                    </a14:imgEffect>
                  </a14:imgLayer>
                </a14:imgProps>
              </a:ext>
              <a:ext uri="{28A0092B-C50C-407E-A947-70E740481C1C}">
                <a14:useLocalDpi xmlns:a14="http://schemas.microsoft.com/office/drawing/2010/main"/>
              </a:ext>
            </a:extLst>
          </a:blip>
          <a:stretch>
            <a:fillRect/>
          </a:stretch>
        </p:blipFill>
        <p:spPr>
          <a:xfrm>
            <a:off x="4287464" y="4229513"/>
            <a:ext cx="1177925" cy="989457"/>
          </a:xfrm>
          <a:prstGeom prst="rect">
            <a:avLst/>
          </a:prstGeom>
        </p:spPr>
      </p:pic>
      <p:pic>
        <p:nvPicPr>
          <p:cNvPr id="26" name="Picture 25">
            <a:extLst>
              <a:ext uri="{FF2B5EF4-FFF2-40B4-BE49-F238E27FC236}">
                <a16:creationId xmlns:a16="http://schemas.microsoft.com/office/drawing/2014/main" id="{9EE615C0-474D-42B4-8994-3F19877B4639}"/>
              </a:ext>
            </a:extLst>
          </p:cNvPr>
          <p:cNvPicPr>
            <a:picLocks noChangeAspect="1"/>
          </p:cNvPicPr>
          <p:nvPr/>
        </p:nvPicPr>
        <p:blipFill rotWithShape="1">
          <a:blip r:embed="rId19" cstate="email">
            <a:grayscl/>
            <a:extLst>
              <a:ext uri="{BEBA8EAE-BF5A-486C-A8C5-ECC9F3942E4B}">
                <a14:imgProps xmlns:a14="http://schemas.microsoft.com/office/drawing/2010/main">
                  <a14:imgLayer r:embed="rId20">
                    <a14:imgEffect>
                      <a14:backgroundRemoval t="4000" b="95500" l="5962" r="95962">
                        <a14:foregroundMark x1="23846" y1="10100" x2="23846" y2="10100"/>
                        <a14:foregroundMark x1="51923" y1="16600" x2="51923" y2="16600"/>
                        <a14:foregroundMark x1="89808" y1="7300" x2="36923" y2="8300"/>
                        <a14:foregroundMark x1="36923" y1="8300" x2="26731" y2="14400"/>
                        <a14:foregroundMark x1="26731" y1="14400" x2="63077" y2="16900"/>
                        <a14:foregroundMark x1="63077" y1="16900" x2="78077" y2="16100"/>
                        <a14:foregroundMark x1="78077" y1="16100" x2="79231" y2="14800"/>
                        <a14:foregroundMark x1="82885" y1="8100" x2="45962" y2="8600"/>
                        <a14:foregroundMark x1="45962" y1="8600" x2="30962" y2="13400"/>
                        <a14:foregroundMark x1="30962" y1="13400" x2="49038" y2="19600"/>
                        <a14:foregroundMark x1="49038" y1="19600" x2="66346" y2="20200"/>
                        <a14:foregroundMark x1="66346" y1="20200" x2="81731" y2="19400"/>
                        <a14:foregroundMark x1="81731" y1="19400" x2="90577" y2="12200"/>
                        <a14:foregroundMark x1="90577" y1="12200" x2="88269" y2="8100"/>
                        <a14:foregroundMark x1="92308" y1="21600" x2="92308" y2="21600"/>
                        <a14:foregroundMark x1="93077" y1="41000" x2="93077" y2="41000"/>
                        <a14:foregroundMark x1="89231" y1="21600" x2="94615" y2="55100"/>
                        <a14:foregroundMark x1="94615" y1="55100" x2="93462" y2="88900"/>
                        <a14:foregroundMark x1="93462" y1="88900" x2="81154" y2="94400"/>
                        <a14:foregroundMark x1="81154" y1="94400" x2="65192" y2="96400"/>
                        <a14:foregroundMark x1="65192" y1="96400" x2="17692" y2="90000"/>
                        <a14:foregroundMark x1="17692" y1="90000" x2="9423" y2="81300"/>
                        <a14:foregroundMark x1="9423" y1="81300" x2="5769" y2="14400"/>
                        <a14:foregroundMark x1="5769" y1="14400" x2="11154" y2="6300"/>
                        <a14:foregroundMark x1="11154" y1="6300" x2="26154" y2="4900"/>
                        <a14:foregroundMark x1="26154" y1="4900" x2="42500" y2="4900"/>
                        <a14:foregroundMark x1="42500" y1="4900" x2="57885" y2="4000"/>
                        <a14:foregroundMark x1="57885" y1="4000" x2="88654" y2="7300"/>
                        <a14:foregroundMark x1="88654" y1="7300" x2="94423" y2="15000"/>
                        <a14:foregroundMark x1="94423" y1="15000" x2="91538" y2="22700"/>
                        <a14:foregroundMark x1="35962" y1="92900" x2="35962" y2="92900"/>
                        <a14:foregroundMark x1="40962" y1="86000" x2="40962" y2="86000"/>
                        <a14:foregroundMark x1="29615" y1="86000" x2="29615" y2="86000"/>
                        <a14:foregroundMark x1="11346" y1="78600" x2="30000" y2="78300"/>
                        <a14:foregroundMark x1="30000" y1="78300" x2="46154" y2="78400"/>
                        <a14:foregroundMark x1="46154" y1="78400" x2="79423" y2="76900"/>
                        <a14:foregroundMark x1="79423" y1="76900" x2="93462" y2="80100"/>
                        <a14:foregroundMark x1="93462" y1="80100" x2="92308" y2="88100"/>
                        <a14:foregroundMark x1="92308" y1="88100" x2="81923" y2="94400"/>
                        <a14:foregroundMark x1="81923" y1="94400" x2="50962" y2="95500"/>
                        <a14:foregroundMark x1="50962" y1="95500" x2="35385" y2="92300"/>
                        <a14:foregroundMark x1="35385" y1="92300" x2="20192" y2="92000"/>
                        <a14:foregroundMark x1="20192" y1="92000" x2="12115" y2="85100"/>
                        <a14:foregroundMark x1="12115" y1="85100" x2="10385" y2="79000"/>
                        <a14:foregroundMark x1="68846" y1="86600" x2="68846" y2="86600"/>
                        <a14:foregroundMark x1="76538" y1="85100" x2="76538" y2="85100"/>
                        <a14:foregroundMark x1="76538" y1="85100" x2="76538" y2="85100"/>
                        <a14:foregroundMark x1="23846" y1="74900" x2="17308" y2="84100"/>
                        <a14:foregroundMark x1="17308" y1="84100" x2="25385" y2="92900"/>
                        <a14:foregroundMark x1="25385" y1="92900" x2="41154" y2="94200"/>
                        <a14:foregroundMark x1="41154" y1="94200" x2="44808" y2="86000"/>
                        <a14:foregroundMark x1="44808" y1="86000" x2="22692" y2="76700"/>
                        <a14:foregroundMark x1="68269" y1="80200" x2="52308" y2="79300"/>
                        <a14:foregroundMark x1="52308" y1="79300" x2="37115" y2="82200"/>
                        <a14:foregroundMark x1="37115" y1="82200" x2="41731" y2="90600"/>
                        <a14:foregroundMark x1="41731" y1="90600" x2="56923" y2="90600"/>
                        <a14:foregroundMark x1="56923" y1="90600" x2="71154" y2="88000"/>
                        <a14:foregroundMark x1="71154" y1="88000" x2="72885" y2="79400"/>
                        <a14:foregroundMark x1="72885" y1="79400" x2="70962" y2="78700"/>
                        <a14:foregroundMark x1="74038" y1="79900" x2="41154" y2="81400"/>
                        <a14:foregroundMark x1="41154" y1="81400" x2="46731" y2="89800"/>
                        <a14:foregroundMark x1="46731" y1="89800" x2="62500" y2="90200"/>
                        <a14:foregroundMark x1="62500" y1="90200" x2="75385" y2="85500"/>
                        <a14:foregroundMark x1="75385" y1="85500" x2="70192" y2="80100"/>
                        <a14:foregroundMark x1="5962" y1="80600" x2="5962" y2="80600"/>
                        <a14:foregroundMark x1="6731" y1="81000" x2="6731" y2="81000"/>
                        <a14:foregroundMark x1="9808" y1="34300" x2="9808" y2="34300"/>
                        <a14:foregroundMark x1="39231" y1="8500" x2="23654" y2="6400"/>
                        <a14:foregroundMark x1="23654" y1="6400" x2="11923" y2="11800"/>
                        <a14:foregroundMark x1="11923" y1="11800" x2="22115" y2="18400"/>
                        <a14:foregroundMark x1="22115" y1="18400" x2="37500" y2="19400"/>
                        <a14:foregroundMark x1="37500" y1="19400" x2="44808" y2="12400"/>
                        <a14:foregroundMark x1="44808" y1="12400" x2="41538" y2="8000"/>
                        <a14:foregroundMark x1="16346" y1="10900" x2="8077" y2="17900"/>
                        <a14:foregroundMark x1="8077" y1="17900" x2="7115" y2="41900"/>
                        <a14:foregroundMark x1="7115" y1="41900" x2="20000" y2="34700"/>
                        <a14:foregroundMark x1="20000" y1="34700" x2="27500" y2="18300"/>
                        <a14:foregroundMark x1="27500" y1="18300" x2="18462" y2="11600"/>
                        <a14:foregroundMark x1="18462" y1="11600" x2="18462" y2="11400"/>
                        <a14:foregroundMark x1="6154" y1="10800" x2="6154" y2="10800"/>
                        <a14:foregroundMark x1="6731" y1="11500" x2="6731" y2="11500"/>
                        <a14:foregroundMark x1="94808" y1="11900" x2="95192" y2="36900"/>
                        <a14:foregroundMark x1="95962" y1="84900" x2="95962" y2="84900"/>
                        <a14:foregroundMark x1="95385" y1="84800" x2="95385" y2="84800"/>
                        <a14:foregroundMark x1="95385" y1="36500" x2="95385" y2="84800"/>
                        <a14:foregroundMark x1="6346" y1="40700" x2="6538" y2="88800"/>
                        <a14:foregroundMark x1="6538" y1="88800" x2="16154" y2="94900"/>
                        <a14:foregroundMark x1="16154" y1="94900" x2="16731" y2="94900"/>
                        <a14:foregroundMark x1="7885" y1="92000" x2="7885" y2="92000"/>
                        <a14:foregroundMark x1="6731" y1="89500" x2="16923" y2="95200"/>
                        <a14:foregroundMark x1="16923" y1="95200" x2="20192" y2="95200"/>
                        <a14:foregroundMark x1="9038" y1="93400" x2="17115" y2="95200"/>
                        <a14:foregroundMark x1="6538" y1="90100" x2="11731" y2="94000"/>
                        <a14:foregroundMark x1="6731" y1="91800" x2="6731" y2="91800"/>
                        <a14:foregroundMark x1="20769" y1="95400" x2="35962" y2="95100"/>
                        <a14:foregroundMark x1="35962" y1="95100" x2="50000" y2="95400"/>
                        <a14:foregroundMark x1="75385" y1="95500" x2="90962" y2="94200"/>
                        <a14:foregroundMark x1="90962" y1="94200" x2="95000" y2="86500"/>
                        <a14:foregroundMark x1="95000" y1="86500" x2="94808" y2="84900"/>
                        <a14:foregroundMark x1="81346" y1="95400" x2="89808" y2="94200"/>
                        <a14:foregroundMark x1="82885" y1="4800" x2="94231" y2="10000"/>
                        <a14:foregroundMark x1="94231" y1="10000" x2="95769" y2="18800"/>
                        <a14:foregroundMark x1="91346" y1="6000" x2="95962" y2="11900"/>
                        <a14:foregroundMark x1="93654" y1="7200" x2="95769" y2="9900"/>
                        <a14:foregroundMark x1="89615" y1="5600" x2="74615" y2="4000"/>
                        <a14:foregroundMark x1="74615" y1="4000" x2="77115" y2="5100"/>
                        <a14:foregroundMark x1="74038" y1="4700" x2="64615" y2="4700"/>
                        <a14:foregroundMark x1="72308" y1="4000" x2="63269" y2="4600"/>
                        <a14:foregroundMark x1="88077" y1="5200" x2="83269" y2="4800"/>
                        <a14:foregroundMark x1="87115" y1="5000" x2="81538" y2="4700"/>
                        <a14:foregroundMark x1="48269" y1="4400" x2="17692" y2="5000"/>
                        <a14:foregroundMark x1="17692" y1="5000" x2="7115" y2="10000"/>
                        <a14:foregroundMark x1="39615" y1="4500" x2="24231" y2="4200"/>
                        <a14:foregroundMark x1="24231" y1="4200" x2="9038" y2="6900"/>
                        <a14:foregroundMark x1="9038" y1="6900" x2="6346" y2="9900"/>
                        <a14:foregroundMark x1="22500" y1="4700" x2="8462" y2="7600"/>
                        <a14:foregroundMark x1="8462" y1="7600" x2="8462" y2="7600"/>
                        <a14:foregroundMark x1="21538" y1="4200" x2="10000" y2="6300"/>
                        <a14:foregroundMark x1="15962" y1="4700" x2="10577" y2="6100"/>
                        <a14:foregroundMark x1="18462" y1="4500" x2="11346" y2="5200"/>
                        <a14:foregroundMark x1="95577" y1="88900" x2="95577" y2="88900"/>
                        <a14:foregroundMark x1="94423" y1="92100" x2="94423" y2="92100"/>
                        <a14:foregroundMark x1="95000" y1="90800" x2="95000" y2="90800"/>
                        <a14:foregroundMark x1="95385" y1="89900" x2="95385" y2="89900"/>
                      </a14:backgroundRemoval>
                    </a14:imgEffect>
                  </a14:imgLayer>
                </a14:imgProps>
              </a:ext>
              <a:ext uri="{28A0092B-C50C-407E-A947-70E740481C1C}">
                <a14:useLocalDpi xmlns:a14="http://schemas.microsoft.com/office/drawing/2010/main"/>
              </a:ext>
            </a:extLst>
          </a:blip>
          <a:srcRect/>
          <a:stretch/>
        </p:blipFill>
        <p:spPr>
          <a:xfrm rot="20764450">
            <a:off x="6308000" y="4444202"/>
            <a:ext cx="324180" cy="623701"/>
          </a:xfrm>
          <a:prstGeom prst="rect">
            <a:avLst/>
          </a:prstGeom>
        </p:spPr>
      </p:pic>
      <p:pic>
        <p:nvPicPr>
          <p:cNvPr id="30" name="Picture 29">
            <a:extLst>
              <a:ext uri="{FF2B5EF4-FFF2-40B4-BE49-F238E27FC236}">
                <a16:creationId xmlns:a16="http://schemas.microsoft.com/office/drawing/2014/main" id="{B3FE4208-F8FC-4D18-8110-E34849AC0D10}"/>
              </a:ext>
            </a:extLst>
          </p:cNvPr>
          <p:cNvPicPr>
            <a:picLocks noChangeAspect="1"/>
          </p:cNvPicPr>
          <p:nvPr/>
        </p:nvPicPr>
        <p:blipFill rotWithShape="1">
          <a:blip r:embed="rId21" cstate="email">
            <a:grayscl/>
            <a:extLst>
              <a:ext uri="{BEBA8EAE-BF5A-486C-A8C5-ECC9F3942E4B}">
                <a14:imgProps xmlns:a14="http://schemas.microsoft.com/office/drawing/2010/main">
                  <a14:imgLayer r:embed="rId22">
                    <a14:imgEffect>
                      <a14:backgroundRemoval t="2437" b="96362" l="2362" r="95277">
                        <a14:foregroundMark x1="45250" y1="9567" x2="35745" y2="14068"/>
                        <a14:foregroundMark x1="21574" y1="29788" x2="21933" y2="35431"/>
                        <a14:foregroundMark x1="21933" y1="35431" x2="29967" y2="39614"/>
                        <a14:foregroundMark x1="29967" y1="39614" x2="37812" y2="40342"/>
                        <a14:foregroundMark x1="37812" y1="40342" x2="45114" y2="31502"/>
                        <a14:foregroundMark x1="45114" y1="31502" x2="44463" y2="18589"/>
                        <a14:foregroundMark x1="44463" y1="18589" x2="42237" y2="15788"/>
                        <a14:foregroundMark x1="17268" y1="12269" x2="6298" y2="15460"/>
                        <a14:foregroundMark x1="44435" y1="4365" x2="39444" y2="5817"/>
                        <a14:foregroundMark x1="6298" y1="15460" x2="3312" y2="23208"/>
                        <a14:foregroundMark x1="6045" y1="37403" x2="13952" y2="63660"/>
                        <a14:foregroundMark x1="13952" y1="63660" x2="29099" y2="68389"/>
                        <a14:foregroundMark x1="29099" y1="68389" x2="36672" y2="66351"/>
                        <a14:foregroundMark x1="36672" y1="66351" x2="45250" y2="66497"/>
                        <a14:foregroundMark x1="45250" y1="66497" x2="52959" y2="65915"/>
                        <a14:foregroundMark x1="52959" y1="65915" x2="54397" y2="56275"/>
                        <a14:foregroundMark x1="54397" y1="56275" x2="48371" y2="26737"/>
                        <a14:foregroundMark x1="48371" y1="26737" x2="48426" y2="9094"/>
                        <a14:foregroundMark x1="48426" y1="6475" x2="44164" y2="4111"/>
                        <a14:foregroundMark x1="9555" y1="11059" x2="3067" y2="15497"/>
                        <a14:foregroundMark x1="6298" y1="37280" x2="7410" y2="44780"/>
                        <a14:foregroundMark x1="3067" y1="15497" x2="4893" y2="27807"/>
                        <a14:foregroundMark x1="7410" y1="44780" x2="10912" y2="52928"/>
                        <a14:foregroundMark x1="12057" y1="10274" x2="4859" y2="11895"/>
                        <a14:foregroundMark x1="18141" y1="8904" x2="12057" y2="10274"/>
                        <a14:foregroundMark x1="18847" y1="8745" x2="18141" y2="8904"/>
                        <a14:foregroundMark x1="41042" y1="3747" x2="40296" y2="3915"/>
                        <a14:foregroundMark x1="4859" y1="11895" x2="2144" y2="20989"/>
                        <a14:foregroundMark x1="5634" y1="37605" x2="6352" y2="39505"/>
                        <a14:foregroundMark x1="6352" y1="39505" x2="23480" y2="42270"/>
                        <a14:foregroundMark x1="2389" y1="13423" x2="2389" y2="13423"/>
                        <a14:foregroundMark x1="2904" y1="16115" x2="2904" y2="16115"/>
                        <a14:foregroundMark x1="43974" y1="3019" x2="43974" y2="3019"/>
                        <a14:foregroundMark x1="45684" y1="2510" x2="45684" y2="2510"/>
                        <a14:foregroundMark x1="13301" y1="80757" x2="29506" y2="86250"/>
                        <a14:foregroundMark x1="21091" y1="84285" x2="55727" y2="96253"/>
                        <a14:foregroundMark x1="55727" y1="96253" x2="70033" y2="91015"/>
                        <a14:foregroundMark x1="70033" y1="91015" x2="76412" y2="85777"/>
                        <a14:foregroundMark x1="76412" y1="85777" x2="91640" y2="80757"/>
                        <a14:foregroundMark x1="91640" y1="80757" x2="86401" y2="73991"/>
                        <a14:foregroundMark x1="86401" y1="73991" x2="79289" y2="72608"/>
                        <a14:foregroundMark x1="79289" y1="72608" x2="74729" y2="69298"/>
                        <a14:foregroundMark x1="65554" y1="65806" x2="58686" y2="63878"/>
                        <a14:foregroundMark x1="58686" y1="63878" x2="52497" y2="68498"/>
                        <a14:foregroundMark x1="52497" y1="68498" x2="50624" y2="71117"/>
                        <a14:foregroundMark x1="52904" y1="86832" x2="52904" y2="86832"/>
                        <a14:foregroundMark x1="52904" y1="86832" x2="52904" y2="86832"/>
                        <a14:foregroundMark x1="95304" y1="78429" x2="95304" y2="78429"/>
                        <a14:foregroundMark x1="71336" y1="75300" x2="56406" y2="77446"/>
                        <a14:foregroundMark x1="56406" y1="77446" x2="49593" y2="81157"/>
                        <a14:foregroundMark x1="49593" y1="81157" x2="44788" y2="88323"/>
                        <a14:foregroundMark x1="44788" y1="88323" x2="49946" y2="94907"/>
                        <a14:foregroundMark x1="49946" y1="94907" x2="56949" y2="96399"/>
                        <a14:foregroundMark x1="56949" y1="96399" x2="70657" y2="89814"/>
                        <a14:foregroundMark x1="70657" y1="89814" x2="73154" y2="80829"/>
                        <a14:foregroundMark x1="73154" y1="80829" x2="71037" y2="74900"/>
                        <a14:foregroundMark x1="40717" y1="79338" x2="40717" y2="79338"/>
                        <a14:foregroundMark x1="53447" y1="72936" x2="53447" y2="72936"/>
                        <a14:foregroundMark x1="70847" y1="77992" x2="68078" y2="68898"/>
                        <a14:foregroundMark x1="68078" y1="68898" x2="54045" y2="65151"/>
                        <a14:foregroundMark x1="54045" y1="65151" x2="38979" y2="72208"/>
                        <a14:foregroundMark x1="38979" y1="72208" x2="25081" y2="76973"/>
                        <a14:foregroundMark x1="25081" y1="76973" x2="29967" y2="83994"/>
                        <a14:foregroundMark x1="29967" y1="83994" x2="36374" y2="88323"/>
                        <a14:foregroundMark x1="36374" y1="88323" x2="72666" y2="77083"/>
                        <a14:foregroundMark x1="53529" y1="69407" x2="46281" y2="67625"/>
                        <a14:foregroundMark x1="46281" y1="67625" x2="31488" y2="71080"/>
                        <a14:foregroundMark x1="31488" y1="71080" x2="28284" y2="79920"/>
                        <a14:foregroundMark x1="28284" y1="79920" x2="33713" y2="86686"/>
                        <a14:foregroundMark x1="33713" y1="86686" x2="40689" y2="88905"/>
                        <a14:foregroundMark x1="40689" y1="88905" x2="47313" y2="84685"/>
                        <a14:foregroundMark x1="47313" y1="84685" x2="52606" y2="78174"/>
                        <a14:foregroundMark x1="52606" y1="78174" x2="53827" y2="69407"/>
                        <a14:foregroundMark x1="45114" y1="86904" x2="52253" y2="81411"/>
                        <a14:foregroundMark x1="52253" y1="81411" x2="54506" y2="71772"/>
                        <a14:foregroundMark x1="54506" y1="71772" x2="47313" y2="68207"/>
                        <a14:foregroundMark x1="47313" y1="68207" x2="32058" y2="72244"/>
                        <a14:foregroundMark x1="32058" y1="72244" x2="30537" y2="81775"/>
                        <a14:foregroundMark x1="30537" y1="81775" x2="36292" y2="87814"/>
                        <a14:foregroundMark x1="36292" y1="87814" x2="43377" y2="87959"/>
                        <a14:foregroundMark x1="43377" y1="87959" x2="45684" y2="86613"/>
                        <a14:foregroundMark x1="64615" y1="66438" x2="70769" y2="68493"/>
                        <a14:foregroundMark x1="2564" y1="18493" x2="5641" y2="31507"/>
                        <a14:backgroundMark x1="71469" y1="67254" x2="75217" y2="68425"/>
                        <a14:backgroundMark x1="29940" y1="90615" x2="31325" y2="90615"/>
                        <a14:backgroundMark x1="18757" y1="85449" x2="33659" y2="90324"/>
                        <a14:backgroundMark x1="48290" y1="6402" x2="48860" y2="8912"/>
                        <a14:backgroundMark x1="21538" y1="2740" x2="42051" y2="0"/>
                        <a14:backgroundMark x1="44103" y1="0" x2="44103" y2="0"/>
                        <a14:backgroundMark x1="2500" y1="32790" x2="4103" y2="38356"/>
                        <a14:backgroundMark x1="5128" y1="10274" x2="5128" y2="10274"/>
                        <a14:backgroundMark x1="7692" y1="10274" x2="7692" y2="10274"/>
                        <a14:backgroundMark x1="13846" y1="8904" x2="13846" y2="8904"/>
                        <a14:backgroundMark x1="17436" y1="7534" x2="17436" y2="7534"/>
                        <a14:backgroundMark x1="18462" y1="7534" x2="18462" y2="7534"/>
                        <a14:backgroundMark x1="16410" y1="8219" x2="16410" y2="8219"/>
                      </a14:backgroundRemoval>
                    </a14:imgEffect>
                  </a14:imgLayer>
                </a14:imgProps>
              </a:ext>
              <a:ext uri="{28A0092B-C50C-407E-A947-70E740481C1C}">
                <a14:useLocalDpi xmlns:a14="http://schemas.microsoft.com/office/drawing/2010/main"/>
              </a:ext>
            </a:extLst>
          </a:blip>
          <a:srcRect/>
          <a:stretch/>
        </p:blipFill>
        <p:spPr>
          <a:xfrm>
            <a:off x="6684739" y="4439762"/>
            <a:ext cx="1189528" cy="887753"/>
          </a:xfrm>
          <a:prstGeom prst="rect">
            <a:avLst/>
          </a:prstGeom>
        </p:spPr>
      </p:pic>
      <p:pic>
        <p:nvPicPr>
          <p:cNvPr id="32" name="Picture 31">
            <a:extLst>
              <a:ext uri="{FF2B5EF4-FFF2-40B4-BE49-F238E27FC236}">
                <a16:creationId xmlns:a16="http://schemas.microsoft.com/office/drawing/2014/main" id="{810CECE2-D140-41A4-9373-64F6E4EAEF22}"/>
              </a:ext>
            </a:extLst>
          </p:cNvPr>
          <p:cNvPicPr>
            <a:picLocks noChangeAspect="1"/>
          </p:cNvPicPr>
          <p:nvPr/>
        </p:nvPicPr>
        <p:blipFill>
          <a:blip r:embed="rId23" cstate="email">
            <a:grayscl/>
            <a:extLst>
              <a:ext uri="{28A0092B-C50C-407E-A947-70E740481C1C}">
                <a14:useLocalDpi xmlns:a14="http://schemas.microsoft.com/office/drawing/2010/main"/>
              </a:ext>
            </a:extLst>
          </a:blip>
          <a:stretch>
            <a:fillRect/>
          </a:stretch>
        </p:blipFill>
        <p:spPr>
          <a:xfrm>
            <a:off x="7677727" y="4276840"/>
            <a:ext cx="1100196" cy="733607"/>
          </a:xfrm>
          <a:prstGeom prst="rect">
            <a:avLst/>
          </a:prstGeom>
        </p:spPr>
      </p:pic>
      <p:sp>
        <p:nvSpPr>
          <p:cNvPr id="13" name="Rectangle 12">
            <a:extLst>
              <a:ext uri="{FF2B5EF4-FFF2-40B4-BE49-F238E27FC236}">
                <a16:creationId xmlns:a16="http://schemas.microsoft.com/office/drawing/2014/main" id="{59E36C29-738B-4C29-908D-D331E97CD28E}"/>
              </a:ext>
            </a:extLst>
          </p:cNvPr>
          <p:cNvSpPr/>
          <p:nvPr/>
        </p:nvSpPr>
        <p:spPr>
          <a:xfrm>
            <a:off x="6124648" y="4189226"/>
            <a:ext cx="2682240" cy="1151861"/>
          </a:xfrm>
          <a:prstGeom prst="rect">
            <a:avLst/>
          </a:prstGeom>
          <a:solidFill>
            <a:srgbClr val="00B0F0">
              <a:alpha val="30000"/>
            </a:srgbClr>
          </a:solidFill>
        </p:spPr>
        <p:txBody>
          <a:bodyPr wrap="square">
            <a:noAutofit/>
          </a:bodyPr>
          <a:lstStyle/>
          <a:p>
            <a:endParaRPr lang="en-US" sz="1600" dirty="0">
              <a:solidFill>
                <a:schemeClr val="bg1"/>
              </a:solidFill>
            </a:endParaRPr>
          </a:p>
        </p:txBody>
      </p:sp>
      <p:sp>
        <p:nvSpPr>
          <p:cNvPr id="12" name="Rectangle 11">
            <a:extLst>
              <a:ext uri="{FF2B5EF4-FFF2-40B4-BE49-F238E27FC236}">
                <a16:creationId xmlns:a16="http://schemas.microsoft.com/office/drawing/2014/main" id="{3282AF8B-F1F6-44A5-9FEB-99FED42F3EC0}"/>
              </a:ext>
            </a:extLst>
          </p:cNvPr>
          <p:cNvSpPr/>
          <p:nvPr/>
        </p:nvSpPr>
        <p:spPr>
          <a:xfrm>
            <a:off x="3367124" y="4189227"/>
            <a:ext cx="2682240" cy="1151860"/>
          </a:xfrm>
          <a:prstGeom prst="rect">
            <a:avLst/>
          </a:prstGeom>
          <a:solidFill>
            <a:schemeClr val="bg1">
              <a:lumMod val="50000"/>
              <a:alpha val="30000"/>
            </a:schemeClr>
          </a:solidFill>
        </p:spPr>
        <p:txBody>
          <a:bodyPr wrap="square">
            <a:noAutofit/>
          </a:bodyPr>
          <a:lstStyle/>
          <a:p>
            <a:endParaRPr lang="en-US" sz="1600" dirty="0">
              <a:solidFill>
                <a:schemeClr val="bg1"/>
              </a:solidFill>
            </a:endParaRPr>
          </a:p>
        </p:txBody>
      </p:sp>
    </p:spTree>
    <p:extLst>
      <p:ext uri="{BB962C8B-B14F-4D97-AF65-F5344CB8AC3E}">
        <p14:creationId xmlns:p14="http://schemas.microsoft.com/office/powerpoint/2010/main" val="96355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78CE-0AFD-4974-BD4E-3736BCD34AFF}"/>
              </a:ext>
            </a:extLst>
          </p:cNvPr>
          <p:cNvSpPr>
            <a:spLocks noGrp="1"/>
          </p:cNvSpPr>
          <p:nvPr>
            <p:ph type="title"/>
          </p:nvPr>
        </p:nvSpPr>
        <p:spPr/>
        <p:txBody>
          <a:bodyPr/>
          <a:lstStyle/>
          <a:p>
            <a:r>
              <a:rPr lang="en-US" sz="4270" dirty="0"/>
              <a:t>Programs deliver value of membership</a:t>
            </a:r>
          </a:p>
        </p:txBody>
      </p:sp>
      <p:sp>
        <p:nvSpPr>
          <p:cNvPr id="27" name="Text Placeholder 2">
            <a:extLst>
              <a:ext uri="{FF2B5EF4-FFF2-40B4-BE49-F238E27FC236}">
                <a16:creationId xmlns:a16="http://schemas.microsoft.com/office/drawing/2014/main" id="{9C1CBD6F-0629-4984-9EF2-80C3011B9A76}"/>
              </a:ext>
            </a:extLst>
          </p:cNvPr>
          <p:cNvSpPr txBox="1">
            <a:spLocks/>
          </p:cNvSpPr>
          <p:nvPr/>
        </p:nvSpPr>
        <p:spPr>
          <a:xfrm>
            <a:off x="646225" y="1283888"/>
            <a:ext cx="3503216" cy="2434720"/>
          </a:xfrm>
          <a:prstGeom prst="snip1Rect">
            <a:avLst/>
          </a:prstGeom>
          <a:solidFill>
            <a:srgbClr val="FF9900"/>
          </a:solidFill>
        </p:spPr>
        <p:txBody>
          <a:bodyPr vert="horz" lIns="137160" tIns="0" rIns="0" bIns="6858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orbel" panose="020B0503020204020204"/>
                <a:ea typeface="+mn-ea"/>
                <a:cs typeface="+mn-cs"/>
              </a:rPr>
              <a:t>Technical Deliverables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Guard against fragmentation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Manage and progress technical deliverables through work groups and development team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Administration process and initiation of technical work groups </a:t>
            </a:r>
          </a:p>
        </p:txBody>
      </p:sp>
      <p:sp>
        <p:nvSpPr>
          <p:cNvPr id="28" name="Text Placeholder 2">
            <a:extLst>
              <a:ext uri="{FF2B5EF4-FFF2-40B4-BE49-F238E27FC236}">
                <a16:creationId xmlns:a16="http://schemas.microsoft.com/office/drawing/2014/main" id="{22BD2B05-15EC-4FA9-9BE8-9247563EDC86}"/>
              </a:ext>
            </a:extLst>
          </p:cNvPr>
          <p:cNvSpPr txBox="1">
            <a:spLocks/>
          </p:cNvSpPr>
          <p:nvPr/>
        </p:nvSpPr>
        <p:spPr>
          <a:xfrm>
            <a:off x="4299204" y="1283888"/>
            <a:ext cx="3503216" cy="2434720"/>
          </a:xfrm>
          <a:prstGeom prst="snip1Rect">
            <a:avLst/>
          </a:prstGeom>
          <a:solidFill>
            <a:srgbClr val="7030A0"/>
          </a:solidFill>
        </p:spPr>
        <p:txBody>
          <a:bodyPr vert="horz" lIns="137160" tIns="0" rIns="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Compliance + Verification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self serve testing and compliance program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compliance verification formal service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9" name="Text Placeholder 2">
            <a:extLst>
              <a:ext uri="{FF2B5EF4-FFF2-40B4-BE49-F238E27FC236}">
                <a16:creationId xmlns:a16="http://schemas.microsoft.com/office/drawing/2014/main" id="{022DB401-0BD6-477F-B86E-5EA384386C5F}"/>
              </a:ext>
            </a:extLst>
          </p:cNvPr>
          <p:cNvSpPr txBox="1">
            <a:spLocks/>
          </p:cNvSpPr>
          <p:nvPr/>
        </p:nvSpPr>
        <p:spPr>
          <a:xfrm>
            <a:off x="4314033" y="3864480"/>
            <a:ext cx="3503216" cy="2434720"/>
          </a:xfrm>
          <a:prstGeom prst="snip1Rect">
            <a:avLst/>
          </a:prstGeom>
          <a:solidFill>
            <a:srgbClr val="C00000"/>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Advocacy + Outreach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Establish technical ambassador program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Geographic and domain specific advocate-led engagement via events and opportunities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Establish alliances with other organizations</a:t>
            </a:r>
          </a:p>
        </p:txBody>
      </p:sp>
      <p:sp>
        <p:nvSpPr>
          <p:cNvPr id="30" name="Text Placeholder 2">
            <a:extLst>
              <a:ext uri="{FF2B5EF4-FFF2-40B4-BE49-F238E27FC236}">
                <a16:creationId xmlns:a16="http://schemas.microsoft.com/office/drawing/2014/main" id="{255E3EA1-6EFD-4F1E-BA53-36EB9689B792}"/>
              </a:ext>
            </a:extLst>
          </p:cNvPr>
          <p:cNvSpPr txBox="1">
            <a:spLocks/>
          </p:cNvSpPr>
          <p:nvPr/>
        </p:nvSpPr>
        <p:spPr>
          <a:xfrm>
            <a:off x="646225" y="3864480"/>
            <a:ext cx="3503216" cy="2434720"/>
          </a:xfrm>
          <a:prstGeom prst="snip1Rect">
            <a:avLst/>
          </a:prstGeom>
          <a:solidFill>
            <a:srgbClr val="5B9BD5">
              <a:lumMod val="75000"/>
            </a:srgbClr>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Learning + Talent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multi-level learning modules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Connections for universities, professors, and course material</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Badge and skill level certification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Online and event forums for talent matching</a:t>
            </a:r>
          </a:p>
        </p:txBody>
      </p:sp>
      <p:sp>
        <p:nvSpPr>
          <p:cNvPr id="31" name="Text Placeholder 2">
            <a:extLst>
              <a:ext uri="{FF2B5EF4-FFF2-40B4-BE49-F238E27FC236}">
                <a16:creationId xmlns:a16="http://schemas.microsoft.com/office/drawing/2014/main" id="{9F01D27D-C17F-4768-9E19-2CC1A320362B}"/>
              </a:ext>
            </a:extLst>
          </p:cNvPr>
          <p:cNvSpPr txBox="1">
            <a:spLocks/>
          </p:cNvSpPr>
          <p:nvPr/>
        </p:nvSpPr>
        <p:spPr>
          <a:xfrm>
            <a:off x="7964883" y="1281854"/>
            <a:ext cx="3503216" cy="2434720"/>
          </a:xfrm>
          <a:prstGeom prst="snip1Rect">
            <a:avLst/>
          </a:prstGeom>
          <a:solidFill>
            <a:srgbClr val="ED7D31">
              <a:lumMod val="75000"/>
            </a:srgbClr>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Visibility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Drive constant drumbeat of member and RISC-V visibility through multiple media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Engage in industry events and host RISC-V events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Strategic visibility through industry forums, analysts, and media</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2" name="Text Placeholder 2">
            <a:extLst>
              <a:ext uri="{FF2B5EF4-FFF2-40B4-BE49-F238E27FC236}">
                <a16:creationId xmlns:a16="http://schemas.microsoft.com/office/drawing/2014/main" id="{68B49B49-51FE-4248-9397-7C4EEEF54E2E}"/>
              </a:ext>
            </a:extLst>
          </p:cNvPr>
          <p:cNvSpPr txBox="1">
            <a:spLocks/>
          </p:cNvSpPr>
          <p:nvPr/>
        </p:nvSpPr>
        <p:spPr>
          <a:xfrm>
            <a:off x="7964884" y="3864480"/>
            <a:ext cx="3503216" cy="2434720"/>
          </a:xfrm>
          <a:prstGeom prst="snip1Rect">
            <a:avLst/>
          </a:prstGeom>
          <a:solidFill>
            <a:srgbClr val="70AD47">
              <a:lumMod val="75000"/>
            </a:srgbClr>
          </a:solidFill>
        </p:spPr>
        <p:txBody>
          <a:bodyPr vert="horz" lIns="137160" tIns="0" rIns="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Marketplace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Provide online marketplace of providers and products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Offer RFP matching to members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507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1C7C7-477B-4290-8360-43A349E9BEFB}"/>
              </a:ext>
            </a:extLst>
          </p:cNvPr>
          <p:cNvSpPr>
            <a:spLocks noGrp="1"/>
          </p:cNvSpPr>
          <p:nvPr>
            <p:ph idx="1"/>
          </p:nvPr>
        </p:nvSpPr>
        <p:spPr/>
        <p:txBody>
          <a:bodyPr/>
          <a:lstStyle/>
          <a:p>
            <a:r>
              <a:rPr lang="en-US" sz="1600" b="1" dirty="0"/>
              <a:t>Technical deliverables. </a:t>
            </a:r>
            <a:r>
              <a:rPr lang="en-US" sz="1600" dirty="0"/>
              <a:t>We're aligning our working groups and committees on key technical elements needed to build and innovate solutions for industry applications, from embedded to enterprise, from micro-controller to cloud servers.</a:t>
            </a:r>
            <a:br>
              <a:rPr lang="en-US" sz="1600" b="1" dirty="0"/>
            </a:br>
            <a:endParaRPr lang="en-US" sz="1600" b="1" dirty="0"/>
          </a:p>
          <a:p>
            <a:r>
              <a:rPr lang="en-US" sz="1600" b="1" dirty="0"/>
              <a:t>Compliance. </a:t>
            </a:r>
            <a:r>
              <a:rPr lang="en-US" sz="1600" dirty="0"/>
              <a:t>We've launched our first compliance suite and are building our first compliance test to ensure solutions are compliant to the base RISC-V Instruction Set Architecture (ISA). </a:t>
            </a:r>
            <a:br>
              <a:rPr lang="en-US" sz="1600" dirty="0"/>
            </a:br>
            <a:r>
              <a:rPr lang="en-US" sz="1600" b="1" dirty="0"/>
              <a:t>Visibility. </a:t>
            </a:r>
            <a:r>
              <a:rPr lang="en-US" sz="1600" dirty="0"/>
              <a:t>We're focused on amplifying the progress of our members as well as the momentum of RISC-V International through our relationships with press and analysts, events, social media, blogs, and original content. </a:t>
            </a:r>
            <a:br>
              <a:rPr lang="en-US" sz="1600" dirty="0"/>
            </a:br>
            <a:endParaRPr lang="en-US" sz="1600" dirty="0"/>
          </a:p>
          <a:p>
            <a:r>
              <a:rPr lang="en-US" sz="1600" b="1" dirty="0"/>
              <a:t>Academia and learning.</a:t>
            </a:r>
            <a:r>
              <a:rPr lang="en-US" sz="1600" dirty="0"/>
              <a:t> Our programs are connecting universities infusing RISC-V into common curriculum as well as enabling and supporting professional training providers to engage all levels of learning. </a:t>
            </a:r>
            <a:br>
              <a:rPr lang="en-US" sz="1600" dirty="0"/>
            </a:br>
            <a:endParaRPr lang="en-US" sz="1600" dirty="0"/>
          </a:p>
          <a:p>
            <a:r>
              <a:rPr lang="en-US" sz="1600" b="1" dirty="0"/>
              <a:t>Developer advocacy. </a:t>
            </a:r>
            <a:r>
              <a:rPr lang="en-US" sz="1600" dirty="0"/>
              <a:t>We're supporting more than 3,600 members of our 30 local and regional RISC-V groups. We partner closely with geographic groups as well as industry and domain experts ranging from HPC to security. We have also launched the RISC-V Ambassador program to ensure connection of RISC-V technical experts with their peers around the world.</a:t>
            </a:r>
            <a:br>
              <a:rPr lang="en-US" sz="1600" dirty="0"/>
            </a:br>
            <a:endParaRPr lang="en-US" sz="1600" dirty="0"/>
          </a:p>
          <a:p>
            <a:r>
              <a:rPr lang="en-US" sz="1600" b="1" dirty="0"/>
              <a:t>Marketplace exchange. </a:t>
            </a:r>
            <a:r>
              <a:rPr lang="en-US" sz="1600" dirty="0"/>
              <a:t>We're building a scalable platform to host not only RISC-V innovations available to the community, but also to enable and support the many technical forums that surround cores, SoCs, developer boards, software stacks, design tools and more. </a:t>
            </a:r>
          </a:p>
        </p:txBody>
      </p:sp>
      <p:sp>
        <p:nvSpPr>
          <p:cNvPr id="3" name="Slide Number Placeholder 2">
            <a:extLst>
              <a:ext uri="{FF2B5EF4-FFF2-40B4-BE49-F238E27FC236}">
                <a16:creationId xmlns:a16="http://schemas.microsoft.com/office/drawing/2014/main" id="{19A05243-0B93-49C8-B794-EFBB5507825F}"/>
              </a:ext>
            </a:extLst>
          </p:cNvPr>
          <p:cNvSpPr>
            <a:spLocks noGrp="1"/>
          </p:cNvSpPr>
          <p:nvPr>
            <p:ph type="sldNum" sz="quarter" idx="13"/>
          </p:nvPr>
        </p:nvSpPr>
        <p:spPr/>
        <p:txBody>
          <a:bodyPr/>
          <a:lstStyle/>
          <a:p>
            <a:r>
              <a:rPr lang="en-US" noProof="0"/>
              <a:t>page </a:t>
            </a:r>
            <a:fld id="{19B51A1E-902D-48AF-9020-955120F399B6}" type="slidenum">
              <a:rPr lang="en-US" b="1" i="1" noProof="0" smtClean="0"/>
              <a:pPr/>
              <a:t>21</a:t>
            </a:fld>
            <a:endParaRPr lang="en-US" b="1" i="1" noProof="0" dirty="0"/>
          </a:p>
        </p:txBody>
      </p:sp>
      <p:sp>
        <p:nvSpPr>
          <p:cNvPr id="4" name="Title 3">
            <a:extLst>
              <a:ext uri="{FF2B5EF4-FFF2-40B4-BE49-F238E27FC236}">
                <a16:creationId xmlns:a16="http://schemas.microsoft.com/office/drawing/2014/main" id="{9E5FAD21-369F-4482-BA86-C9A5C0ED9495}"/>
              </a:ext>
            </a:extLst>
          </p:cNvPr>
          <p:cNvSpPr>
            <a:spLocks noGrp="1"/>
          </p:cNvSpPr>
          <p:nvPr>
            <p:ph type="title"/>
          </p:nvPr>
        </p:nvSpPr>
        <p:spPr/>
        <p:txBody>
          <a:bodyPr/>
          <a:lstStyle/>
          <a:p>
            <a:r>
              <a:rPr lang="en-US" dirty="0"/>
              <a:t>2020 Progress!</a:t>
            </a:r>
          </a:p>
        </p:txBody>
      </p:sp>
    </p:spTree>
    <p:extLst>
      <p:ext uri="{BB962C8B-B14F-4D97-AF65-F5344CB8AC3E}">
        <p14:creationId xmlns:p14="http://schemas.microsoft.com/office/powerpoint/2010/main" val="216701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B83C0-B2FB-44E6-BD07-4AFBC3FF371C}"/>
              </a:ext>
            </a:extLst>
          </p:cNvPr>
          <p:cNvSpPr>
            <a:spLocks noGrp="1"/>
          </p:cNvSpPr>
          <p:nvPr>
            <p:ph type="sldNum" sz="quarter" idx="13"/>
          </p:nvPr>
        </p:nvSpPr>
        <p:spPr/>
        <p:txBody>
          <a:bodyPr/>
          <a:lstStyle/>
          <a:p>
            <a:r>
              <a:rPr lang="en-US" noProof="0"/>
              <a:t>page </a:t>
            </a:r>
            <a:fld id="{19B51A1E-902D-48AF-9020-955120F399B6}" type="slidenum">
              <a:rPr lang="en-US" b="1" i="1" noProof="0" smtClean="0"/>
              <a:pPr/>
              <a:t>22</a:t>
            </a:fld>
            <a:endParaRPr lang="en-US" b="1" i="1" noProof="0" dirty="0"/>
          </a:p>
        </p:txBody>
      </p:sp>
      <p:sp>
        <p:nvSpPr>
          <p:cNvPr id="4" name="Title 3">
            <a:extLst>
              <a:ext uri="{FF2B5EF4-FFF2-40B4-BE49-F238E27FC236}">
                <a16:creationId xmlns:a16="http://schemas.microsoft.com/office/drawing/2014/main" id="{6662B0F0-2D82-428E-9565-A78993334484}"/>
              </a:ext>
            </a:extLst>
          </p:cNvPr>
          <p:cNvSpPr>
            <a:spLocks noGrp="1"/>
          </p:cNvSpPr>
          <p:nvPr>
            <p:ph type="title"/>
          </p:nvPr>
        </p:nvSpPr>
        <p:spPr/>
        <p:txBody>
          <a:bodyPr/>
          <a:lstStyle/>
          <a:p>
            <a:r>
              <a:rPr lang="en-US" dirty="0"/>
              <a:t>2020 product announcements</a:t>
            </a:r>
          </a:p>
        </p:txBody>
      </p:sp>
      <p:sp>
        <p:nvSpPr>
          <p:cNvPr id="8" name="TextBox 7">
            <a:extLst>
              <a:ext uri="{FF2B5EF4-FFF2-40B4-BE49-F238E27FC236}">
                <a16:creationId xmlns:a16="http://schemas.microsoft.com/office/drawing/2014/main" id="{BAC025D2-CD27-493C-BD83-4D5390BC1984}"/>
              </a:ext>
            </a:extLst>
          </p:cNvPr>
          <p:cNvSpPr txBox="1"/>
          <p:nvPr/>
        </p:nvSpPr>
        <p:spPr>
          <a:xfrm>
            <a:off x="749162" y="1442327"/>
            <a:ext cx="6110080" cy="1200329"/>
          </a:xfrm>
          <a:prstGeom prst="rect">
            <a:avLst/>
          </a:prstGeom>
          <a:noFill/>
        </p:spPr>
        <p:txBody>
          <a:bodyPr wrap="square">
            <a:spAutoFit/>
          </a:bodyPr>
          <a:lstStyle/>
          <a:p>
            <a:pPr algn="l"/>
            <a:r>
              <a:rPr lang="en-US" b="1" i="0" u="sng" dirty="0" err="1">
                <a:solidFill>
                  <a:schemeClr val="bg1"/>
                </a:solidFill>
                <a:effectLst/>
                <a:latin typeface="Slack-Lato"/>
                <a:hlinkClick r:id="rId2">
                  <a:extLst>
                    <a:ext uri="{A12FA001-AC4F-418D-AE19-62706E023703}">
                      <ahyp:hlinkClr xmlns:ahyp="http://schemas.microsoft.com/office/drawing/2018/hyperlinkcolor" val="tx"/>
                    </a:ext>
                  </a:extLst>
                </a:hlinkClick>
              </a:rPr>
              <a:t>PolarFire</a:t>
            </a:r>
            <a:r>
              <a:rPr lang="en-US" b="1" i="0" u="sng" dirty="0">
                <a:solidFill>
                  <a:schemeClr val="bg1"/>
                </a:solidFill>
                <a:effectLst/>
                <a:latin typeface="Slack-Lato"/>
                <a:hlinkClick r:id="rId2">
                  <a:extLst>
                    <a:ext uri="{A12FA001-AC4F-418D-AE19-62706E023703}">
                      <ahyp:hlinkClr xmlns:ahyp="http://schemas.microsoft.com/office/drawing/2018/hyperlinkcolor" val="tx"/>
                    </a:ext>
                  </a:extLst>
                </a:hlinkClick>
              </a:rPr>
              <a:t> SoC Icicle Kit</a:t>
            </a:r>
            <a:endParaRPr lang="en-US" b="0" i="0" dirty="0">
              <a:solidFill>
                <a:schemeClr val="bg1"/>
              </a:solidFill>
              <a:effectLst/>
              <a:latin typeface="Slack-Lato"/>
            </a:endParaRPr>
          </a:p>
          <a:p>
            <a:pPr algn="l"/>
            <a:r>
              <a:rPr lang="en-US" b="0" i="0" dirty="0">
                <a:solidFill>
                  <a:schemeClr val="bg1"/>
                </a:solidFill>
                <a:effectLst/>
                <a:latin typeface="Slack-Lato"/>
              </a:rPr>
              <a:t>A low-cost dev kit for Microchip's </a:t>
            </a:r>
            <a:r>
              <a:rPr lang="en-US" b="0" i="0" dirty="0" err="1">
                <a:solidFill>
                  <a:schemeClr val="bg1"/>
                </a:solidFill>
                <a:effectLst/>
                <a:latin typeface="Slack-Lato"/>
              </a:rPr>
              <a:t>PolarFire</a:t>
            </a:r>
            <a:r>
              <a:rPr lang="en-US" b="0" i="0" dirty="0">
                <a:solidFill>
                  <a:schemeClr val="bg1"/>
                </a:solidFill>
                <a:effectLst/>
                <a:latin typeface="Slack-Lato"/>
              </a:rPr>
              <a:t> SoC, a low-power FPGA integrated with a complete hardened quad core 64-bit RISC-V processor(451 kB)</a:t>
            </a:r>
          </a:p>
        </p:txBody>
      </p:sp>
      <p:pic>
        <p:nvPicPr>
          <p:cNvPr id="2050" name="Picture 2">
            <a:extLst>
              <a:ext uri="{FF2B5EF4-FFF2-40B4-BE49-F238E27FC236}">
                <a16:creationId xmlns:a16="http://schemas.microsoft.com/office/drawing/2014/main" id="{4A8B4DC0-70DA-41B1-B4F8-CAE099F24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662" y="2409234"/>
            <a:ext cx="2206003" cy="16234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974766B-F3AD-4F40-9831-611B2CB9762E}"/>
              </a:ext>
            </a:extLst>
          </p:cNvPr>
          <p:cNvPicPr>
            <a:picLocks noChangeAspect="1"/>
          </p:cNvPicPr>
          <p:nvPr/>
        </p:nvPicPr>
        <p:blipFill rotWithShape="1">
          <a:blip r:embed="rId4"/>
          <a:srcRect l="36122"/>
          <a:stretch/>
        </p:blipFill>
        <p:spPr>
          <a:xfrm>
            <a:off x="9929191" y="4285422"/>
            <a:ext cx="1803745" cy="2090737"/>
          </a:xfrm>
          <a:prstGeom prst="rect">
            <a:avLst/>
          </a:prstGeom>
        </p:spPr>
      </p:pic>
      <p:sp>
        <p:nvSpPr>
          <p:cNvPr id="15" name="TextBox 14">
            <a:extLst>
              <a:ext uri="{FF2B5EF4-FFF2-40B4-BE49-F238E27FC236}">
                <a16:creationId xmlns:a16="http://schemas.microsoft.com/office/drawing/2014/main" id="{D330B889-E1F4-485A-B9DA-757C5406D7CE}"/>
              </a:ext>
            </a:extLst>
          </p:cNvPr>
          <p:cNvSpPr txBox="1"/>
          <p:nvPr/>
        </p:nvSpPr>
        <p:spPr>
          <a:xfrm>
            <a:off x="8216554" y="3823757"/>
            <a:ext cx="3425273" cy="923330"/>
          </a:xfrm>
          <a:prstGeom prst="rect">
            <a:avLst/>
          </a:prstGeom>
          <a:noFill/>
        </p:spPr>
        <p:txBody>
          <a:bodyPr wrap="square">
            <a:spAutoFit/>
          </a:bodyPr>
          <a:lstStyle/>
          <a:p>
            <a:r>
              <a:rPr lang="en-US" dirty="0">
                <a:solidFill>
                  <a:schemeClr val="bg1"/>
                </a:solidFill>
              </a:rPr>
              <a:t>Get up-to-speed quick with the </a:t>
            </a:r>
            <a:r>
              <a:rPr lang="en-US" b="1" dirty="0">
                <a:solidFill>
                  <a:schemeClr val="bg1"/>
                </a:solidFill>
              </a:rPr>
              <a:t>RISC-V Reader</a:t>
            </a:r>
            <a:br>
              <a:rPr lang="en-US" dirty="0">
                <a:solidFill>
                  <a:schemeClr val="bg1"/>
                </a:solidFill>
              </a:rPr>
            </a:br>
            <a:r>
              <a:rPr lang="en-US" dirty="0">
                <a:solidFill>
                  <a:schemeClr val="bg1"/>
                </a:solidFill>
                <a:hlinkClick r:id="rId5">
                  <a:extLst>
                    <a:ext uri="{A12FA001-AC4F-418D-AE19-62706E023703}">
                      <ahyp:hlinkClr xmlns:ahyp="http://schemas.microsoft.com/office/drawing/2018/hyperlinkcolor" val="tx"/>
                    </a:ext>
                  </a:extLst>
                </a:hlinkClick>
              </a:rPr>
              <a:t>riscvbook.com</a:t>
            </a:r>
            <a:endParaRPr lang="en-US" dirty="0">
              <a:solidFill>
                <a:schemeClr val="bg1"/>
              </a:solidFill>
            </a:endParaRPr>
          </a:p>
        </p:txBody>
      </p:sp>
      <p:sp>
        <p:nvSpPr>
          <p:cNvPr id="17" name="TextBox 16">
            <a:extLst>
              <a:ext uri="{FF2B5EF4-FFF2-40B4-BE49-F238E27FC236}">
                <a16:creationId xmlns:a16="http://schemas.microsoft.com/office/drawing/2014/main" id="{8AEA319F-45F6-4B0C-AB18-B9D165EB8F41}"/>
              </a:ext>
            </a:extLst>
          </p:cNvPr>
          <p:cNvSpPr txBox="1"/>
          <p:nvPr/>
        </p:nvSpPr>
        <p:spPr>
          <a:xfrm>
            <a:off x="601682" y="4441999"/>
            <a:ext cx="6110080" cy="369332"/>
          </a:xfrm>
          <a:prstGeom prst="rect">
            <a:avLst/>
          </a:prstGeom>
          <a:noFill/>
        </p:spPr>
        <p:txBody>
          <a:bodyPr wrap="square">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Instruction Sets Want To Be Free: A Case for RISC-V</a:t>
            </a:r>
            <a:endParaRPr lang="en-US" dirty="0">
              <a:solidFill>
                <a:schemeClr val="bg1"/>
              </a:solidFill>
            </a:endParaRPr>
          </a:p>
        </p:txBody>
      </p:sp>
      <p:pic>
        <p:nvPicPr>
          <p:cNvPr id="18" name="Picture 17">
            <a:extLst>
              <a:ext uri="{FF2B5EF4-FFF2-40B4-BE49-F238E27FC236}">
                <a16:creationId xmlns:a16="http://schemas.microsoft.com/office/drawing/2014/main" id="{C27E2E18-4965-4BBD-A56A-770FF3A5C186}"/>
              </a:ext>
            </a:extLst>
          </p:cNvPr>
          <p:cNvPicPr>
            <a:picLocks noChangeAspect="1"/>
          </p:cNvPicPr>
          <p:nvPr/>
        </p:nvPicPr>
        <p:blipFill>
          <a:blip r:embed="rId7"/>
          <a:stretch>
            <a:fillRect/>
          </a:stretch>
        </p:blipFill>
        <p:spPr>
          <a:xfrm>
            <a:off x="690769" y="4909930"/>
            <a:ext cx="2105482" cy="1572246"/>
          </a:xfrm>
          <a:prstGeom prst="rect">
            <a:avLst/>
          </a:prstGeom>
        </p:spPr>
      </p:pic>
      <p:sp>
        <p:nvSpPr>
          <p:cNvPr id="22" name="TextBox 21">
            <a:extLst>
              <a:ext uri="{FF2B5EF4-FFF2-40B4-BE49-F238E27FC236}">
                <a16:creationId xmlns:a16="http://schemas.microsoft.com/office/drawing/2014/main" id="{940A6F9E-A5A6-4C61-90CA-5141EE7D6F29}"/>
              </a:ext>
            </a:extLst>
          </p:cNvPr>
          <p:cNvSpPr txBox="1"/>
          <p:nvPr/>
        </p:nvSpPr>
        <p:spPr>
          <a:xfrm>
            <a:off x="6972299" y="910118"/>
            <a:ext cx="4903527" cy="2585323"/>
          </a:xfrm>
          <a:prstGeom prst="rect">
            <a:avLst/>
          </a:prstGeom>
          <a:noFill/>
        </p:spPr>
        <p:txBody>
          <a:bodyPr wrap="square">
            <a:spAutoFit/>
          </a:bodyPr>
          <a:lstStyle/>
          <a:p>
            <a:r>
              <a:rPr lang="en-US" dirty="0" err="1">
                <a:solidFill>
                  <a:schemeClr val="bg1"/>
                </a:solidFill>
                <a:hlinkClick r:id="rId8">
                  <a:extLst>
                    <a:ext uri="{A12FA001-AC4F-418D-AE19-62706E023703}">
                      <ahyp:hlinkClr xmlns:ahyp="http://schemas.microsoft.com/office/drawing/2018/hyperlinkcolor" val="tx"/>
                    </a:ext>
                  </a:extLst>
                </a:hlinkClick>
              </a:rPr>
              <a:t>Krste</a:t>
            </a:r>
            <a:r>
              <a:rPr lang="en-US" dirty="0">
                <a:solidFill>
                  <a:schemeClr val="bg1"/>
                </a:solidFill>
                <a:hlinkClick r:id="rId8">
                  <a:extLst>
                    <a:ext uri="{A12FA001-AC4F-418D-AE19-62706E023703}">
                      <ahyp:hlinkClr xmlns:ahyp="http://schemas.microsoft.com/office/drawing/2018/hyperlinkcolor" val="tx"/>
                    </a:ext>
                  </a:extLst>
                </a:hlinkClick>
              </a:rPr>
              <a:t> </a:t>
            </a:r>
            <a:r>
              <a:rPr lang="en-US" dirty="0" err="1">
                <a:solidFill>
                  <a:schemeClr val="bg1"/>
                </a:solidFill>
                <a:hlinkClick r:id="rId8">
                  <a:extLst>
                    <a:ext uri="{A12FA001-AC4F-418D-AE19-62706E023703}">
                      <ahyp:hlinkClr xmlns:ahyp="http://schemas.microsoft.com/office/drawing/2018/hyperlinkcolor" val="tx"/>
                    </a:ext>
                  </a:extLst>
                </a:hlinkClick>
              </a:rPr>
              <a:t>Asanovic</a:t>
            </a:r>
            <a:r>
              <a:rPr lang="en-US" dirty="0">
                <a:solidFill>
                  <a:schemeClr val="bg1"/>
                </a:solidFill>
              </a:rPr>
              <a:t> </a:t>
            </a:r>
            <a:br>
              <a:rPr lang="en-US" dirty="0">
                <a:solidFill>
                  <a:schemeClr val="bg1"/>
                </a:solidFill>
              </a:rPr>
            </a:br>
            <a:r>
              <a:rPr lang="en-US" dirty="0">
                <a:solidFill>
                  <a:schemeClr val="bg1"/>
                </a:solidFill>
              </a:rPr>
              <a:t>At Berkeley, we're packaging our open-source IP and tooling as </a:t>
            </a:r>
            <a:r>
              <a:rPr lang="en-US" dirty="0" err="1">
                <a:solidFill>
                  <a:schemeClr val="bg1"/>
                </a:solidFill>
              </a:rPr>
              <a:t>Chipyard</a:t>
            </a:r>
            <a:r>
              <a:rPr lang="en-US" dirty="0">
                <a:solidFill>
                  <a:schemeClr val="bg1"/>
                </a:solidFill>
              </a:rPr>
              <a:t> (</a:t>
            </a:r>
            <a:r>
              <a:rPr lang="en-US" dirty="0">
                <a:solidFill>
                  <a:schemeClr val="bg1"/>
                </a:solidFill>
                <a:hlinkClick r:id="rId9">
                  <a:extLst>
                    <a:ext uri="{A12FA001-AC4F-418D-AE19-62706E023703}">
                      <ahyp:hlinkClr xmlns:ahyp="http://schemas.microsoft.com/office/drawing/2018/hyperlinkcolor" val="tx"/>
                    </a:ext>
                  </a:extLst>
                </a:hlinkClick>
              </a:rPr>
              <a:t>https://chipyard.readthedocs.io/en/latest/</a:t>
            </a:r>
            <a:r>
              <a:rPr lang="en-US" dirty="0">
                <a:solidFill>
                  <a:schemeClr val="bg1"/>
                </a:solidFill>
              </a:rPr>
              <a:t>) and are working with </a:t>
            </a:r>
            <a:r>
              <a:rPr lang="en-US" dirty="0" err="1">
                <a:solidFill>
                  <a:schemeClr val="bg1"/>
                </a:solidFill>
              </a:rPr>
              <a:t>OpenROAD</a:t>
            </a:r>
            <a:r>
              <a:rPr lang="en-US" dirty="0">
                <a:solidFill>
                  <a:schemeClr val="bg1"/>
                </a:solidFill>
              </a:rPr>
              <a:t> to include a path to that flow.  </a:t>
            </a:r>
            <a:r>
              <a:rPr lang="en-US" dirty="0" err="1">
                <a:solidFill>
                  <a:schemeClr val="bg1"/>
                </a:solidFill>
              </a:rPr>
              <a:t>SiFive</a:t>
            </a:r>
            <a:r>
              <a:rPr lang="en-US" dirty="0">
                <a:solidFill>
                  <a:schemeClr val="bg1"/>
                </a:solidFill>
              </a:rPr>
              <a:t> has been open-sourcing a bunch of </a:t>
            </a:r>
            <a:r>
              <a:rPr lang="en-US" dirty="0" err="1">
                <a:solidFill>
                  <a:schemeClr val="bg1"/>
                </a:solidFill>
              </a:rPr>
              <a:t>RocketChip</a:t>
            </a:r>
            <a:r>
              <a:rPr lang="en-US" dirty="0">
                <a:solidFill>
                  <a:schemeClr val="bg1"/>
                </a:solidFill>
              </a:rPr>
              <a:t>, Chisel/FIRRTL updates, and new build tools at CHIPS Alliance, some of which the Berkeley team are folding into </a:t>
            </a:r>
            <a:r>
              <a:rPr lang="en-US" dirty="0" err="1">
                <a:solidFill>
                  <a:schemeClr val="bg1"/>
                </a:solidFill>
              </a:rPr>
              <a:t>Chipyard</a:t>
            </a:r>
            <a:r>
              <a:rPr lang="en-US" dirty="0">
                <a:solidFill>
                  <a:schemeClr val="bg1"/>
                </a:solidFill>
              </a:rPr>
              <a:t> too.</a:t>
            </a:r>
          </a:p>
        </p:txBody>
      </p:sp>
    </p:spTree>
    <p:extLst>
      <p:ext uri="{BB962C8B-B14F-4D97-AF65-F5344CB8AC3E}">
        <p14:creationId xmlns:p14="http://schemas.microsoft.com/office/powerpoint/2010/main" val="409757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9E86D6-3EAC-4BDF-9097-F54BAC9E0E7D}"/>
              </a:ext>
            </a:extLst>
          </p:cNvPr>
          <p:cNvSpPr/>
          <p:nvPr/>
        </p:nvSpPr>
        <p:spPr>
          <a:xfrm>
            <a:off x="9351206" y="0"/>
            <a:ext cx="2840794" cy="1520137"/>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3" name="Picture 32">
            <a:extLst>
              <a:ext uri="{FF2B5EF4-FFF2-40B4-BE49-F238E27FC236}">
                <a16:creationId xmlns:a16="http://schemas.microsoft.com/office/drawing/2014/main" id="{475606BD-C24F-4E32-81C0-7F1739379D5A}"/>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812600" y="-4445"/>
            <a:ext cx="5379400" cy="6909000"/>
          </a:xfrm>
          <a:prstGeom prst="rect">
            <a:avLst/>
          </a:prstGeom>
        </p:spPr>
      </p:pic>
      <p:sp>
        <p:nvSpPr>
          <p:cNvPr id="2" name="Title 1">
            <a:extLst>
              <a:ext uri="{FF2B5EF4-FFF2-40B4-BE49-F238E27FC236}">
                <a16:creationId xmlns:a16="http://schemas.microsoft.com/office/drawing/2014/main" id="{5F4A83D6-E07F-BE41-8161-773DC653FCBA}"/>
              </a:ext>
            </a:extLst>
          </p:cNvPr>
          <p:cNvSpPr>
            <a:spLocks noGrp="1"/>
          </p:cNvSpPr>
          <p:nvPr>
            <p:ph type="title"/>
          </p:nvPr>
        </p:nvSpPr>
        <p:spPr/>
        <p:txBody>
          <a:bodyPr/>
          <a:lstStyle/>
          <a:p>
            <a:r>
              <a:rPr lang="en-US" sz="4267" dirty="0"/>
              <a:t>Engaged engineers are domain experts</a:t>
            </a:r>
            <a:br>
              <a:rPr lang="en-US" dirty="0"/>
            </a:br>
            <a:r>
              <a:rPr lang="en-US" dirty="0"/>
              <a:t>Drive technical priorities in 25+ focus areas</a:t>
            </a:r>
          </a:p>
        </p:txBody>
      </p:sp>
      <p:sp>
        <p:nvSpPr>
          <p:cNvPr id="10" name="Google Shape;211;p14">
            <a:extLst>
              <a:ext uri="{FF2B5EF4-FFF2-40B4-BE49-F238E27FC236}">
                <a16:creationId xmlns:a16="http://schemas.microsoft.com/office/drawing/2014/main" id="{8B81813A-C03C-4C1D-8FDC-775A031417A6}"/>
              </a:ext>
            </a:extLst>
          </p:cNvPr>
          <p:cNvSpPr/>
          <p:nvPr/>
        </p:nvSpPr>
        <p:spPr>
          <a:xfrm>
            <a:off x="304800" y="1520137"/>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Opcode Space Mgmt Standing Committee</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Google Shape;212;p14">
            <a:extLst>
              <a:ext uri="{FF2B5EF4-FFF2-40B4-BE49-F238E27FC236}">
                <a16:creationId xmlns:a16="http://schemas.microsoft.com/office/drawing/2014/main" id="{C9C2AB6B-5A60-44DA-8A40-C6E13E9827A1}"/>
              </a:ext>
            </a:extLst>
          </p:cNvPr>
          <p:cNvSpPr/>
          <p:nvPr/>
        </p:nvSpPr>
        <p:spPr>
          <a:xfrm>
            <a:off x="609600" y="1902980"/>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Software Standing Committee</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Google Shape;213;p14">
            <a:extLst>
              <a:ext uri="{FF2B5EF4-FFF2-40B4-BE49-F238E27FC236}">
                <a16:creationId xmlns:a16="http://schemas.microsoft.com/office/drawing/2014/main" id="{5B9AE1D4-2018-44CC-B9AC-D6CE2306BA78}"/>
              </a:ext>
            </a:extLst>
          </p:cNvPr>
          <p:cNvSpPr/>
          <p:nvPr/>
        </p:nvSpPr>
        <p:spPr>
          <a:xfrm>
            <a:off x="914400" y="2332088"/>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Base ISA Ratification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Google Shape;214;p14">
            <a:extLst>
              <a:ext uri="{FF2B5EF4-FFF2-40B4-BE49-F238E27FC236}">
                <a16:creationId xmlns:a16="http://schemas.microsoft.com/office/drawing/2014/main" id="{62337429-561F-486E-9949-9E10D78377E0}"/>
              </a:ext>
            </a:extLst>
          </p:cNvPr>
          <p:cNvSpPr/>
          <p:nvPr/>
        </p:nvSpPr>
        <p:spPr>
          <a:xfrm>
            <a:off x="1219200" y="2761196"/>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Privileged ISA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7" name="Google Shape;215;p14">
            <a:extLst>
              <a:ext uri="{FF2B5EF4-FFF2-40B4-BE49-F238E27FC236}">
                <a16:creationId xmlns:a16="http://schemas.microsoft.com/office/drawing/2014/main" id="{03B96F5A-B728-4D93-ACA7-5937CC08F199}"/>
              </a:ext>
            </a:extLst>
          </p:cNvPr>
          <p:cNvSpPr/>
          <p:nvPr/>
        </p:nvSpPr>
        <p:spPr>
          <a:xfrm>
            <a:off x="1524000" y="3190304"/>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UNIX-Class Platform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8" name="Google Shape;216;p14">
            <a:extLst>
              <a:ext uri="{FF2B5EF4-FFF2-40B4-BE49-F238E27FC236}">
                <a16:creationId xmlns:a16="http://schemas.microsoft.com/office/drawing/2014/main" id="{31C48C6E-DFE0-4E01-97B8-194D63BF4C9D}"/>
              </a:ext>
            </a:extLst>
          </p:cNvPr>
          <p:cNvSpPr/>
          <p:nvPr/>
        </p:nvSpPr>
        <p:spPr>
          <a:xfrm>
            <a:off x="1828800" y="3619410"/>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Formal Specification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Google Shape;217;p14">
            <a:extLst>
              <a:ext uri="{FF2B5EF4-FFF2-40B4-BE49-F238E27FC236}">
                <a16:creationId xmlns:a16="http://schemas.microsoft.com/office/drawing/2014/main" id="{ED35F722-CC8F-4D6D-B028-33FB1A215DED}"/>
              </a:ext>
            </a:extLst>
          </p:cNvPr>
          <p:cNvSpPr/>
          <p:nvPr/>
        </p:nvSpPr>
        <p:spPr>
          <a:xfrm>
            <a:off x="9070062" y="4977447"/>
            <a:ext cx="3020340"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Compliance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Google Shape;218;p14">
            <a:extLst>
              <a:ext uri="{FF2B5EF4-FFF2-40B4-BE49-F238E27FC236}">
                <a16:creationId xmlns:a16="http://schemas.microsoft.com/office/drawing/2014/main" id="{B88348A7-ABCF-43B6-96C3-2C79C270ADBB}"/>
              </a:ext>
            </a:extLst>
          </p:cNvPr>
          <p:cNvSpPr/>
          <p:nvPr/>
        </p:nvSpPr>
        <p:spPr>
          <a:xfrm>
            <a:off x="2540000" y="4477626"/>
            <a:ext cx="56916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B Extension (Bit Manipulation)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Google Shape;219;p14">
            <a:extLst>
              <a:ext uri="{FF2B5EF4-FFF2-40B4-BE49-F238E27FC236}">
                <a16:creationId xmlns:a16="http://schemas.microsoft.com/office/drawing/2014/main" id="{13716874-AF22-4FB9-A95D-11435E328194}"/>
              </a:ext>
            </a:extLst>
          </p:cNvPr>
          <p:cNvSpPr/>
          <p:nvPr/>
        </p:nvSpPr>
        <p:spPr>
          <a:xfrm>
            <a:off x="2948403" y="4906734"/>
            <a:ext cx="6402803"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J Extension (Dynam. Translated Lang) T</a:t>
            </a:r>
            <a:r>
              <a:rPr kumimoji="0" lang="en-US" sz="2133" b="0" i="0" u="none" strike="noStrike" kern="1200" cap="none" spc="0" normalizeH="0" baseline="0" noProof="0" dirty="0">
                <a:ln>
                  <a:noFill/>
                </a:ln>
                <a:solidFill>
                  <a:prstClr val="white"/>
                </a:solidFill>
                <a:effectLst/>
                <a:uLnTx/>
                <a:uFillTx/>
                <a:latin typeface="Corbel" panose="020B0503020204020204"/>
                <a:ea typeface="+mn-ea"/>
                <a:cs typeface="+mn-cs"/>
              </a:rPr>
              <a:t>ask </a:t>
            </a: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G</a:t>
            </a:r>
            <a:r>
              <a:rPr kumimoji="0" lang="en-US" sz="2133" b="0" i="0" u="none" strike="noStrike" kern="1200" cap="none" spc="0" normalizeH="0" baseline="0" noProof="0" dirty="0" err="1">
                <a:ln>
                  <a:noFill/>
                </a:ln>
                <a:solidFill>
                  <a:prstClr val="white"/>
                </a:solidFill>
                <a:effectLst/>
                <a:uLnTx/>
                <a:uFillTx/>
                <a:latin typeface="Corbel" panose="020B0503020204020204"/>
                <a:ea typeface="+mn-ea"/>
                <a:cs typeface="+mn-cs"/>
              </a:rPr>
              <a:t>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Google Shape;220;p14">
            <a:extLst>
              <a:ext uri="{FF2B5EF4-FFF2-40B4-BE49-F238E27FC236}">
                <a16:creationId xmlns:a16="http://schemas.microsoft.com/office/drawing/2014/main" id="{377FA6CF-4F89-4A79-9C2D-53F5E29BF4FE}"/>
              </a:ext>
            </a:extLst>
          </p:cNvPr>
          <p:cNvSpPr/>
          <p:nvPr/>
        </p:nvSpPr>
        <p:spPr>
          <a:xfrm>
            <a:off x="3411859" y="5344696"/>
            <a:ext cx="6450056"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P Extension (Packed-SIMD Inst) Task Gr</a:t>
            </a:r>
            <a:r>
              <a:rPr kumimoji="0" lang="en-US" sz="2133" b="0" i="0" u="none" strike="noStrike" kern="1200" cap="none" spc="0" normalizeH="0" baseline="0" noProof="0" dirty="0" err="1">
                <a:ln>
                  <a:noFill/>
                </a:ln>
                <a:solidFill>
                  <a:prstClr val="white"/>
                </a:solidFill>
                <a:effectLst/>
                <a:uLnTx/>
                <a:uFillTx/>
                <a:latin typeface="Corbel" panose="020B0503020204020204"/>
                <a:ea typeface="+mn-ea"/>
                <a:cs typeface="+mn-cs"/>
              </a:rPr>
              <a:t>ou</a:t>
            </a: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4" name="Google Shape;221;p14">
            <a:extLst>
              <a:ext uri="{FF2B5EF4-FFF2-40B4-BE49-F238E27FC236}">
                <a16:creationId xmlns:a16="http://schemas.microsoft.com/office/drawing/2014/main" id="{64DC5B2A-AFDF-48D1-A4C8-8E48AD8EE1F0}"/>
              </a:ext>
            </a:extLst>
          </p:cNvPr>
          <p:cNvSpPr/>
          <p:nvPr/>
        </p:nvSpPr>
        <p:spPr>
          <a:xfrm>
            <a:off x="6124176" y="1539037"/>
            <a:ext cx="5559825"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V Extension (Vector Ops)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5" name="Google Shape;222;p14">
            <a:extLst>
              <a:ext uri="{FF2B5EF4-FFF2-40B4-BE49-F238E27FC236}">
                <a16:creationId xmlns:a16="http://schemas.microsoft.com/office/drawing/2014/main" id="{4349239B-67A6-46C5-80FE-DE560E3FC7CF}"/>
              </a:ext>
            </a:extLst>
          </p:cNvPr>
          <p:cNvSpPr/>
          <p:nvPr/>
        </p:nvSpPr>
        <p:spPr>
          <a:xfrm>
            <a:off x="6538885" y="1905000"/>
            <a:ext cx="4905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Cryptographic Extension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6" name="Google Shape;223;p14">
            <a:extLst>
              <a:ext uri="{FF2B5EF4-FFF2-40B4-BE49-F238E27FC236}">
                <a16:creationId xmlns:a16="http://schemas.microsoft.com/office/drawing/2014/main" id="{893DD884-4D17-407C-91ED-C7E6C52A0DFD}"/>
              </a:ext>
            </a:extLst>
          </p:cNvPr>
          <p:cNvSpPr/>
          <p:nvPr/>
        </p:nvSpPr>
        <p:spPr>
          <a:xfrm>
            <a:off x="6880168" y="2334108"/>
            <a:ext cx="4905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Debug Specification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7" name="Google Shape;224;p14">
            <a:extLst>
              <a:ext uri="{FF2B5EF4-FFF2-40B4-BE49-F238E27FC236}">
                <a16:creationId xmlns:a16="http://schemas.microsoft.com/office/drawing/2014/main" id="{60445C36-7317-4964-98AB-35C13E90AC4C}"/>
              </a:ext>
            </a:extLst>
          </p:cNvPr>
          <p:cNvSpPr/>
          <p:nvPr/>
        </p:nvSpPr>
        <p:spPr>
          <a:xfrm>
            <a:off x="7184968" y="2763215"/>
            <a:ext cx="4905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Fast Interrupts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8" name="Google Shape;225;p14">
            <a:extLst>
              <a:ext uri="{FF2B5EF4-FFF2-40B4-BE49-F238E27FC236}">
                <a16:creationId xmlns:a16="http://schemas.microsoft.com/office/drawing/2014/main" id="{133F0B42-D603-4424-B8D6-D262F142A11A}"/>
              </a:ext>
            </a:extLst>
          </p:cNvPr>
          <p:cNvSpPr/>
          <p:nvPr/>
        </p:nvSpPr>
        <p:spPr>
          <a:xfrm>
            <a:off x="7489768" y="3192323"/>
            <a:ext cx="4397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Memory Model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9" name="Google Shape;226;p14">
            <a:extLst>
              <a:ext uri="{FF2B5EF4-FFF2-40B4-BE49-F238E27FC236}">
                <a16:creationId xmlns:a16="http://schemas.microsoft.com/office/drawing/2014/main" id="{B5AA98D6-0644-47EC-85FD-E6313CBD9421}"/>
              </a:ext>
            </a:extLst>
          </p:cNvPr>
          <p:cNvSpPr/>
          <p:nvPr/>
        </p:nvSpPr>
        <p:spPr>
          <a:xfrm>
            <a:off x="7794568" y="3621431"/>
            <a:ext cx="4397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Processor Trace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0" name="Google Shape;227;p14">
            <a:extLst>
              <a:ext uri="{FF2B5EF4-FFF2-40B4-BE49-F238E27FC236}">
                <a16:creationId xmlns:a16="http://schemas.microsoft.com/office/drawing/2014/main" id="{F1A03466-468B-4D0E-BA3A-79649D79733C}"/>
              </a:ext>
            </a:extLst>
          </p:cNvPr>
          <p:cNvSpPr/>
          <p:nvPr/>
        </p:nvSpPr>
        <p:spPr>
          <a:xfrm>
            <a:off x="8099368" y="4050539"/>
            <a:ext cx="40926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Sv128 Specification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1" name="Google Shape;228;p14">
            <a:extLst>
              <a:ext uri="{FF2B5EF4-FFF2-40B4-BE49-F238E27FC236}">
                <a16:creationId xmlns:a16="http://schemas.microsoft.com/office/drawing/2014/main" id="{AB9E0581-9EDC-4B78-A577-AFD96310EF6B}"/>
              </a:ext>
            </a:extLst>
          </p:cNvPr>
          <p:cNvSpPr/>
          <p:nvPr/>
        </p:nvSpPr>
        <p:spPr>
          <a:xfrm>
            <a:off x="2187194" y="4033920"/>
            <a:ext cx="4905433" cy="52270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Trusted Execution Env Spec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4" name="Google Shape;217;p14">
            <a:extLst>
              <a:ext uri="{FF2B5EF4-FFF2-40B4-BE49-F238E27FC236}">
                <a16:creationId xmlns:a16="http://schemas.microsoft.com/office/drawing/2014/main" id="{23FEC875-71EB-4A0C-9AE6-23D283B8D37D}"/>
              </a:ext>
            </a:extLst>
          </p:cNvPr>
          <p:cNvSpPr/>
          <p:nvPr/>
        </p:nvSpPr>
        <p:spPr>
          <a:xfrm>
            <a:off x="226469" y="6094997"/>
            <a:ext cx="11559131"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133" b="0" i="0" u="none" strike="noStrike" kern="1200" cap="none" spc="0" normalizeH="0" baseline="0" noProof="0" dirty="0">
                <a:ln>
                  <a:noFill/>
                </a:ln>
                <a:solidFill>
                  <a:prstClr val="white"/>
                </a:solidFill>
                <a:effectLst/>
                <a:uLnTx/>
                <a:uFillTx/>
                <a:latin typeface="Corbel" panose="020B0503020204020204"/>
                <a:ea typeface="+mn-ea"/>
                <a:cs typeface="+mn-cs"/>
              </a:rPr>
              <a:t>Security Committee, HPC Special interest group, and proposed Safety</a:t>
            </a: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 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rapezoid 4">
            <a:extLst>
              <a:ext uri="{FF2B5EF4-FFF2-40B4-BE49-F238E27FC236}">
                <a16:creationId xmlns:a16="http://schemas.microsoft.com/office/drawing/2014/main" id="{D11399EA-5A4F-48BC-8B88-2CEC7C9B2830}"/>
              </a:ext>
            </a:extLst>
          </p:cNvPr>
          <p:cNvSpPr/>
          <p:nvPr/>
        </p:nvSpPr>
        <p:spPr>
          <a:xfrm rot="2723380">
            <a:off x="9156950" y="943474"/>
            <a:ext cx="3843788" cy="477161"/>
          </a:xfrm>
          <a:prstGeom prst="trapezoid">
            <a:avLst>
              <a:gd name="adj" fmla="val 100427"/>
            </a:avLst>
          </a:prstGeom>
          <a:solidFill>
            <a:srgbClr val="F7B217"/>
          </a:solidFill>
          <a:ln>
            <a:noFill/>
          </a:ln>
        </p:spPr>
        <p:txBody>
          <a:bodyPr vert="horz" wrap="square" lIns="0" tIns="0" rIns="0" bIns="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itchFamily="18" charset="0"/>
                <a:ea typeface="ＭＳ Ｐゴシック" pitchFamily="18" charset="-128"/>
                <a:cs typeface="ＭＳ Ｐゴシック" pitchFamily="18" charset="-128"/>
              </a:rPr>
              <a:t>Technical Deliverables</a:t>
            </a:r>
          </a:p>
        </p:txBody>
      </p:sp>
      <p:sp>
        <p:nvSpPr>
          <p:cNvPr id="35" name="Trapezoid 34">
            <a:extLst>
              <a:ext uri="{FF2B5EF4-FFF2-40B4-BE49-F238E27FC236}">
                <a16:creationId xmlns:a16="http://schemas.microsoft.com/office/drawing/2014/main" id="{0AA17BAC-BCC0-4867-9D5A-BB450ABF1B65}"/>
              </a:ext>
            </a:extLst>
          </p:cNvPr>
          <p:cNvSpPr/>
          <p:nvPr/>
        </p:nvSpPr>
        <p:spPr>
          <a:xfrm rot="2723380">
            <a:off x="10173761" y="533842"/>
            <a:ext cx="2550028" cy="438277"/>
          </a:xfrm>
          <a:prstGeom prst="trapezoid">
            <a:avLst>
              <a:gd name="adj" fmla="val 100427"/>
            </a:avLst>
          </a:prstGeom>
          <a:solidFill>
            <a:srgbClr val="7030A0"/>
          </a:solidFill>
          <a:ln>
            <a:noFill/>
          </a:ln>
          <a:effectLst/>
        </p:spPr>
        <p:txBody>
          <a:bodyPr vert="horz" wrap="square" lIns="0" tIns="0" rIns="0" bIns="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itchFamily="18" charset="0"/>
                <a:ea typeface="ＭＳ Ｐゴシック" pitchFamily="18" charset="-128"/>
                <a:cs typeface="ＭＳ Ｐゴシック" pitchFamily="18" charset="-128"/>
              </a:rPr>
              <a:t>Compliance</a:t>
            </a:r>
          </a:p>
        </p:txBody>
      </p:sp>
      <p:sp>
        <p:nvSpPr>
          <p:cNvPr id="4" name="Rectangle 1">
            <a:extLst>
              <a:ext uri="{FF2B5EF4-FFF2-40B4-BE49-F238E27FC236}">
                <a16:creationId xmlns:a16="http://schemas.microsoft.com/office/drawing/2014/main" id="{CA9C9615-AC06-4DC5-8F94-BBEC7FAC2938}"/>
              </a:ext>
            </a:extLst>
          </p:cNvPr>
          <p:cNvSpPr>
            <a:spLocks noChangeArrowheads="1"/>
          </p:cNvSpPr>
          <p:nvPr/>
        </p:nvSpPr>
        <p:spPr bwMode="auto">
          <a:xfrm>
            <a:off x="8640006" y="4591090"/>
            <a:ext cx="3296480"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0" b="0" i="0" u="none" strike="noStrike" kern="1200" cap="none" spc="0" normalizeH="0" baseline="0" noProof="0" dirty="0">
                <a:ln>
                  <a:noFill/>
                </a:ln>
                <a:solidFill>
                  <a:prstClr val="white"/>
                </a:solidFill>
                <a:effectLst/>
                <a:uLnTx/>
                <a:uFillTx/>
                <a:latin typeface="Corbel" panose="020B0503020204020204"/>
                <a:ea typeface="+mn-ea"/>
                <a:cs typeface="+mn-cs"/>
              </a:rPr>
              <a:t>Virtual Memory Task Group </a:t>
            </a:r>
          </a:p>
        </p:txBody>
      </p:sp>
      <p:sp>
        <p:nvSpPr>
          <p:cNvPr id="32" name="Google Shape;217;p14">
            <a:extLst>
              <a:ext uri="{FF2B5EF4-FFF2-40B4-BE49-F238E27FC236}">
                <a16:creationId xmlns:a16="http://schemas.microsoft.com/office/drawing/2014/main" id="{45506598-F1A5-4200-9A7B-8A1D5EC3D5F2}"/>
              </a:ext>
            </a:extLst>
          </p:cNvPr>
          <p:cNvSpPr/>
          <p:nvPr/>
        </p:nvSpPr>
        <p:spPr>
          <a:xfrm>
            <a:off x="9374860" y="5415409"/>
            <a:ext cx="2676835" cy="522705"/>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err="1">
                <a:ln>
                  <a:noFill/>
                </a:ln>
                <a:solidFill>
                  <a:prstClr val="white"/>
                </a:solidFill>
                <a:effectLst/>
                <a:uLnTx/>
                <a:uFillTx/>
                <a:latin typeface="Corbel" panose="020B0503020204020204"/>
                <a:ea typeface="+mn-ea"/>
                <a:cs typeface="+mn-cs"/>
              </a:rPr>
              <a:t>Zfinx</a:t>
            </a:r>
            <a:r>
              <a:rPr kumimoji="0" lang="en-US" sz="2133"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 sz="2133" b="0" i="0" u="none" strike="noStrike" kern="1200" cap="none" spc="0" normalizeH="0" baseline="0" noProof="0" dirty="0">
                <a:ln>
                  <a:noFill/>
                </a:ln>
                <a:solidFill>
                  <a:prstClr val="white"/>
                </a:solidFill>
                <a:effectLst/>
                <a:uLnTx/>
                <a:uFillTx/>
                <a:latin typeface="Corbel" panose="020B0503020204020204"/>
                <a:ea typeface="+mn-ea"/>
                <a:cs typeface="+mn-cs"/>
              </a:rPr>
              <a:t>Task Group</a:t>
            </a:r>
            <a:endParaRPr kumimoji="0" sz="2133"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189508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D2BB147-BF81-4406-B974-B588B47C535B}"/>
              </a:ext>
            </a:extLst>
          </p:cNvPr>
          <p:cNvSpPr/>
          <p:nvPr/>
        </p:nvSpPr>
        <p:spPr>
          <a:xfrm>
            <a:off x="10299150" y="-4806"/>
            <a:ext cx="1896533" cy="1276542"/>
          </a:xfrm>
          <a:prstGeom prst="rect">
            <a:avLst/>
          </a:prstGeom>
          <a:solidFill>
            <a:schemeClr val="tx1"/>
          </a:solidFill>
          <a:ln w="3175">
            <a:no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6" name="Picture 75">
            <a:extLst>
              <a:ext uri="{FF2B5EF4-FFF2-40B4-BE49-F238E27FC236}">
                <a16:creationId xmlns:a16="http://schemas.microsoft.com/office/drawing/2014/main" id="{C7D54A54-D770-499A-9FD1-7A6E56897446}"/>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812600" y="-4445"/>
            <a:ext cx="5379400" cy="6909000"/>
          </a:xfrm>
          <a:prstGeom prst="rect">
            <a:avLst/>
          </a:prstGeom>
        </p:spPr>
      </p:pic>
      <p:sp>
        <p:nvSpPr>
          <p:cNvPr id="77" name="Trapezoid 76">
            <a:extLst>
              <a:ext uri="{FF2B5EF4-FFF2-40B4-BE49-F238E27FC236}">
                <a16:creationId xmlns:a16="http://schemas.microsoft.com/office/drawing/2014/main" id="{ECAEA1A7-2A89-4B16-947E-E7AC4F0C1859}"/>
              </a:ext>
            </a:extLst>
          </p:cNvPr>
          <p:cNvSpPr/>
          <p:nvPr/>
        </p:nvSpPr>
        <p:spPr>
          <a:xfrm rot="2723380">
            <a:off x="9171375" y="908982"/>
            <a:ext cx="3746885" cy="477161"/>
          </a:xfrm>
          <a:prstGeom prst="trapezoid">
            <a:avLst>
              <a:gd name="adj" fmla="val 100427"/>
            </a:avLst>
          </a:prstGeom>
          <a:solidFill>
            <a:srgbClr val="F7B217"/>
          </a:solidFill>
          <a:ln>
            <a:noFill/>
          </a:ln>
        </p:spPr>
        <p:txBody>
          <a:bodyPr vert="horz" wrap="square" lIns="0" tIns="0" rIns="0" bIns="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itchFamily="18" charset="0"/>
                <a:ea typeface="ＭＳ Ｐゴシック" pitchFamily="18" charset="-128"/>
                <a:cs typeface="ＭＳ Ｐゴシック" pitchFamily="18" charset="-128"/>
              </a:rPr>
              <a:t>Technical Deliverables</a:t>
            </a:r>
          </a:p>
        </p:txBody>
      </p:sp>
      <p:sp>
        <p:nvSpPr>
          <p:cNvPr id="78" name="Trapezoid 77">
            <a:extLst>
              <a:ext uri="{FF2B5EF4-FFF2-40B4-BE49-F238E27FC236}">
                <a16:creationId xmlns:a16="http://schemas.microsoft.com/office/drawing/2014/main" id="{F6287191-3859-4339-B5B1-E3EB818EFD74}"/>
              </a:ext>
            </a:extLst>
          </p:cNvPr>
          <p:cNvSpPr/>
          <p:nvPr/>
        </p:nvSpPr>
        <p:spPr>
          <a:xfrm rot="2723380">
            <a:off x="10173761" y="533842"/>
            <a:ext cx="2550028" cy="438277"/>
          </a:xfrm>
          <a:prstGeom prst="trapezoid">
            <a:avLst>
              <a:gd name="adj" fmla="val 100427"/>
            </a:avLst>
          </a:prstGeom>
          <a:solidFill>
            <a:srgbClr val="7030A0"/>
          </a:solidFill>
          <a:ln>
            <a:noFill/>
          </a:ln>
          <a:effectLst/>
        </p:spPr>
        <p:txBody>
          <a:bodyPr vert="horz" wrap="square" lIns="0" tIns="0" rIns="0" bIns="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itchFamily="18" charset="0"/>
                <a:ea typeface="ＭＳ Ｐゴシック" pitchFamily="18" charset="-128"/>
                <a:cs typeface="ＭＳ Ｐゴシック" pitchFamily="18" charset="-128"/>
              </a:rPr>
              <a:t>Compliance</a:t>
            </a:r>
          </a:p>
        </p:txBody>
      </p:sp>
      <p:sp>
        <p:nvSpPr>
          <p:cNvPr id="3" name="Slide Number Placeholder 2">
            <a:extLst>
              <a:ext uri="{FF2B5EF4-FFF2-40B4-BE49-F238E27FC236}">
                <a16:creationId xmlns:a16="http://schemas.microsoft.com/office/drawing/2014/main" id="{34626F21-BB92-48E5-9EF1-8B3DB2B3472B}"/>
              </a:ext>
            </a:extLst>
          </p:cNvPr>
          <p:cNvSpPr>
            <a:spLocks noGrp="1"/>
          </p:cNvSpPr>
          <p:nvPr>
            <p:ph type="sldNum" sz="quarter" idx="13"/>
          </p:nvPr>
        </p:nvSpPr>
        <p:spPr/>
        <p:txBody>
          <a:bodyPr/>
          <a:lstStyle/>
          <a:p>
            <a:r>
              <a:rPr lang="en-US" noProof="0"/>
              <a:t>page </a:t>
            </a:r>
            <a:fld id="{19B51A1E-902D-48AF-9020-955120F399B6}" type="slidenum">
              <a:rPr lang="en-US" b="1" i="1" noProof="0" smtClean="0"/>
              <a:pPr/>
              <a:t>24</a:t>
            </a:fld>
            <a:endParaRPr lang="en-US" b="1" i="1" noProof="0" dirty="0"/>
          </a:p>
        </p:txBody>
      </p:sp>
      <p:sp>
        <p:nvSpPr>
          <p:cNvPr id="41" name="Rectangle 40">
            <a:extLst>
              <a:ext uri="{FF2B5EF4-FFF2-40B4-BE49-F238E27FC236}">
                <a16:creationId xmlns:a16="http://schemas.microsoft.com/office/drawing/2014/main" id="{B516BCDC-8410-9842-9D04-385992F810D2}"/>
              </a:ext>
            </a:extLst>
          </p:cNvPr>
          <p:cNvSpPr/>
          <p:nvPr/>
        </p:nvSpPr>
        <p:spPr>
          <a:xfrm>
            <a:off x="1411695" y="1438289"/>
            <a:ext cx="8489310" cy="283791"/>
          </a:xfrm>
          <a:prstGeom prst="rect">
            <a:avLst/>
          </a:prstGeom>
          <a:solidFill>
            <a:srgbClr val="4472C4">
              <a:lumMod val="75000"/>
            </a:srgbClr>
          </a:solidFill>
          <a:ln w="25400" cap="flat" cmpd="sng" algn="ctr">
            <a:solidFill>
              <a:srgbClr val="4472C4">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RISC-V Board of Directors</a:t>
            </a:r>
          </a:p>
        </p:txBody>
      </p:sp>
      <p:sp>
        <p:nvSpPr>
          <p:cNvPr id="42" name="Rectangle 41">
            <a:extLst>
              <a:ext uri="{FF2B5EF4-FFF2-40B4-BE49-F238E27FC236}">
                <a16:creationId xmlns:a16="http://schemas.microsoft.com/office/drawing/2014/main" id="{D2388723-FE47-5743-A8E5-D93ECA4A99B9}"/>
              </a:ext>
            </a:extLst>
          </p:cNvPr>
          <p:cNvSpPr/>
          <p:nvPr/>
        </p:nvSpPr>
        <p:spPr>
          <a:xfrm>
            <a:off x="1411695" y="1919005"/>
            <a:ext cx="8489310" cy="312903"/>
          </a:xfrm>
          <a:prstGeom prst="rect">
            <a:avLst/>
          </a:prstGeom>
          <a:solidFill>
            <a:srgbClr val="4472C4">
              <a:lumMod val="75000"/>
            </a:srgbClr>
          </a:solidFill>
          <a:ln w="25400" cap="flat" cmpd="sng" algn="ctr">
            <a:solidFill>
              <a:srgbClr val="4472C4">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RISC-V Technical Steering Committee</a:t>
            </a:r>
          </a:p>
        </p:txBody>
      </p:sp>
      <p:sp>
        <p:nvSpPr>
          <p:cNvPr id="43" name="Rectangle 42">
            <a:extLst>
              <a:ext uri="{FF2B5EF4-FFF2-40B4-BE49-F238E27FC236}">
                <a16:creationId xmlns:a16="http://schemas.microsoft.com/office/drawing/2014/main" id="{627495EF-0B9D-724B-B5FF-A0868D9DF5A8}"/>
              </a:ext>
            </a:extLst>
          </p:cNvPr>
          <p:cNvSpPr/>
          <p:nvPr/>
        </p:nvSpPr>
        <p:spPr>
          <a:xfrm>
            <a:off x="1855270" y="2355851"/>
            <a:ext cx="1220430" cy="672400"/>
          </a:xfrm>
          <a:prstGeom prst="rect">
            <a:avLst/>
          </a:prstGeom>
          <a:solidFill>
            <a:srgbClr val="4472C4"/>
          </a:solidFill>
          <a:ln w="25400" cap="flat" cmpd="sng" algn="ctr">
            <a:solidFill>
              <a:srgbClr val="4472C4">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Security</a:t>
            </a:r>
          </a:p>
        </p:txBody>
      </p:sp>
      <p:sp>
        <p:nvSpPr>
          <p:cNvPr id="44" name="Rectangle 43">
            <a:extLst>
              <a:ext uri="{FF2B5EF4-FFF2-40B4-BE49-F238E27FC236}">
                <a16:creationId xmlns:a16="http://schemas.microsoft.com/office/drawing/2014/main" id="{83F7EA0E-E2AE-2A49-9368-38EBA947C4F9}"/>
              </a:ext>
            </a:extLst>
          </p:cNvPr>
          <p:cNvSpPr/>
          <p:nvPr/>
        </p:nvSpPr>
        <p:spPr>
          <a:xfrm>
            <a:off x="3195197" y="2355849"/>
            <a:ext cx="1220430" cy="672400"/>
          </a:xfrm>
          <a:prstGeom prst="rect">
            <a:avLst/>
          </a:prstGeom>
          <a:solidFill>
            <a:srgbClr val="4472C4"/>
          </a:solidFill>
          <a:ln w="25400" cap="flat" cmpd="sng" algn="ctr">
            <a:solidFill>
              <a:srgbClr val="4472C4">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Software</a:t>
            </a:r>
          </a:p>
        </p:txBody>
      </p:sp>
      <p:sp>
        <p:nvSpPr>
          <p:cNvPr id="45" name="Rectangle 44">
            <a:extLst>
              <a:ext uri="{FF2B5EF4-FFF2-40B4-BE49-F238E27FC236}">
                <a16:creationId xmlns:a16="http://schemas.microsoft.com/office/drawing/2014/main" id="{DFCD5E85-61FA-9245-B68F-CD7A501E89D4}"/>
              </a:ext>
            </a:extLst>
          </p:cNvPr>
          <p:cNvSpPr/>
          <p:nvPr/>
        </p:nvSpPr>
        <p:spPr>
          <a:xfrm>
            <a:off x="4535125" y="2355849"/>
            <a:ext cx="1220430" cy="672400"/>
          </a:xfrm>
          <a:prstGeom prst="rect">
            <a:avLst/>
          </a:prstGeom>
          <a:solidFill>
            <a:srgbClr val="4472C4"/>
          </a:solidFill>
          <a:ln w="25400" cap="flat" cmpd="sng" algn="ctr">
            <a:solidFill>
              <a:srgbClr val="4472C4">
                <a:lumMod val="75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Unprivileged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Spec</a:t>
            </a:r>
          </a:p>
        </p:txBody>
      </p:sp>
      <p:sp>
        <p:nvSpPr>
          <p:cNvPr id="46" name="Rectangle 45">
            <a:extLst>
              <a:ext uri="{FF2B5EF4-FFF2-40B4-BE49-F238E27FC236}">
                <a16:creationId xmlns:a16="http://schemas.microsoft.com/office/drawing/2014/main" id="{DF74DF50-A2BF-4647-8821-CCA25BAAC573}"/>
              </a:ext>
            </a:extLst>
          </p:cNvPr>
          <p:cNvSpPr/>
          <p:nvPr/>
        </p:nvSpPr>
        <p:spPr>
          <a:xfrm>
            <a:off x="5875052" y="2355849"/>
            <a:ext cx="1220430" cy="672400"/>
          </a:xfrm>
          <a:prstGeom prst="rect">
            <a:avLst/>
          </a:prstGeom>
          <a:solidFill>
            <a:srgbClr val="4472C4"/>
          </a:solidFill>
          <a:ln w="25400" cap="flat" cmpd="sng" algn="ctr">
            <a:solidFill>
              <a:srgbClr val="4472C4">
                <a:lumMod val="75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Privileged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Spec</a:t>
            </a:r>
          </a:p>
        </p:txBody>
      </p:sp>
      <p:sp>
        <p:nvSpPr>
          <p:cNvPr id="47" name="Rectangle 46">
            <a:extLst>
              <a:ext uri="{FF2B5EF4-FFF2-40B4-BE49-F238E27FC236}">
                <a16:creationId xmlns:a16="http://schemas.microsoft.com/office/drawing/2014/main" id="{96EF4ACF-EF45-4342-9934-B2CEC1499F20}"/>
              </a:ext>
            </a:extLst>
          </p:cNvPr>
          <p:cNvSpPr/>
          <p:nvPr/>
        </p:nvSpPr>
        <p:spPr>
          <a:xfrm>
            <a:off x="7214980" y="2355849"/>
            <a:ext cx="1220430" cy="672400"/>
          </a:xfrm>
          <a:prstGeom prst="rect">
            <a:avLst/>
          </a:prstGeom>
          <a:solidFill>
            <a:srgbClr val="4472C4"/>
          </a:solidFill>
          <a:ln w="25400" cap="flat" cmpd="sng" algn="ctr">
            <a:solidFill>
              <a:srgbClr val="4472C4">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Debug &amp;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Trace</a:t>
            </a:r>
          </a:p>
        </p:txBody>
      </p:sp>
      <p:sp>
        <p:nvSpPr>
          <p:cNvPr id="48" name="Rectangle 47">
            <a:extLst>
              <a:ext uri="{FF2B5EF4-FFF2-40B4-BE49-F238E27FC236}">
                <a16:creationId xmlns:a16="http://schemas.microsoft.com/office/drawing/2014/main" id="{21F101AC-4F67-364C-A0AC-88D8123D84C3}"/>
              </a:ext>
            </a:extLst>
          </p:cNvPr>
          <p:cNvSpPr/>
          <p:nvPr/>
        </p:nvSpPr>
        <p:spPr>
          <a:xfrm>
            <a:off x="8550775" y="2355849"/>
            <a:ext cx="1220430" cy="672400"/>
          </a:xfrm>
          <a:prstGeom prst="rect">
            <a:avLst/>
          </a:prstGeom>
          <a:solidFill>
            <a:srgbClr val="ED7D31"/>
          </a:solidFill>
          <a:ln w="25400" cap="flat" cmpd="sng" algn="ctr">
            <a:solidFill>
              <a:srgbClr val="ED7D31">
                <a:lumMod val="75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Formal Spec &amp;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Compliance</a:t>
            </a:r>
          </a:p>
        </p:txBody>
      </p:sp>
      <p:sp>
        <p:nvSpPr>
          <p:cNvPr id="49" name="Rectangle 48">
            <a:extLst>
              <a:ext uri="{FF2B5EF4-FFF2-40B4-BE49-F238E27FC236}">
                <a16:creationId xmlns:a16="http://schemas.microsoft.com/office/drawing/2014/main" id="{D24EF9FD-F043-7D41-96DB-26C381FE40D3}"/>
              </a:ext>
            </a:extLst>
          </p:cNvPr>
          <p:cNvSpPr/>
          <p:nvPr/>
        </p:nvSpPr>
        <p:spPr>
          <a:xfrm>
            <a:off x="1845595" y="3910872"/>
            <a:ext cx="1260218" cy="643370"/>
          </a:xfrm>
          <a:prstGeom prst="rect">
            <a:avLst/>
          </a:prstGeom>
          <a:solidFill>
            <a:srgbClr val="ED7D31"/>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Security Response Team</a:t>
            </a:r>
          </a:p>
        </p:txBody>
      </p:sp>
      <p:sp>
        <p:nvSpPr>
          <p:cNvPr id="50" name="Rectangle 49">
            <a:extLst>
              <a:ext uri="{FF2B5EF4-FFF2-40B4-BE49-F238E27FC236}">
                <a16:creationId xmlns:a16="http://schemas.microsoft.com/office/drawing/2014/main" id="{13A59858-0649-6F49-BECE-218672D0A7FF}"/>
              </a:ext>
            </a:extLst>
          </p:cNvPr>
          <p:cNvSpPr/>
          <p:nvPr/>
        </p:nvSpPr>
        <p:spPr>
          <a:xfrm>
            <a:off x="10796487" y="5743814"/>
            <a:ext cx="1011463" cy="186622"/>
          </a:xfrm>
          <a:prstGeom prst="rect">
            <a:avLst/>
          </a:prstGeom>
          <a:solidFill>
            <a:srgbClr val="70AD47"/>
          </a:solidFill>
          <a:ln w="2540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sym typeface="Arial"/>
              </a:rPr>
              <a:t>Graduated</a:t>
            </a:r>
          </a:p>
        </p:txBody>
      </p:sp>
      <p:sp>
        <p:nvSpPr>
          <p:cNvPr id="51" name="Rectangle 50">
            <a:extLst>
              <a:ext uri="{FF2B5EF4-FFF2-40B4-BE49-F238E27FC236}">
                <a16:creationId xmlns:a16="http://schemas.microsoft.com/office/drawing/2014/main" id="{141031DB-4612-BF42-956C-8F3157B93A7A}"/>
              </a:ext>
            </a:extLst>
          </p:cNvPr>
          <p:cNvSpPr/>
          <p:nvPr/>
        </p:nvSpPr>
        <p:spPr>
          <a:xfrm>
            <a:off x="10796487" y="5502543"/>
            <a:ext cx="1011463" cy="186622"/>
          </a:xfrm>
          <a:prstGeom prst="rect">
            <a:avLst/>
          </a:prstGeom>
          <a:solidFill>
            <a:srgbClr val="ED7D31"/>
          </a:solidFill>
          <a:ln w="2540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sym typeface="Arial"/>
              </a:rPr>
              <a:t>Proposed</a:t>
            </a:r>
          </a:p>
        </p:txBody>
      </p:sp>
      <p:sp>
        <p:nvSpPr>
          <p:cNvPr id="52" name="Rectangle 51">
            <a:extLst>
              <a:ext uri="{FF2B5EF4-FFF2-40B4-BE49-F238E27FC236}">
                <a16:creationId xmlns:a16="http://schemas.microsoft.com/office/drawing/2014/main" id="{5789FE5B-DC91-3044-8E61-F8EB189F3303}"/>
              </a:ext>
            </a:extLst>
          </p:cNvPr>
          <p:cNvSpPr/>
          <p:nvPr/>
        </p:nvSpPr>
        <p:spPr>
          <a:xfrm>
            <a:off x="10796487" y="5254525"/>
            <a:ext cx="1011463" cy="186623"/>
          </a:xfrm>
          <a:prstGeom prst="rect">
            <a:avLst/>
          </a:prstGeom>
          <a:solidFill>
            <a:srgbClr val="4472C4"/>
          </a:solidFill>
          <a:ln w="2540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sym typeface="Arial"/>
              </a:rPr>
              <a:t>Active</a:t>
            </a:r>
          </a:p>
        </p:txBody>
      </p:sp>
      <p:sp>
        <p:nvSpPr>
          <p:cNvPr id="53" name="Rectangle 52">
            <a:extLst>
              <a:ext uri="{FF2B5EF4-FFF2-40B4-BE49-F238E27FC236}">
                <a16:creationId xmlns:a16="http://schemas.microsoft.com/office/drawing/2014/main" id="{4562AE6A-6283-6D42-AC28-CB8AF2479DD1}"/>
              </a:ext>
            </a:extLst>
          </p:cNvPr>
          <p:cNvSpPr/>
          <p:nvPr/>
        </p:nvSpPr>
        <p:spPr>
          <a:xfrm rot="16200000">
            <a:off x="4499898" y="-370915"/>
            <a:ext cx="2240337" cy="9506580"/>
          </a:xfrm>
          <a:prstGeom prst="rect">
            <a:avLst/>
          </a:prstGeom>
          <a:noFill/>
          <a:ln w="25400" cap="flat" cmpd="sng" algn="ctr">
            <a:solidFill>
              <a:srgbClr val="A5A5A5">
                <a:lumMod val="60000"/>
                <a:lumOff val="40000"/>
              </a:srgbClr>
            </a:solidFill>
            <a:prstDash val="solid"/>
          </a:ln>
          <a:effectLst/>
        </p:spPr>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solidFill>
                    <a:srgbClr val="A5A5A5">
                      <a:lumMod val="75000"/>
                    </a:srgbClr>
                  </a:solidFill>
                </a:ln>
                <a:solidFill>
                  <a:schemeClr val="bg1"/>
                </a:solidFill>
                <a:effectLst/>
                <a:uLnTx/>
                <a:uFillTx/>
                <a:latin typeface="Arial"/>
                <a:ea typeface="+mn-ea"/>
                <a:cs typeface="+mn-cs"/>
                <a:sym typeface="Arial"/>
              </a:rPr>
              <a:t>Task Groups </a:t>
            </a:r>
          </a:p>
        </p:txBody>
      </p:sp>
      <p:sp>
        <p:nvSpPr>
          <p:cNvPr id="54" name="Rectangle 53">
            <a:extLst>
              <a:ext uri="{FF2B5EF4-FFF2-40B4-BE49-F238E27FC236}">
                <a16:creationId xmlns:a16="http://schemas.microsoft.com/office/drawing/2014/main" id="{5999ED69-C1FA-D24F-BB95-F86A2BFBE1FA}"/>
              </a:ext>
            </a:extLst>
          </p:cNvPr>
          <p:cNvSpPr/>
          <p:nvPr/>
        </p:nvSpPr>
        <p:spPr>
          <a:xfrm rot="16200000">
            <a:off x="4981797" y="-2281648"/>
            <a:ext cx="1276541" cy="9506580"/>
          </a:xfrm>
          <a:prstGeom prst="rect">
            <a:avLst/>
          </a:prstGeom>
          <a:noFill/>
          <a:ln w="25400" cap="flat" cmpd="sng" algn="ctr">
            <a:solidFill>
              <a:srgbClr val="A5A5A5">
                <a:lumMod val="60000"/>
                <a:lumOff val="40000"/>
              </a:srgbClr>
            </a:solidFill>
            <a:prstDash val="solid"/>
          </a:ln>
          <a:effectLst/>
        </p:spPr>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solidFill>
                    <a:srgbClr val="A5A5A5">
                      <a:lumMod val="75000"/>
                    </a:srgbClr>
                  </a:solidFill>
                </a:ln>
                <a:solidFill>
                  <a:schemeClr val="bg1"/>
                </a:solidFill>
                <a:effectLst/>
                <a:uLnTx/>
                <a:uFillTx/>
                <a:latin typeface="Arial"/>
                <a:ea typeface="+mn-ea"/>
                <a:cs typeface="+mn-cs"/>
                <a:sym typeface="Arial"/>
              </a:rPr>
              <a:t>Standing Committees</a:t>
            </a:r>
          </a:p>
        </p:txBody>
      </p:sp>
      <p:sp>
        <p:nvSpPr>
          <p:cNvPr id="55" name="Rectangle 54">
            <a:extLst>
              <a:ext uri="{FF2B5EF4-FFF2-40B4-BE49-F238E27FC236}">
                <a16:creationId xmlns:a16="http://schemas.microsoft.com/office/drawing/2014/main" id="{5ABA55ED-CC44-554F-938B-68852CF2808F}"/>
              </a:ext>
            </a:extLst>
          </p:cNvPr>
          <p:cNvSpPr/>
          <p:nvPr/>
        </p:nvSpPr>
        <p:spPr>
          <a:xfrm>
            <a:off x="5863478" y="4813739"/>
            <a:ext cx="1260218" cy="34612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Fast Interrupt</a:t>
            </a:r>
          </a:p>
        </p:txBody>
      </p:sp>
      <p:sp>
        <p:nvSpPr>
          <p:cNvPr id="56" name="Rectangle 55">
            <a:extLst>
              <a:ext uri="{FF2B5EF4-FFF2-40B4-BE49-F238E27FC236}">
                <a16:creationId xmlns:a16="http://schemas.microsoft.com/office/drawing/2014/main" id="{55111800-0525-9143-8A9A-330C290A7F87}"/>
              </a:ext>
            </a:extLst>
          </p:cNvPr>
          <p:cNvSpPr/>
          <p:nvPr/>
        </p:nvSpPr>
        <p:spPr>
          <a:xfrm>
            <a:off x="4552131" y="3710281"/>
            <a:ext cx="1260218" cy="27322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J Extension</a:t>
            </a:r>
          </a:p>
        </p:txBody>
      </p:sp>
      <p:sp>
        <p:nvSpPr>
          <p:cNvPr id="57" name="Rectangle 56">
            <a:extLst>
              <a:ext uri="{FF2B5EF4-FFF2-40B4-BE49-F238E27FC236}">
                <a16:creationId xmlns:a16="http://schemas.microsoft.com/office/drawing/2014/main" id="{1141BE01-D6B7-504D-ACEB-25FE5C8EDD92}"/>
              </a:ext>
            </a:extLst>
          </p:cNvPr>
          <p:cNvSpPr/>
          <p:nvPr/>
        </p:nvSpPr>
        <p:spPr>
          <a:xfrm>
            <a:off x="4543179" y="4054385"/>
            <a:ext cx="1260218" cy="250807"/>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V Extension</a:t>
            </a:r>
          </a:p>
        </p:txBody>
      </p:sp>
      <p:sp>
        <p:nvSpPr>
          <p:cNvPr id="58" name="Rectangle 57">
            <a:extLst>
              <a:ext uri="{FF2B5EF4-FFF2-40B4-BE49-F238E27FC236}">
                <a16:creationId xmlns:a16="http://schemas.microsoft.com/office/drawing/2014/main" id="{4CA61C20-5416-AC4A-A4AE-AE2EE60DD712}"/>
              </a:ext>
            </a:extLst>
          </p:cNvPr>
          <p:cNvSpPr/>
          <p:nvPr/>
        </p:nvSpPr>
        <p:spPr>
          <a:xfrm>
            <a:off x="5872783" y="3354093"/>
            <a:ext cx="1260218" cy="379501"/>
          </a:xfrm>
          <a:prstGeom prst="rect">
            <a:avLst/>
          </a:prstGeom>
          <a:solidFill>
            <a:srgbClr val="70AD47"/>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Memory Model</a:t>
            </a:r>
          </a:p>
        </p:txBody>
      </p:sp>
      <p:sp>
        <p:nvSpPr>
          <p:cNvPr id="59" name="Rectangle 58">
            <a:extLst>
              <a:ext uri="{FF2B5EF4-FFF2-40B4-BE49-F238E27FC236}">
                <a16:creationId xmlns:a16="http://schemas.microsoft.com/office/drawing/2014/main" id="{35D43434-CCB8-3B40-845D-37796AC8C572}"/>
              </a:ext>
            </a:extLst>
          </p:cNvPr>
          <p:cNvSpPr/>
          <p:nvPr/>
        </p:nvSpPr>
        <p:spPr>
          <a:xfrm>
            <a:off x="7212711" y="3356503"/>
            <a:ext cx="1260218" cy="454357"/>
          </a:xfrm>
          <a:prstGeom prst="rect">
            <a:avLst/>
          </a:prstGeom>
          <a:solidFill>
            <a:srgbClr val="70AD47"/>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Processor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Trace</a:t>
            </a:r>
          </a:p>
        </p:txBody>
      </p:sp>
      <p:sp>
        <p:nvSpPr>
          <p:cNvPr id="60" name="Rectangle 59">
            <a:extLst>
              <a:ext uri="{FF2B5EF4-FFF2-40B4-BE49-F238E27FC236}">
                <a16:creationId xmlns:a16="http://schemas.microsoft.com/office/drawing/2014/main" id="{6DE54135-1F38-9148-BCC1-DBA15086F064}"/>
              </a:ext>
            </a:extLst>
          </p:cNvPr>
          <p:cNvSpPr/>
          <p:nvPr/>
        </p:nvSpPr>
        <p:spPr>
          <a:xfrm>
            <a:off x="7218219" y="3941772"/>
            <a:ext cx="1260218" cy="454357"/>
          </a:xfrm>
          <a:prstGeom prst="rect">
            <a:avLst/>
          </a:prstGeom>
          <a:solidFill>
            <a:srgbClr val="70AD47"/>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Debug</a:t>
            </a:r>
          </a:p>
        </p:txBody>
      </p:sp>
      <p:sp>
        <p:nvSpPr>
          <p:cNvPr id="61" name="Rectangle 60">
            <a:extLst>
              <a:ext uri="{FF2B5EF4-FFF2-40B4-BE49-F238E27FC236}">
                <a16:creationId xmlns:a16="http://schemas.microsoft.com/office/drawing/2014/main" id="{18E9DDE2-18D3-E944-89BF-DEC52EB08CB8}"/>
              </a:ext>
            </a:extLst>
          </p:cNvPr>
          <p:cNvSpPr/>
          <p:nvPr/>
        </p:nvSpPr>
        <p:spPr>
          <a:xfrm>
            <a:off x="3183623" y="3350989"/>
            <a:ext cx="1260218" cy="53431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Unix Platform Spec</a:t>
            </a:r>
          </a:p>
        </p:txBody>
      </p:sp>
      <p:sp>
        <p:nvSpPr>
          <p:cNvPr id="62" name="Rectangle 61">
            <a:extLst>
              <a:ext uri="{FF2B5EF4-FFF2-40B4-BE49-F238E27FC236}">
                <a16:creationId xmlns:a16="http://schemas.microsoft.com/office/drawing/2014/main" id="{A1D66142-4B5E-444B-96ED-FEE43AA35855}"/>
              </a:ext>
            </a:extLst>
          </p:cNvPr>
          <p:cNvSpPr/>
          <p:nvPr/>
        </p:nvSpPr>
        <p:spPr>
          <a:xfrm>
            <a:off x="4532856" y="4405011"/>
            <a:ext cx="1260218" cy="250807"/>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B Extension</a:t>
            </a:r>
          </a:p>
        </p:txBody>
      </p:sp>
      <p:sp>
        <p:nvSpPr>
          <p:cNvPr id="63" name="Rectangle 62">
            <a:extLst>
              <a:ext uri="{FF2B5EF4-FFF2-40B4-BE49-F238E27FC236}">
                <a16:creationId xmlns:a16="http://schemas.microsoft.com/office/drawing/2014/main" id="{D4C70C0C-3D65-6543-90A0-14700931C06E}"/>
              </a:ext>
            </a:extLst>
          </p:cNvPr>
          <p:cNvSpPr/>
          <p:nvPr/>
        </p:nvSpPr>
        <p:spPr>
          <a:xfrm>
            <a:off x="5880699" y="3836943"/>
            <a:ext cx="1260218" cy="38798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Virtual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Memory</a:t>
            </a:r>
          </a:p>
        </p:txBody>
      </p:sp>
      <p:sp>
        <p:nvSpPr>
          <p:cNvPr id="64" name="Rectangle 63">
            <a:extLst>
              <a:ext uri="{FF2B5EF4-FFF2-40B4-BE49-F238E27FC236}">
                <a16:creationId xmlns:a16="http://schemas.microsoft.com/office/drawing/2014/main" id="{176CF00C-8E20-AA40-AD4A-89878F17CE02}"/>
              </a:ext>
            </a:extLst>
          </p:cNvPr>
          <p:cNvSpPr/>
          <p:nvPr/>
        </p:nvSpPr>
        <p:spPr>
          <a:xfrm>
            <a:off x="4534230" y="3369575"/>
            <a:ext cx="1260218" cy="250807"/>
          </a:xfrm>
          <a:prstGeom prst="rect">
            <a:avLst/>
          </a:prstGeom>
          <a:solidFill>
            <a:srgbClr val="70AD47"/>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Base ISA</a:t>
            </a:r>
          </a:p>
        </p:txBody>
      </p:sp>
      <p:sp>
        <p:nvSpPr>
          <p:cNvPr id="65" name="Rectangle 64">
            <a:extLst>
              <a:ext uri="{FF2B5EF4-FFF2-40B4-BE49-F238E27FC236}">
                <a16:creationId xmlns:a16="http://schemas.microsoft.com/office/drawing/2014/main" id="{05016FB8-69A6-E74B-B287-C954F1B5B8F3}"/>
              </a:ext>
            </a:extLst>
          </p:cNvPr>
          <p:cNvSpPr/>
          <p:nvPr/>
        </p:nvSpPr>
        <p:spPr>
          <a:xfrm>
            <a:off x="4532856" y="4735505"/>
            <a:ext cx="1260218" cy="27322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P Extension</a:t>
            </a:r>
          </a:p>
        </p:txBody>
      </p:sp>
      <p:sp>
        <p:nvSpPr>
          <p:cNvPr id="66" name="Rectangle 65">
            <a:extLst>
              <a:ext uri="{FF2B5EF4-FFF2-40B4-BE49-F238E27FC236}">
                <a16:creationId xmlns:a16="http://schemas.microsoft.com/office/drawing/2014/main" id="{FC84E9B8-9390-0E46-9EB0-4E3DEA94F52A}"/>
              </a:ext>
            </a:extLst>
          </p:cNvPr>
          <p:cNvSpPr/>
          <p:nvPr/>
        </p:nvSpPr>
        <p:spPr>
          <a:xfrm>
            <a:off x="5872782" y="4339447"/>
            <a:ext cx="1260218" cy="370432"/>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Config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Structure</a:t>
            </a:r>
          </a:p>
        </p:txBody>
      </p:sp>
      <p:sp>
        <p:nvSpPr>
          <p:cNvPr id="67" name="Rectangle 66">
            <a:extLst>
              <a:ext uri="{FF2B5EF4-FFF2-40B4-BE49-F238E27FC236}">
                <a16:creationId xmlns:a16="http://schemas.microsoft.com/office/drawing/2014/main" id="{33D1AFD8-02CD-784F-A1F6-B436C390A252}"/>
              </a:ext>
            </a:extLst>
          </p:cNvPr>
          <p:cNvSpPr/>
          <p:nvPr/>
        </p:nvSpPr>
        <p:spPr>
          <a:xfrm>
            <a:off x="8564670" y="3349955"/>
            <a:ext cx="1260218" cy="454357"/>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Compliance</a:t>
            </a:r>
          </a:p>
        </p:txBody>
      </p:sp>
      <p:sp>
        <p:nvSpPr>
          <p:cNvPr id="68" name="Rectangle 67">
            <a:extLst>
              <a:ext uri="{FF2B5EF4-FFF2-40B4-BE49-F238E27FC236}">
                <a16:creationId xmlns:a16="http://schemas.microsoft.com/office/drawing/2014/main" id="{2FFBD802-9A14-5942-A1B1-2C584B453C17}"/>
              </a:ext>
            </a:extLst>
          </p:cNvPr>
          <p:cNvSpPr/>
          <p:nvPr/>
        </p:nvSpPr>
        <p:spPr>
          <a:xfrm>
            <a:off x="8564670" y="3931868"/>
            <a:ext cx="1260218" cy="454357"/>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Formal Spec</a:t>
            </a:r>
          </a:p>
        </p:txBody>
      </p:sp>
      <p:sp>
        <p:nvSpPr>
          <p:cNvPr id="69" name="Rectangle 68">
            <a:extLst>
              <a:ext uri="{FF2B5EF4-FFF2-40B4-BE49-F238E27FC236}">
                <a16:creationId xmlns:a16="http://schemas.microsoft.com/office/drawing/2014/main" id="{47D6F7CC-06A5-2447-9110-CD73DE207E3A}"/>
              </a:ext>
            </a:extLst>
          </p:cNvPr>
          <p:cNvSpPr/>
          <p:nvPr/>
        </p:nvSpPr>
        <p:spPr>
          <a:xfrm>
            <a:off x="7212373" y="4509480"/>
            <a:ext cx="1260218" cy="454357"/>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Nexus</a:t>
            </a:r>
          </a:p>
        </p:txBody>
      </p:sp>
      <p:sp>
        <p:nvSpPr>
          <p:cNvPr id="70" name="Rectangle 69">
            <a:extLst>
              <a:ext uri="{FF2B5EF4-FFF2-40B4-BE49-F238E27FC236}">
                <a16:creationId xmlns:a16="http://schemas.microsoft.com/office/drawing/2014/main" id="{A22641D9-6B38-9E4C-9F98-84379D2F7F62}"/>
              </a:ext>
            </a:extLst>
          </p:cNvPr>
          <p:cNvSpPr/>
          <p:nvPr/>
        </p:nvSpPr>
        <p:spPr>
          <a:xfrm rot="16200000">
            <a:off x="5217363" y="1283506"/>
            <a:ext cx="805410" cy="9506579"/>
          </a:xfrm>
          <a:prstGeom prst="rect">
            <a:avLst/>
          </a:prstGeom>
          <a:noFill/>
          <a:ln w="25400" cap="flat" cmpd="sng" algn="ctr">
            <a:solidFill>
              <a:srgbClr val="A5A5A5">
                <a:lumMod val="60000"/>
                <a:lumOff val="40000"/>
              </a:srgbClr>
            </a:solidFill>
            <a:prstDash val="solid"/>
          </a:ln>
          <a:effectLst/>
        </p:spPr>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solidFill>
                    <a:srgbClr val="A5A5A5">
                      <a:lumMod val="75000"/>
                    </a:srgbClr>
                  </a:solidFill>
                </a:ln>
                <a:solidFill>
                  <a:schemeClr val="bg1"/>
                </a:solidFill>
                <a:effectLst/>
                <a:uLnTx/>
                <a:uFillTx/>
                <a:latin typeface="Arial"/>
                <a:ea typeface="+mn-ea"/>
                <a:cs typeface="+mn-cs"/>
                <a:sym typeface="Arial"/>
              </a:rPr>
              <a:t>SIG</a:t>
            </a:r>
          </a:p>
        </p:txBody>
      </p:sp>
      <p:sp>
        <p:nvSpPr>
          <p:cNvPr id="71" name="TextBox 1">
            <a:extLst>
              <a:ext uri="{FF2B5EF4-FFF2-40B4-BE49-F238E27FC236}">
                <a16:creationId xmlns:a16="http://schemas.microsoft.com/office/drawing/2014/main" id="{A1B57D66-7586-464F-8481-F97E9A8466CF}"/>
              </a:ext>
            </a:extLst>
          </p:cNvPr>
          <p:cNvSpPr txBox="1"/>
          <p:nvPr/>
        </p:nvSpPr>
        <p:spPr>
          <a:xfrm>
            <a:off x="1478557" y="5642845"/>
            <a:ext cx="3940110"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a:cs typeface="Arial"/>
                <a:sym typeface="Arial"/>
              </a:rPr>
              <a:t>Functional Safety</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a:cs typeface="Arial"/>
                <a:sym typeface="Arial"/>
              </a:rPr>
              <a:t>Soft CPU</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a:cs typeface="Arial"/>
                <a:sym typeface="Arial"/>
              </a:rPr>
              <a:t>High Performance Computing</a:t>
            </a:r>
          </a:p>
        </p:txBody>
      </p:sp>
      <p:sp>
        <p:nvSpPr>
          <p:cNvPr id="72" name="Rectangle 71">
            <a:extLst>
              <a:ext uri="{FF2B5EF4-FFF2-40B4-BE49-F238E27FC236}">
                <a16:creationId xmlns:a16="http://schemas.microsoft.com/office/drawing/2014/main" id="{8EF4824C-B0E4-E44A-97A5-D080CE1869DA}"/>
              </a:ext>
            </a:extLst>
          </p:cNvPr>
          <p:cNvSpPr/>
          <p:nvPr/>
        </p:nvSpPr>
        <p:spPr>
          <a:xfrm>
            <a:off x="1837172" y="3639859"/>
            <a:ext cx="1260218" cy="218703"/>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Crypto</a:t>
            </a:r>
          </a:p>
        </p:txBody>
      </p:sp>
      <p:sp>
        <p:nvSpPr>
          <p:cNvPr id="73" name="Rectangle 72">
            <a:extLst>
              <a:ext uri="{FF2B5EF4-FFF2-40B4-BE49-F238E27FC236}">
                <a16:creationId xmlns:a16="http://schemas.microsoft.com/office/drawing/2014/main" id="{17F89B8A-4904-AB4C-B54C-49D4654E84AF}"/>
              </a:ext>
            </a:extLst>
          </p:cNvPr>
          <p:cNvSpPr/>
          <p:nvPr/>
        </p:nvSpPr>
        <p:spPr>
          <a:xfrm>
            <a:off x="1837172" y="3349956"/>
            <a:ext cx="1260218" cy="234710"/>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TEE</a:t>
            </a:r>
          </a:p>
        </p:txBody>
      </p:sp>
      <p:sp>
        <p:nvSpPr>
          <p:cNvPr id="74" name="Rectangle 73">
            <a:extLst>
              <a:ext uri="{FF2B5EF4-FFF2-40B4-BE49-F238E27FC236}">
                <a16:creationId xmlns:a16="http://schemas.microsoft.com/office/drawing/2014/main" id="{5EC36C23-6B42-DF4C-8B1D-33C312E0B3DA}"/>
              </a:ext>
            </a:extLst>
          </p:cNvPr>
          <p:cNvSpPr/>
          <p:nvPr/>
        </p:nvSpPr>
        <p:spPr>
          <a:xfrm>
            <a:off x="4521045" y="5083648"/>
            <a:ext cx="1289745" cy="273229"/>
          </a:xfrm>
          <a:prstGeom prst="rect">
            <a:avLst/>
          </a:prstGeom>
          <a:solidFill>
            <a:srgbClr val="4472C4"/>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err="1">
                <a:ln>
                  <a:noFill/>
                </a:ln>
                <a:solidFill>
                  <a:schemeClr val="bg1"/>
                </a:solidFill>
                <a:effectLst/>
                <a:uLnTx/>
                <a:uFillTx/>
                <a:latin typeface="Arial"/>
                <a:ea typeface="+mn-ea"/>
                <a:cs typeface="+mn-cs"/>
                <a:sym typeface="Arial"/>
              </a:rPr>
              <a:t>Zfinx</a:t>
            </a:r>
            <a:r>
              <a:rPr kumimoji="0" lang="en-US" b="0" i="0" u="none" strike="noStrike" kern="0" cap="none" spc="0" normalizeH="0" baseline="0" noProof="0" dirty="0">
                <a:ln>
                  <a:noFill/>
                </a:ln>
                <a:solidFill>
                  <a:schemeClr val="bg1"/>
                </a:solidFill>
                <a:effectLst/>
                <a:uLnTx/>
                <a:uFillTx/>
                <a:latin typeface="Arial"/>
                <a:ea typeface="+mn-ea"/>
                <a:cs typeface="+mn-cs"/>
                <a:sym typeface="Arial"/>
              </a:rPr>
              <a:t> TG</a:t>
            </a:r>
          </a:p>
        </p:txBody>
      </p:sp>
      <p:sp>
        <p:nvSpPr>
          <p:cNvPr id="75" name="Rectangle 74">
            <a:extLst>
              <a:ext uri="{FF2B5EF4-FFF2-40B4-BE49-F238E27FC236}">
                <a16:creationId xmlns:a16="http://schemas.microsoft.com/office/drawing/2014/main" id="{8B476291-3CD9-874C-9105-6473911F913F}"/>
              </a:ext>
            </a:extLst>
          </p:cNvPr>
          <p:cNvSpPr/>
          <p:nvPr/>
        </p:nvSpPr>
        <p:spPr>
          <a:xfrm>
            <a:off x="3194387" y="3934984"/>
            <a:ext cx="1260218" cy="379453"/>
          </a:xfrm>
          <a:prstGeom prst="rect">
            <a:avLst/>
          </a:prstGeom>
          <a:solidFill>
            <a:srgbClr val="ED7D31"/>
          </a:solidFill>
          <a:ln w="635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chemeClr val="bg1"/>
                </a:solidFill>
                <a:effectLst/>
                <a:uLnTx/>
                <a:uFillTx/>
                <a:latin typeface="Arial"/>
                <a:ea typeface="+mn-ea"/>
                <a:cs typeface="+mn-cs"/>
                <a:sym typeface="Arial"/>
              </a:rPr>
              <a:t>Software Overlay</a:t>
            </a:r>
          </a:p>
        </p:txBody>
      </p:sp>
      <p:sp>
        <p:nvSpPr>
          <p:cNvPr id="80" name="Title 1">
            <a:extLst>
              <a:ext uri="{FF2B5EF4-FFF2-40B4-BE49-F238E27FC236}">
                <a16:creationId xmlns:a16="http://schemas.microsoft.com/office/drawing/2014/main" id="{5521AD80-5047-481A-A252-C27DD7F3E9AE}"/>
              </a:ext>
            </a:extLst>
          </p:cNvPr>
          <p:cNvSpPr>
            <a:spLocks noGrp="1"/>
          </p:cNvSpPr>
          <p:nvPr>
            <p:ph type="title"/>
          </p:nvPr>
        </p:nvSpPr>
        <p:spPr>
          <a:xfrm>
            <a:off x="601682" y="432000"/>
            <a:ext cx="9973553" cy="432000"/>
          </a:xfrm>
        </p:spPr>
        <p:txBody>
          <a:bodyPr/>
          <a:lstStyle/>
          <a:p>
            <a:r>
              <a:rPr lang="en-US" sz="4267" dirty="0"/>
              <a:t>Engaged engineers are domain experts</a:t>
            </a:r>
            <a:br>
              <a:rPr lang="en-US" dirty="0"/>
            </a:br>
            <a:r>
              <a:rPr lang="en-US" dirty="0"/>
              <a:t>Drive technical priorities in 30+ focus areas</a:t>
            </a:r>
          </a:p>
        </p:txBody>
      </p:sp>
    </p:spTree>
    <p:extLst>
      <p:ext uri="{BB962C8B-B14F-4D97-AF65-F5344CB8AC3E}">
        <p14:creationId xmlns:p14="http://schemas.microsoft.com/office/powerpoint/2010/main" val="807055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D2BD3-0FAF-4F1F-BB02-DE3F0E56000F}"/>
              </a:ext>
            </a:extLst>
          </p:cNvPr>
          <p:cNvSpPr>
            <a:spLocks noGrp="1"/>
          </p:cNvSpPr>
          <p:nvPr>
            <p:ph sz="half" idx="1"/>
          </p:nvPr>
        </p:nvSpPr>
        <p:spPr>
          <a:xfrm>
            <a:off x="601679" y="1152000"/>
            <a:ext cx="6888957" cy="5040000"/>
          </a:xfrm>
        </p:spPr>
        <p:txBody>
          <a:bodyPr/>
          <a:lstStyle/>
          <a:p>
            <a:pPr marL="0" indent="0">
              <a:buNone/>
            </a:pPr>
            <a:r>
              <a:rPr lang="en-US" b="1" dirty="0">
                <a:solidFill>
                  <a:schemeClr val="accent6">
                    <a:lumMod val="60000"/>
                    <a:lumOff val="40000"/>
                  </a:schemeClr>
                </a:solidFill>
              </a:rPr>
              <a:t>Open Source  </a:t>
            </a:r>
            <a:r>
              <a:rPr lang="en-US" sz="1600" dirty="0"/>
              <a:t>GNU toolchain, LLVM, QEMU virtual machines</a:t>
            </a:r>
          </a:p>
          <a:p>
            <a:pPr marL="0" indent="0">
              <a:buNone/>
            </a:pPr>
            <a:r>
              <a:rPr lang="en-US" b="1" dirty="0">
                <a:solidFill>
                  <a:schemeClr val="accent6">
                    <a:lumMod val="60000"/>
                    <a:lumOff val="40000"/>
                  </a:schemeClr>
                </a:solidFill>
              </a:rPr>
              <a:t>Operating Systems</a:t>
            </a:r>
          </a:p>
          <a:p>
            <a:r>
              <a:rPr lang="en-US" sz="1600" dirty="0"/>
              <a:t>Linux high end (64 bit),  </a:t>
            </a:r>
            <a:r>
              <a:rPr lang="en-US" sz="1600" dirty="0" err="1"/>
              <a:t>Yocto</a:t>
            </a:r>
            <a:r>
              <a:rPr lang="en-US" sz="1600" dirty="0"/>
              <a:t> (embedded distro) and </a:t>
            </a:r>
            <a:r>
              <a:rPr lang="en-US" sz="1600" dirty="0" err="1"/>
              <a:t>OpenSuse</a:t>
            </a:r>
            <a:endParaRPr lang="en-US" sz="1600" dirty="0"/>
          </a:p>
          <a:p>
            <a:r>
              <a:rPr lang="en-US" sz="1600" dirty="0"/>
              <a:t>Fedora (Red Hat) support coming in 2Q 2020</a:t>
            </a:r>
          </a:p>
          <a:p>
            <a:r>
              <a:rPr lang="en-US" sz="1600" dirty="0" err="1"/>
              <a:t>AliOS</a:t>
            </a:r>
            <a:r>
              <a:rPr lang="en-US" sz="1600" dirty="0"/>
              <a:t>, like Linux/Android from Alibaba for RV 64 bit</a:t>
            </a:r>
          </a:p>
          <a:p>
            <a:pPr marL="0" indent="0">
              <a:buNone/>
            </a:pPr>
            <a:r>
              <a:rPr lang="en-US" b="1" dirty="0">
                <a:solidFill>
                  <a:schemeClr val="accent6">
                    <a:lumMod val="60000"/>
                    <a:lumOff val="40000"/>
                  </a:schemeClr>
                </a:solidFill>
              </a:rPr>
              <a:t>32 bit RTOS</a:t>
            </a:r>
          </a:p>
          <a:p>
            <a:r>
              <a:rPr lang="en-US" sz="1600" dirty="0" err="1"/>
              <a:t>FreeRTOS</a:t>
            </a:r>
            <a:r>
              <a:rPr lang="en-US" sz="1600" dirty="0"/>
              <a:t> (AWS RISC-V Support in </a:t>
            </a:r>
            <a:r>
              <a:rPr lang="en-US" sz="1600" dirty="0" err="1"/>
              <a:t>FreeRTOS</a:t>
            </a:r>
            <a:r>
              <a:rPr lang="en-US" sz="1600" dirty="0"/>
              <a:t> Kernel for embedded IoT applications on supported kernel for microcontrollers)</a:t>
            </a:r>
          </a:p>
          <a:p>
            <a:r>
              <a:rPr lang="en-US" sz="1600" dirty="0"/>
              <a:t>Zephyr</a:t>
            </a:r>
          </a:p>
          <a:p>
            <a:r>
              <a:rPr lang="en-US" sz="1600" dirty="0"/>
              <a:t> VxWorks RTOS from </a:t>
            </a:r>
            <a:r>
              <a:rPr lang="en-US" sz="1600" dirty="0" err="1"/>
              <a:t>Windriver</a:t>
            </a:r>
            <a:r>
              <a:rPr lang="en-US" sz="1600" dirty="0"/>
              <a:t> now supports RISC-V for embedded</a:t>
            </a:r>
          </a:p>
          <a:p>
            <a:r>
              <a:rPr lang="en-US" sz="1600" dirty="0" err="1"/>
              <a:t>ThreadX</a:t>
            </a:r>
            <a:r>
              <a:rPr lang="en-US" sz="1600" dirty="0"/>
              <a:t> (</a:t>
            </a:r>
            <a:r>
              <a:rPr lang="en-US" sz="1600" dirty="0" err="1"/>
              <a:t>AndesCore</a:t>
            </a:r>
            <a:r>
              <a:rPr lang="en-US" sz="1600" dirty="0"/>
              <a:t>)</a:t>
            </a:r>
          </a:p>
          <a:p>
            <a:r>
              <a:rPr lang="en-US" sz="1600" dirty="0" err="1"/>
              <a:t>SafeRTOS</a:t>
            </a:r>
            <a:r>
              <a:rPr lang="en-US" sz="1600" dirty="0"/>
              <a:t> </a:t>
            </a:r>
          </a:p>
          <a:p>
            <a:r>
              <a:rPr lang="en-US" sz="1600" dirty="0" err="1"/>
              <a:t>SylixOS</a:t>
            </a:r>
            <a:r>
              <a:rPr lang="en-US" sz="1600" dirty="0"/>
              <a:t>; an opensource embedded real-time operating system </a:t>
            </a:r>
          </a:p>
          <a:p>
            <a:r>
              <a:rPr lang="en-US" sz="1600" dirty="0"/>
              <a:t>RT-Thread; an open source RTOS for embedded</a:t>
            </a:r>
          </a:p>
          <a:p>
            <a:r>
              <a:rPr lang="en-US" sz="1600" dirty="0" err="1"/>
              <a:t>AliOS</a:t>
            </a:r>
            <a:r>
              <a:rPr lang="en-US" sz="1600" dirty="0"/>
              <a:t>-Things;  a 32 bit RTOS from Alibaba</a:t>
            </a:r>
          </a:p>
          <a:p>
            <a:r>
              <a:rPr lang="en-US" sz="1600" dirty="0"/>
              <a:t>Ubiquitous AI </a:t>
            </a:r>
            <a:r>
              <a:rPr lang="en-US" sz="1600" dirty="0" err="1"/>
              <a:t>Corporation:TOPPERS-Pro</a:t>
            </a:r>
            <a:r>
              <a:rPr lang="en-US" sz="1600" dirty="0"/>
              <a:t>/ASP RTOS </a:t>
            </a:r>
          </a:p>
          <a:p>
            <a:endParaRPr lang="en-US" sz="1600" dirty="0"/>
          </a:p>
        </p:txBody>
      </p:sp>
      <p:sp>
        <p:nvSpPr>
          <p:cNvPr id="3" name="Text Placeholder 2">
            <a:extLst>
              <a:ext uri="{FF2B5EF4-FFF2-40B4-BE49-F238E27FC236}">
                <a16:creationId xmlns:a16="http://schemas.microsoft.com/office/drawing/2014/main" id="{E78ACDFC-D37A-40CA-981F-FBEC9996890B}"/>
              </a:ext>
            </a:extLst>
          </p:cNvPr>
          <p:cNvSpPr>
            <a:spLocks noGrp="1"/>
          </p:cNvSpPr>
          <p:nvPr>
            <p:ph type="body" sz="quarter" idx="12"/>
          </p:nvPr>
        </p:nvSpPr>
        <p:spPr>
          <a:xfrm>
            <a:off x="8183300" y="1152525"/>
            <a:ext cx="3407017" cy="5038725"/>
          </a:xfrm>
        </p:spPr>
        <p:txBody>
          <a:bodyPr/>
          <a:lstStyle/>
          <a:p>
            <a:pPr marL="0" indent="0">
              <a:buNone/>
            </a:pPr>
            <a:r>
              <a:rPr lang="en-US" sz="2000" b="1" dirty="0">
                <a:solidFill>
                  <a:schemeClr val="accent6">
                    <a:lumMod val="60000"/>
                    <a:lumOff val="40000"/>
                  </a:schemeClr>
                </a:solidFill>
              </a:rPr>
              <a:t>Commercial SW</a:t>
            </a:r>
          </a:p>
          <a:p>
            <a:pPr lvl="1"/>
            <a:r>
              <a:rPr lang="en-US" sz="1800" dirty="0"/>
              <a:t>Lauterbach </a:t>
            </a:r>
          </a:p>
          <a:p>
            <a:pPr lvl="1"/>
            <a:r>
              <a:rPr lang="en-US" sz="1800" dirty="0" err="1"/>
              <a:t>Segger</a:t>
            </a:r>
            <a:endParaRPr lang="en-US" sz="1800" dirty="0"/>
          </a:p>
          <a:p>
            <a:pPr lvl="1"/>
            <a:r>
              <a:rPr lang="en-US" sz="1800" dirty="0"/>
              <a:t>IAR</a:t>
            </a:r>
          </a:p>
          <a:p>
            <a:pPr lvl="1"/>
            <a:r>
              <a:rPr lang="en-US" sz="1800" dirty="0" err="1"/>
              <a:t>Micrium</a:t>
            </a:r>
            <a:r>
              <a:rPr lang="en-US" sz="1800" dirty="0"/>
              <a:t> </a:t>
            </a:r>
          </a:p>
          <a:p>
            <a:pPr lvl="1"/>
            <a:r>
              <a:rPr lang="en-US" sz="1800" dirty="0" err="1"/>
              <a:t>ExpressLogic</a:t>
            </a:r>
            <a:r>
              <a:rPr lang="en-US" sz="1800" dirty="0"/>
              <a:t> </a:t>
            </a:r>
          </a:p>
          <a:p>
            <a:pPr lvl="1"/>
            <a:r>
              <a:rPr lang="en-US" sz="1800" dirty="0" err="1"/>
              <a:t>Ashling</a:t>
            </a:r>
            <a:endParaRPr lang="en-US" sz="1800" dirty="0"/>
          </a:p>
        </p:txBody>
      </p:sp>
      <p:sp>
        <p:nvSpPr>
          <p:cNvPr id="4" name="Slide Number Placeholder 3">
            <a:extLst>
              <a:ext uri="{FF2B5EF4-FFF2-40B4-BE49-F238E27FC236}">
                <a16:creationId xmlns:a16="http://schemas.microsoft.com/office/drawing/2014/main" id="{3A68AE72-79DA-475C-AE02-7BAB015678BD}"/>
              </a:ext>
            </a:extLst>
          </p:cNvPr>
          <p:cNvSpPr>
            <a:spLocks noGrp="1"/>
          </p:cNvSpPr>
          <p:nvPr>
            <p:ph type="sldNum" sz="quarter" idx="14"/>
          </p:nvPr>
        </p:nvSpPr>
        <p:spPr/>
        <p:txBody>
          <a:bodyPr/>
          <a:lstStyle/>
          <a:p>
            <a:r>
              <a:rPr lang="en-US" noProof="0"/>
              <a:t>page </a:t>
            </a:r>
            <a:fld id="{19B51A1E-902D-48AF-9020-955120F399B6}" type="slidenum">
              <a:rPr lang="en-US" b="1" i="1" noProof="0" smtClean="0"/>
              <a:pPr/>
              <a:t>25</a:t>
            </a:fld>
            <a:endParaRPr lang="en-US" b="1" i="1" noProof="0" dirty="0"/>
          </a:p>
        </p:txBody>
      </p:sp>
      <p:sp>
        <p:nvSpPr>
          <p:cNvPr id="5" name="Title 4">
            <a:extLst>
              <a:ext uri="{FF2B5EF4-FFF2-40B4-BE49-F238E27FC236}">
                <a16:creationId xmlns:a16="http://schemas.microsoft.com/office/drawing/2014/main" id="{21E44E6C-ECD1-4DDB-997E-2304816D326E}"/>
              </a:ext>
            </a:extLst>
          </p:cNvPr>
          <p:cNvSpPr>
            <a:spLocks noGrp="1"/>
          </p:cNvSpPr>
          <p:nvPr>
            <p:ph type="title"/>
          </p:nvPr>
        </p:nvSpPr>
        <p:spPr/>
        <p:txBody>
          <a:bodyPr/>
          <a:lstStyle/>
          <a:p>
            <a:r>
              <a:rPr lang="en-US" dirty="0"/>
              <a:t>Software support</a:t>
            </a:r>
          </a:p>
        </p:txBody>
      </p:sp>
    </p:spTree>
    <p:extLst>
      <p:ext uri="{BB962C8B-B14F-4D97-AF65-F5344CB8AC3E}">
        <p14:creationId xmlns:p14="http://schemas.microsoft.com/office/powerpoint/2010/main" val="2566976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7D110EA0-A550-4352-9BB2-D4AD6EED78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9420" y="1639166"/>
            <a:ext cx="7062579" cy="3883039"/>
          </a:xfrm>
          <a:prstGeom prst="rect">
            <a:avLst/>
          </a:prstGeom>
        </p:spPr>
      </p:pic>
      <p:sp>
        <p:nvSpPr>
          <p:cNvPr id="8" name="Rectangle 7">
            <a:extLst>
              <a:ext uri="{FF2B5EF4-FFF2-40B4-BE49-F238E27FC236}">
                <a16:creationId xmlns:a16="http://schemas.microsoft.com/office/drawing/2014/main" id="{BA45A30C-EC86-4137-B361-24061DD8F525}"/>
              </a:ext>
            </a:extLst>
          </p:cNvPr>
          <p:cNvSpPr/>
          <p:nvPr/>
        </p:nvSpPr>
        <p:spPr>
          <a:xfrm>
            <a:off x="3877523" y="1639166"/>
            <a:ext cx="8316410" cy="3883039"/>
          </a:xfrm>
          <a:prstGeom prst="rect">
            <a:avLst/>
          </a:prstGeom>
          <a:gradFill flip="none" rotWithShape="1">
            <a:gsLst>
              <a:gs pos="0">
                <a:srgbClr val="000000"/>
              </a:gs>
              <a:gs pos="97000">
                <a:schemeClr val="tx1">
                  <a:alpha val="52000"/>
                </a:scheme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09884-11AC-7944-8673-58EE7056CA9E}"/>
              </a:ext>
            </a:extLst>
          </p:cNvPr>
          <p:cNvSpPr>
            <a:spLocks noGrp="1"/>
          </p:cNvSpPr>
          <p:nvPr>
            <p:ph type="title"/>
          </p:nvPr>
        </p:nvSpPr>
        <p:spPr>
          <a:xfrm>
            <a:off x="8789948" y="815029"/>
            <a:ext cx="3070168" cy="5227941"/>
          </a:xfrm>
          <a:noFill/>
        </p:spPr>
        <p:txBody>
          <a:bodyPr/>
          <a:lstStyle/>
          <a:p>
            <a:pPr algn="r"/>
            <a:r>
              <a:rPr lang="en-US" sz="4400" dirty="0">
                <a:solidFill>
                  <a:schemeClr val="bg1"/>
                </a:solidFill>
              </a:rPr>
              <a:t>Testing </a:t>
            </a:r>
            <a:br>
              <a:rPr lang="en-US" sz="4400" dirty="0">
                <a:solidFill>
                  <a:schemeClr val="bg1"/>
                </a:solidFill>
              </a:rPr>
            </a:br>
            <a:r>
              <a:rPr lang="en-US" sz="4400" dirty="0">
                <a:solidFill>
                  <a:schemeClr val="bg1"/>
                </a:solidFill>
              </a:rPr>
              <a:t>RISC-V Architecture Compliance</a:t>
            </a:r>
          </a:p>
        </p:txBody>
      </p:sp>
      <p:sp>
        <p:nvSpPr>
          <p:cNvPr id="3" name="Content Placeholder 2">
            <a:extLst>
              <a:ext uri="{FF2B5EF4-FFF2-40B4-BE49-F238E27FC236}">
                <a16:creationId xmlns:a16="http://schemas.microsoft.com/office/drawing/2014/main" id="{98C4D32D-CD35-FC4C-ABFB-09F1B7690803}"/>
              </a:ext>
            </a:extLst>
          </p:cNvPr>
          <p:cNvSpPr>
            <a:spLocks noGrp="1"/>
          </p:cNvSpPr>
          <p:nvPr>
            <p:ph idx="1"/>
          </p:nvPr>
        </p:nvSpPr>
        <p:spPr>
          <a:xfrm>
            <a:off x="274321" y="310962"/>
            <a:ext cx="9808302" cy="1685671"/>
          </a:xfrm>
        </p:spPr>
        <p:txBody>
          <a:bodyPr>
            <a:normAutofit/>
          </a:bodyPr>
          <a:lstStyle/>
          <a:p>
            <a:pPr marL="0" indent="0">
              <a:buNone/>
            </a:pPr>
            <a:r>
              <a:rPr lang="en-US" sz="3600" b="1" dirty="0">
                <a:solidFill>
                  <a:schemeClr val="accent2">
                    <a:lumMod val="60000"/>
                    <a:lumOff val="40000"/>
                  </a:schemeClr>
                </a:solidFill>
              </a:rPr>
              <a:t>The RISC-V Compliance Framework Version 0.1 </a:t>
            </a:r>
            <a:br>
              <a:rPr lang="en-US" sz="3600" b="1" dirty="0">
                <a:solidFill>
                  <a:schemeClr val="accent2">
                    <a:lumMod val="60000"/>
                    <a:lumOff val="40000"/>
                  </a:schemeClr>
                </a:solidFill>
              </a:rPr>
            </a:br>
            <a:r>
              <a:rPr lang="en-US" sz="3600" b="1" dirty="0">
                <a:solidFill>
                  <a:schemeClr val="accent2">
                    <a:lumMod val="60000"/>
                    <a:lumOff val="40000"/>
                  </a:schemeClr>
                </a:solidFill>
              </a:rPr>
              <a:t>is now available  </a:t>
            </a:r>
            <a:br>
              <a:rPr lang="en-US" sz="3200" b="1" dirty="0">
                <a:solidFill>
                  <a:schemeClr val="accent2">
                    <a:lumMod val="60000"/>
                    <a:lumOff val="40000"/>
                  </a:schemeClr>
                </a:solidFill>
              </a:rPr>
            </a:br>
            <a:r>
              <a:rPr lang="en-US" sz="2000"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https://github.com/riscv/riscv-compliance/</a:t>
            </a:r>
            <a:br>
              <a:rPr lang="en-US" sz="2000" dirty="0">
                <a:solidFill>
                  <a:schemeClr val="accent1">
                    <a:lumMod val="40000"/>
                    <a:lumOff val="60000"/>
                  </a:schemeClr>
                </a:solidFill>
              </a:rPr>
            </a:br>
            <a:endParaRPr lang="en-US" sz="1800" dirty="0"/>
          </a:p>
          <a:p>
            <a:pPr marL="0" indent="0">
              <a:buNone/>
            </a:pPr>
            <a:endParaRPr lang="en-US" dirty="0"/>
          </a:p>
        </p:txBody>
      </p:sp>
      <p:sp>
        <p:nvSpPr>
          <p:cNvPr id="4" name="Rectangle 3">
            <a:extLst>
              <a:ext uri="{FF2B5EF4-FFF2-40B4-BE49-F238E27FC236}">
                <a16:creationId xmlns:a16="http://schemas.microsoft.com/office/drawing/2014/main" id="{9CDEFD1A-40A7-4491-B67A-B087208F1EF0}"/>
              </a:ext>
            </a:extLst>
          </p:cNvPr>
          <p:cNvSpPr/>
          <p:nvPr/>
        </p:nvSpPr>
        <p:spPr>
          <a:xfrm>
            <a:off x="274320" y="5522205"/>
            <a:ext cx="11643360" cy="984885"/>
          </a:xfrm>
          <a:prstGeom prst="rect">
            <a:avLst/>
          </a:prstGeom>
        </p:spPr>
        <p:txBody>
          <a:bodyPr wrap="square">
            <a:spAutoFit/>
          </a:bodyPr>
          <a:lstStyle/>
          <a:p>
            <a:pPr algn="ctr"/>
            <a:r>
              <a:rPr lang="en-US" sz="2000" dirty="0">
                <a:solidFill>
                  <a:srgbClr val="FFC000"/>
                </a:solidFill>
              </a:rPr>
              <a:t>The RISC-V spec allows many architectural implementation choices, a new repository created to describe implementation configurations that the Framework will use to select &amp; configure tests </a:t>
            </a:r>
            <a:br>
              <a:rPr lang="en-US" dirty="0">
                <a:solidFill>
                  <a:srgbClr val="FFC000"/>
                </a:solidFill>
              </a:rPr>
            </a:br>
            <a:r>
              <a:rPr lang="en-US" dirty="0">
                <a:solidFill>
                  <a:srgbClr val="FFC000"/>
                </a:solidFill>
              </a:rPr>
              <a:t>     </a:t>
            </a:r>
            <a:r>
              <a:rPr lang="en-US" u="sng" dirty="0">
                <a:solidFill>
                  <a:srgbClr val="FFC000"/>
                </a:solidFill>
                <a:hlinkClick r:id="rId5">
                  <a:extLst>
                    <a:ext uri="{A12FA001-AC4F-418D-AE19-62706E023703}">
                      <ahyp:hlinkClr xmlns:ahyp="http://schemas.microsoft.com/office/drawing/2018/hyperlinkcolor" val="tx"/>
                    </a:ext>
                  </a:extLst>
                </a:hlinkClick>
              </a:rPr>
              <a:t>https://riscv-config.readthedocs.io/en/latest</a:t>
            </a:r>
            <a:r>
              <a:rPr lang="en-US" u="sng" dirty="0">
                <a:solidFill>
                  <a:srgbClr val="FFC000"/>
                </a:solidFill>
              </a:rPr>
              <a:t>/</a:t>
            </a:r>
          </a:p>
        </p:txBody>
      </p:sp>
      <p:sp>
        <p:nvSpPr>
          <p:cNvPr id="6" name="Rectangle 5">
            <a:extLst>
              <a:ext uri="{FF2B5EF4-FFF2-40B4-BE49-F238E27FC236}">
                <a16:creationId xmlns:a16="http://schemas.microsoft.com/office/drawing/2014/main" id="{343A4BBD-C9F6-4A24-ACAF-E685B9EA4710}"/>
              </a:ext>
            </a:extLst>
          </p:cNvPr>
          <p:cNvSpPr/>
          <p:nvPr/>
        </p:nvSpPr>
        <p:spPr>
          <a:xfrm>
            <a:off x="634666" y="2168504"/>
            <a:ext cx="7062579" cy="2824363"/>
          </a:xfrm>
          <a:prstGeom prst="rect">
            <a:avLst/>
          </a:prstGeom>
        </p:spPr>
        <p:txBody>
          <a:bodyPr wrap="square">
            <a:spAutoFit/>
          </a:bodyPr>
          <a:lstStyle/>
          <a:p>
            <a:pPr marL="266700" lvl="1">
              <a:lnSpc>
                <a:spcPct val="90000"/>
              </a:lnSpc>
              <a:spcBef>
                <a:spcPts val="500"/>
              </a:spcBef>
            </a:pPr>
            <a:r>
              <a:rPr lang="en-US" sz="2800" dirty="0">
                <a:solidFill>
                  <a:prstClr val="white"/>
                </a:solidFill>
              </a:rPr>
              <a:t>Compares arbitrary models against a reference signature</a:t>
            </a:r>
            <a:br>
              <a:rPr lang="en-US" sz="2400" dirty="0">
                <a:solidFill>
                  <a:prstClr val="white"/>
                </a:solidFill>
              </a:rPr>
            </a:br>
            <a:endParaRPr lang="en-US" sz="2400" dirty="0">
              <a:solidFill>
                <a:prstClr val="white"/>
              </a:solidFill>
            </a:endParaRPr>
          </a:p>
          <a:p>
            <a:pPr marL="266700" lvl="1">
              <a:lnSpc>
                <a:spcPct val="90000"/>
              </a:lnSpc>
              <a:spcBef>
                <a:spcPts val="500"/>
              </a:spcBef>
            </a:pPr>
            <a:r>
              <a:rPr lang="en-US" sz="2800" dirty="0">
                <a:solidFill>
                  <a:prstClr val="white"/>
                </a:solidFill>
              </a:rPr>
              <a:t>Currently covers RV32IMC and RV64IMC unprivileged spec only</a:t>
            </a:r>
            <a:br>
              <a:rPr lang="en-US" sz="2400" dirty="0">
                <a:solidFill>
                  <a:prstClr val="white"/>
                </a:solidFill>
              </a:rPr>
            </a:br>
            <a:endParaRPr lang="en-US" sz="2400" dirty="0">
              <a:solidFill>
                <a:prstClr val="white"/>
              </a:solidFill>
            </a:endParaRPr>
          </a:p>
          <a:p>
            <a:pPr marL="266700" lvl="1">
              <a:lnSpc>
                <a:spcPct val="90000"/>
              </a:lnSpc>
              <a:spcBef>
                <a:spcPts val="500"/>
              </a:spcBef>
            </a:pPr>
            <a:r>
              <a:rPr lang="en-US" sz="2800" dirty="0">
                <a:solidFill>
                  <a:prstClr val="white"/>
                </a:solidFill>
              </a:rPr>
              <a:t>Work on Version 0.2 is underway</a:t>
            </a:r>
            <a:endParaRPr lang="en-US" sz="2400" dirty="0">
              <a:solidFill>
                <a:prstClr val="white"/>
              </a:solidFill>
            </a:endParaRPr>
          </a:p>
        </p:txBody>
      </p:sp>
    </p:spTree>
    <p:extLst>
      <p:ext uri="{BB962C8B-B14F-4D97-AF65-F5344CB8AC3E}">
        <p14:creationId xmlns:p14="http://schemas.microsoft.com/office/powerpoint/2010/main" val="144376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Rectangle 829">
            <a:extLst>
              <a:ext uri="{FF2B5EF4-FFF2-40B4-BE49-F238E27FC236}">
                <a16:creationId xmlns:a16="http://schemas.microsoft.com/office/drawing/2014/main" id="{4DA8B2CC-C276-49BA-9FC1-184108B645A8}"/>
              </a:ext>
            </a:extLst>
          </p:cNvPr>
          <p:cNvSpPr/>
          <p:nvPr/>
        </p:nvSpPr>
        <p:spPr>
          <a:xfrm>
            <a:off x="9351206" y="0"/>
            <a:ext cx="2840794" cy="1520137"/>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15" name="Group 414">
            <a:extLst>
              <a:ext uri="{FF2B5EF4-FFF2-40B4-BE49-F238E27FC236}">
                <a16:creationId xmlns:a16="http://schemas.microsoft.com/office/drawing/2014/main" id="{8F986C15-01BA-4279-9B52-0B8ABB56959A}"/>
              </a:ext>
            </a:extLst>
          </p:cNvPr>
          <p:cNvGrpSpPr/>
          <p:nvPr/>
        </p:nvGrpSpPr>
        <p:grpSpPr>
          <a:xfrm>
            <a:off x="259443" y="1016310"/>
            <a:ext cx="11417605" cy="5689792"/>
            <a:chOff x="-43960" y="1515818"/>
            <a:chExt cx="8984025" cy="4477054"/>
          </a:xfrm>
          <a:solidFill>
            <a:schemeClr val="tx1">
              <a:lumMod val="85000"/>
              <a:lumOff val="15000"/>
            </a:schemeClr>
          </a:solidFill>
        </p:grpSpPr>
        <p:sp>
          <p:nvSpPr>
            <p:cNvPr id="417" name="Freeform 679">
              <a:extLst>
                <a:ext uri="{FF2B5EF4-FFF2-40B4-BE49-F238E27FC236}">
                  <a16:creationId xmlns:a16="http://schemas.microsoft.com/office/drawing/2014/main" id="{9328B677-3F05-465D-8659-2DD3627A9100}"/>
                </a:ext>
              </a:extLst>
            </p:cNvPr>
            <p:cNvSpPr>
              <a:spLocks/>
            </p:cNvSpPr>
            <p:nvPr/>
          </p:nvSpPr>
          <p:spPr bwMode="auto">
            <a:xfrm>
              <a:off x="7907509" y="5500516"/>
              <a:ext cx="125581" cy="103654"/>
            </a:xfrm>
            <a:custGeom>
              <a:avLst/>
              <a:gdLst>
                <a:gd name="T0" fmla="*/ 21 w 105"/>
                <a:gd name="T1" fmla="*/ 6 h 86"/>
                <a:gd name="T2" fmla="*/ 16 w 105"/>
                <a:gd name="T3" fmla="*/ 19 h 86"/>
                <a:gd name="T4" fmla="*/ 13 w 105"/>
                <a:gd name="T5" fmla="*/ 36 h 86"/>
                <a:gd name="T6" fmla="*/ 15 w 105"/>
                <a:gd name="T7" fmla="*/ 53 h 86"/>
                <a:gd name="T8" fmla="*/ 7 w 105"/>
                <a:gd name="T9" fmla="*/ 48 h 86"/>
                <a:gd name="T10" fmla="*/ 5 w 105"/>
                <a:gd name="T11" fmla="*/ 65 h 86"/>
                <a:gd name="T12" fmla="*/ 12 w 105"/>
                <a:gd name="T13" fmla="*/ 78 h 86"/>
                <a:gd name="T14" fmla="*/ 6 w 105"/>
                <a:gd name="T15" fmla="*/ 84 h 86"/>
                <a:gd name="T16" fmla="*/ 19 w 105"/>
                <a:gd name="T17" fmla="*/ 84 h 86"/>
                <a:gd name="T18" fmla="*/ 30 w 105"/>
                <a:gd name="T19" fmla="*/ 82 h 86"/>
                <a:gd name="T20" fmla="*/ 38 w 105"/>
                <a:gd name="T21" fmla="*/ 70 h 86"/>
                <a:gd name="T22" fmla="*/ 44 w 105"/>
                <a:gd name="T23" fmla="*/ 72 h 86"/>
                <a:gd name="T24" fmla="*/ 48 w 105"/>
                <a:gd name="T25" fmla="*/ 63 h 86"/>
                <a:gd name="T26" fmla="*/ 55 w 105"/>
                <a:gd name="T27" fmla="*/ 65 h 86"/>
                <a:gd name="T28" fmla="*/ 52 w 105"/>
                <a:gd name="T29" fmla="*/ 74 h 86"/>
                <a:gd name="T30" fmla="*/ 62 w 105"/>
                <a:gd name="T31" fmla="*/ 68 h 86"/>
                <a:gd name="T32" fmla="*/ 67 w 105"/>
                <a:gd name="T33" fmla="*/ 57 h 86"/>
                <a:gd name="T34" fmla="*/ 73 w 105"/>
                <a:gd name="T35" fmla="*/ 46 h 86"/>
                <a:gd name="T36" fmla="*/ 86 w 105"/>
                <a:gd name="T37" fmla="*/ 44 h 86"/>
                <a:gd name="T38" fmla="*/ 88 w 105"/>
                <a:gd name="T39" fmla="*/ 33 h 86"/>
                <a:gd name="T40" fmla="*/ 93 w 105"/>
                <a:gd name="T41" fmla="*/ 24 h 86"/>
                <a:gd name="T42" fmla="*/ 99 w 105"/>
                <a:gd name="T43" fmla="*/ 15 h 86"/>
                <a:gd name="T44" fmla="*/ 102 w 105"/>
                <a:gd name="T45" fmla="*/ 3 h 86"/>
                <a:gd name="T46" fmla="*/ 95 w 105"/>
                <a:gd name="T47" fmla="*/ 6 h 86"/>
                <a:gd name="T48" fmla="*/ 87 w 105"/>
                <a:gd name="T49" fmla="*/ 9 h 86"/>
                <a:gd name="T50" fmla="*/ 76 w 105"/>
                <a:gd name="T51" fmla="*/ 12 h 86"/>
                <a:gd name="T52" fmla="*/ 59 w 105"/>
                <a:gd name="T53" fmla="*/ 14 h 86"/>
                <a:gd name="T54" fmla="*/ 48 w 105"/>
                <a:gd name="T55" fmla="*/ 14 h 86"/>
                <a:gd name="T56" fmla="*/ 37 w 105"/>
                <a:gd name="T57" fmla="*/ 8 h 86"/>
                <a:gd name="T58" fmla="*/ 29 w 105"/>
                <a:gd name="T59" fmla="*/ 3 h 86"/>
                <a:gd name="T60" fmla="*/ 21 w 105"/>
                <a:gd name="T6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6">
                  <a:moveTo>
                    <a:pt x="21" y="6"/>
                  </a:moveTo>
                  <a:cubicBezTo>
                    <a:pt x="21" y="14"/>
                    <a:pt x="17" y="9"/>
                    <a:pt x="16" y="19"/>
                  </a:cubicBezTo>
                  <a:cubicBezTo>
                    <a:pt x="14" y="29"/>
                    <a:pt x="12" y="30"/>
                    <a:pt x="13" y="36"/>
                  </a:cubicBezTo>
                  <a:cubicBezTo>
                    <a:pt x="15" y="42"/>
                    <a:pt x="19" y="53"/>
                    <a:pt x="15" y="53"/>
                  </a:cubicBezTo>
                  <a:cubicBezTo>
                    <a:pt x="10" y="53"/>
                    <a:pt x="10" y="42"/>
                    <a:pt x="7" y="48"/>
                  </a:cubicBezTo>
                  <a:cubicBezTo>
                    <a:pt x="5" y="55"/>
                    <a:pt x="2" y="60"/>
                    <a:pt x="5" y="65"/>
                  </a:cubicBezTo>
                  <a:cubicBezTo>
                    <a:pt x="7" y="71"/>
                    <a:pt x="17" y="76"/>
                    <a:pt x="12" y="78"/>
                  </a:cubicBezTo>
                  <a:cubicBezTo>
                    <a:pt x="7" y="80"/>
                    <a:pt x="0" y="83"/>
                    <a:pt x="6" y="84"/>
                  </a:cubicBezTo>
                  <a:cubicBezTo>
                    <a:pt x="12" y="85"/>
                    <a:pt x="16" y="83"/>
                    <a:pt x="19" y="84"/>
                  </a:cubicBezTo>
                  <a:cubicBezTo>
                    <a:pt x="22" y="85"/>
                    <a:pt x="26" y="86"/>
                    <a:pt x="30" y="82"/>
                  </a:cubicBezTo>
                  <a:cubicBezTo>
                    <a:pt x="34" y="77"/>
                    <a:pt x="36" y="67"/>
                    <a:pt x="38" y="70"/>
                  </a:cubicBezTo>
                  <a:cubicBezTo>
                    <a:pt x="39" y="74"/>
                    <a:pt x="42" y="77"/>
                    <a:pt x="44" y="72"/>
                  </a:cubicBezTo>
                  <a:cubicBezTo>
                    <a:pt x="47" y="67"/>
                    <a:pt x="46" y="57"/>
                    <a:pt x="48" y="63"/>
                  </a:cubicBezTo>
                  <a:cubicBezTo>
                    <a:pt x="50" y="70"/>
                    <a:pt x="57" y="61"/>
                    <a:pt x="55" y="65"/>
                  </a:cubicBezTo>
                  <a:cubicBezTo>
                    <a:pt x="53" y="68"/>
                    <a:pt x="46" y="74"/>
                    <a:pt x="52" y="74"/>
                  </a:cubicBezTo>
                  <a:cubicBezTo>
                    <a:pt x="58" y="74"/>
                    <a:pt x="63" y="72"/>
                    <a:pt x="62" y="68"/>
                  </a:cubicBezTo>
                  <a:cubicBezTo>
                    <a:pt x="61" y="64"/>
                    <a:pt x="64" y="60"/>
                    <a:pt x="67" y="57"/>
                  </a:cubicBezTo>
                  <a:cubicBezTo>
                    <a:pt x="69" y="53"/>
                    <a:pt x="67" y="47"/>
                    <a:pt x="73" y="46"/>
                  </a:cubicBezTo>
                  <a:cubicBezTo>
                    <a:pt x="79" y="44"/>
                    <a:pt x="86" y="48"/>
                    <a:pt x="86" y="44"/>
                  </a:cubicBezTo>
                  <a:cubicBezTo>
                    <a:pt x="87" y="40"/>
                    <a:pt x="85" y="35"/>
                    <a:pt x="88" y="33"/>
                  </a:cubicBezTo>
                  <a:cubicBezTo>
                    <a:pt x="90" y="31"/>
                    <a:pt x="89" y="28"/>
                    <a:pt x="93" y="24"/>
                  </a:cubicBezTo>
                  <a:cubicBezTo>
                    <a:pt x="97" y="21"/>
                    <a:pt x="98" y="18"/>
                    <a:pt x="99" y="15"/>
                  </a:cubicBezTo>
                  <a:cubicBezTo>
                    <a:pt x="101" y="13"/>
                    <a:pt x="105" y="4"/>
                    <a:pt x="102" y="3"/>
                  </a:cubicBezTo>
                  <a:cubicBezTo>
                    <a:pt x="98" y="2"/>
                    <a:pt x="97" y="2"/>
                    <a:pt x="95" y="6"/>
                  </a:cubicBezTo>
                  <a:cubicBezTo>
                    <a:pt x="94" y="9"/>
                    <a:pt x="94" y="9"/>
                    <a:pt x="87" y="9"/>
                  </a:cubicBezTo>
                  <a:cubicBezTo>
                    <a:pt x="80" y="9"/>
                    <a:pt x="83" y="10"/>
                    <a:pt x="76" y="12"/>
                  </a:cubicBezTo>
                  <a:cubicBezTo>
                    <a:pt x="69" y="14"/>
                    <a:pt x="62" y="13"/>
                    <a:pt x="59" y="14"/>
                  </a:cubicBezTo>
                  <a:cubicBezTo>
                    <a:pt x="56" y="16"/>
                    <a:pt x="57" y="19"/>
                    <a:pt x="48" y="14"/>
                  </a:cubicBezTo>
                  <a:cubicBezTo>
                    <a:pt x="39" y="9"/>
                    <a:pt x="44" y="14"/>
                    <a:pt x="37" y="8"/>
                  </a:cubicBezTo>
                  <a:cubicBezTo>
                    <a:pt x="31" y="3"/>
                    <a:pt x="33" y="4"/>
                    <a:pt x="29" y="3"/>
                  </a:cubicBezTo>
                  <a:cubicBezTo>
                    <a:pt x="26" y="1"/>
                    <a:pt x="20" y="0"/>
                    <a:pt x="2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18" name="Freeform 680">
              <a:extLst>
                <a:ext uri="{FF2B5EF4-FFF2-40B4-BE49-F238E27FC236}">
                  <a16:creationId xmlns:a16="http://schemas.microsoft.com/office/drawing/2014/main" id="{B29D56D5-6FEA-40E5-9154-70A0D7BC3E50}"/>
                </a:ext>
              </a:extLst>
            </p:cNvPr>
            <p:cNvSpPr>
              <a:spLocks/>
            </p:cNvSpPr>
            <p:nvPr/>
          </p:nvSpPr>
          <p:spPr bwMode="auto">
            <a:xfrm>
              <a:off x="7205850" y="4495870"/>
              <a:ext cx="1190029" cy="960793"/>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19" name="Freeform 681">
              <a:extLst>
                <a:ext uri="{FF2B5EF4-FFF2-40B4-BE49-F238E27FC236}">
                  <a16:creationId xmlns:a16="http://schemas.microsoft.com/office/drawing/2014/main" id="{0F4C5DDA-951A-4418-B91F-4E9297008E6A}"/>
                </a:ext>
              </a:extLst>
            </p:cNvPr>
            <p:cNvSpPr>
              <a:spLocks/>
            </p:cNvSpPr>
            <p:nvPr/>
          </p:nvSpPr>
          <p:spPr bwMode="auto">
            <a:xfrm>
              <a:off x="7923456" y="5464636"/>
              <a:ext cx="15947" cy="21927"/>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0" name="Freeform 682">
              <a:extLst>
                <a:ext uri="{FF2B5EF4-FFF2-40B4-BE49-F238E27FC236}">
                  <a16:creationId xmlns:a16="http://schemas.microsoft.com/office/drawing/2014/main" id="{5FE6BBA1-BDA0-44DC-9C92-5F335B94FDBC}"/>
                </a:ext>
              </a:extLst>
            </p:cNvPr>
            <p:cNvSpPr>
              <a:spLocks/>
            </p:cNvSpPr>
            <p:nvPr/>
          </p:nvSpPr>
          <p:spPr bwMode="auto">
            <a:xfrm>
              <a:off x="8033090" y="5466629"/>
              <a:ext cx="17940" cy="3388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1" name="Freeform 683">
              <a:extLst>
                <a:ext uri="{FF2B5EF4-FFF2-40B4-BE49-F238E27FC236}">
                  <a16:creationId xmlns:a16="http://schemas.microsoft.com/office/drawing/2014/main" id="{BA73B652-4117-4F95-8727-C315128A8EB6}"/>
                </a:ext>
              </a:extLst>
            </p:cNvPr>
            <p:cNvSpPr>
              <a:spLocks/>
            </p:cNvSpPr>
            <p:nvPr/>
          </p:nvSpPr>
          <p:spPr bwMode="auto">
            <a:xfrm>
              <a:off x="7789902" y="5335068"/>
              <a:ext cx="45847" cy="15947"/>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2" name="Freeform 684">
              <a:extLst>
                <a:ext uri="{FF2B5EF4-FFF2-40B4-BE49-F238E27FC236}">
                  <a16:creationId xmlns:a16="http://schemas.microsoft.com/office/drawing/2014/main" id="{6355B9E1-08D6-4DB2-967E-5738E3199D6F}"/>
                </a:ext>
              </a:extLst>
            </p:cNvPr>
            <p:cNvSpPr>
              <a:spLocks/>
            </p:cNvSpPr>
            <p:nvPr/>
          </p:nvSpPr>
          <p:spPr bwMode="auto">
            <a:xfrm>
              <a:off x="7801862" y="4513810"/>
              <a:ext cx="47840" cy="29900"/>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3" name="Freeform 685">
              <a:extLst>
                <a:ext uri="{FF2B5EF4-FFF2-40B4-BE49-F238E27FC236}">
                  <a16:creationId xmlns:a16="http://schemas.microsoft.com/office/drawing/2014/main" id="{C0C80EC0-8CB3-49B8-BC72-1E1A4E1A9026}"/>
                </a:ext>
              </a:extLst>
            </p:cNvPr>
            <p:cNvSpPr>
              <a:spLocks/>
            </p:cNvSpPr>
            <p:nvPr/>
          </p:nvSpPr>
          <p:spPr bwMode="auto">
            <a:xfrm>
              <a:off x="8403853" y="5494536"/>
              <a:ext cx="338869" cy="209301"/>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4" name="Freeform 686">
              <a:extLst>
                <a:ext uri="{FF2B5EF4-FFF2-40B4-BE49-F238E27FC236}">
                  <a16:creationId xmlns:a16="http://schemas.microsoft.com/office/drawing/2014/main" id="{66C43F4B-BF36-4CC5-BB58-9829713D2906}"/>
                </a:ext>
              </a:extLst>
            </p:cNvPr>
            <p:cNvSpPr>
              <a:spLocks/>
            </p:cNvSpPr>
            <p:nvPr/>
          </p:nvSpPr>
          <p:spPr bwMode="auto">
            <a:xfrm>
              <a:off x="8742723" y="5293208"/>
              <a:ext cx="197342" cy="247175"/>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5" name="Freeform 688">
              <a:extLst>
                <a:ext uri="{FF2B5EF4-FFF2-40B4-BE49-F238E27FC236}">
                  <a16:creationId xmlns:a16="http://schemas.microsoft.com/office/drawing/2014/main" id="{C73F4A9B-E2D6-4370-838C-61BF984307AE}"/>
                </a:ext>
              </a:extLst>
            </p:cNvPr>
            <p:cNvSpPr>
              <a:spLocks/>
            </p:cNvSpPr>
            <p:nvPr/>
          </p:nvSpPr>
          <p:spPr bwMode="auto">
            <a:xfrm>
              <a:off x="8401860" y="5701844"/>
              <a:ext cx="25914" cy="2192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6" name="Freeform 726">
              <a:extLst>
                <a:ext uri="{FF2B5EF4-FFF2-40B4-BE49-F238E27FC236}">
                  <a16:creationId xmlns:a16="http://schemas.microsoft.com/office/drawing/2014/main" id="{467D07D5-7A55-49EB-A426-7EBF94116ADD}"/>
                </a:ext>
              </a:extLst>
            </p:cNvPr>
            <p:cNvSpPr>
              <a:spLocks/>
            </p:cNvSpPr>
            <p:nvPr/>
          </p:nvSpPr>
          <p:spPr bwMode="auto">
            <a:xfrm>
              <a:off x="4022472" y="2803519"/>
              <a:ext cx="37874" cy="23920"/>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7" name="Freeform 727">
              <a:extLst>
                <a:ext uri="{FF2B5EF4-FFF2-40B4-BE49-F238E27FC236}">
                  <a16:creationId xmlns:a16="http://schemas.microsoft.com/office/drawing/2014/main" id="{9884EA41-DFED-40AD-8599-37320A541E8F}"/>
                </a:ext>
              </a:extLst>
            </p:cNvPr>
            <p:cNvSpPr>
              <a:spLocks/>
            </p:cNvSpPr>
            <p:nvPr/>
          </p:nvSpPr>
          <p:spPr bwMode="auto">
            <a:xfrm>
              <a:off x="3990578" y="2827439"/>
              <a:ext cx="17940" cy="19933"/>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8" name="Freeform 728">
              <a:extLst>
                <a:ext uri="{FF2B5EF4-FFF2-40B4-BE49-F238E27FC236}">
                  <a16:creationId xmlns:a16="http://schemas.microsoft.com/office/drawing/2014/main" id="{1F6E9A86-4DA3-47F1-AC1D-7E2CB2C806D9}"/>
                </a:ext>
              </a:extLst>
            </p:cNvPr>
            <p:cNvSpPr>
              <a:spLocks/>
            </p:cNvSpPr>
            <p:nvPr/>
          </p:nvSpPr>
          <p:spPr bwMode="auto">
            <a:xfrm>
              <a:off x="4062339" y="2797539"/>
              <a:ext cx="21927" cy="11960"/>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9" name="Freeform 729">
              <a:extLst>
                <a:ext uri="{FF2B5EF4-FFF2-40B4-BE49-F238E27FC236}">
                  <a16:creationId xmlns:a16="http://schemas.microsoft.com/office/drawing/2014/main" id="{CDCCC679-DF59-4788-A5E9-E88D27042D96}"/>
                </a:ext>
              </a:extLst>
            </p:cNvPr>
            <p:cNvSpPr>
              <a:spLocks/>
            </p:cNvSpPr>
            <p:nvPr/>
          </p:nvSpPr>
          <p:spPr bwMode="auto">
            <a:xfrm>
              <a:off x="2647061" y="1515818"/>
              <a:ext cx="1201989" cy="645844"/>
            </a:xfrm>
            <a:custGeom>
              <a:avLst/>
              <a:gdLst>
                <a:gd name="T0" fmla="*/ 274 w 1005"/>
                <a:gd name="T1" fmla="*/ 519 h 540"/>
                <a:gd name="T2" fmla="*/ 308 w 1005"/>
                <a:gd name="T3" fmla="*/ 476 h 540"/>
                <a:gd name="T4" fmla="*/ 340 w 1005"/>
                <a:gd name="T5" fmla="*/ 449 h 540"/>
                <a:gd name="T6" fmla="*/ 364 w 1005"/>
                <a:gd name="T7" fmla="*/ 412 h 540"/>
                <a:gd name="T8" fmla="*/ 410 w 1005"/>
                <a:gd name="T9" fmla="*/ 394 h 540"/>
                <a:gd name="T10" fmla="*/ 469 w 1005"/>
                <a:gd name="T11" fmla="*/ 384 h 540"/>
                <a:gd name="T12" fmla="*/ 554 w 1005"/>
                <a:gd name="T13" fmla="*/ 340 h 540"/>
                <a:gd name="T14" fmla="*/ 637 w 1005"/>
                <a:gd name="T15" fmla="*/ 323 h 540"/>
                <a:gd name="T16" fmla="*/ 750 w 1005"/>
                <a:gd name="T17" fmla="*/ 286 h 540"/>
                <a:gd name="T18" fmla="*/ 662 w 1005"/>
                <a:gd name="T19" fmla="*/ 279 h 540"/>
                <a:gd name="T20" fmla="*/ 718 w 1005"/>
                <a:gd name="T21" fmla="*/ 258 h 540"/>
                <a:gd name="T22" fmla="*/ 769 w 1005"/>
                <a:gd name="T23" fmla="*/ 255 h 540"/>
                <a:gd name="T24" fmla="*/ 720 w 1005"/>
                <a:gd name="T25" fmla="*/ 208 h 540"/>
                <a:gd name="T26" fmla="*/ 772 w 1005"/>
                <a:gd name="T27" fmla="*/ 231 h 540"/>
                <a:gd name="T28" fmla="*/ 800 w 1005"/>
                <a:gd name="T29" fmla="*/ 208 h 540"/>
                <a:gd name="T30" fmla="*/ 842 w 1005"/>
                <a:gd name="T31" fmla="*/ 187 h 540"/>
                <a:gd name="T32" fmla="*/ 834 w 1005"/>
                <a:gd name="T33" fmla="*/ 172 h 540"/>
                <a:gd name="T34" fmla="*/ 809 w 1005"/>
                <a:gd name="T35" fmla="*/ 138 h 540"/>
                <a:gd name="T36" fmla="*/ 860 w 1005"/>
                <a:gd name="T37" fmla="*/ 140 h 540"/>
                <a:gd name="T38" fmla="*/ 854 w 1005"/>
                <a:gd name="T39" fmla="*/ 112 h 540"/>
                <a:gd name="T40" fmla="*/ 856 w 1005"/>
                <a:gd name="T41" fmla="*/ 93 h 540"/>
                <a:gd name="T42" fmla="*/ 897 w 1005"/>
                <a:gd name="T43" fmla="*/ 65 h 540"/>
                <a:gd name="T44" fmla="*/ 995 w 1005"/>
                <a:gd name="T45" fmla="*/ 42 h 540"/>
                <a:gd name="T46" fmla="*/ 891 w 1005"/>
                <a:gd name="T47" fmla="*/ 44 h 540"/>
                <a:gd name="T48" fmla="*/ 846 w 1005"/>
                <a:gd name="T49" fmla="*/ 36 h 540"/>
                <a:gd name="T50" fmla="*/ 799 w 1005"/>
                <a:gd name="T51" fmla="*/ 31 h 540"/>
                <a:gd name="T52" fmla="*/ 793 w 1005"/>
                <a:gd name="T53" fmla="*/ 10 h 540"/>
                <a:gd name="T54" fmla="*/ 633 w 1005"/>
                <a:gd name="T55" fmla="*/ 8 h 540"/>
                <a:gd name="T56" fmla="*/ 535 w 1005"/>
                <a:gd name="T57" fmla="*/ 17 h 540"/>
                <a:gd name="T58" fmla="*/ 446 w 1005"/>
                <a:gd name="T59" fmla="*/ 25 h 540"/>
                <a:gd name="T60" fmla="*/ 377 w 1005"/>
                <a:gd name="T61" fmla="*/ 36 h 540"/>
                <a:gd name="T62" fmla="*/ 271 w 1005"/>
                <a:gd name="T63" fmla="*/ 37 h 540"/>
                <a:gd name="T64" fmla="*/ 169 w 1005"/>
                <a:gd name="T65" fmla="*/ 58 h 540"/>
                <a:gd name="T66" fmla="*/ 100 w 1005"/>
                <a:gd name="T67" fmla="*/ 91 h 540"/>
                <a:gd name="T68" fmla="*/ 10 w 1005"/>
                <a:gd name="T69" fmla="*/ 116 h 540"/>
                <a:gd name="T70" fmla="*/ 33 w 1005"/>
                <a:gd name="T71" fmla="*/ 130 h 540"/>
                <a:gd name="T72" fmla="*/ 23 w 1005"/>
                <a:gd name="T73" fmla="*/ 146 h 540"/>
                <a:gd name="T74" fmla="*/ 171 w 1005"/>
                <a:gd name="T75" fmla="*/ 158 h 540"/>
                <a:gd name="T76" fmla="*/ 203 w 1005"/>
                <a:gd name="T77" fmla="*/ 214 h 540"/>
                <a:gd name="T78" fmla="*/ 213 w 1005"/>
                <a:gd name="T79" fmla="*/ 251 h 540"/>
                <a:gd name="T80" fmla="*/ 182 w 1005"/>
                <a:gd name="T81" fmla="*/ 273 h 540"/>
                <a:gd name="T82" fmla="*/ 212 w 1005"/>
                <a:gd name="T83" fmla="*/ 299 h 540"/>
                <a:gd name="T84" fmla="*/ 214 w 1005"/>
                <a:gd name="T85" fmla="*/ 309 h 540"/>
                <a:gd name="T86" fmla="*/ 147 w 1005"/>
                <a:gd name="T87" fmla="*/ 360 h 540"/>
                <a:gd name="T88" fmla="*/ 145 w 1005"/>
                <a:gd name="T89" fmla="*/ 429 h 540"/>
                <a:gd name="T90" fmla="*/ 165 w 1005"/>
                <a:gd name="T91" fmla="*/ 485 h 540"/>
                <a:gd name="T92" fmla="*/ 212 w 1005"/>
                <a:gd name="T93" fmla="*/ 518 h 540"/>
                <a:gd name="T94" fmla="*/ 250 w 1005"/>
                <a:gd name="T9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5" h="540">
                  <a:moveTo>
                    <a:pt x="250" y="540"/>
                  </a:moveTo>
                  <a:cubicBezTo>
                    <a:pt x="256" y="536"/>
                    <a:pt x="253" y="540"/>
                    <a:pt x="262" y="535"/>
                  </a:cubicBezTo>
                  <a:cubicBezTo>
                    <a:pt x="271" y="530"/>
                    <a:pt x="271" y="533"/>
                    <a:pt x="271" y="527"/>
                  </a:cubicBezTo>
                  <a:cubicBezTo>
                    <a:pt x="271" y="521"/>
                    <a:pt x="268" y="520"/>
                    <a:pt x="274" y="519"/>
                  </a:cubicBezTo>
                  <a:cubicBezTo>
                    <a:pt x="280" y="518"/>
                    <a:pt x="279" y="518"/>
                    <a:pt x="283" y="513"/>
                  </a:cubicBezTo>
                  <a:cubicBezTo>
                    <a:pt x="287" y="507"/>
                    <a:pt x="289" y="503"/>
                    <a:pt x="295" y="500"/>
                  </a:cubicBezTo>
                  <a:cubicBezTo>
                    <a:pt x="300" y="496"/>
                    <a:pt x="298" y="493"/>
                    <a:pt x="303" y="488"/>
                  </a:cubicBezTo>
                  <a:cubicBezTo>
                    <a:pt x="309" y="483"/>
                    <a:pt x="310" y="479"/>
                    <a:pt x="308" y="476"/>
                  </a:cubicBezTo>
                  <a:cubicBezTo>
                    <a:pt x="306" y="473"/>
                    <a:pt x="299" y="467"/>
                    <a:pt x="304" y="466"/>
                  </a:cubicBezTo>
                  <a:cubicBezTo>
                    <a:pt x="308" y="464"/>
                    <a:pt x="319" y="463"/>
                    <a:pt x="321" y="463"/>
                  </a:cubicBezTo>
                  <a:cubicBezTo>
                    <a:pt x="322" y="463"/>
                    <a:pt x="324" y="466"/>
                    <a:pt x="331" y="460"/>
                  </a:cubicBezTo>
                  <a:cubicBezTo>
                    <a:pt x="338" y="455"/>
                    <a:pt x="334" y="450"/>
                    <a:pt x="340" y="449"/>
                  </a:cubicBezTo>
                  <a:cubicBezTo>
                    <a:pt x="346" y="448"/>
                    <a:pt x="346" y="448"/>
                    <a:pt x="351" y="444"/>
                  </a:cubicBezTo>
                  <a:cubicBezTo>
                    <a:pt x="356" y="439"/>
                    <a:pt x="358" y="432"/>
                    <a:pt x="356" y="429"/>
                  </a:cubicBezTo>
                  <a:cubicBezTo>
                    <a:pt x="354" y="427"/>
                    <a:pt x="362" y="422"/>
                    <a:pt x="364" y="422"/>
                  </a:cubicBezTo>
                  <a:cubicBezTo>
                    <a:pt x="366" y="422"/>
                    <a:pt x="370" y="415"/>
                    <a:pt x="364" y="412"/>
                  </a:cubicBezTo>
                  <a:cubicBezTo>
                    <a:pt x="358" y="410"/>
                    <a:pt x="359" y="405"/>
                    <a:pt x="367" y="405"/>
                  </a:cubicBezTo>
                  <a:cubicBezTo>
                    <a:pt x="374" y="405"/>
                    <a:pt x="378" y="406"/>
                    <a:pt x="383" y="402"/>
                  </a:cubicBezTo>
                  <a:cubicBezTo>
                    <a:pt x="389" y="398"/>
                    <a:pt x="385" y="395"/>
                    <a:pt x="390" y="394"/>
                  </a:cubicBezTo>
                  <a:cubicBezTo>
                    <a:pt x="396" y="393"/>
                    <a:pt x="404" y="394"/>
                    <a:pt x="410" y="394"/>
                  </a:cubicBezTo>
                  <a:cubicBezTo>
                    <a:pt x="416" y="394"/>
                    <a:pt x="437" y="371"/>
                    <a:pt x="434" y="377"/>
                  </a:cubicBezTo>
                  <a:cubicBezTo>
                    <a:pt x="430" y="382"/>
                    <a:pt x="427" y="394"/>
                    <a:pt x="431" y="394"/>
                  </a:cubicBezTo>
                  <a:cubicBezTo>
                    <a:pt x="436" y="393"/>
                    <a:pt x="440" y="383"/>
                    <a:pt x="445" y="386"/>
                  </a:cubicBezTo>
                  <a:cubicBezTo>
                    <a:pt x="450" y="389"/>
                    <a:pt x="463" y="386"/>
                    <a:pt x="469" y="384"/>
                  </a:cubicBezTo>
                  <a:cubicBezTo>
                    <a:pt x="475" y="381"/>
                    <a:pt x="484" y="378"/>
                    <a:pt x="492" y="376"/>
                  </a:cubicBezTo>
                  <a:cubicBezTo>
                    <a:pt x="501" y="373"/>
                    <a:pt x="502" y="367"/>
                    <a:pt x="513" y="360"/>
                  </a:cubicBezTo>
                  <a:cubicBezTo>
                    <a:pt x="525" y="354"/>
                    <a:pt x="521" y="352"/>
                    <a:pt x="531" y="347"/>
                  </a:cubicBezTo>
                  <a:cubicBezTo>
                    <a:pt x="542" y="341"/>
                    <a:pt x="553" y="343"/>
                    <a:pt x="554" y="340"/>
                  </a:cubicBezTo>
                  <a:cubicBezTo>
                    <a:pt x="556" y="337"/>
                    <a:pt x="549" y="321"/>
                    <a:pt x="554" y="323"/>
                  </a:cubicBezTo>
                  <a:cubicBezTo>
                    <a:pt x="560" y="326"/>
                    <a:pt x="567" y="335"/>
                    <a:pt x="576" y="335"/>
                  </a:cubicBezTo>
                  <a:cubicBezTo>
                    <a:pt x="585" y="335"/>
                    <a:pt x="591" y="329"/>
                    <a:pt x="604" y="329"/>
                  </a:cubicBezTo>
                  <a:cubicBezTo>
                    <a:pt x="618" y="328"/>
                    <a:pt x="626" y="325"/>
                    <a:pt x="637" y="323"/>
                  </a:cubicBezTo>
                  <a:cubicBezTo>
                    <a:pt x="648" y="322"/>
                    <a:pt x="660" y="316"/>
                    <a:pt x="675" y="314"/>
                  </a:cubicBezTo>
                  <a:cubicBezTo>
                    <a:pt x="689" y="313"/>
                    <a:pt x="689" y="306"/>
                    <a:pt x="703" y="303"/>
                  </a:cubicBezTo>
                  <a:cubicBezTo>
                    <a:pt x="716" y="301"/>
                    <a:pt x="719" y="298"/>
                    <a:pt x="732" y="295"/>
                  </a:cubicBezTo>
                  <a:cubicBezTo>
                    <a:pt x="745" y="292"/>
                    <a:pt x="759" y="287"/>
                    <a:pt x="750" y="286"/>
                  </a:cubicBezTo>
                  <a:cubicBezTo>
                    <a:pt x="741" y="285"/>
                    <a:pt x="731" y="282"/>
                    <a:pt x="721" y="282"/>
                  </a:cubicBezTo>
                  <a:cubicBezTo>
                    <a:pt x="712" y="282"/>
                    <a:pt x="703" y="279"/>
                    <a:pt x="695" y="279"/>
                  </a:cubicBezTo>
                  <a:cubicBezTo>
                    <a:pt x="687" y="279"/>
                    <a:pt x="675" y="283"/>
                    <a:pt x="668" y="283"/>
                  </a:cubicBezTo>
                  <a:cubicBezTo>
                    <a:pt x="661" y="283"/>
                    <a:pt x="657" y="281"/>
                    <a:pt x="662" y="279"/>
                  </a:cubicBezTo>
                  <a:cubicBezTo>
                    <a:pt x="668" y="278"/>
                    <a:pt x="683" y="274"/>
                    <a:pt x="689" y="273"/>
                  </a:cubicBezTo>
                  <a:cubicBezTo>
                    <a:pt x="696" y="272"/>
                    <a:pt x="707" y="271"/>
                    <a:pt x="701" y="268"/>
                  </a:cubicBezTo>
                  <a:cubicBezTo>
                    <a:pt x="695" y="265"/>
                    <a:pt x="694" y="258"/>
                    <a:pt x="698" y="258"/>
                  </a:cubicBezTo>
                  <a:cubicBezTo>
                    <a:pt x="702" y="258"/>
                    <a:pt x="714" y="252"/>
                    <a:pt x="718" y="258"/>
                  </a:cubicBezTo>
                  <a:cubicBezTo>
                    <a:pt x="722" y="265"/>
                    <a:pt x="726" y="275"/>
                    <a:pt x="730" y="277"/>
                  </a:cubicBezTo>
                  <a:cubicBezTo>
                    <a:pt x="733" y="278"/>
                    <a:pt x="744" y="272"/>
                    <a:pt x="749" y="274"/>
                  </a:cubicBezTo>
                  <a:cubicBezTo>
                    <a:pt x="754" y="275"/>
                    <a:pt x="764" y="279"/>
                    <a:pt x="764" y="274"/>
                  </a:cubicBezTo>
                  <a:cubicBezTo>
                    <a:pt x="764" y="269"/>
                    <a:pt x="773" y="257"/>
                    <a:pt x="769" y="255"/>
                  </a:cubicBezTo>
                  <a:cubicBezTo>
                    <a:pt x="765" y="253"/>
                    <a:pt x="763" y="252"/>
                    <a:pt x="754" y="245"/>
                  </a:cubicBezTo>
                  <a:cubicBezTo>
                    <a:pt x="744" y="238"/>
                    <a:pt x="736" y="235"/>
                    <a:pt x="729" y="232"/>
                  </a:cubicBezTo>
                  <a:cubicBezTo>
                    <a:pt x="722" y="230"/>
                    <a:pt x="727" y="224"/>
                    <a:pt x="723" y="220"/>
                  </a:cubicBezTo>
                  <a:cubicBezTo>
                    <a:pt x="719" y="216"/>
                    <a:pt x="713" y="208"/>
                    <a:pt x="720" y="208"/>
                  </a:cubicBezTo>
                  <a:cubicBezTo>
                    <a:pt x="727" y="208"/>
                    <a:pt x="737" y="203"/>
                    <a:pt x="736" y="210"/>
                  </a:cubicBezTo>
                  <a:cubicBezTo>
                    <a:pt x="736" y="216"/>
                    <a:pt x="727" y="222"/>
                    <a:pt x="733" y="225"/>
                  </a:cubicBezTo>
                  <a:cubicBezTo>
                    <a:pt x="739" y="228"/>
                    <a:pt x="751" y="237"/>
                    <a:pt x="760" y="237"/>
                  </a:cubicBezTo>
                  <a:cubicBezTo>
                    <a:pt x="768" y="237"/>
                    <a:pt x="776" y="235"/>
                    <a:pt x="772" y="231"/>
                  </a:cubicBezTo>
                  <a:cubicBezTo>
                    <a:pt x="769" y="227"/>
                    <a:pt x="780" y="225"/>
                    <a:pt x="775" y="221"/>
                  </a:cubicBezTo>
                  <a:cubicBezTo>
                    <a:pt x="770" y="218"/>
                    <a:pt x="744" y="204"/>
                    <a:pt x="754" y="206"/>
                  </a:cubicBezTo>
                  <a:cubicBezTo>
                    <a:pt x="765" y="209"/>
                    <a:pt x="779" y="211"/>
                    <a:pt x="782" y="211"/>
                  </a:cubicBezTo>
                  <a:cubicBezTo>
                    <a:pt x="785" y="211"/>
                    <a:pt x="792" y="211"/>
                    <a:pt x="800" y="208"/>
                  </a:cubicBezTo>
                  <a:cubicBezTo>
                    <a:pt x="808" y="206"/>
                    <a:pt x="815" y="202"/>
                    <a:pt x="812" y="200"/>
                  </a:cubicBezTo>
                  <a:cubicBezTo>
                    <a:pt x="808" y="198"/>
                    <a:pt x="798" y="195"/>
                    <a:pt x="804" y="193"/>
                  </a:cubicBezTo>
                  <a:cubicBezTo>
                    <a:pt x="811" y="190"/>
                    <a:pt x="813" y="190"/>
                    <a:pt x="821" y="191"/>
                  </a:cubicBezTo>
                  <a:cubicBezTo>
                    <a:pt x="829" y="192"/>
                    <a:pt x="839" y="188"/>
                    <a:pt x="842" y="187"/>
                  </a:cubicBezTo>
                  <a:cubicBezTo>
                    <a:pt x="844" y="187"/>
                    <a:pt x="839" y="183"/>
                    <a:pt x="831" y="182"/>
                  </a:cubicBezTo>
                  <a:cubicBezTo>
                    <a:pt x="822" y="181"/>
                    <a:pt x="818" y="181"/>
                    <a:pt x="817" y="176"/>
                  </a:cubicBezTo>
                  <a:cubicBezTo>
                    <a:pt x="816" y="171"/>
                    <a:pt x="808" y="167"/>
                    <a:pt x="816" y="167"/>
                  </a:cubicBezTo>
                  <a:cubicBezTo>
                    <a:pt x="823" y="167"/>
                    <a:pt x="830" y="173"/>
                    <a:pt x="834" y="172"/>
                  </a:cubicBezTo>
                  <a:cubicBezTo>
                    <a:pt x="839" y="171"/>
                    <a:pt x="841" y="159"/>
                    <a:pt x="836" y="155"/>
                  </a:cubicBezTo>
                  <a:cubicBezTo>
                    <a:pt x="832" y="152"/>
                    <a:pt x="832" y="141"/>
                    <a:pt x="827" y="143"/>
                  </a:cubicBezTo>
                  <a:cubicBezTo>
                    <a:pt x="822" y="146"/>
                    <a:pt x="813" y="146"/>
                    <a:pt x="809" y="146"/>
                  </a:cubicBezTo>
                  <a:cubicBezTo>
                    <a:pt x="805" y="146"/>
                    <a:pt x="798" y="135"/>
                    <a:pt x="809" y="138"/>
                  </a:cubicBezTo>
                  <a:cubicBezTo>
                    <a:pt x="820" y="141"/>
                    <a:pt x="814" y="133"/>
                    <a:pt x="830" y="133"/>
                  </a:cubicBezTo>
                  <a:cubicBezTo>
                    <a:pt x="846" y="133"/>
                    <a:pt x="856" y="133"/>
                    <a:pt x="853" y="139"/>
                  </a:cubicBezTo>
                  <a:cubicBezTo>
                    <a:pt x="850" y="146"/>
                    <a:pt x="848" y="157"/>
                    <a:pt x="853" y="157"/>
                  </a:cubicBezTo>
                  <a:cubicBezTo>
                    <a:pt x="859" y="156"/>
                    <a:pt x="857" y="146"/>
                    <a:pt x="860" y="140"/>
                  </a:cubicBezTo>
                  <a:cubicBezTo>
                    <a:pt x="864" y="135"/>
                    <a:pt x="882" y="133"/>
                    <a:pt x="872" y="128"/>
                  </a:cubicBezTo>
                  <a:cubicBezTo>
                    <a:pt x="863" y="124"/>
                    <a:pt x="857" y="125"/>
                    <a:pt x="848" y="123"/>
                  </a:cubicBezTo>
                  <a:cubicBezTo>
                    <a:pt x="839" y="122"/>
                    <a:pt x="832" y="114"/>
                    <a:pt x="841" y="115"/>
                  </a:cubicBezTo>
                  <a:cubicBezTo>
                    <a:pt x="850" y="115"/>
                    <a:pt x="863" y="114"/>
                    <a:pt x="854" y="112"/>
                  </a:cubicBezTo>
                  <a:cubicBezTo>
                    <a:pt x="846" y="109"/>
                    <a:pt x="830" y="108"/>
                    <a:pt x="826" y="112"/>
                  </a:cubicBezTo>
                  <a:cubicBezTo>
                    <a:pt x="822" y="115"/>
                    <a:pt x="810" y="113"/>
                    <a:pt x="816" y="109"/>
                  </a:cubicBezTo>
                  <a:cubicBezTo>
                    <a:pt x="822" y="106"/>
                    <a:pt x="834" y="98"/>
                    <a:pt x="836" y="95"/>
                  </a:cubicBezTo>
                  <a:cubicBezTo>
                    <a:pt x="838" y="91"/>
                    <a:pt x="851" y="95"/>
                    <a:pt x="856" y="93"/>
                  </a:cubicBezTo>
                  <a:cubicBezTo>
                    <a:pt x="860" y="90"/>
                    <a:pt x="863" y="78"/>
                    <a:pt x="869" y="77"/>
                  </a:cubicBezTo>
                  <a:cubicBezTo>
                    <a:pt x="876" y="76"/>
                    <a:pt x="892" y="73"/>
                    <a:pt x="896" y="73"/>
                  </a:cubicBezTo>
                  <a:cubicBezTo>
                    <a:pt x="900" y="73"/>
                    <a:pt x="910" y="72"/>
                    <a:pt x="903" y="70"/>
                  </a:cubicBezTo>
                  <a:cubicBezTo>
                    <a:pt x="895" y="68"/>
                    <a:pt x="893" y="65"/>
                    <a:pt x="897" y="65"/>
                  </a:cubicBezTo>
                  <a:cubicBezTo>
                    <a:pt x="901" y="65"/>
                    <a:pt x="919" y="65"/>
                    <a:pt x="926" y="62"/>
                  </a:cubicBezTo>
                  <a:cubicBezTo>
                    <a:pt x="932" y="59"/>
                    <a:pt x="939" y="63"/>
                    <a:pt x="952" y="58"/>
                  </a:cubicBezTo>
                  <a:cubicBezTo>
                    <a:pt x="965" y="53"/>
                    <a:pt x="962" y="51"/>
                    <a:pt x="972" y="49"/>
                  </a:cubicBezTo>
                  <a:cubicBezTo>
                    <a:pt x="983" y="47"/>
                    <a:pt x="1005" y="43"/>
                    <a:pt x="995" y="42"/>
                  </a:cubicBezTo>
                  <a:cubicBezTo>
                    <a:pt x="986" y="41"/>
                    <a:pt x="975" y="41"/>
                    <a:pt x="968" y="38"/>
                  </a:cubicBezTo>
                  <a:cubicBezTo>
                    <a:pt x="961" y="36"/>
                    <a:pt x="948" y="36"/>
                    <a:pt x="937" y="37"/>
                  </a:cubicBezTo>
                  <a:cubicBezTo>
                    <a:pt x="927" y="37"/>
                    <a:pt x="915" y="41"/>
                    <a:pt x="910" y="42"/>
                  </a:cubicBezTo>
                  <a:cubicBezTo>
                    <a:pt x="905" y="44"/>
                    <a:pt x="900" y="48"/>
                    <a:pt x="891" y="44"/>
                  </a:cubicBezTo>
                  <a:cubicBezTo>
                    <a:pt x="882" y="41"/>
                    <a:pt x="873" y="39"/>
                    <a:pt x="869" y="41"/>
                  </a:cubicBezTo>
                  <a:cubicBezTo>
                    <a:pt x="865" y="43"/>
                    <a:pt x="855" y="48"/>
                    <a:pt x="840" y="50"/>
                  </a:cubicBezTo>
                  <a:cubicBezTo>
                    <a:pt x="826" y="52"/>
                    <a:pt x="801" y="59"/>
                    <a:pt x="811" y="54"/>
                  </a:cubicBezTo>
                  <a:cubicBezTo>
                    <a:pt x="821" y="49"/>
                    <a:pt x="851" y="40"/>
                    <a:pt x="846" y="36"/>
                  </a:cubicBezTo>
                  <a:cubicBezTo>
                    <a:pt x="846" y="36"/>
                    <a:pt x="825" y="31"/>
                    <a:pt x="812" y="39"/>
                  </a:cubicBezTo>
                  <a:cubicBezTo>
                    <a:pt x="805" y="41"/>
                    <a:pt x="768" y="48"/>
                    <a:pt x="764" y="46"/>
                  </a:cubicBezTo>
                  <a:cubicBezTo>
                    <a:pt x="759" y="44"/>
                    <a:pt x="777" y="39"/>
                    <a:pt x="783" y="38"/>
                  </a:cubicBezTo>
                  <a:cubicBezTo>
                    <a:pt x="789" y="36"/>
                    <a:pt x="790" y="30"/>
                    <a:pt x="799" y="31"/>
                  </a:cubicBezTo>
                  <a:cubicBezTo>
                    <a:pt x="808" y="31"/>
                    <a:pt x="844" y="28"/>
                    <a:pt x="850" y="28"/>
                  </a:cubicBezTo>
                  <a:cubicBezTo>
                    <a:pt x="856" y="28"/>
                    <a:pt x="871" y="23"/>
                    <a:pt x="856" y="21"/>
                  </a:cubicBezTo>
                  <a:cubicBezTo>
                    <a:pt x="840" y="20"/>
                    <a:pt x="826" y="15"/>
                    <a:pt x="815" y="15"/>
                  </a:cubicBezTo>
                  <a:cubicBezTo>
                    <a:pt x="805" y="15"/>
                    <a:pt x="807" y="10"/>
                    <a:pt x="793" y="10"/>
                  </a:cubicBezTo>
                  <a:cubicBezTo>
                    <a:pt x="779" y="10"/>
                    <a:pt x="771" y="9"/>
                    <a:pt x="753" y="10"/>
                  </a:cubicBezTo>
                  <a:cubicBezTo>
                    <a:pt x="736" y="12"/>
                    <a:pt x="727" y="12"/>
                    <a:pt x="706" y="10"/>
                  </a:cubicBezTo>
                  <a:cubicBezTo>
                    <a:pt x="685" y="7"/>
                    <a:pt x="662" y="9"/>
                    <a:pt x="655" y="10"/>
                  </a:cubicBezTo>
                  <a:cubicBezTo>
                    <a:pt x="649" y="10"/>
                    <a:pt x="646" y="0"/>
                    <a:pt x="633" y="8"/>
                  </a:cubicBezTo>
                  <a:cubicBezTo>
                    <a:pt x="620" y="16"/>
                    <a:pt x="601" y="7"/>
                    <a:pt x="600" y="13"/>
                  </a:cubicBezTo>
                  <a:cubicBezTo>
                    <a:pt x="599" y="19"/>
                    <a:pt x="591" y="18"/>
                    <a:pt x="581" y="18"/>
                  </a:cubicBezTo>
                  <a:cubicBezTo>
                    <a:pt x="571" y="19"/>
                    <a:pt x="560" y="12"/>
                    <a:pt x="554" y="14"/>
                  </a:cubicBezTo>
                  <a:cubicBezTo>
                    <a:pt x="548" y="17"/>
                    <a:pt x="547" y="17"/>
                    <a:pt x="535" y="17"/>
                  </a:cubicBezTo>
                  <a:cubicBezTo>
                    <a:pt x="523" y="17"/>
                    <a:pt x="510" y="13"/>
                    <a:pt x="509" y="18"/>
                  </a:cubicBezTo>
                  <a:cubicBezTo>
                    <a:pt x="508" y="24"/>
                    <a:pt x="473" y="20"/>
                    <a:pt x="482" y="26"/>
                  </a:cubicBezTo>
                  <a:cubicBezTo>
                    <a:pt x="492" y="32"/>
                    <a:pt x="510" y="38"/>
                    <a:pt x="498" y="38"/>
                  </a:cubicBezTo>
                  <a:cubicBezTo>
                    <a:pt x="485" y="37"/>
                    <a:pt x="458" y="26"/>
                    <a:pt x="446" y="25"/>
                  </a:cubicBezTo>
                  <a:cubicBezTo>
                    <a:pt x="433" y="24"/>
                    <a:pt x="418" y="29"/>
                    <a:pt x="422" y="32"/>
                  </a:cubicBezTo>
                  <a:cubicBezTo>
                    <a:pt x="426" y="36"/>
                    <a:pt x="427" y="43"/>
                    <a:pt x="420" y="43"/>
                  </a:cubicBezTo>
                  <a:cubicBezTo>
                    <a:pt x="413" y="42"/>
                    <a:pt x="402" y="31"/>
                    <a:pt x="396" y="31"/>
                  </a:cubicBezTo>
                  <a:cubicBezTo>
                    <a:pt x="390" y="30"/>
                    <a:pt x="378" y="27"/>
                    <a:pt x="377" y="36"/>
                  </a:cubicBezTo>
                  <a:cubicBezTo>
                    <a:pt x="377" y="44"/>
                    <a:pt x="359" y="49"/>
                    <a:pt x="364" y="42"/>
                  </a:cubicBezTo>
                  <a:cubicBezTo>
                    <a:pt x="369" y="36"/>
                    <a:pt x="385" y="31"/>
                    <a:pt x="370" y="30"/>
                  </a:cubicBezTo>
                  <a:cubicBezTo>
                    <a:pt x="355" y="30"/>
                    <a:pt x="360" y="31"/>
                    <a:pt x="331" y="32"/>
                  </a:cubicBezTo>
                  <a:cubicBezTo>
                    <a:pt x="302" y="33"/>
                    <a:pt x="280" y="37"/>
                    <a:pt x="271" y="37"/>
                  </a:cubicBezTo>
                  <a:cubicBezTo>
                    <a:pt x="263" y="38"/>
                    <a:pt x="252" y="38"/>
                    <a:pt x="250" y="44"/>
                  </a:cubicBezTo>
                  <a:cubicBezTo>
                    <a:pt x="247" y="50"/>
                    <a:pt x="243" y="54"/>
                    <a:pt x="229" y="53"/>
                  </a:cubicBezTo>
                  <a:cubicBezTo>
                    <a:pt x="215" y="52"/>
                    <a:pt x="210" y="51"/>
                    <a:pt x="196" y="53"/>
                  </a:cubicBezTo>
                  <a:cubicBezTo>
                    <a:pt x="182" y="55"/>
                    <a:pt x="189" y="54"/>
                    <a:pt x="169" y="58"/>
                  </a:cubicBezTo>
                  <a:cubicBezTo>
                    <a:pt x="149" y="61"/>
                    <a:pt x="125" y="65"/>
                    <a:pt x="134" y="68"/>
                  </a:cubicBezTo>
                  <a:cubicBezTo>
                    <a:pt x="143" y="71"/>
                    <a:pt x="162" y="75"/>
                    <a:pt x="158" y="78"/>
                  </a:cubicBezTo>
                  <a:cubicBezTo>
                    <a:pt x="153" y="82"/>
                    <a:pt x="148" y="82"/>
                    <a:pt x="135" y="85"/>
                  </a:cubicBezTo>
                  <a:cubicBezTo>
                    <a:pt x="122" y="88"/>
                    <a:pt x="114" y="89"/>
                    <a:pt x="100" y="91"/>
                  </a:cubicBezTo>
                  <a:cubicBezTo>
                    <a:pt x="87" y="92"/>
                    <a:pt x="87" y="92"/>
                    <a:pt x="74" y="94"/>
                  </a:cubicBezTo>
                  <a:cubicBezTo>
                    <a:pt x="60" y="97"/>
                    <a:pt x="55" y="96"/>
                    <a:pt x="36" y="99"/>
                  </a:cubicBezTo>
                  <a:cubicBezTo>
                    <a:pt x="18" y="101"/>
                    <a:pt x="9" y="97"/>
                    <a:pt x="7" y="101"/>
                  </a:cubicBezTo>
                  <a:cubicBezTo>
                    <a:pt x="6" y="105"/>
                    <a:pt x="0" y="116"/>
                    <a:pt x="10" y="116"/>
                  </a:cubicBezTo>
                  <a:cubicBezTo>
                    <a:pt x="19" y="117"/>
                    <a:pt x="29" y="119"/>
                    <a:pt x="44" y="119"/>
                  </a:cubicBezTo>
                  <a:cubicBezTo>
                    <a:pt x="60" y="119"/>
                    <a:pt x="99" y="115"/>
                    <a:pt x="94" y="118"/>
                  </a:cubicBezTo>
                  <a:cubicBezTo>
                    <a:pt x="88" y="122"/>
                    <a:pt x="86" y="130"/>
                    <a:pt x="70" y="130"/>
                  </a:cubicBezTo>
                  <a:cubicBezTo>
                    <a:pt x="54" y="130"/>
                    <a:pt x="42" y="130"/>
                    <a:pt x="33" y="130"/>
                  </a:cubicBezTo>
                  <a:cubicBezTo>
                    <a:pt x="24" y="131"/>
                    <a:pt x="12" y="129"/>
                    <a:pt x="11" y="132"/>
                  </a:cubicBezTo>
                  <a:cubicBezTo>
                    <a:pt x="9" y="134"/>
                    <a:pt x="10" y="138"/>
                    <a:pt x="20" y="138"/>
                  </a:cubicBezTo>
                  <a:cubicBezTo>
                    <a:pt x="30" y="138"/>
                    <a:pt x="37" y="139"/>
                    <a:pt x="31" y="142"/>
                  </a:cubicBezTo>
                  <a:cubicBezTo>
                    <a:pt x="25" y="145"/>
                    <a:pt x="3" y="140"/>
                    <a:pt x="23" y="146"/>
                  </a:cubicBezTo>
                  <a:cubicBezTo>
                    <a:pt x="43" y="153"/>
                    <a:pt x="50" y="154"/>
                    <a:pt x="61" y="153"/>
                  </a:cubicBezTo>
                  <a:cubicBezTo>
                    <a:pt x="72" y="151"/>
                    <a:pt x="68" y="150"/>
                    <a:pt x="88" y="150"/>
                  </a:cubicBezTo>
                  <a:cubicBezTo>
                    <a:pt x="108" y="150"/>
                    <a:pt x="116" y="147"/>
                    <a:pt x="132" y="151"/>
                  </a:cubicBezTo>
                  <a:cubicBezTo>
                    <a:pt x="147" y="156"/>
                    <a:pt x="162" y="151"/>
                    <a:pt x="171" y="158"/>
                  </a:cubicBezTo>
                  <a:cubicBezTo>
                    <a:pt x="179" y="164"/>
                    <a:pt x="190" y="161"/>
                    <a:pt x="190" y="168"/>
                  </a:cubicBezTo>
                  <a:cubicBezTo>
                    <a:pt x="190" y="176"/>
                    <a:pt x="192" y="175"/>
                    <a:pt x="198" y="184"/>
                  </a:cubicBezTo>
                  <a:cubicBezTo>
                    <a:pt x="203" y="194"/>
                    <a:pt x="186" y="196"/>
                    <a:pt x="188" y="203"/>
                  </a:cubicBezTo>
                  <a:cubicBezTo>
                    <a:pt x="191" y="211"/>
                    <a:pt x="198" y="210"/>
                    <a:pt x="203" y="214"/>
                  </a:cubicBezTo>
                  <a:cubicBezTo>
                    <a:pt x="208" y="219"/>
                    <a:pt x="215" y="218"/>
                    <a:pt x="201" y="224"/>
                  </a:cubicBezTo>
                  <a:cubicBezTo>
                    <a:pt x="187" y="231"/>
                    <a:pt x="163" y="244"/>
                    <a:pt x="171" y="252"/>
                  </a:cubicBezTo>
                  <a:cubicBezTo>
                    <a:pt x="178" y="261"/>
                    <a:pt x="187" y="259"/>
                    <a:pt x="197" y="256"/>
                  </a:cubicBezTo>
                  <a:cubicBezTo>
                    <a:pt x="208" y="253"/>
                    <a:pt x="209" y="241"/>
                    <a:pt x="213" y="251"/>
                  </a:cubicBezTo>
                  <a:cubicBezTo>
                    <a:pt x="217" y="261"/>
                    <a:pt x="231" y="268"/>
                    <a:pt x="235" y="268"/>
                  </a:cubicBezTo>
                  <a:cubicBezTo>
                    <a:pt x="239" y="269"/>
                    <a:pt x="255" y="278"/>
                    <a:pt x="239" y="279"/>
                  </a:cubicBezTo>
                  <a:cubicBezTo>
                    <a:pt x="223" y="280"/>
                    <a:pt x="209" y="269"/>
                    <a:pt x="200" y="269"/>
                  </a:cubicBezTo>
                  <a:cubicBezTo>
                    <a:pt x="191" y="269"/>
                    <a:pt x="179" y="268"/>
                    <a:pt x="182" y="273"/>
                  </a:cubicBezTo>
                  <a:cubicBezTo>
                    <a:pt x="184" y="277"/>
                    <a:pt x="195" y="283"/>
                    <a:pt x="186" y="284"/>
                  </a:cubicBezTo>
                  <a:cubicBezTo>
                    <a:pt x="177" y="286"/>
                    <a:pt x="162" y="288"/>
                    <a:pt x="161" y="292"/>
                  </a:cubicBezTo>
                  <a:cubicBezTo>
                    <a:pt x="159" y="296"/>
                    <a:pt x="168" y="305"/>
                    <a:pt x="181" y="305"/>
                  </a:cubicBezTo>
                  <a:cubicBezTo>
                    <a:pt x="195" y="305"/>
                    <a:pt x="212" y="300"/>
                    <a:pt x="212" y="299"/>
                  </a:cubicBezTo>
                  <a:cubicBezTo>
                    <a:pt x="212" y="297"/>
                    <a:pt x="197" y="284"/>
                    <a:pt x="204" y="283"/>
                  </a:cubicBezTo>
                  <a:cubicBezTo>
                    <a:pt x="210" y="282"/>
                    <a:pt x="223" y="286"/>
                    <a:pt x="226" y="288"/>
                  </a:cubicBezTo>
                  <a:cubicBezTo>
                    <a:pt x="229" y="290"/>
                    <a:pt x="240" y="296"/>
                    <a:pt x="231" y="301"/>
                  </a:cubicBezTo>
                  <a:cubicBezTo>
                    <a:pt x="221" y="306"/>
                    <a:pt x="214" y="303"/>
                    <a:pt x="214" y="309"/>
                  </a:cubicBezTo>
                  <a:cubicBezTo>
                    <a:pt x="214" y="316"/>
                    <a:pt x="229" y="317"/>
                    <a:pt x="209" y="319"/>
                  </a:cubicBezTo>
                  <a:cubicBezTo>
                    <a:pt x="188" y="321"/>
                    <a:pt x="186" y="312"/>
                    <a:pt x="177" y="323"/>
                  </a:cubicBezTo>
                  <a:cubicBezTo>
                    <a:pt x="168" y="333"/>
                    <a:pt x="154" y="337"/>
                    <a:pt x="153" y="346"/>
                  </a:cubicBezTo>
                  <a:cubicBezTo>
                    <a:pt x="152" y="356"/>
                    <a:pt x="143" y="353"/>
                    <a:pt x="147" y="360"/>
                  </a:cubicBezTo>
                  <a:cubicBezTo>
                    <a:pt x="151" y="367"/>
                    <a:pt x="135" y="363"/>
                    <a:pt x="141" y="376"/>
                  </a:cubicBezTo>
                  <a:cubicBezTo>
                    <a:pt x="146" y="390"/>
                    <a:pt x="129" y="394"/>
                    <a:pt x="140" y="401"/>
                  </a:cubicBezTo>
                  <a:cubicBezTo>
                    <a:pt x="151" y="408"/>
                    <a:pt x="132" y="417"/>
                    <a:pt x="146" y="417"/>
                  </a:cubicBezTo>
                  <a:cubicBezTo>
                    <a:pt x="160" y="417"/>
                    <a:pt x="130" y="427"/>
                    <a:pt x="145" y="429"/>
                  </a:cubicBezTo>
                  <a:cubicBezTo>
                    <a:pt x="161" y="432"/>
                    <a:pt x="145" y="449"/>
                    <a:pt x="149" y="450"/>
                  </a:cubicBezTo>
                  <a:cubicBezTo>
                    <a:pt x="152" y="452"/>
                    <a:pt x="146" y="458"/>
                    <a:pt x="154" y="460"/>
                  </a:cubicBezTo>
                  <a:cubicBezTo>
                    <a:pt x="162" y="462"/>
                    <a:pt x="147" y="468"/>
                    <a:pt x="157" y="471"/>
                  </a:cubicBezTo>
                  <a:cubicBezTo>
                    <a:pt x="167" y="473"/>
                    <a:pt x="161" y="483"/>
                    <a:pt x="165" y="485"/>
                  </a:cubicBezTo>
                  <a:cubicBezTo>
                    <a:pt x="168" y="487"/>
                    <a:pt x="168" y="500"/>
                    <a:pt x="175" y="500"/>
                  </a:cubicBezTo>
                  <a:cubicBezTo>
                    <a:pt x="182" y="501"/>
                    <a:pt x="168" y="514"/>
                    <a:pt x="176" y="514"/>
                  </a:cubicBezTo>
                  <a:cubicBezTo>
                    <a:pt x="184" y="514"/>
                    <a:pt x="189" y="518"/>
                    <a:pt x="197" y="514"/>
                  </a:cubicBezTo>
                  <a:cubicBezTo>
                    <a:pt x="206" y="511"/>
                    <a:pt x="210" y="513"/>
                    <a:pt x="212" y="518"/>
                  </a:cubicBezTo>
                  <a:cubicBezTo>
                    <a:pt x="215" y="522"/>
                    <a:pt x="223" y="504"/>
                    <a:pt x="225" y="509"/>
                  </a:cubicBezTo>
                  <a:cubicBezTo>
                    <a:pt x="226" y="513"/>
                    <a:pt x="225" y="521"/>
                    <a:pt x="227" y="527"/>
                  </a:cubicBezTo>
                  <a:cubicBezTo>
                    <a:pt x="228" y="532"/>
                    <a:pt x="236" y="532"/>
                    <a:pt x="238" y="532"/>
                  </a:cubicBezTo>
                  <a:cubicBezTo>
                    <a:pt x="238" y="532"/>
                    <a:pt x="238" y="538"/>
                    <a:pt x="250" y="5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0" name="Freeform 730">
              <a:extLst>
                <a:ext uri="{FF2B5EF4-FFF2-40B4-BE49-F238E27FC236}">
                  <a16:creationId xmlns:a16="http://schemas.microsoft.com/office/drawing/2014/main" id="{F278D314-C801-4DD4-B937-BD1076C2B06B}"/>
                </a:ext>
              </a:extLst>
            </p:cNvPr>
            <p:cNvSpPr>
              <a:spLocks/>
            </p:cNvSpPr>
            <p:nvPr/>
          </p:nvSpPr>
          <p:spPr bwMode="auto">
            <a:xfrm>
              <a:off x="4197887" y="2699865"/>
              <a:ext cx="25914" cy="61794"/>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1" name="Freeform 731">
              <a:extLst>
                <a:ext uri="{FF2B5EF4-FFF2-40B4-BE49-F238E27FC236}">
                  <a16:creationId xmlns:a16="http://schemas.microsoft.com/office/drawing/2014/main" id="{85F0AF41-A610-49B4-B830-94BC23194151}"/>
                </a:ext>
              </a:extLst>
            </p:cNvPr>
            <p:cNvSpPr>
              <a:spLocks/>
            </p:cNvSpPr>
            <p:nvPr/>
          </p:nvSpPr>
          <p:spPr bwMode="auto">
            <a:xfrm>
              <a:off x="4185927" y="2761659"/>
              <a:ext cx="49834" cy="79734"/>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2" name="Freeform 732">
              <a:extLst>
                <a:ext uri="{FF2B5EF4-FFF2-40B4-BE49-F238E27FC236}">
                  <a16:creationId xmlns:a16="http://schemas.microsoft.com/office/drawing/2014/main" id="{963240B5-020F-4672-A443-7F353744C7AB}"/>
                </a:ext>
              </a:extLst>
            </p:cNvPr>
            <p:cNvSpPr>
              <a:spLocks/>
            </p:cNvSpPr>
            <p:nvPr/>
          </p:nvSpPr>
          <p:spPr bwMode="auto">
            <a:xfrm>
              <a:off x="4299548" y="2855346"/>
              <a:ext cx="97674" cy="61794"/>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3" name="Freeform 733">
              <a:extLst>
                <a:ext uri="{FF2B5EF4-FFF2-40B4-BE49-F238E27FC236}">
                  <a16:creationId xmlns:a16="http://schemas.microsoft.com/office/drawing/2014/main" id="{AD5A2E35-89A3-4362-893F-0E1D2BFD1EC4}"/>
                </a:ext>
              </a:extLst>
            </p:cNvPr>
            <p:cNvSpPr>
              <a:spLocks/>
            </p:cNvSpPr>
            <p:nvPr/>
          </p:nvSpPr>
          <p:spPr bwMode="auto">
            <a:xfrm>
              <a:off x="4355361" y="2929100"/>
              <a:ext cx="15947" cy="17940"/>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4" name="Freeform 734">
              <a:extLst>
                <a:ext uri="{FF2B5EF4-FFF2-40B4-BE49-F238E27FC236}">
                  <a16:creationId xmlns:a16="http://schemas.microsoft.com/office/drawing/2014/main" id="{0226E398-9465-4194-B6F5-A55AA05D9204}"/>
                </a:ext>
              </a:extLst>
            </p:cNvPr>
            <p:cNvSpPr>
              <a:spLocks/>
            </p:cNvSpPr>
            <p:nvPr/>
          </p:nvSpPr>
          <p:spPr bwMode="auto">
            <a:xfrm>
              <a:off x="4857685" y="2943053"/>
              <a:ext cx="73754" cy="41860"/>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5" name="Freeform 735">
              <a:extLst>
                <a:ext uri="{FF2B5EF4-FFF2-40B4-BE49-F238E27FC236}">
                  <a16:creationId xmlns:a16="http://schemas.microsoft.com/office/drawing/2014/main" id="{B88CE721-C423-4983-868E-0DC73ACD71A8}"/>
                </a:ext>
              </a:extLst>
            </p:cNvPr>
            <p:cNvSpPr>
              <a:spLocks/>
            </p:cNvSpPr>
            <p:nvPr/>
          </p:nvSpPr>
          <p:spPr bwMode="auto">
            <a:xfrm>
              <a:off x="4528783" y="2177609"/>
              <a:ext cx="23920" cy="17940"/>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6" name="Freeform 736">
              <a:extLst>
                <a:ext uri="{FF2B5EF4-FFF2-40B4-BE49-F238E27FC236}">
                  <a16:creationId xmlns:a16="http://schemas.microsoft.com/office/drawing/2014/main" id="{90F8528D-F825-4867-B176-FBB22E7E9875}"/>
                </a:ext>
              </a:extLst>
            </p:cNvPr>
            <p:cNvSpPr>
              <a:spLocks/>
            </p:cNvSpPr>
            <p:nvPr/>
          </p:nvSpPr>
          <p:spPr bwMode="auto">
            <a:xfrm>
              <a:off x="4524796" y="2197542"/>
              <a:ext cx="35880" cy="2392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7" name="Freeform 737">
              <a:extLst>
                <a:ext uri="{FF2B5EF4-FFF2-40B4-BE49-F238E27FC236}">
                  <a16:creationId xmlns:a16="http://schemas.microsoft.com/office/drawing/2014/main" id="{28B506AA-054F-4FD1-9C8A-9CE1501626C8}"/>
                </a:ext>
              </a:extLst>
            </p:cNvPr>
            <p:cNvSpPr>
              <a:spLocks/>
            </p:cNvSpPr>
            <p:nvPr/>
          </p:nvSpPr>
          <p:spPr bwMode="auto">
            <a:xfrm>
              <a:off x="4433102" y="2219469"/>
              <a:ext cx="27907" cy="31894"/>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8" name="Freeform 738">
              <a:extLst>
                <a:ext uri="{FF2B5EF4-FFF2-40B4-BE49-F238E27FC236}">
                  <a16:creationId xmlns:a16="http://schemas.microsoft.com/office/drawing/2014/main" id="{E387EB6D-C3D6-4C76-ADDF-45D233638D33}"/>
                </a:ext>
              </a:extLst>
            </p:cNvPr>
            <p:cNvSpPr>
              <a:spLocks/>
            </p:cNvSpPr>
            <p:nvPr/>
          </p:nvSpPr>
          <p:spPr bwMode="auto">
            <a:xfrm>
              <a:off x="4395228" y="2237409"/>
              <a:ext cx="13953" cy="37874"/>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9" name="Freeform 739">
              <a:extLst>
                <a:ext uri="{FF2B5EF4-FFF2-40B4-BE49-F238E27FC236}">
                  <a16:creationId xmlns:a16="http://schemas.microsoft.com/office/drawing/2014/main" id="{ED680EC9-3E7A-43C0-B8EB-9723C128F315}"/>
                </a:ext>
              </a:extLst>
            </p:cNvPr>
            <p:cNvSpPr>
              <a:spLocks/>
            </p:cNvSpPr>
            <p:nvPr/>
          </p:nvSpPr>
          <p:spPr bwMode="auto">
            <a:xfrm>
              <a:off x="4257687" y="2275283"/>
              <a:ext cx="43854" cy="49834"/>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0" name="Freeform 740">
              <a:extLst>
                <a:ext uri="{FF2B5EF4-FFF2-40B4-BE49-F238E27FC236}">
                  <a16:creationId xmlns:a16="http://schemas.microsoft.com/office/drawing/2014/main" id="{74EBD932-768B-42DE-8A2C-8E92510D7446}"/>
                </a:ext>
              </a:extLst>
            </p:cNvPr>
            <p:cNvSpPr>
              <a:spLocks/>
            </p:cNvSpPr>
            <p:nvPr/>
          </p:nvSpPr>
          <p:spPr bwMode="auto">
            <a:xfrm>
              <a:off x="4233767" y="2293223"/>
              <a:ext cx="21927" cy="2392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1" name="Freeform 741">
              <a:extLst>
                <a:ext uri="{FF2B5EF4-FFF2-40B4-BE49-F238E27FC236}">
                  <a16:creationId xmlns:a16="http://schemas.microsoft.com/office/drawing/2014/main" id="{38AA9F4A-A4E6-489D-9FD7-07D063EBAD05}"/>
                </a:ext>
              </a:extLst>
            </p:cNvPr>
            <p:cNvSpPr>
              <a:spLocks/>
            </p:cNvSpPr>
            <p:nvPr/>
          </p:nvSpPr>
          <p:spPr bwMode="auto">
            <a:xfrm>
              <a:off x="3805197" y="2197542"/>
              <a:ext cx="45847" cy="51827"/>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2" name="Freeform 743">
              <a:extLst>
                <a:ext uri="{FF2B5EF4-FFF2-40B4-BE49-F238E27FC236}">
                  <a16:creationId xmlns:a16="http://schemas.microsoft.com/office/drawing/2014/main" id="{28BFED26-CF3D-4984-BC12-DB305BB171A8}"/>
                </a:ext>
              </a:extLst>
            </p:cNvPr>
            <p:cNvSpPr>
              <a:spLocks/>
            </p:cNvSpPr>
            <p:nvPr/>
          </p:nvSpPr>
          <p:spPr bwMode="auto">
            <a:xfrm>
              <a:off x="3861011" y="2329103"/>
              <a:ext cx="19933" cy="11960"/>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3" name="Freeform 744">
              <a:extLst>
                <a:ext uri="{FF2B5EF4-FFF2-40B4-BE49-F238E27FC236}">
                  <a16:creationId xmlns:a16="http://schemas.microsoft.com/office/drawing/2014/main" id="{9A0E8791-C7FD-4523-82E1-93DB686B1164}"/>
                </a:ext>
              </a:extLst>
            </p:cNvPr>
            <p:cNvSpPr>
              <a:spLocks/>
            </p:cNvSpPr>
            <p:nvPr/>
          </p:nvSpPr>
          <p:spPr bwMode="auto">
            <a:xfrm>
              <a:off x="7754021" y="2616145"/>
              <a:ext cx="153488" cy="139534"/>
            </a:xfrm>
            <a:custGeom>
              <a:avLst/>
              <a:gdLst>
                <a:gd name="T0" fmla="*/ 10 w 128"/>
                <a:gd name="T1" fmla="*/ 4 h 117"/>
                <a:gd name="T2" fmla="*/ 24 w 128"/>
                <a:gd name="T3" fmla="*/ 12 h 117"/>
                <a:gd name="T4" fmla="*/ 34 w 128"/>
                <a:gd name="T5" fmla="*/ 19 h 117"/>
                <a:gd name="T6" fmla="*/ 49 w 128"/>
                <a:gd name="T7" fmla="*/ 27 h 117"/>
                <a:gd name="T8" fmla="*/ 64 w 128"/>
                <a:gd name="T9" fmla="*/ 34 h 117"/>
                <a:gd name="T10" fmla="*/ 86 w 128"/>
                <a:gd name="T11" fmla="*/ 42 h 117"/>
                <a:gd name="T12" fmla="*/ 102 w 128"/>
                <a:gd name="T13" fmla="*/ 42 h 117"/>
                <a:gd name="T14" fmla="*/ 105 w 128"/>
                <a:gd name="T15" fmla="*/ 35 h 117"/>
                <a:gd name="T16" fmla="*/ 110 w 128"/>
                <a:gd name="T17" fmla="*/ 46 h 117"/>
                <a:gd name="T18" fmla="*/ 118 w 128"/>
                <a:gd name="T19" fmla="*/ 57 h 117"/>
                <a:gd name="T20" fmla="*/ 127 w 128"/>
                <a:gd name="T21" fmla="*/ 67 h 117"/>
                <a:gd name="T22" fmla="*/ 119 w 128"/>
                <a:gd name="T23" fmla="*/ 73 h 117"/>
                <a:gd name="T24" fmla="*/ 102 w 128"/>
                <a:gd name="T25" fmla="*/ 76 h 117"/>
                <a:gd name="T26" fmla="*/ 94 w 128"/>
                <a:gd name="T27" fmla="*/ 86 h 117"/>
                <a:gd name="T28" fmla="*/ 97 w 128"/>
                <a:gd name="T29" fmla="*/ 100 h 117"/>
                <a:gd name="T30" fmla="*/ 82 w 128"/>
                <a:gd name="T31" fmla="*/ 96 h 117"/>
                <a:gd name="T32" fmla="*/ 69 w 128"/>
                <a:gd name="T33" fmla="*/ 90 h 117"/>
                <a:gd name="T34" fmla="*/ 51 w 128"/>
                <a:gd name="T35" fmla="*/ 85 h 117"/>
                <a:gd name="T36" fmla="*/ 43 w 128"/>
                <a:gd name="T37" fmla="*/ 89 h 117"/>
                <a:gd name="T38" fmla="*/ 34 w 128"/>
                <a:gd name="T39" fmla="*/ 87 h 117"/>
                <a:gd name="T40" fmla="*/ 24 w 128"/>
                <a:gd name="T41" fmla="*/ 87 h 117"/>
                <a:gd name="T42" fmla="*/ 33 w 128"/>
                <a:gd name="T43" fmla="*/ 95 h 117"/>
                <a:gd name="T44" fmla="*/ 49 w 128"/>
                <a:gd name="T45" fmla="*/ 101 h 117"/>
                <a:gd name="T46" fmla="*/ 49 w 128"/>
                <a:gd name="T47" fmla="*/ 107 h 117"/>
                <a:gd name="T48" fmla="*/ 38 w 128"/>
                <a:gd name="T49" fmla="*/ 111 h 117"/>
                <a:gd name="T50" fmla="*/ 35 w 128"/>
                <a:gd name="T51" fmla="*/ 116 h 117"/>
                <a:gd name="T52" fmla="*/ 30 w 128"/>
                <a:gd name="T53" fmla="*/ 109 h 117"/>
                <a:gd name="T54" fmla="*/ 24 w 128"/>
                <a:gd name="T55" fmla="*/ 99 h 117"/>
                <a:gd name="T56" fmla="*/ 16 w 128"/>
                <a:gd name="T57" fmla="*/ 94 h 117"/>
                <a:gd name="T58" fmla="*/ 12 w 128"/>
                <a:gd name="T59" fmla="*/ 82 h 117"/>
                <a:gd name="T60" fmla="*/ 17 w 128"/>
                <a:gd name="T61" fmla="*/ 76 h 117"/>
                <a:gd name="T62" fmla="*/ 7 w 128"/>
                <a:gd name="T63" fmla="*/ 65 h 117"/>
                <a:gd name="T64" fmla="*/ 20 w 128"/>
                <a:gd name="T65" fmla="*/ 63 h 117"/>
                <a:gd name="T66" fmla="*/ 30 w 128"/>
                <a:gd name="T67" fmla="*/ 68 h 117"/>
                <a:gd name="T68" fmla="*/ 32 w 128"/>
                <a:gd name="T69" fmla="*/ 60 h 117"/>
                <a:gd name="T70" fmla="*/ 27 w 128"/>
                <a:gd name="T71" fmla="*/ 52 h 117"/>
                <a:gd name="T72" fmla="*/ 24 w 128"/>
                <a:gd name="T73" fmla="*/ 39 h 117"/>
                <a:gd name="T74" fmla="*/ 18 w 128"/>
                <a:gd name="T75" fmla="*/ 28 h 117"/>
                <a:gd name="T76" fmla="*/ 7 w 128"/>
                <a:gd name="T77" fmla="*/ 15 h 117"/>
                <a:gd name="T78" fmla="*/ 1 w 128"/>
                <a:gd name="T79" fmla="*/ 5 h 117"/>
                <a:gd name="T80" fmla="*/ 10 w 128"/>
                <a:gd name="T81"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17">
                  <a:moveTo>
                    <a:pt x="10" y="4"/>
                  </a:moveTo>
                  <a:cubicBezTo>
                    <a:pt x="13" y="5"/>
                    <a:pt x="20" y="9"/>
                    <a:pt x="24" y="12"/>
                  </a:cubicBezTo>
                  <a:cubicBezTo>
                    <a:pt x="29" y="16"/>
                    <a:pt x="29" y="15"/>
                    <a:pt x="34" y="19"/>
                  </a:cubicBezTo>
                  <a:cubicBezTo>
                    <a:pt x="40" y="24"/>
                    <a:pt x="40" y="22"/>
                    <a:pt x="49" y="27"/>
                  </a:cubicBezTo>
                  <a:cubicBezTo>
                    <a:pt x="58" y="33"/>
                    <a:pt x="50" y="27"/>
                    <a:pt x="64" y="34"/>
                  </a:cubicBezTo>
                  <a:cubicBezTo>
                    <a:pt x="78" y="40"/>
                    <a:pt x="82" y="42"/>
                    <a:pt x="86" y="42"/>
                  </a:cubicBezTo>
                  <a:cubicBezTo>
                    <a:pt x="90" y="43"/>
                    <a:pt x="102" y="48"/>
                    <a:pt x="102" y="42"/>
                  </a:cubicBezTo>
                  <a:cubicBezTo>
                    <a:pt x="102" y="37"/>
                    <a:pt x="104" y="32"/>
                    <a:pt x="105" y="35"/>
                  </a:cubicBezTo>
                  <a:cubicBezTo>
                    <a:pt x="107" y="38"/>
                    <a:pt x="108" y="39"/>
                    <a:pt x="110" y="46"/>
                  </a:cubicBezTo>
                  <a:cubicBezTo>
                    <a:pt x="112" y="53"/>
                    <a:pt x="112" y="53"/>
                    <a:pt x="118" y="57"/>
                  </a:cubicBezTo>
                  <a:cubicBezTo>
                    <a:pt x="124" y="62"/>
                    <a:pt x="128" y="65"/>
                    <a:pt x="127" y="67"/>
                  </a:cubicBezTo>
                  <a:cubicBezTo>
                    <a:pt x="127" y="70"/>
                    <a:pt x="124" y="70"/>
                    <a:pt x="119" y="73"/>
                  </a:cubicBezTo>
                  <a:cubicBezTo>
                    <a:pt x="114" y="75"/>
                    <a:pt x="105" y="73"/>
                    <a:pt x="102" y="76"/>
                  </a:cubicBezTo>
                  <a:cubicBezTo>
                    <a:pt x="99" y="79"/>
                    <a:pt x="92" y="79"/>
                    <a:pt x="94" y="86"/>
                  </a:cubicBezTo>
                  <a:cubicBezTo>
                    <a:pt x="95" y="93"/>
                    <a:pt x="104" y="99"/>
                    <a:pt x="97" y="100"/>
                  </a:cubicBezTo>
                  <a:cubicBezTo>
                    <a:pt x="90" y="100"/>
                    <a:pt x="88" y="100"/>
                    <a:pt x="82" y="96"/>
                  </a:cubicBezTo>
                  <a:cubicBezTo>
                    <a:pt x="75" y="93"/>
                    <a:pt x="77" y="92"/>
                    <a:pt x="69" y="90"/>
                  </a:cubicBezTo>
                  <a:cubicBezTo>
                    <a:pt x="60" y="88"/>
                    <a:pt x="55" y="83"/>
                    <a:pt x="51" y="85"/>
                  </a:cubicBezTo>
                  <a:cubicBezTo>
                    <a:pt x="47" y="87"/>
                    <a:pt x="47" y="87"/>
                    <a:pt x="43" y="89"/>
                  </a:cubicBezTo>
                  <a:cubicBezTo>
                    <a:pt x="38" y="91"/>
                    <a:pt x="38" y="90"/>
                    <a:pt x="34" y="87"/>
                  </a:cubicBezTo>
                  <a:cubicBezTo>
                    <a:pt x="29" y="84"/>
                    <a:pt x="24" y="83"/>
                    <a:pt x="24" y="87"/>
                  </a:cubicBezTo>
                  <a:cubicBezTo>
                    <a:pt x="24" y="90"/>
                    <a:pt x="24" y="90"/>
                    <a:pt x="33" y="95"/>
                  </a:cubicBezTo>
                  <a:cubicBezTo>
                    <a:pt x="42" y="99"/>
                    <a:pt x="47" y="98"/>
                    <a:pt x="49" y="101"/>
                  </a:cubicBezTo>
                  <a:cubicBezTo>
                    <a:pt x="51" y="105"/>
                    <a:pt x="54" y="107"/>
                    <a:pt x="49" y="107"/>
                  </a:cubicBezTo>
                  <a:cubicBezTo>
                    <a:pt x="44" y="107"/>
                    <a:pt x="38" y="109"/>
                    <a:pt x="38" y="111"/>
                  </a:cubicBezTo>
                  <a:cubicBezTo>
                    <a:pt x="38" y="114"/>
                    <a:pt x="42" y="117"/>
                    <a:pt x="35" y="116"/>
                  </a:cubicBezTo>
                  <a:cubicBezTo>
                    <a:pt x="28" y="116"/>
                    <a:pt x="30" y="112"/>
                    <a:pt x="30" y="109"/>
                  </a:cubicBezTo>
                  <a:cubicBezTo>
                    <a:pt x="31" y="107"/>
                    <a:pt x="28" y="101"/>
                    <a:pt x="24" y="99"/>
                  </a:cubicBezTo>
                  <a:cubicBezTo>
                    <a:pt x="20" y="97"/>
                    <a:pt x="20" y="101"/>
                    <a:pt x="16" y="94"/>
                  </a:cubicBezTo>
                  <a:cubicBezTo>
                    <a:pt x="11" y="88"/>
                    <a:pt x="11" y="86"/>
                    <a:pt x="12" y="82"/>
                  </a:cubicBezTo>
                  <a:cubicBezTo>
                    <a:pt x="13" y="77"/>
                    <a:pt x="18" y="80"/>
                    <a:pt x="17" y="76"/>
                  </a:cubicBezTo>
                  <a:cubicBezTo>
                    <a:pt x="17" y="71"/>
                    <a:pt x="6" y="66"/>
                    <a:pt x="7" y="65"/>
                  </a:cubicBezTo>
                  <a:cubicBezTo>
                    <a:pt x="8" y="63"/>
                    <a:pt x="16" y="60"/>
                    <a:pt x="20" y="63"/>
                  </a:cubicBezTo>
                  <a:cubicBezTo>
                    <a:pt x="24" y="66"/>
                    <a:pt x="27" y="69"/>
                    <a:pt x="30" y="68"/>
                  </a:cubicBezTo>
                  <a:cubicBezTo>
                    <a:pt x="33" y="66"/>
                    <a:pt x="35" y="64"/>
                    <a:pt x="32" y="60"/>
                  </a:cubicBezTo>
                  <a:cubicBezTo>
                    <a:pt x="29" y="57"/>
                    <a:pt x="27" y="60"/>
                    <a:pt x="27" y="52"/>
                  </a:cubicBezTo>
                  <a:cubicBezTo>
                    <a:pt x="26" y="45"/>
                    <a:pt x="26" y="42"/>
                    <a:pt x="24" y="39"/>
                  </a:cubicBezTo>
                  <a:cubicBezTo>
                    <a:pt x="22" y="35"/>
                    <a:pt x="22" y="33"/>
                    <a:pt x="18" y="28"/>
                  </a:cubicBezTo>
                  <a:cubicBezTo>
                    <a:pt x="14" y="24"/>
                    <a:pt x="11" y="19"/>
                    <a:pt x="7" y="15"/>
                  </a:cubicBezTo>
                  <a:cubicBezTo>
                    <a:pt x="4" y="11"/>
                    <a:pt x="0" y="7"/>
                    <a:pt x="1" y="5"/>
                  </a:cubicBezTo>
                  <a:cubicBezTo>
                    <a:pt x="2" y="3"/>
                    <a:pt x="8" y="0"/>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4" name="Freeform 745">
              <a:extLst>
                <a:ext uri="{FF2B5EF4-FFF2-40B4-BE49-F238E27FC236}">
                  <a16:creationId xmlns:a16="http://schemas.microsoft.com/office/drawing/2014/main" id="{63244416-32D4-424E-9513-4B138C0E61BC}"/>
                </a:ext>
              </a:extLst>
            </p:cNvPr>
            <p:cNvSpPr>
              <a:spLocks/>
            </p:cNvSpPr>
            <p:nvPr/>
          </p:nvSpPr>
          <p:spPr bwMode="auto">
            <a:xfrm>
              <a:off x="7893556" y="2650032"/>
              <a:ext cx="15947" cy="21927"/>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5" name="Freeform 746">
              <a:extLst>
                <a:ext uri="{FF2B5EF4-FFF2-40B4-BE49-F238E27FC236}">
                  <a16:creationId xmlns:a16="http://schemas.microsoft.com/office/drawing/2014/main" id="{EC262059-02BF-41DF-BFA8-36101B2FBDF4}"/>
                </a:ext>
              </a:extLst>
            </p:cNvPr>
            <p:cNvSpPr>
              <a:spLocks/>
            </p:cNvSpPr>
            <p:nvPr/>
          </p:nvSpPr>
          <p:spPr bwMode="auto">
            <a:xfrm>
              <a:off x="7913489" y="2614151"/>
              <a:ext cx="45847" cy="41860"/>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6" name="Freeform 747">
              <a:extLst>
                <a:ext uri="{FF2B5EF4-FFF2-40B4-BE49-F238E27FC236}">
                  <a16:creationId xmlns:a16="http://schemas.microsoft.com/office/drawing/2014/main" id="{0445B0F6-95E8-4813-B419-91650EA3D5C3}"/>
                </a:ext>
              </a:extLst>
            </p:cNvPr>
            <p:cNvSpPr>
              <a:spLocks/>
            </p:cNvSpPr>
            <p:nvPr/>
          </p:nvSpPr>
          <p:spPr bwMode="auto">
            <a:xfrm>
              <a:off x="7957343" y="2590231"/>
              <a:ext cx="23920" cy="29900"/>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7" name="Freeform 748">
              <a:extLst>
                <a:ext uri="{FF2B5EF4-FFF2-40B4-BE49-F238E27FC236}">
                  <a16:creationId xmlns:a16="http://schemas.microsoft.com/office/drawing/2014/main" id="{67F95740-6B10-4455-B32A-E504BBAACDA8}"/>
                </a:ext>
              </a:extLst>
            </p:cNvPr>
            <p:cNvSpPr>
              <a:spLocks/>
            </p:cNvSpPr>
            <p:nvPr/>
          </p:nvSpPr>
          <p:spPr bwMode="auto">
            <a:xfrm>
              <a:off x="7989237" y="2560331"/>
              <a:ext cx="11960" cy="19933"/>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8" name="Freeform 749">
              <a:extLst>
                <a:ext uri="{FF2B5EF4-FFF2-40B4-BE49-F238E27FC236}">
                  <a16:creationId xmlns:a16="http://schemas.microsoft.com/office/drawing/2014/main" id="{A91D5975-9FFF-48B3-9925-31D913DC8322}"/>
                </a:ext>
              </a:extLst>
            </p:cNvPr>
            <p:cNvSpPr>
              <a:spLocks/>
            </p:cNvSpPr>
            <p:nvPr/>
          </p:nvSpPr>
          <p:spPr bwMode="auto">
            <a:xfrm>
              <a:off x="7622460" y="2747706"/>
              <a:ext cx="291029" cy="360796"/>
            </a:xfrm>
            <a:custGeom>
              <a:avLst/>
              <a:gdLst>
                <a:gd name="T0" fmla="*/ 185 w 243"/>
                <a:gd name="T1" fmla="*/ 23 h 301"/>
                <a:gd name="T2" fmla="*/ 211 w 243"/>
                <a:gd name="T3" fmla="*/ 44 h 301"/>
                <a:gd name="T4" fmla="*/ 220 w 243"/>
                <a:gd name="T5" fmla="*/ 73 h 301"/>
                <a:gd name="T6" fmla="*/ 222 w 243"/>
                <a:gd name="T7" fmla="*/ 91 h 301"/>
                <a:gd name="T8" fmla="*/ 226 w 243"/>
                <a:gd name="T9" fmla="*/ 111 h 301"/>
                <a:gd name="T10" fmla="*/ 233 w 243"/>
                <a:gd name="T11" fmla="*/ 142 h 301"/>
                <a:gd name="T12" fmla="*/ 241 w 243"/>
                <a:gd name="T13" fmla="*/ 171 h 301"/>
                <a:gd name="T14" fmla="*/ 231 w 243"/>
                <a:gd name="T15" fmla="*/ 186 h 301"/>
                <a:gd name="T16" fmla="*/ 229 w 243"/>
                <a:gd name="T17" fmla="*/ 166 h 301"/>
                <a:gd name="T18" fmla="*/ 221 w 243"/>
                <a:gd name="T19" fmla="*/ 179 h 301"/>
                <a:gd name="T20" fmla="*/ 210 w 243"/>
                <a:gd name="T21" fmla="*/ 195 h 301"/>
                <a:gd name="T22" fmla="*/ 199 w 243"/>
                <a:gd name="T23" fmla="*/ 182 h 301"/>
                <a:gd name="T24" fmla="*/ 177 w 243"/>
                <a:gd name="T25" fmla="*/ 195 h 301"/>
                <a:gd name="T26" fmla="*/ 157 w 243"/>
                <a:gd name="T27" fmla="*/ 193 h 301"/>
                <a:gd name="T28" fmla="*/ 156 w 243"/>
                <a:gd name="T29" fmla="*/ 213 h 301"/>
                <a:gd name="T30" fmla="*/ 139 w 243"/>
                <a:gd name="T31" fmla="*/ 223 h 301"/>
                <a:gd name="T32" fmla="*/ 127 w 243"/>
                <a:gd name="T33" fmla="*/ 202 h 301"/>
                <a:gd name="T34" fmla="*/ 121 w 243"/>
                <a:gd name="T35" fmla="*/ 196 h 301"/>
                <a:gd name="T36" fmla="*/ 120 w 243"/>
                <a:gd name="T37" fmla="*/ 216 h 301"/>
                <a:gd name="T38" fmla="*/ 108 w 243"/>
                <a:gd name="T39" fmla="*/ 230 h 301"/>
                <a:gd name="T40" fmla="*/ 94 w 243"/>
                <a:gd name="T41" fmla="*/ 233 h 301"/>
                <a:gd name="T42" fmla="*/ 86 w 243"/>
                <a:gd name="T43" fmla="*/ 246 h 301"/>
                <a:gd name="T44" fmla="*/ 72 w 243"/>
                <a:gd name="T45" fmla="*/ 232 h 301"/>
                <a:gd name="T46" fmla="*/ 77 w 243"/>
                <a:gd name="T47" fmla="*/ 215 h 301"/>
                <a:gd name="T48" fmla="*/ 102 w 243"/>
                <a:gd name="T49" fmla="*/ 203 h 301"/>
                <a:gd name="T50" fmla="*/ 108 w 243"/>
                <a:gd name="T51" fmla="*/ 191 h 301"/>
                <a:gd name="T52" fmla="*/ 85 w 243"/>
                <a:gd name="T53" fmla="*/ 202 h 301"/>
                <a:gd name="T54" fmla="*/ 63 w 243"/>
                <a:gd name="T55" fmla="*/ 206 h 301"/>
                <a:gd name="T56" fmla="*/ 43 w 243"/>
                <a:gd name="T57" fmla="*/ 211 h 301"/>
                <a:gd name="T58" fmla="*/ 50 w 243"/>
                <a:gd name="T59" fmla="*/ 225 h 301"/>
                <a:gd name="T60" fmla="*/ 61 w 243"/>
                <a:gd name="T61" fmla="*/ 236 h 301"/>
                <a:gd name="T62" fmla="*/ 66 w 243"/>
                <a:gd name="T63" fmla="*/ 256 h 301"/>
                <a:gd name="T64" fmla="*/ 68 w 243"/>
                <a:gd name="T65" fmla="*/ 286 h 301"/>
                <a:gd name="T66" fmla="*/ 54 w 243"/>
                <a:gd name="T67" fmla="*/ 286 h 301"/>
                <a:gd name="T68" fmla="*/ 42 w 243"/>
                <a:gd name="T69" fmla="*/ 288 h 301"/>
                <a:gd name="T70" fmla="*/ 37 w 243"/>
                <a:gd name="T71" fmla="*/ 261 h 301"/>
                <a:gd name="T72" fmla="*/ 24 w 243"/>
                <a:gd name="T73" fmla="*/ 238 h 301"/>
                <a:gd name="T74" fmla="*/ 33 w 243"/>
                <a:gd name="T75" fmla="*/ 258 h 301"/>
                <a:gd name="T76" fmla="*/ 19 w 243"/>
                <a:gd name="T77" fmla="*/ 246 h 301"/>
                <a:gd name="T78" fmla="*/ 5 w 243"/>
                <a:gd name="T79" fmla="*/ 230 h 301"/>
                <a:gd name="T80" fmla="*/ 28 w 243"/>
                <a:gd name="T81" fmla="*/ 206 h 301"/>
                <a:gd name="T82" fmla="*/ 53 w 243"/>
                <a:gd name="T83" fmla="*/ 178 h 301"/>
                <a:gd name="T84" fmla="*/ 74 w 243"/>
                <a:gd name="T85" fmla="*/ 169 h 301"/>
                <a:gd name="T86" fmla="*/ 100 w 243"/>
                <a:gd name="T87" fmla="*/ 167 h 301"/>
                <a:gd name="T88" fmla="*/ 123 w 243"/>
                <a:gd name="T89" fmla="*/ 170 h 301"/>
                <a:gd name="T90" fmla="*/ 126 w 243"/>
                <a:gd name="T91" fmla="*/ 145 h 301"/>
                <a:gd name="T92" fmla="*/ 127 w 243"/>
                <a:gd name="T93" fmla="*/ 118 h 301"/>
                <a:gd name="T94" fmla="*/ 136 w 243"/>
                <a:gd name="T95" fmla="*/ 126 h 301"/>
                <a:gd name="T96" fmla="*/ 163 w 243"/>
                <a:gd name="T97" fmla="*/ 122 h 301"/>
                <a:gd name="T98" fmla="*/ 177 w 243"/>
                <a:gd name="T99" fmla="*/ 98 h 301"/>
                <a:gd name="T100" fmla="*/ 176 w 243"/>
                <a:gd name="T101" fmla="*/ 71 h 301"/>
                <a:gd name="T102" fmla="*/ 164 w 243"/>
                <a:gd name="T103" fmla="*/ 48 h 301"/>
                <a:gd name="T104" fmla="*/ 155 w 243"/>
                <a:gd name="T105" fmla="*/ 31 h 301"/>
                <a:gd name="T106" fmla="*/ 156 w 243"/>
                <a:gd name="T107" fmla="*/ 15 h 301"/>
                <a:gd name="T108" fmla="*/ 169 w 243"/>
                <a:gd name="T109" fmla="*/ 19 h 301"/>
                <a:gd name="T110" fmla="*/ 169 w 243"/>
                <a:gd name="T111" fmla="*/ 11 h 301"/>
                <a:gd name="T112" fmla="*/ 177 w 243"/>
                <a:gd name="T113"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01">
                  <a:moveTo>
                    <a:pt x="177" y="6"/>
                  </a:moveTo>
                  <a:cubicBezTo>
                    <a:pt x="179" y="15"/>
                    <a:pt x="182" y="20"/>
                    <a:pt x="185" y="23"/>
                  </a:cubicBezTo>
                  <a:cubicBezTo>
                    <a:pt x="188" y="27"/>
                    <a:pt x="191" y="28"/>
                    <a:pt x="198" y="33"/>
                  </a:cubicBezTo>
                  <a:cubicBezTo>
                    <a:pt x="205" y="38"/>
                    <a:pt x="209" y="37"/>
                    <a:pt x="211" y="44"/>
                  </a:cubicBezTo>
                  <a:cubicBezTo>
                    <a:pt x="213" y="51"/>
                    <a:pt x="214" y="54"/>
                    <a:pt x="216" y="60"/>
                  </a:cubicBezTo>
                  <a:cubicBezTo>
                    <a:pt x="217" y="65"/>
                    <a:pt x="221" y="67"/>
                    <a:pt x="220" y="73"/>
                  </a:cubicBezTo>
                  <a:cubicBezTo>
                    <a:pt x="220" y="79"/>
                    <a:pt x="224" y="84"/>
                    <a:pt x="225" y="87"/>
                  </a:cubicBezTo>
                  <a:cubicBezTo>
                    <a:pt x="225" y="90"/>
                    <a:pt x="228" y="91"/>
                    <a:pt x="222" y="91"/>
                  </a:cubicBezTo>
                  <a:cubicBezTo>
                    <a:pt x="217" y="92"/>
                    <a:pt x="216" y="100"/>
                    <a:pt x="216" y="102"/>
                  </a:cubicBezTo>
                  <a:cubicBezTo>
                    <a:pt x="216" y="104"/>
                    <a:pt x="224" y="104"/>
                    <a:pt x="226" y="111"/>
                  </a:cubicBezTo>
                  <a:cubicBezTo>
                    <a:pt x="227" y="118"/>
                    <a:pt x="225" y="121"/>
                    <a:pt x="229" y="129"/>
                  </a:cubicBezTo>
                  <a:cubicBezTo>
                    <a:pt x="232" y="136"/>
                    <a:pt x="231" y="134"/>
                    <a:pt x="233" y="142"/>
                  </a:cubicBezTo>
                  <a:cubicBezTo>
                    <a:pt x="235" y="150"/>
                    <a:pt x="239" y="153"/>
                    <a:pt x="241" y="159"/>
                  </a:cubicBezTo>
                  <a:cubicBezTo>
                    <a:pt x="243" y="166"/>
                    <a:pt x="242" y="165"/>
                    <a:pt x="241" y="171"/>
                  </a:cubicBezTo>
                  <a:cubicBezTo>
                    <a:pt x="240" y="176"/>
                    <a:pt x="240" y="182"/>
                    <a:pt x="238" y="184"/>
                  </a:cubicBezTo>
                  <a:cubicBezTo>
                    <a:pt x="236" y="185"/>
                    <a:pt x="231" y="190"/>
                    <a:pt x="231" y="186"/>
                  </a:cubicBezTo>
                  <a:cubicBezTo>
                    <a:pt x="230" y="183"/>
                    <a:pt x="229" y="181"/>
                    <a:pt x="229" y="174"/>
                  </a:cubicBezTo>
                  <a:cubicBezTo>
                    <a:pt x="229" y="166"/>
                    <a:pt x="234" y="165"/>
                    <a:pt x="229" y="166"/>
                  </a:cubicBezTo>
                  <a:cubicBezTo>
                    <a:pt x="223" y="168"/>
                    <a:pt x="219" y="174"/>
                    <a:pt x="219" y="175"/>
                  </a:cubicBezTo>
                  <a:cubicBezTo>
                    <a:pt x="219" y="177"/>
                    <a:pt x="227" y="179"/>
                    <a:pt x="221" y="179"/>
                  </a:cubicBezTo>
                  <a:cubicBezTo>
                    <a:pt x="215" y="180"/>
                    <a:pt x="210" y="176"/>
                    <a:pt x="212" y="182"/>
                  </a:cubicBezTo>
                  <a:cubicBezTo>
                    <a:pt x="214" y="189"/>
                    <a:pt x="213" y="195"/>
                    <a:pt x="210" y="195"/>
                  </a:cubicBezTo>
                  <a:cubicBezTo>
                    <a:pt x="207" y="195"/>
                    <a:pt x="207" y="193"/>
                    <a:pt x="205" y="188"/>
                  </a:cubicBezTo>
                  <a:cubicBezTo>
                    <a:pt x="202" y="183"/>
                    <a:pt x="203" y="174"/>
                    <a:pt x="199" y="182"/>
                  </a:cubicBezTo>
                  <a:cubicBezTo>
                    <a:pt x="196" y="189"/>
                    <a:pt x="209" y="193"/>
                    <a:pt x="194" y="195"/>
                  </a:cubicBezTo>
                  <a:cubicBezTo>
                    <a:pt x="179" y="196"/>
                    <a:pt x="188" y="199"/>
                    <a:pt x="177" y="195"/>
                  </a:cubicBezTo>
                  <a:cubicBezTo>
                    <a:pt x="167" y="190"/>
                    <a:pt x="169" y="189"/>
                    <a:pt x="165" y="190"/>
                  </a:cubicBezTo>
                  <a:cubicBezTo>
                    <a:pt x="161" y="190"/>
                    <a:pt x="154" y="189"/>
                    <a:pt x="157" y="193"/>
                  </a:cubicBezTo>
                  <a:cubicBezTo>
                    <a:pt x="159" y="197"/>
                    <a:pt x="166" y="202"/>
                    <a:pt x="165" y="205"/>
                  </a:cubicBezTo>
                  <a:cubicBezTo>
                    <a:pt x="164" y="208"/>
                    <a:pt x="158" y="206"/>
                    <a:pt x="156" y="213"/>
                  </a:cubicBezTo>
                  <a:cubicBezTo>
                    <a:pt x="155" y="220"/>
                    <a:pt x="157" y="227"/>
                    <a:pt x="151" y="228"/>
                  </a:cubicBezTo>
                  <a:cubicBezTo>
                    <a:pt x="146" y="229"/>
                    <a:pt x="142" y="226"/>
                    <a:pt x="139" y="223"/>
                  </a:cubicBezTo>
                  <a:cubicBezTo>
                    <a:pt x="135" y="219"/>
                    <a:pt x="134" y="214"/>
                    <a:pt x="131" y="210"/>
                  </a:cubicBezTo>
                  <a:cubicBezTo>
                    <a:pt x="129" y="206"/>
                    <a:pt x="126" y="204"/>
                    <a:pt x="127" y="202"/>
                  </a:cubicBezTo>
                  <a:cubicBezTo>
                    <a:pt x="129" y="200"/>
                    <a:pt x="132" y="196"/>
                    <a:pt x="129" y="194"/>
                  </a:cubicBezTo>
                  <a:cubicBezTo>
                    <a:pt x="127" y="193"/>
                    <a:pt x="121" y="192"/>
                    <a:pt x="121" y="196"/>
                  </a:cubicBezTo>
                  <a:cubicBezTo>
                    <a:pt x="121" y="199"/>
                    <a:pt x="118" y="204"/>
                    <a:pt x="118" y="207"/>
                  </a:cubicBezTo>
                  <a:cubicBezTo>
                    <a:pt x="118" y="211"/>
                    <a:pt x="121" y="212"/>
                    <a:pt x="120" y="216"/>
                  </a:cubicBezTo>
                  <a:cubicBezTo>
                    <a:pt x="120" y="219"/>
                    <a:pt x="118" y="219"/>
                    <a:pt x="117" y="225"/>
                  </a:cubicBezTo>
                  <a:cubicBezTo>
                    <a:pt x="117" y="232"/>
                    <a:pt x="108" y="230"/>
                    <a:pt x="108" y="230"/>
                  </a:cubicBezTo>
                  <a:cubicBezTo>
                    <a:pt x="108" y="230"/>
                    <a:pt x="104" y="224"/>
                    <a:pt x="101" y="227"/>
                  </a:cubicBezTo>
                  <a:cubicBezTo>
                    <a:pt x="99" y="229"/>
                    <a:pt x="96" y="227"/>
                    <a:pt x="94" y="233"/>
                  </a:cubicBezTo>
                  <a:cubicBezTo>
                    <a:pt x="93" y="239"/>
                    <a:pt x="92" y="240"/>
                    <a:pt x="93" y="244"/>
                  </a:cubicBezTo>
                  <a:cubicBezTo>
                    <a:pt x="94" y="247"/>
                    <a:pt x="87" y="247"/>
                    <a:pt x="86" y="246"/>
                  </a:cubicBezTo>
                  <a:cubicBezTo>
                    <a:pt x="85" y="245"/>
                    <a:pt x="81" y="243"/>
                    <a:pt x="78" y="241"/>
                  </a:cubicBezTo>
                  <a:cubicBezTo>
                    <a:pt x="75" y="239"/>
                    <a:pt x="77" y="236"/>
                    <a:pt x="72" y="232"/>
                  </a:cubicBezTo>
                  <a:cubicBezTo>
                    <a:pt x="66" y="228"/>
                    <a:pt x="63" y="228"/>
                    <a:pt x="69" y="225"/>
                  </a:cubicBezTo>
                  <a:cubicBezTo>
                    <a:pt x="75" y="221"/>
                    <a:pt x="69" y="220"/>
                    <a:pt x="77" y="215"/>
                  </a:cubicBezTo>
                  <a:cubicBezTo>
                    <a:pt x="85" y="209"/>
                    <a:pt x="87" y="212"/>
                    <a:pt x="92" y="211"/>
                  </a:cubicBezTo>
                  <a:cubicBezTo>
                    <a:pt x="96" y="210"/>
                    <a:pt x="98" y="204"/>
                    <a:pt x="102" y="203"/>
                  </a:cubicBezTo>
                  <a:cubicBezTo>
                    <a:pt x="105" y="202"/>
                    <a:pt x="114" y="208"/>
                    <a:pt x="114" y="202"/>
                  </a:cubicBezTo>
                  <a:cubicBezTo>
                    <a:pt x="114" y="195"/>
                    <a:pt x="112" y="191"/>
                    <a:pt x="108" y="191"/>
                  </a:cubicBezTo>
                  <a:cubicBezTo>
                    <a:pt x="103" y="191"/>
                    <a:pt x="101" y="192"/>
                    <a:pt x="97" y="196"/>
                  </a:cubicBezTo>
                  <a:cubicBezTo>
                    <a:pt x="93" y="199"/>
                    <a:pt x="91" y="201"/>
                    <a:pt x="85" y="202"/>
                  </a:cubicBezTo>
                  <a:cubicBezTo>
                    <a:pt x="79" y="202"/>
                    <a:pt x="80" y="202"/>
                    <a:pt x="74" y="204"/>
                  </a:cubicBezTo>
                  <a:cubicBezTo>
                    <a:pt x="68" y="206"/>
                    <a:pt x="66" y="200"/>
                    <a:pt x="63" y="206"/>
                  </a:cubicBezTo>
                  <a:cubicBezTo>
                    <a:pt x="60" y="211"/>
                    <a:pt x="70" y="213"/>
                    <a:pt x="58" y="212"/>
                  </a:cubicBezTo>
                  <a:cubicBezTo>
                    <a:pt x="46" y="212"/>
                    <a:pt x="45" y="210"/>
                    <a:pt x="43" y="211"/>
                  </a:cubicBezTo>
                  <a:cubicBezTo>
                    <a:pt x="40" y="212"/>
                    <a:pt x="31" y="215"/>
                    <a:pt x="35" y="218"/>
                  </a:cubicBezTo>
                  <a:cubicBezTo>
                    <a:pt x="38" y="221"/>
                    <a:pt x="48" y="225"/>
                    <a:pt x="50" y="225"/>
                  </a:cubicBezTo>
                  <a:cubicBezTo>
                    <a:pt x="52" y="224"/>
                    <a:pt x="56" y="228"/>
                    <a:pt x="55" y="230"/>
                  </a:cubicBezTo>
                  <a:cubicBezTo>
                    <a:pt x="55" y="231"/>
                    <a:pt x="57" y="234"/>
                    <a:pt x="61" y="236"/>
                  </a:cubicBezTo>
                  <a:cubicBezTo>
                    <a:pt x="65" y="238"/>
                    <a:pt x="71" y="240"/>
                    <a:pt x="69" y="245"/>
                  </a:cubicBezTo>
                  <a:cubicBezTo>
                    <a:pt x="67" y="250"/>
                    <a:pt x="65" y="249"/>
                    <a:pt x="66" y="256"/>
                  </a:cubicBezTo>
                  <a:cubicBezTo>
                    <a:pt x="67" y="264"/>
                    <a:pt x="67" y="264"/>
                    <a:pt x="69" y="272"/>
                  </a:cubicBezTo>
                  <a:cubicBezTo>
                    <a:pt x="70" y="279"/>
                    <a:pt x="71" y="283"/>
                    <a:pt x="68" y="286"/>
                  </a:cubicBezTo>
                  <a:cubicBezTo>
                    <a:pt x="66" y="288"/>
                    <a:pt x="68" y="301"/>
                    <a:pt x="61" y="296"/>
                  </a:cubicBezTo>
                  <a:cubicBezTo>
                    <a:pt x="54" y="291"/>
                    <a:pt x="57" y="291"/>
                    <a:pt x="54" y="286"/>
                  </a:cubicBezTo>
                  <a:cubicBezTo>
                    <a:pt x="51" y="281"/>
                    <a:pt x="54" y="283"/>
                    <a:pt x="50" y="286"/>
                  </a:cubicBezTo>
                  <a:cubicBezTo>
                    <a:pt x="47" y="290"/>
                    <a:pt x="44" y="294"/>
                    <a:pt x="42" y="288"/>
                  </a:cubicBezTo>
                  <a:cubicBezTo>
                    <a:pt x="40" y="282"/>
                    <a:pt x="41" y="284"/>
                    <a:pt x="40" y="275"/>
                  </a:cubicBezTo>
                  <a:cubicBezTo>
                    <a:pt x="38" y="267"/>
                    <a:pt x="36" y="266"/>
                    <a:pt x="37" y="261"/>
                  </a:cubicBezTo>
                  <a:cubicBezTo>
                    <a:pt x="37" y="255"/>
                    <a:pt x="44" y="258"/>
                    <a:pt x="37" y="249"/>
                  </a:cubicBezTo>
                  <a:cubicBezTo>
                    <a:pt x="31" y="241"/>
                    <a:pt x="21" y="233"/>
                    <a:pt x="24" y="238"/>
                  </a:cubicBezTo>
                  <a:cubicBezTo>
                    <a:pt x="26" y="243"/>
                    <a:pt x="28" y="248"/>
                    <a:pt x="30" y="251"/>
                  </a:cubicBezTo>
                  <a:cubicBezTo>
                    <a:pt x="32" y="253"/>
                    <a:pt x="38" y="258"/>
                    <a:pt x="33" y="258"/>
                  </a:cubicBezTo>
                  <a:cubicBezTo>
                    <a:pt x="28" y="258"/>
                    <a:pt x="28" y="265"/>
                    <a:pt x="25" y="256"/>
                  </a:cubicBezTo>
                  <a:cubicBezTo>
                    <a:pt x="21" y="247"/>
                    <a:pt x="25" y="249"/>
                    <a:pt x="19" y="246"/>
                  </a:cubicBezTo>
                  <a:cubicBezTo>
                    <a:pt x="12" y="243"/>
                    <a:pt x="14" y="245"/>
                    <a:pt x="10" y="238"/>
                  </a:cubicBezTo>
                  <a:cubicBezTo>
                    <a:pt x="5" y="232"/>
                    <a:pt x="0" y="233"/>
                    <a:pt x="5" y="230"/>
                  </a:cubicBezTo>
                  <a:cubicBezTo>
                    <a:pt x="10" y="228"/>
                    <a:pt x="12" y="237"/>
                    <a:pt x="20" y="223"/>
                  </a:cubicBezTo>
                  <a:cubicBezTo>
                    <a:pt x="28" y="209"/>
                    <a:pt x="29" y="212"/>
                    <a:pt x="28" y="206"/>
                  </a:cubicBezTo>
                  <a:cubicBezTo>
                    <a:pt x="27" y="200"/>
                    <a:pt x="28" y="198"/>
                    <a:pt x="34" y="195"/>
                  </a:cubicBezTo>
                  <a:cubicBezTo>
                    <a:pt x="40" y="192"/>
                    <a:pt x="48" y="183"/>
                    <a:pt x="53" y="178"/>
                  </a:cubicBezTo>
                  <a:cubicBezTo>
                    <a:pt x="57" y="172"/>
                    <a:pt x="53" y="170"/>
                    <a:pt x="60" y="169"/>
                  </a:cubicBezTo>
                  <a:cubicBezTo>
                    <a:pt x="67" y="168"/>
                    <a:pt x="67" y="168"/>
                    <a:pt x="74" y="169"/>
                  </a:cubicBezTo>
                  <a:cubicBezTo>
                    <a:pt x="80" y="170"/>
                    <a:pt x="79" y="170"/>
                    <a:pt x="86" y="170"/>
                  </a:cubicBezTo>
                  <a:cubicBezTo>
                    <a:pt x="92" y="169"/>
                    <a:pt x="93" y="167"/>
                    <a:pt x="100" y="167"/>
                  </a:cubicBezTo>
                  <a:cubicBezTo>
                    <a:pt x="107" y="166"/>
                    <a:pt x="115" y="163"/>
                    <a:pt x="115" y="165"/>
                  </a:cubicBezTo>
                  <a:cubicBezTo>
                    <a:pt x="114" y="167"/>
                    <a:pt x="116" y="173"/>
                    <a:pt x="123" y="170"/>
                  </a:cubicBezTo>
                  <a:cubicBezTo>
                    <a:pt x="129" y="166"/>
                    <a:pt x="132" y="169"/>
                    <a:pt x="129" y="162"/>
                  </a:cubicBezTo>
                  <a:cubicBezTo>
                    <a:pt x="126" y="156"/>
                    <a:pt x="124" y="149"/>
                    <a:pt x="126" y="145"/>
                  </a:cubicBezTo>
                  <a:cubicBezTo>
                    <a:pt x="129" y="140"/>
                    <a:pt x="137" y="139"/>
                    <a:pt x="134" y="134"/>
                  </a:cubicBezTo>
                  <a:cubicBezTo>
                    <a:pt x="131" y="129"/>
                    <a:pt x="125" y="120"/>
                    <a:pt x="127" y="118"/>
                  </a:cubicBezTo>
                  <a:cubicBezTo>
                    <a:pt x="129" y="117"/>
                    <a:pt x="141" y="111"/>
                    <a:pt x="141" y="115"/>
                  </a:cubicBezTo>
                  <a:cubicBezTo>
                    <a:pt x="140" y="119"/>
                    <a:pt x="134" y="124"/>
                    <a:pt x="136" y="126"/>
                  </a:cubicBezTo>
                  <a:cubicBezTo>
                    <a:pt x="138" y="128"/>
                    <a:pt x="136" y="138"/>
                    <a:pt x="144" y="136"/>
                  </a:cubicBezTo>
                  <a:cubicBezTo>
                    <a:pt x="152" y="133"/>
                    <a:pt x="157" y="127"/>
                    <a:pt x="163" y="122"/>
                  </a:cubicBezTo>
                  <a:cubicBezTo>
                    <a:pt x="169" y="116"/>
                    <a:pt x="169" y="111"/>
                    <a:pt x="171" y="106"/>
                  </a:cubicBezTo>
                  <a:cubicBezTo>
                    <a:pt x="173" y="101"/>
                    <a:pt x="176" y="103"/>
                    <a:pt x="177" y="98"/>
                  </a:cubicBezTo>
                  <a:cubicBezTo>
                    <a:pt x="178" y="94"/>
                    <a:pt x="176" y="88"/>
                    <a:pt x="175" y="84"/>
                  </a:cubicBezTo>
                  <a:cubicBezTo>
                    <a:pt x="175" y="80"/>
                    <a:pt x="176" y="76"/>
                    <a:pt x="176" y="71"/>
                  </a:cubicBezTo>
                  <a:cubicBezTo>
                    <a:pt x="176" y="66"/>
                    <a:pt x="178" y="67"/>
                    <a:pt x="173" y="61"/>
                  </a:cubicBezTo>
                  <a:cubicBezTo>
                    <a:pt x="169" y="56"/>
                    <a:pt x="166" y="50"/>
                    <a:pt x="164" y="48"/>
                  </a:cubicBezTo>
                  <a:cubicBezTo>
                    <a:pt x="161" y="46"/>
                    <a:pt x="160" y="45"/>
                    <a:pt x="160" y="40"/>
                  </a:cubicBezTo>
                  <a:cubicBezTo>
                    <a:pt x="160" y="34"/>
                    <a:pt x="158" y="35"/>
                    <a:pt x="155" y="31"/>
                  </a:cubicBezTo>
                  <a:cubicBezTo>
                    <a:pt x="151" y="27"/>
                    <a:pt x="146" y="29"/>
                    <a:pt x="152" y="25"/>
                  </a:cubicBezTo>
                  <a:cubicBezTo>
                    <a:pt x="158" y="22"/>
                    <a:pt x="156" y="17"/>
                    <a:pt x="156" y="15"/>
                  </a:cubicBezTo>
                  <a:cubicBezTo>
                    <a:pt x="156" y="14"/>
                    <a:pt x="156" y="5"/>
                    <a:pt x="158" y="9"/>
                  </a:cubicBezTo>
                  <a:cubicBezTo>
                    <a:pt x="160" y="13"/>
                    <a:pt x="166" y="17"/>
                    <a:pt x="169" y="19"/>
                  </a:cubicBezTo>
                  <a:cubicBezTo>
                    <a:pt x="171" y="21"/>
                    <a:pt x="174" y="19"/>
                    <a:pt x="174" y="16"/>
                  </a:cubicBezTo>
                  <a:cubicBezTo>
                    <a:pt x="174" y="12"/>
                    <a:pt x="169" y="11"/>
                    <a:pt x="169" y="11"/>
                  </a:cubicBezTo>
                  <a:cubicBezTo>
                    <a:pt x="169" y="11"/>
                    <a:pt x="159" y="6"/>
                    <a:pt x="165" y="5"/>
                  </a:cubicBezTo>
                  <a:cubicBezTo>
                    <a:pt x="172" y="5"/>
                    <a:pt x="178" y="0"/>
                    <a:pt x="177"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9" name="Freeform 750">
              <a:extLst>
                <a:ext uri="{FF2B5EF4-FFF2-40B4-BE49-F238E27FC236}">
                  <a16:creationId xmlns:a16="http://schemas.microsoft.com/office/drawing/2014/main" id="{403BE06A-5348-4DCD-9B6A-EDF4BB3EEEA8}"/>
                </a:ext>
              </a:extLst>
            </p:cNvPr>
            <p:cNvSpPr>
              <a:spLocks/>
            </p:cNvSpPr>
            <p:nvPr/>
          </p:nvSpPr>
          <p:spPr bwMode="auto">
            <a:xfrm>
              <a:off x="5102867" y="1669306"/>
              <a:ext cx="306976" cy="181394"/>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0" name="Freeform 751">
              <a:extLst>
                <a:ext uri="{FF2B5EF4-FFF2-40B4-BE49-F238E27FC236}">
                  <a16:creationId xmlns:a16="http://schemas.microsoft.com/office/drawing/2014/main" id="{97EEDD38-93D4-4F60-A078-A6DAE5787500}"/>
                </a:ext>
              </a:extLst>
            </p:cNvPr>
            <p:cNvSpPr>
              <a:spLocks/>
            </p:cNvSpPr>
            <p:nvPr/>
          </p:nvSpPr>
          <p:spPr bwMode="auto">
            <a:xfrm>
              <a:off x="5061007" y="1872627"/>
              <a:ext cx="53820" cy="27907"/>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1" name="Freeform 752">
              <a:extLst>
                <a:ext uri="{FF2B5EF4-FFF2-40B4-BE49-F238E27FC236}">
                  <a16:creationId xmlns:a16="http://schemas.microsoft.com/office/drawing/2014/main" id="{3D379EFB-9512-4B7F-BB3C-36D2C2824D12}"/>
                </a:ext>
              </a:extLst>
            </p:cNvPr>
            <p:cNvSpPr>
              <a:spLocks/>
            </p:cNvSpPr>
            <p:nvPr/>
          </p:nvSpPr>
          <p:spPr bwMode="auto">
            <a:xfrm>
              <a:off x="5732765" y="1569638"/>
              <a:ext cx="211295" cy="65780"/>
            </a:xfrm>
            <a:custGeom>
              <a:avLst/>
              <a:gdLst>
                <a:gd name="T0" fmla="*/ 21 w 176"/>
                <a:gd name="T1" fmla="*/ 9 h 54"/>
                <a:gd name="T2" fmla="*/ 19 w 176"/>
                <a:gd name="T3" fmla="*/ 15 h 54"/>
                <a:gd name="T4" fmla="*/ 11 w 176"/>
                <a:gd name="T5" fmla="*/ 20 h 54"/>
                <a:gd name="T6" fmla="*/ 14 w 176"/>
                <a:gd name="T7" fmla="*/ 28 h 54"/>
                <a:gd name="T8" fmla="*/ 29 w 176"/>
                <a:gd name="T9" fmla="*/ 35 h 54"/>
                <a:gd name="T10" fmla="*/ 38 w 176"/>
                <a:gd name="T11" fmla="*/ 29 h 54"/>
                <a:gd name="T12" fmla="*/ 46 w 176"/>
                <a:gd name="T13" fmla="*/ 29 h 54"/>
                <a:gd name="T14" fmla="*/ 55 w 176"/>
                <a:gd name="T15" fmla="*/ 27 h 54"/>
                <a:gd name="T16" fmla="*/ 61 w 176"/>
                <a:gd name="T17" fmla="*/ 26 h 54"/>
                <a:gd name="T18" fmla="*/ 51 w 176"/>
                <a:gd name="T19" fmla="*/ 35 h 54"/>
                <a:gd name="T20" fmla="*/ 76 w 176"/>
                <a:gd name="T21" fmla="*/ 40 h 54"/>
                <a:gd name="T22" fmla="*/ 100 w 176"/>
                <a:gd name="T23" fmla="*/ 47 h 54"/>
                <a:gd name="T24" fmla="*/ 109 w 176"/>
                <a:gd name="T25" fmla="*/ 49 h 54"/>
                <a:gd name="T26" fmla="*/ 125 w 176"/>
                <a:gd name="T27" fmla="*/ 49 h 54"/>
                <a:gd name="T28" fmla="*/ 149 w 176"/>
                <a:gd name="T29" fmla="*/ 50 h 54"/>
                <a:gd name="T30" fmla="*/ 167 w 176"/>
                <a:gd name="T31" fmla="*/ 51 h 54"/>
                <a:gd name="T32" fmla="*/ 167 w 176"/>
                <a:gd name="T33" fmla="*/ 44 h 54"/>
                <a:gd name="T34" fmla="*/ 155 w 176"/>
                <a:gd name="T35" fmla="*/ 40 h 54"/>
                <a:gd name="T36" fmla="*/ 150 w 176"/>
                <a:gd name="T37" fmla="*/ 30 h 54"/>
                <a:gd name="T38" fmla="*/ 150 w 176"/>
                <a:gd name="T39" fmla="*/ 26 h 54"/>
                <a:gd name="T40" fmla="*/ 131 w 176"/>
                <a:gd name="T41" fmla="*/ 21 h 54"/>
                <a:gd name="T42" fmla="*/ 123 w 176"/>
                <a:gd name="T43" fmla="*/ 25 h 54"/>
                <a:gd name="T44" fmla="*/ 117 w 176"/>
                <a:gd name="T45" fmla="*/ 29 h 54"/>
                <a:gd name="T46" fmla="*/ 111 w 176"/>
                <a:gd name="T47" fmla="*/ 22 h 54"/>
                <a:gd name="T48" fmla="*/ 92 w 176"/>
                <a:gd name="T49" fmla="*/ 20 h 54"/>
                <a:gd name="T50" fmla="*/ 94 w 176"/>
                <a:gd name="T51" fmla="*/ 12 h 54"/>
                <a:gd name="T52" fmla="*/ 88 w 176"/>
                <a:gd name="T53" fmla="*/ 9 h 54"/>
                <a:gd name="T54" fmla="*/ 68 w 176"/>
                <a:gd name="T55" fmla="*/ 6 h 54"/>
                <a:gd name="T56" fmla="*/ 59 w 176"/>
                <a:gd name="T57" fmla="*/ 2 h 54"/>
                <a:gd name="T58" fmla="*/ 48 w 176"/>
                <a:gd name="T59" fmla="*/ 2 h 54"/>
                <a:gd name="T60" fmla="*/ 37 w 176"/>
                <a:gd name="T61" fmla="*/ 6 h 54"/>
                <a:gd name="T62" fmla="*/ 26 w 176"/>
                <a:gd name="T63" fmla="*/ 7 h 54"/>
                <a:gd name="T64" fmla="*/ 21 w 176"/>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54">
                  <a:moveTo>
                    <a:pt x="21" y="9"/>
                  </a:moveTo>
                  <a:cubicBezTo>
                    <a:pt x="24" y="13"/>
                    <a:pt x="17" y="11"/>
                    <a:pt x="19" y="15"/>
                  </a:cubicBezTo>
                  <a:cubicBezTo>
                    <a:pt x="21" y="19"/>
                    <a:pt x="7" y="17"/>
                    <a:pt x="11" y="20"/>
                  </a:cubicBezTo>
                  <a:cubicBezTo>
                    <a:pt x="15" y="24"/>
                    <a:pt x="0" y="20"/>
                    <a:pt x="14" y="28"/>
                  </a:cubicBezTo>
                  <a:cubicBezTo>
                    <a:pt x="29" y="35"/>
                    <a:pt x="27" y="35"/>
                    <a:pt x="29" y="35"/>
                  </a:cubicBezTo>
                  <a:cubicBezTo>
                    <a:pt x="31" y="35"/>
                    <a:pt x="38" y="26"/>
                    <a:pt x="38" y="29"/>
                  </a:cubicBezTo>
                  <a:cubicBezTo>
                    <a:pt x="38" y="32"/>
                    <a:pt x="45" y="27"/>
                    <a:pt x="46" y="29"/>
                  </a:cubicBezTo>
                  <a:cubicBezTo>
                    <a:pt x="47" y="31"/>
                    <a:pt x="54" y="26"/>
                    <a:pt x="55" y="27"/>
                  </a:cubicBezTo>
                  <a:cubicBezTo>
                    <a:pt x="55" y="28"/>
                    <a:pt x="64" y="18"/>
                    <a:pt x="61" y="26"/>
                  </a:cubicBezTo>
                  <a:cubicBezTo>
                    <a:pt x="59" y="33"/>
                    <a:pt x="38" y="30"/>
                    <a:pt x="51" y="35"/>
                  </a:cubicBezTo>
                  <a:cubicBezTo>
                    <a:pt x="65" y="40"/>
                    <a:pt x="66" y="35"/>
                    <a:pt x="76" y="40"/>
                  </a:cubicBezTo>
                  <a:cubicBezTo>
                    <a:pt x="86" y="45"/>
                    <a:pt x="91" y="46"/>
                    <a:pt x="100" y="47"/>
                  </a:cubicBezTo>
                  <a:cubicBezTo>
                    <a:pt x="109" y="49"/>
                    <a:pt x="97" y="48"/>
                    <a:pt x="109" y="49"/>
                  </a:cubicBezTo>
                  <a:cubicBezTo>
                    <a:pt x="122" y="50"/>
                    <a:pt x="104" y="46"/>
                    <a:pt x="125" y="49"/>
                  </a:cubicBezTo>
                  <a:cubicBezTo>
                    <a:pt x="146" y="52"/>
                    <a:pt x="137" y="50"/>
                    <a:pt x="149" y="50"/>
                  </a:cubicBezTo>
                  <a:cubicBezTo>
                    <a:pt x="161" y="50"/>
                    <a:pt x="164" y="54"/>
                    <a:pt x="167" y="51"/>
                  </a:cubicBezTo>
                  <a:cubicBezTo>
                    <a:pt x="170" y="48"/>
                    <a:pt x="176" y="44"/>
                    <a:pt x="167" y="44"/>
                  </a:cubicBezTo>
                  <a:cubicBezTo>
                    <a:pt x="158" y="44"/>
                    <a:pt x="161" y="46"/>
                    <a:pt x="155" y="40"/>
                  </a:cubicBezTo>
                  <a:cubicBezTo>
                    <a:pt x="149" y="33"/>
                    <a:pt x="146" y="31"/>
                    <a:pt x="150" y="30"/>
                  </a:cubicBezTo>
                  <a:cubicBezTo>
                    <a:pt x="154" y="30"/>
                    <a:pt x="160" y="29"/>
                    <a:pt x="150" y="26"/>
                  </a:cubicBezTo>
                  <a:cubicBezTo>
                    <a:pt x="139" y="22"/>
                    <a:pt x="134" y="19"/>
                    <a:pt x="131" y="21"/>
                  </a:cubicBezTo>
                  <a:cubicBezTo>
                    <a:pt x="127" y="24"/>
                    <a:pt x="125" y="22"/>
                    <a:pt x="123" y="25"/>
                  </a:cubicBezTo>
                  <a:cubicBezTo>
                    <a:pt x="120" y="29"/>
                    <a:pt x="119" y="36"/>
                    <a:pt x="117" y="29"/>
                  </a:cubicBezTo>
                  <a:cubicBezTo>
                    <a:pt x="114" y="22"/>
                    <a:pt x="122" y="21"/>
                    <a:pt x="111" y="22"/>
                  </a:cubicBezTo>
                  <a:cubicBezTo>
                    <a:pt x="100" y="22"/>
                    <a:pt x="100" y="22"/>
                    <a:pt x="92" y="20"/>
                  </a:cubicBezTo>
                  <a:cubicBezTo>
                    <a:pt x="83" y="18"/>
                    <a:pt x="91" y="12"/>
                    <a:pt x="94" y="12"/>
                  </a:cubicBezTo>
                  <a:cubicBezTo>
                    <a:pt x="97" y="12"/>
                    <a:pt x="99" y="10"/>
                    <a:pt x="88" y="9"/>
                  </a:cubicBezTo>
                  <a:cubicBezTo>
                    <a:pt x="76" y="7"/>
                    <a:pt x="73" y="7"/>
                    <a:pt x="68" y="6"/>
                  </a:cubicBezTo>
                  <a:cubicBezTo>
                    <a:pt x="64" y="6"/>
                    <a:pt x="63" y="2"/>
                    <a:pt x="59" y="2"/>
                  </a:cubicBezTo>
                  <a:cubicBezTo>
                    <a:pt x="56" y="2"/>
                    <a:pt x="51" y="0"/>
                    <a:pt x="48" y="2"/>
                  </a:cubicBezTo>
                  <a:cubicBezTo>
                    <a:pt x="45" y="5"/>
                    <a:pt x="40" y="3"/>
                    <a:pt x="37" y="6"/>
                  </a:cubicBezTo>
                  <a:cubicBezTo>
                    <a:pt x="35" y="8"/>
                    <a:pt x="27" y="5"/>
                    <a:pt x="26" y="7"/>
                  </a:cubicBezTo>
                  <a:cubicBezTo>
                    <a:pt x="25" y="9"/>
                    <a:pt x="16" y="3"/>
                    <a:pt x="2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2" name="Freeform 753">
              <a:extLst>
                <a:ext uri="{FF2B5EF4-FFF2-40B4-BE49-F238E27FC236}">
                  <a16:creationId xmlns:a16="http://schemas.microsoft.com/office/drawing/2014/main" id="{5079270B-EBD4-4934-B766-0E48DB3B2B98}"/>
                </a:ext>
              </a:extLst>
            </p:cNvPr>
            <p:cNvSpPr>
              <a:spLocks/>
            </p:cNvSpPr>
            <p:nvPr/>
          </p:nvSpPr>
          <p:spPr bwMode="auto">
            <a:xfrm>
              <a:off x="5946054" y="1611499"/>
              <a:ext cx="117608" cy="41860"/>
            </a:xfrm>
            <a:custGeom>
              <a:avLst/>
              <a:gdLst>
                <a:gd name="T0" fmla="*/ 8 w 98"/>
                <a:gd name="T1" fmla="*/ 7 h 34"/>
                <a:gd name="T2" fmla="*/ 8 w 98"/>
                <a:gd name="T3" fmla="*/ 13 h 34"/>
                <a:gd name="T4" fmla="*/ 3 w 98"/>
                <a:gd name="T5" fmla="*/ 17 h 34"/>
                <a:gd name="T6" fmla="*/ 6 w 98"/>
                <a:gd name="T7" fmla="*/ 24 h 34"/>
                <a:gd name="T8" fmla="*/ 5 w 98"/>
                <a:gd name="T9" fmla="*/ 31 h 34"/>
                <a:gd name="T10" fmla="*/ 18 w 98"/>
                <a:gd name="T11" fmla="*/ 33 h 34"/>
                <a:gd name="T12" fmla="*/ 33 w 98"/>
                <a:gd name="T13" fmla="*/ 29 h 34"/>
                <a:gd name="T14" fmla="*/ 44 w 98"/>
                <a:gd name="T15" fmla="*/ 27 h 34"/>
                <a:gd name="T16" fmla="*/ 64 w 98"/>
                <a:gd name="T17" fmla="*/ 27 h 34"/>
                <a:gd name="T18" fmla="*/ 76 w 98"/>
                <a:gd name="T19" fmla="*/ 27 h 34"/>
                <a:gd name="T20" fmla="*/ 87 w 98"/>
                <a:gd name="T21" fmla="*/ 23 h 34"/>
                <a:gd name="T22" fmla="*/ 92 w 98"/>
                <a:gd name="T23" fmla="*/ 18 h 34"/>
                <a:gd name="T24" fmla="*/ 79 w 98"/>
                <a:gd name="T25" fmla="*/ 15 h 34"/>
                <a:gd name="T26" fmla="*/ 64 w 98"/>
                <a:gd name="T27" fmla="*/ 12 h 34"/>
                <a:gd name="T28" fmla="*/ 52 w 98"/>
                <a:gd name="T29" fmla="*/ 7 h 34"/>
                <a:gd name="T30" fmla="*/ 40 w 98"/>
                <a:gd name="T31" fmla="*/ 11 h 34"/>
                <a:gd name="T32" fmla="*/ 36 w 98"/>
                <a:gd name="T33" fmla="*/ 14 h 34"/>
                <a:gd name="T34" fmla="*/ 33 w 98"/>
                <a:gd name="T35" fmla="*/ 2 h 34"/>
                <a:gd name="T36" fmla="*/ 22 w 98"/>
                <a:gd name="T37" fmla="*/ 4 h 34"/>
                <a:gd name="T38" fmla="*/ 14 w 98"/>
                <a:gd name="T39" fmla="*/ 4 h 34"/>
                <a:gd name="T40" fmla="*/ 8 w 98"/>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4">
                  <a:moveTo>
                    <a:pt x="8" y="7"/>
                  </a:moveTo>
                  <a:cubicBezTo>
                    <a:pt x="10" y="11"/>
                    <a:pt x="8" y="11"/>
                    <a:pt x="8" y="13"/>
                  </a:cubicBezTo>
                  <a:cubicBezTo>
                    <a:pt x="9" y="15"/>
                    <a:pt x="0" y="14"/>
                    <a:pt x="3" y="17"/>
                  </a:cubicBezTo>
                  <a:cubicBezTo>
                    <a:pt x="5" y="20"/>
                    <a:pt x="7" y="21"/>
                    <a:pt x="6" y="24"/>
                  </a:cubicBezTo>
                  <a:cubicBezTo>
                    <a:pt x="5" y="26"/>
                    <a:pt x="2" y="30"/>
                    <a:pt x="5" y="31"/>
                  </a:cubicBezTo>
                  <a:cubicBezTo>
                    <a:pt x="9" y="33"/>
                    <a:pt x="12" y="34"/>
                    <a:pt x="18" y="33"/>
                  </a:cubicBezTo>
                  <a:cubicBezTo>
                    <a:pt x="25" y="32"/>
                    <a:pt x="26" y="30"/>
                    <a:pt x="33" y="29"/>
                  </a:cubicBezTo>
                  <a:cubicBezTo>
                    <a:pt x="41" y="28"/>
                    <a:pt x="33" y="27"/>
                    <a:pt x="44" y="27"/>
                  </a:cubicBezTo>
                  <a:cubicBezTo>
                    <a:pt x="56" y="27"/>
                    <a:pt x="52" y="28"/>
                    <a:pt x="64" y="27"/>
                  </a:cubicBezTo>
                  <a:cubicBezTo>
                    <a:pt x="75" y="27"/>
                    <a:pt x="69" y="29"/>
                    <a:pt x="76" y="27"/>
                  </a:cubicBezTo>
                  <a:cubicBezTo>
                    <a:pt x="84" y="24"/>
                    <a:pt x="81" y="25"/>
                    <a:pt x="87" y="23"/>
                  </a:cubicBezTo>
                  <a:cubicBezTo>
                    <a:pt x="94" y="21"/>
                    <a:pt x="98" y="21"/>
                    <a:pt x="92" y="18"/>
                  </a:cubicBezTo>
                  <a:cubicBezTo>
                    <a:pt x="86" y="16"/>
                    <a:pt x="88" y="15"/>
                    <a:pt x="79" y="15"/>
                  </a:cubicBezTo>
                  <a:cubicBezTo>
                    <a:pt x="71" y="15"/>
                    <a:pt x="70" y="13"/>
                    <a:pt x="64" y="12"/>
                  </a:cubicBezTo>
                  <a:cubicBezTo>
                    <a:pt x="59" y="10"/>
                    <a:pt x="58" y="7"/>
                    <a:pt x="52" y="7"/>
                  </a:cubicBezTo>
                  <a:cubicBezTo>
                    <a:pt x="46" y="8"/>
                    <a:pt x="42" y="7"/>
                    <a:pt x="40" y="11"/>
                  </a:cubicBezTo>
                  <a:cubicBezTo>
                    <a:pt x="38" y="14"/>
                    <a:pt x="36" y="20"/>
                    <a:pt x="36" y="14"/>
                  </a:cubicBezTo>
                  <a:cubicBezTo>
                    <a:pt x="35" y="9"/>
                    <a:pt x="43" y="4"/>
                    <a:pt x="33" y="2"/>
                  </a:cubicBezTo>
                  <a:cubicBezTo>
                    <a:pt x="24" y="0"/>
                    <a:pt x="27" y="2"/>
                    <a:pt x="22" y="4"/>
                  </a:cubicBezTo>
                  <a:cubicBezTo>
                    <a:pt x="18" y="5"/>
                    <a:pt x="19" y="5"/>
                    <a:pt x="14" y="4"/>
                  </a:cubicBezTo>
                  <a:cubicBezTo>
                    <a:pt x="8" y="4"/>
                    <a:pt x="5" y="3"/>
                    <a:pt x="8"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3" name="Freeform 754">
              <a:extLst>
                <a:ext uri="{FF2B5EF4-FFF2-40B4-BE49-F238E27FC236}">
                  <a16:creationId xmlns:a16="http://schemas.microsoft.com/office/drawing/2014/main" id="{7F2D7689-01E0-431A-BEE7-C7DFCB310BA0}"/>
                </a:ext>
              </a:extLst>
            </p:cNvPr>
            <p:cNvSpPr>
              <a:spLocks/>
            </p:cNvSpPr>
            <p:nvPr/>
          </p:nvSpPr>
          <p:spPr bwMode="auto">
            <a:xfrm>
              <a:off x="6761334" y="1687246"/>
              <a:ext cx="193355" cy="53820"/>
            </a:xfrm>
            <a:custGeom>
              <a:avLst/>
              <a:gdLst>
                <a:gd name="T0" fmla="*/ 9 w 163"/>
                <a:gd name="T1" fmla="*/ 16 h 45"/>
                <a:gd name="T2" fmla="*/ 31 w 163"/>
                <a:gd name="T3" fmla="*/ 31 h 45"/>
                <a:gd name="T4" fmla="*/ 62 w 163"/>
                <a:gd name="T5" fmla="*/ 39 h 45"/>
                <a:gd name="T6" fmla="*/ 80 w 163"/>
                <a:gd name="T7" fmla="*/ 36 h 45"/>
                <a:gd name="T8" fmla="*/ 100 w 163"/>
                <a:gd name="T9" fmla="*/ 29 h 45"/>
                <a:gd name="T10" fmla="*/ 118 w 163"/>
                <a:gd name="T11" fmla="*/ 32 h 45"/>
                <a:gd name="T12" fmla="*/ 138 w 163"/>
                <a:gd name="T13" fmla="*/ 34 h 45"/>
                <a:gd name="T14" fmla="*/ 144 w 163"/>
                <a:gd name="T15" fmla="*/ 19 h 45"/>
                <a:gd name="T16" fmla="*/ 108 w 163"/>
                <a:gd name="T17" fmla="*/ 9 h 45"/>
                <a:gd name="T18" fmla="*/ 104 w 163"/>
                <a:gd name="T19" fmla="*/ 19 h 45"/>
                <a:gd name="T20" fmla="*/ 87 w 163"/>
                <a:gd name="T21" fmla="*/ 11 h 45"/>
                <a:gd name="T22" fmla="*/ 63 w 163"/>
                <a:gd name="T23" fmla="*/ 7 h 45"/>
                <a:gd name="T24" fmla="*/ 65 w 163"/>
                <a:gd name="T25" fmla="*/ 19 h 45"/>
                <a:gd name="T26" fmla="*/ 48 w 163"/>
                <a:gd name="T27" fmla="*/ 11 h 45"/>
                <a:gd name="T28" fmla="*/ 30 w 163"/>
                <a:gd name="T29" fmla="*/ 6 h 45"/>
                <a:gd name="T30" fmla="*/ 9 w 163"/>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5">
                  <a:moveTo>
                    <a:pt x="9" y="16"/>
                  </a:moveTo>
                  <a:cubicBezTo>
                    <a:pt x="16" y="21"/>
                    <a:pt x="10" y="21"/>
                    <a:pt x="31" y="31"/>
                  </a:cubicBezTo>
                  <a:cubicBezTo>
                    <a:pt x="51" y="40"/>
                    <a:pt x="47" y="33"/>
                    <a:pt x="62" y="39"/>
                  </a:cubicBezTo>
                  <a:cubicBezTo>
                    <a:pt x="78" y="45"/>
                    <a:pt x="73" y="36"/>
                    <a:pt x="80" y="36"/>
                  </a:cubicBezTo>
                  <a:cubicBezTo>
                    <a:pt x="86" y="36"/>
                    <a:pt x="91" y="26"/>
                    <a:pt x="100" y="29"/>
                  </a:cubicBezTo>
                  <a:cubicBezTo>
                    <a:pt x="110" y="31"/>
                    <a:pt x="107" y="26"/>
                    <a:pt x="118" y="32"/>
                  </a:cubicBezTo>
                  <a:cubicBezTo>
                    <a:pt x="129" y="37"/>
                    <a:pt x="132" y="35"/>
                    <a:pt x="138" y="34"/>
                  </a:cubicBezTo>
                  <a:cubicBezTo>
                    <a:pt x="143" y="33"/>
                    <a:pt x="163" y="29"/>
                    <a:pt x="144" y="19"/>
                  </a:cubicBezTo>
                  <a:cubicBezTo>
                    <a:pt x="125" y="10"/>
                    <a:pt x="108" y="2"/>
                    <a:pt x="108" y="9"/>
                  </a:cubicBezTo>
                  <a:cubicBezTo>
                    <a:pt x="107" y="16"/>
                    <a:pt x="115" y="23"/>
                    <a:pt x="104" y="19"/>
                  </a:cubicBezTo>
                  <a:cubicBezTo>
                    <a:pt x="94" y="16"/>
                    <a:pt x="103" y="16"/>
                    <a:pt x="87" y="11"/>
                  </a:cubicBezTo>
                  <a:cubicBezTo>
                    <a:pt x="71" y="6"/>
                    <a:pt x="63" y="0"/>
                    <a:pt x="63" y="7"/>
                  </a:cubicBezTo>
                  <a:cubicBezTo>
                    <a:pt x="63" y="13"/>
                    <a:pt x="76" y="25"/>
                    <a:pt x="65" y="19"/>
                  </a:cubicBezTo>
                  <a:cubicBezTo>
                    <a:pt x="54" y="14"/>
                    <a:pt x="57" y="11"/>
                    <a:pt x="48" y="11"/>
                  </a:cubicBezTo>
                  <a:cubicBezTo>
                    <a:pt x="40" y="11"/>
                    <a:pt x="32" y="6"/>
                    <a:pt x="30" y="6"/>
                  </a:cubicBezTo>
                  <a:cubicBezTo>
                    <a:pt x="27" y="6"/>
                    <a:pt x="0" y="4"/>
                    <a:pt x="9"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4" name="Freeform 755">
              <a:extLst>
                <a:ext uri="{FF2B5EF4-FFF2-40B4-BE49-F238E27FC236}">
                  <a16:creationId xmlns:a16="http://schemas.microsoft.com/office/drawing/2014/main" id="{6FB6B818-AF3C-4667-AD61-BD548B5EE197}"/>
                </a:ext>
              </a:extLst>
            </p:cNvPr>
            <p:cNvSpPr>
              <a:spLocks/>
            </p:cNvSpPr>
            <p:nvPr/>
          </p:nvSpPr>
          <p:spPr bwMode="auto">
            <a:xfrm>
              <a:off x="6958675" y="1703192"/>
              <a:ext cx="113621" cy="29900"/>
            </a:xfrm>
            <a:custGeom>
              <a:avLst/>
              <a:gdLst>
                <a:gd name="T0" fmla="*/ 8 w 95"/>
                <a:gd name="T1" fmla="*/ 14 h 25"/>
                <a:gd name="T2" fmla="*/ 24 w 95"/>
                <a:gd name="T3" fmla="*/ 18 h 25"/>
                <a:gd name="T4" fmla="*/ 39 w 95"/>
                <a:gd name="T5" fmla="*/ 22 h 25"/>
                <a:gd name="T6" fmla="*/ 52 w 95"/>
                <a:gd name="T7" fmla="*/ 22 h 25"/>
                <a:gd name="T8" fmla="*/ 63 w 95"/>
                <a:gd name="T9" fmla="*/ 22 h 25"/>
                <a:gd name="T10" fmla="*/ 78 w 95"/>
                <a:gd name="T11" fmla="*/ 23 h 25"/>
                <a:gd name="T12" fmla="*/ 92 w 95"/>
                <a:gd name="T13" fmla="*/ 23 h 25"/>
                <a:gd name="T14" fmla="*/ 88 w 95"/>
                <a:gd name="T15" fmla="*/ 16 h 25"/>
                <a:gd name="T16" fmla="*/ 73 w 95"/>
                <a:gd name="T17" fmla="*/ 14 h 25"/>
                <a:gd name="T18" fmla="*/ 57 w 95"/>
                <a:gd name="T19" fmla="*/ 13 h 25"/>
                <a:gd name="T20" fmla="*/ 50 w 95"/>
                <a:gd name="T21" fmla="*/ 14 h 25"/>
                <a:gd name="T22" fmla="*/ 38 w 95"/>
                <a:gd name="T23" fmla="*/ 10 h 25"/>
                <a:gd name="T24" fmla="*/ 26 w 95"/>
                <a:gd name="T25" fmla="*/ 10 h 25"/>
                <a:gd name="T26" fmla="*/ 20 w 95"/>
                <a:gd name="T27" fmla="*/ 10 h 25"/>
                <a:gd name="T28" fmla="*/ 11 w 95"/>
                <a:gd name="T29" fmla="*/ 8 h 25"/>
                <a:gd name="T30" fmla="*/ 1 w 95"/>
                <a:gd name="T31" fmla="*/ 1 h 25"/>
                <a:gd name="T32" fmla="*/ 3 w 95"/>
                <a:gd name="T33" fmla="*/ 10 h 25"/>
                <a:gd name="T34" fmla="*/ 8 w 95"/>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5">
                  <a:moveTo>
                    <a:pt x="8" y="14"/>
                  </a:moveTo>
                  <a:cubicBezTo>
                    <a:pt x="12" y="17"/>
                    <a:pt x="17" y="15"/>
                    <a:pt x="24" y="18"/>
                  </a:cubicBezTo>
                  <a:cubicBezTo>
                    <a:pt x="31" y="21"/>
                    <a:pt x="31" y="21"/>
                    <a:pt x="39" y="22"/>
                  </a:cubicBezTo>
                  <a:cubicBezTo>
                    <a:pt x="47" y="22"/>
                    <a:pt x="47" y="20"/>
                    <a:pt x="52" y="22"/>
                  </a:cubicBezTo>
                  <a:cubicBezTo>
                    <a:pt x="58" y="23"/>
                    <a:pt x="51" y="20"/>
                    <a:pt x="63" y="22"/>
                  </a:cubicBezTo>
                  <a:cubicBezTo>
                    <a:pt x="74" y="23"/>
                    <a:pt x="71" y="23"/>
                    <a:pt x="78" y="23"/>
                  </a:cubicBezTo>
                  <a:cubicBezTo>
                    <a:pt x="86" y="23"/>
                    <a:pt x="90" y="25"/>
                    <a:pt x="92" y="23"/>
                  </a:cubicBezTo>
                  <a:cubicBezTo>
                    <a:pt x="94" y="22"/>
                    <a:pt x="95" y="16"/>
                    <a:pt x="88" y="16"/>
                  </a:cubicBezTo>
                  <a:cubicBezTo>
                    <a:pt x="80" y="16"/>
                    <a:pt x="77" y="14"/>
                    <a:pt x="73" y="14"/>
                  </a:cubicBezTo>
                  <a:cubicBezTo>
                    <a:pt x="68" y="14"/>
                    <a:pt x="60" y="13"/>
                    <a:pt x="57" y="13"/>
                  </a:cubicBezTo>
                  <a:cubicBezTo>
                    <a:pt x="54" y="13"/>
                    <a:pt x="55" y="15"/>
                    <a:pt x="50" y="14"/>
                  </a:cubicBezTo>
                  <a:cubicBezTo>
                    <a:pt x="44" y="13"/>
                    <a:pt x="41" y="10"/>
                    <a:pt x="38" y="10"/>
                  </a:cubicBezTo>
                  <a:cubicBezTo>
                    <a:pt x="34" y="9"/>
                    <a:pt x="30" y="10"/>
                    <a:pt x="26" y="10"/>
                  </a:cubicBezTo>
                  <a:cubicBezTo>
                    <a:pt x="23" y="9"/>
                    <a:pt x="26" y="10"/>
                    <a:pt x="20" y="10"/>
                  </a:cubicBezTo>
                  <a:cubicBezTo>
                    <a:pt x="15" y="9"/>
                    <a:pt x="12" y="9"/>
                    <a:pt x="11" y="8"/>
                  </a:cubicBezTo>
                  <a:cubicBezTo>
                    <a:pt x="11" y="7"/>
                    <a:pt x="1" y="0"/>
                    <a:pt x="1" y="1"/>
                  </a:cubicBezTo>
                  <a:cubicBezTo>
                    <a:pt x="0" y="3"/>
                    <a:pt x="2" y="6"/>
                    <a:pt x="3" y="10"/>
                  </a:cubicBezTo>
                  <a:cubicBezTo>
                    <a:pt x="4" y="13"/>
                    <a:pt x="6" y="9"/>
                    <a:pt x="8"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5" name="Freeform 756">
              <a:extLst>
                <a:ext uri="{FF2B5EF4-FFF2-40B4-BE49-F238E27FC236}">
                  <a16:creationId xmlns:a16="http://schemas.microsoft.com/office/drawing/2014/main" id="{942003F2-AFD3-4E3A-AC8B-9334A2BB718C}"/>
                </a:ext>
              </a:extLst>
            </p:cNvPr>
            <p:cNvSpPr>
              <a:spLocks/>
            </p:cNvSpPr>
            <p:nvPr/>
          </p:nvSpPr>
          <p:spPr bwMode="auto">
            <a:xfrm>
              <a:off x="6910835" y="1749039"/>
              <a:ext cx="79734" cy="2591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6" name="Freeform 757">
              <a:extLst>
                <a:ext uri="{FF2B5EF4-FFF2-40B4-BE49-F238E27FC236}">
                  <a16:creationId xmlns:a16="http://schemas.microsoft.com/office/drawing/2014/main" id="{1BA24FB1-CFBC-4D6C-9D8E-F2F9D2C48A99}"/>
                </a:ext>
              </a:extLst>
            </p:cNvPr>
            <p:cNvSpPr>
              <a:spLocks/>
            </p:cNvSpPr>
            <p:nvPr/>
          </p:nvSpPr>
          <p:spPr bwMode="auto">
            <a:xfrm>
              <a:off x="4889579" y="1575618"/>
              <a:ext cx="117608" cy="27907"/>
            </a:xfrm>
            <a:custGeom>
              <a:avLst/>
              <a:gdLst>
                <a:gd name="T0" fmla="*/ 4 w 99"/>
                <a:gd name="T1" fmla="*/ 11 h 23"/>
                <a:gd name="T2" fmla="*/ 23 w 99"/>
                <a:gd name="T3" fmla="*/ 6 h 23"/>
                <a:gd name="T4" fmla="*/ 35 w 99"/>
                <a:gd name="T5" fmla="*/ 6 h 23"/>
                <a:gd name="T6" fmla="*/ 48 w 99"/>
                <a:gd name="T7" fmla="*/ 6 h 23"/>
                <a:gd name="T8" fmla="*/ 61 w 99"/>
                <a:gd name="T9" fmla="*/ 6 h 23"/>
                <a:gd name="T10" fmla="*/ 80 w 99"/>
                <a:gd name="T11" fmla="*/ 4 h 23"/>
                <a:gd name="T12" fmla="*/ 88 w 99"/>
                <a:gd name="T13" fmla="*/ 11 h 23"/>
                <a:gd name="T14" fmla="*/ 65 w 99"/>
                <a:gd name="T15" fmla="*/ 11 h 23"/>
                <a:gd name="T16" fmla="*/ 57 w 99"/>
                <a:gd name="T17" fmla="*/ 18 h 23"/>
                <a:gd name="T18" fmla="*/ 44 w 99"/>
                <a:gd name="T19" fmla="*/ 21 h 23"/>
                <a:gd name="T20" fmla="*/ 34 w 99"/>
                <a:gd name="T21" fmla="*/ 15 h 23"/>
                <a:gd name="T22" fmla="*/ 13 w 99"/>
                <a:gd name="T23" fmla="*/ 12 h 23"/>
                <a:gd name="T24" fmla="*/ 4 w 99"/>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3">
                  <a:moveTo>
                    <a:pt x="4" y="11"/>
                  </a:moveTo>
                  <a:cubicBezTo>
                    <a:pt x="12" y="7"/>
                    <a:pt x="16" y="6"/>
                    <a:pt x="23" y="6"/>
                  </a:cubicBezTo>
                  <a:cubicBezTo>
                    <a:pt x="29" y="6"/>
                    <a:pt x="30" y="6"/>
                    <a:pt x="35" y="6"/>
                  </a:cubicBezTo>
                  <a:cubicBezTo>
                    <a:pt x="40" y="7"/>
                    <a:pt x="39" y="5"/>
                    <a:pt x="48" y="6"/>
                  </a:cubicBezTo>
                  <a:cubicBezTo>
                    <a:pt x="57" y="7"/>
                    <a:pt x="55" y="8"/>
                    <a:pt x="61" y="6"/>
                  </a:cubicBezTo>
                  <a:cubicBezTo>
                    <a:pt x="68" y="4"/>
                    <a:pt x="76" y="0"/>
                    <a:pt x="80" y="4"/>
                  </a:cubicBezTo>
                  <a:cubicBezTo>
                    <a:pt x="84" y="7"/>
                    <a:pt x="99" y="10"/>
                    <a:pt x="88" y="11"/>
                  </a:cubicBezTo>
                  <a:cubicBezTo>
                    <a:pt x="76" y="12"/>
                    <a:pt x="67" y="8"/>
                    <a:pt x="65" y="11"/>
                  </a:cubicBezTo>
                  <a:cubicBezTo>
                    <a:pt x="63" y="14"/>
                    <a:pt x="58" y="13"/>
                    <a:pt x="57" y="18"/>
                  </a:cubicBezTo>
                  <a:cubicBezTo>
                    <a:pt x="56" y="22"/>
                    <a:pt x="55" y="23"/>
                    <a:pt x="44" y="21"/>
                  </a:cubicBezTo>
                  <a:cubicBezTo>
                    <a:pt x="32" y="19"/>
                    <a:pt x="30" y="16"/>
                    <a:pt x="34" y="15"/>
                  </a:cubicBezTo>
                  <a:cubicBezTo>
                    <a:pt x="37" y="15"/>
                    <a:pt x="15" y="9"/>
                    <a:pt x="13" y="12"/>
                  </a:cubicBezTo>
                  <a:cubicBezTo>
                    <a:pt x="10" y="15"/>
                    <a:pt x="0" y="16"/>
                    <a:pt x="4"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7" name="Freeform 758">
              <a:extLst>
                <a:ext uri="{FF2B5EF4-FFF2-40B4-BE49-F238E27FC236}">
                  <a16:creationId xmlns:a16="http://schemas.microsoft.com/office/drawing/2014/main" id="{3F4FB13B-96DB-4718-B7FD-83B581F9DA3A}"/>
                </a:ext>
              </a:extLst>
            </p:cNvPr>
            <p:cNvSpPr>
              <a:spLocks/>
            </p:cNvSpPr>
            <p:nvPr/>
          </p:nvSpPr>
          <p:spPr bwMode="auto">
            <a:xfrm>
              <a:off x="5033100" y="1557678"/>
              <a:ext cx="163455" cy="45847"/>
            </a:xfrm>
            <a:custGeom>
              <a:avLst/>
              <a:gdLst>
                <a:gd name="T0" fmla="*/ 5 w 136"/>
                <a:gd name="T1" fmla="*/ 21 h 38"/>
                <a:gd name="T2" fmla="*/ 24 w 136"/>
                <a:gd name="T3" fmla="*/ 12 h 38"/>
                <a:gd name="T4" fmla="*/ 43 w 136"/>
                <a:gd name="T5" fmla="*/ 9 h 38"/>
                <a:gd name="T6" fmla="*/ 60 w 136"/>
                <a:gd name="T7" fmla="*/ 7 h 38"/>
                <a:gd name="T8" fmla="*/ 72 w 136"/>
                <a:gd name="T9" fmla="*/ 4 h 38"/>
                <a:gd name="T10" fmla="*/ 78 w 136"/>
                <a:gd name="T11" fmla="*/ 12 h 38"/>
                <a:gd name="T12" fmla="*/ 68 w 136"/>
                <a:gd name="T13" fmla="*/ 18 h 38"/>
                <a:gd name="T14" fmla="*/ 85 w 136"/>
                <a:gd name="T15" fmla="*/ 23 h 38"/>
                <a:gd name="T16" fmla="*/ 95 w 136"/>
                <a:gd name="T17" fmla="*/ 25 h 38"/>
                <a:gd name="T18" fmla="*/ 104 w 136"/>
                <a:gd name="T19" fmla="*/ 17 h 38"/>
                <a:gd name="T20" fmla="*/ 122 w 136"/>
                <a:gd name="T21" fmla="*/ 18 h 38"/>
                <a:gd name="T22" fmla="*/ 130 w 136"/>
                <a:gd name="T23" fmla="*/ 21 h 38"/>
                <a:gd name="T24" fmla="*/ 127 w 136"/>
                <a:gd name="T25" fmla="*/ 30 h 38"/>
                <a:gd name="T26" fmla="*/ 111 w 136"/>
                <a:gd name="T27" fmla="*/ 34 h 38"/>
                <a:gd name="T28" fmla="*/ 101 w 136"/>
                <a:gd name="T29" fmla="*/ 36 h 38"/>
                <a:gd name="T30" fmla="*/ 76 w 136"/>
                <a:gd name="T31" fmla="*/ 34 h 38"/>
                <a:gd name="T32" fmla="*/ 65 w 136"/>
                <a:gd name="T33" fmla="*/ 36 h 38"/>
                <a:gd name="T34" fmla="*/ 50 w 136"/>
                <a:gd name="T35" fmla="*/ 38 h 38"/>
                <a:gd name="T36" fmla="*/ 45 w 136"/>
                <a:gd name="T37" fmla="*/ 34 h 38"/>
                <a:gd name="T38" fmla="*/ 43 w 136"/>
                <a:gd name="T39" fmla="*/ 28 h 38"/>
                <a:gd name="T40" fmla="*/ 28 w 136"/>
                <a:gd name="T41" fmla="*/ 25 h 38"/>
                <a:gd name="T42" fmla="*/ 19 w 136"/>
                <a:gd name="T43" fmla="*/ 25 h 38"/>
                <a:gd name="T44" fmla="*/ 9 w 136"/>
                <a:gd name="T45" fmla="*/ 26 h 38"/>
                <a:gd name="T46" fmla="*/ 5 w 136"/>
                <a:gd name="T4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38">
                  <a:moveTo>
                    <a:pt x="5" y="21"/>
                  </a:moveTo>
                  <a:cubicBezTo>
                    <a:pt x="16" y="18"/>
                    <a:pt x="13" y="9"/>
                    <a:pt x="24" y="12"/>
                  </a:cubicBezTo>
                  <a:cubicBezTo>
                    <a:pt x="36" y="14"/>
                    <a:pt x="38" y="7"/>
                    <a:pt x="43" y="9"/>
                  </a:cubicBezTo>
                  <a:cubicBezTo>
                    <a:pt x="48" y="11"/>
                    <a:pt x="53" y="4"/>
                    <a:pt x="60" y="7"/>
                  </a:cubicBezTo>
                  <a:cubicBezTo>
                    <a:pt x="68" y="9"/>
                    <a:pt x="69" y="0"/>
                    <a:pt x="72" y="4"/>
                  </a:cubicBezTo>
                  <a:cubicBezTo>
                    <a:pt x="75" y="8"/>
                    <a:pt x="92" y="9"/>
                    <a:pt x="78" y="12"/>
                  </a:cubicBezTo>
                  <a:cubicBezTo>
                    <a:pt x="65" y="15"/>
                    <a:pt x="57" y="14"/>
                    <a:pt x="68" y="18"/>
                  </a:cubicBezTo>
                  <a:cubicBezTo>
                    <a:pt x="78" y="23"/>
                    <a:pt x="84" y="17"/>
                    <a:pt x="85" y="23"/>
                  </a:cubicBezTo>
                  <a:cubicBezTo>
                    <a:pt x="86" y="28"/>
                    <a:pt x="90" y="35"/>
                    <a:pt x="95" y="25"/>
                  </a:cubicBezTo>
                  <a:cubicBezTo>
                    <a:pt x="100" y="16"/>
                    <a:pt x="99" y="15"/>
                    <a:pt x="104" y="17"/>
                  </a:cubicBezTo>
                  <a:cubicBezTo>
                    <a:pt x="109" y="18"/>
                    <a:pt x="121" y="15"/>
                    <a:pt x="122" y="18"/>
                  </a:cubicBezTo>
                  <a:cubicBezTo>
                    <a:pt x="124" y="21"/>
                    <a:pt x="128" y="20"/>
                    <a:pt x="130" y="21"/>
                  </a:cubicBezTo>
                  <a:cubicBezTo>
                    <a:pt x="132" y="23"/>
                    <a:pt x="136" y="28"/>
                    <a:pt x="127" y="30"/>
                  </a:cubicBezTo>
                  <a:cubicBezTo>
                    <a:pt x="118" y="33"/>
                    <a:pt x="114" y="31"/>
                    <a:pt x="111" y="34"/>
                  </a:cubicBezTo>
                  <a:cubicBezTo>
                    <a:pt x="107" y="36"/>
                    <a:pt x="111" y="36"/>
                    <a:pt x="101" y="36"/>
                  </a:cubicBezTo>
                  <a:cubicBezTo>
                    <a:pt x="90" y="36"/>
                    <a:pt x="80" y="33"/>
                    <a:pt x="76" y="34"/>
                  </a:cubicBezTo>
                  <a:cubicBezTo>
                    <a:pt x="72" y="35"/>
                    <a:pt x="72" y="34"/>
                    <a:pt x="65" y="36"/>
                  </a:cubicBezTo>
                  <a:cubicBezTo>
                    <a:pt x="58" y="38"/>
                    <a:pt x="54" y="37"/>
                    <a:pt x="50" y="38"/>
                  </a:cubicBezTo>
                  <a:cubicBezTo>
                    <a:pt x="46" y="38"/>
                    <a:pt x="45" y="37"/>
                    <a:pt x="45" y="34"/>
                  </a:cubicBezTo>
                  <a:cubicBezTo>
                    <a:pt x="45" y="30"/>
                    <a:pt x="50" y="29"/>
                    <a:pt x="43" y="28"/>
                  </a:cubicBezTo>
                  <a:cubicBezTo>
                    <a:pt x="36" y="27"/>
                    <a:pt x="30" y="25"/>
                    <a:pt x="28" y="25"/>
                  </a:cubicBezTo>
                  <a:cubicBezTo>
                    <a:pt x="26" y="25"/>
                    <a:pt x="23" y="24"/>
                    <a:pt x="19" y="25"/>
                  </a:cubicBezTo>
                  <a:cubicBezTo>
                    <a:pt x="15" y="26"/>
                    <a:pt x="18" y="26"/>
                    <a:pt x="9" y="26"/>
                  </a:cubicBezTo>
                  <a:cubicBezTo>
                    <a:pt x="0" y="26"/>
                    <a:pt x="1" y="22"/>
                    <a:pt x="5"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8" name="Freeform 759">
              <a:extLst>
                <a:ext uri="{FF2B5EF4-FFF2-40B4-BE49-F238E27FC236}">
                  <a16:creationId xmlns:a16="http://schemas.microsoft.com/office/drawing/2014/main" id="{D08AD4B6-7D23-40D9-AE86-B80988988567}"/>
                </a:ext>
              </a:extLst>
            </p:cNvPr>
            <p:cNvSpPr>
              <a:spLocks/>
            </p:cNvSpPr>
            <p:nvPr/>
          </p:nvSpPr>
          <p:spPr bwMode="auto">
            <a:xfrm>
              <a:off x="7809835" y="1814820"/>
              <a:ext cx="81727" cy="2591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9" name="Freeform 760">
              <a:extLst>
                <a:ext uri="{FF2B5EF4-FFF2-40B4-BE49-F238E27FC236}">
                  <a16:creationId xmlns:a16="http://schemas.microsoft.com/office/drawing/2014/main" id="{CBA1162F-1E54-41B9-94FC-322F99E4341C}"/>
                </a:ext>
              </a:extLst>
            </p:cNvPr>
            <p:cNvSpPr>
              <a:spLocks/>
            </p:cNvSpPr>
            <p:nvPr/>
          </p:nvSpPr>
          <p:spPr bwMode="auto">
            <a:xfrm>
              <a:off x="7564653" y="2327110"/>
              <a:ext cx="233222" cy="283055"/>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0" name="Freeform 761">
              <a:extLst>
                <a:ext uri="{FF2B5EF4-FFF2-40B4-BE49-F238E27FC236}">
                  <a16:creationId xmlns:a16="http://schemas.microsoft.com/office/drawing/2014/main" id="{AF6125AC-B4A8-4065-96E2-75A2AE1F5455}"/>
                </a:ext>
              </a:extLst>
            </p:cNvPr>
            <p:cNvSpPr>
              <a:spLocks/>
            </p:cNvSpPr>
            <p:nvPr/>
          </p:nvSpPr>
          <p:spPr bwMode="auto">
            <a:xfrm>
              <a:off x="6310837" y="3810159"/>
              <a:ext cx="73754" cy="133554"/>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1" name="Freeform 762">
              <a:extLst>
                <a:ext uri="{FF2B5EF4-FFF2-40B4-BE49-F238E27FC236}">
                  <a16:creationId xmlns:a16="http://schemas.microsoft.com/office/drawing/2014/main" id="{BA4FC268-2E05-47BE-BD27-70B05F4076A3}"/>
                </a:ext>
              </a:extLst>
            </p:cNvPr>
            <p:cNvSpPr>
              <a:spLocks/>
            </p:cNvSpPr>
            <p:nvPr/>
          </p:nvSpPr>
          <p:spPr bwMode="auto">
            <a:xfrm>
              <a:off x="7445052" y="3289896"/>
              <a:ext cx="47840" cy="119601"/>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2" name="Freeform 763">
              <a:extLst>
                <a:ext uri="{FF2B5EF4-FFF2-40B4-BE49-F238E27FC236}">
                  <a16:creationId xmlns:a16="http://schemas.microsoft.com/office/drawing/2014/main" id="{AA85667E-2567-4334-8CF7-4F014FACF313}"/>
                </a:ext>
              </a:extLst>
            </p:cNvPr>
            <p:cNvSpPr>
              <a:spLocks/>
            </p:cNvSpPr>
            <p:nvPr/>
          </p:nvSpPr>
          <p:spPr bwMode="auto">
            <a:xfrm>
              <a:off x="7839735" y="4147034"/>
              <a:ext cx="588038" cy="354816"/>
            </a:xfrm>
            <a:custGeom>
              <a:avLst/>
              <a:gdLst>
                <a:gd name="T0" fmla="*/ 465 w 492"/>
                <a:gd name="T1" fmla="*/ 264 h 297"/>
                <a:gd name="T2" fmla="*/ 447 w 492"/>
                <a:gd name="T3" fmla="*/ 248 h 297"/>
                <a:gd name="T4" fmla="*/ 432 w 492"/>
                <a:gd name="T5" fmla="*/ 223 h 297"/>
                <a:gd name="T6" fmla="*/ 411 w 492"/>
                <a:gd name="T7" fmla="*/ 202 h 297"/>
                <a:gd name="T8" fmla="*/ 430 w 492"/>
                <a:gd name="T9" fmla="*/ 179 h 297"/>
                <a:gd name="T10" fmla="*/ 403 w 492"/>
                <a:gd name="T11" fmla="*/ 159 h 297"/>
                <a:gd name="T12" fmla="*/ 379 w 492"/>
                <a:gd name="T13" fmla="*/ 143 h 297"/>
                <a:gd name="T14" fmla="*/ 356 w 492"/>
                <a:gd name="T15" fmla="*/ 114 h 297"/>
                <a:gd name="T16" fmla="*/ 314 w 492"/>
                <a:gd name="T17" fmla="*/ 90 h 297"/>
                <a:gd name="T18" fmla="*/ 269 w 492"/>
                <a:gd name="T19" fmla="*/ 70 h 297"/>
                <a:gd name="T20" fmla="*/ 225 w 492"/>
                <a:gd name="T21" fmla="*/ 58 h 297"/>
                <a:gd name="T22" fmla="*/ 186 w 492"/>
                <a:gd name="T23" fmla="*/ 38 h 297"/>
                <a:gd name="T24" fmla="*/ 164 w 492"/>
                <a:gd name="T25" fmla="*/ 53 h 297"/>
                <a:gd name="T26" fmla="*/ 139 w 492"/>
                <a:gd name="T27" fmla="*/ 69 h 297"/>
                <a:gd name="T28" fmla="*/ 119 w 492"/>
                <a:gd name="T29" fmla="*/ 90 h 297"/>
                <a:gd name="T30" fmla="*/ 101 w 492"/>
                <a:gd name="T31" fmla="*/ 66 h 297"/>
                <a:gd name="T32" fmla="*/ 92 w 492"/>
                <a:gd name="T33" fmla="*/ 47 h 297"/>
                <a:gd name="T34" fmla="*/ 88 w 492"/>
                <a:gd name="T35" fmla="*/ 19 h 297"/>
                <a:gd name="T36" fmla="*/ 59 w 492"/>
                <a:gd name="T37" fmla="*/ 6 h 297"/>
                <a:gd name="T38" fmla="*/ 23 w 492"/>
                <a:gd name="T39" fmla="*/ 18 h 297"/>
                <a:gd name="T40" fmla="*/ 2 w 492"/>
                <a:gd name="T41" fmla="*/ 21 h 297"/>
                <a:gd name="T42" fmla="*/ 26 w 492"/>
                <a:gd name="T43" fmla="*/ 37 h 297"/>
                <a:gd name="T44" fmla="*/ 42 w 492"/>
                <a:gd name="T45" fmla="*/ 58 h 297"/>
                <a:gd name="T46" fmla="*/ 83 w 492"/>
                <a:gd name="T47" fmla="*/ 57 h 297"/>
                <a:gd name="T48" fmla="*/ 65 w 492"/>
                <a:gd name="T49" fmla="*/ 65 h 297"/>
                <a:gd name="T50" fmla="*/ 39 w 492"/>
                <a:gd name="T51" fmla="*/ 73 h 297"/>
                <a:gd name="T52" fmla="*/ 56 w 492"/>
                <a:gd name="T53" fmla="*/ 94 h 297"/>
                <a:gd name="T54" fmla="*/ 72 w 492"/>
                <a:gd name="T55" fmla="*/ 105 h 297"/>
                <a:gd name="T56" fmla="*/ 86 w 492"/>
                <a:gd name="T57" fmla="*/ 103 h 297"/>
                <a:gd name="T58" fmla="*/ 110 w 492"/>
                <a:gd name="T59" fmla="*/ 121 h 297"/>
                <a:gd name="T60" fmla="*/ 161 w 492"/>
                <a:gd name="T61" fmla="*/ 136 h 297"/>
                <a:gd name="T62" fmla="*/ 190 w 492"/>
                <a:gd name="T63" fmla="*/ 169 h 297"/>
                <a:gd name="T64" fmla="*/ 200 w 492"/>
                <a:gd name="T65" fmla="*/ 196 h 297"/>
                <a:gd name="T66" fmla="*/ 175 w 492"/>
                <a:gd name="T67" fmla="*/ 215 h 297"/>
                <a:gd name="T68" fmla="*/ 194 w 492"/>
                <a:gd name="T69" fmla="*/ 228 h 297"/>
                <a:gd name="T70" fmla="*/ 230 w 492"/>
                <a:gd name="T71" fmla="*/ 232 h 297"/>
                <a:gd name="T72" fmla="*/ 254 w 492"/>
                <a:gd name="T73" fmla="*/ 253 h 297"/>
                <a:gd name="T74" fmla="*/ 288 w 492"/>
                <a:gd name="T75" fmla="*/ 255 h 297"/>
                <a:gd name="T76" fmla="*/ 309 w 492"/>
                <a:gd name="T77" fmla="*/ 235 h 297"/>
                <a:gd name="T78" fmla="*/ 322 w 492"/>
                <a:gd name="T79" fmla="*/ 221 h 297"/>
                <a:gd name="T80" fmla="*/ 346 w 492"/>
                <a:gd name="T81" fmla="*/ 209 h 297"/>
                <a:gd name="T82" fmla="*/ 380 w 492"/>
                <a:gd name="T83" fmla="*/ 223 h 297"/>
                <a:gd name="T84" fmla="*/ 399 w 492"/>
                <a:gd name="T85" fmla="*/ 255 h 297"/>
                <a:gd name="T86" fmla="*/ 417 w 492"/>
                <a:gd name="T87" fmla="*/ 280 h 297"/>
                <a:gd name="T88" fmla="*/ 447 w 492"/>
                <a:gd name="T89" fmla="*/ 283 h 297"/>
                <a:gd name="T90" fmla="*/ 479 w 492"/>
                <a:gd name="T91" fmla="*/ 295 h 297"/>
                <a:gd name="T92" fmla="*/ 478 w 492"/>
                <a:gd name="T93"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2" h="297">
                  <a:moveTo>
                    <a:pt x="468" y="273"/>
                  </a:moveTo>
                  <a:cubicBezTo>
                    <a:pt x="471" y="269"/>
                    <a:pt x="474" y="267"/>
                    <a:pt x="473" y="265"/>
                  </a:cubicBezTo>
                  <a:cubicBezTo>
                    <a:pt x="472" y="264"/>
                    <a:pt x="471" y="264"/>
                    <a:pt x="465" y="264"/>
                  </a:cubicBezTo>
                  <a:cubicBezTo>
                    <a:pt x="459" y="264"/>
                    <a:pt x="454" y="264"/>
                    <a:pt x="454" y="260"/>
                  </a:cubicBezTo>
                  <a:cubicBezTo>
                    <a:pt x="454" y="257"/>
                    <a:pt x="458" y="252"/>
                    <a:pt x="457" y="250"/>
                  </a:cubicBezTo>
                  <a:cubicBezTo>
                    <a:pt x="456" y="248"/>
                    <a:pt x="451" y="247"/>
                    <a:pt x="447" y="248"/>
                  </a:cubicBezTo>
                  <a:cubicBezTo>
                    <a:pt x="443" y="249"/>
                    <a:pt x="441" y="253"/>
                    <a:pt x="439" y="248"/>
                  </a:cubicBezTo>
                  <a:cubicBezTo>
                    <a:pt x="437" y="242"/>
                    <a:pt x="436" y="239"/>
                    <a:pt x="433" y="235"/>
                  </a:cubicBezTo>
                  <a:cubicBezTo>
                    <a:pt x="431" y="231"/>
                    <a:pt x="432" y="226"/>
                    <a:pt x="432" y="223"/>
                  </a:cubicBezTo>
                  <a:cubicBezTo>
                    <a:pt x="432" y="221"/>
                    <a:pt x="432" y="220"/>
                    <a:pt x="428" y="219"/>
                  </a:cubicBezTo>
                  <a:cubicBezTo>
                    <a:pt x="423" y="218"/>
                    <a:pt x="416" y="210"/>
                    <a:pt x="414" y="209"/>
                  </a:cubicBezTo>
                  <a:cubicBezTo>
                    <a:pt x="414" y="209"/>
                    <a:pt x="413" y="206"/>
                    <a:pt x="411" y="202"/>
                  </a:cubicBezTo>
                  <a:cubicBezTo>
                    <a:pt x="408" y="198"/>
                    <a:pt x="405" y="196"/>
                    <a:pt x="405" y="192"/>
                  </a:cubicBezTo>
                  <a:cubicBezTo>
                    <a:pt x="405" y="187"/>
                    <a:pt x="399" y="186"/>
                    <a:pt x="409" y="186"/>
                  </a:cubicBezTo>
                  <a:cubicBezTo>
                    <a:pt x="419" y="186"/>
                    <a:pt x="430" y="182"/>
                    <a:pt x="430" y="179"/>
                  </a:cubicBezTo>
                  <a:cubicBezTo>
                    <a:pt x="429" y="176"/>
                    <a:pt x="429" y="171"/>
                    <a:pt x="426" y="169"/>
                  </a:cubicBezTo>
                  <a:cubicBezTo>
                    <a:pt x="423" y="168"/>
                    <a:pt x="416" y="163"/>
                    <a:pt x="413" y="163"/>
                  </a:cubicBezTo>
                  <a:cubicBezTo>
                    <a:pt x="409" y="163"/>
                    <a:pt x="407" y="162"/>
                    <a:pt x="403" y="159"/>
                  </a:cubicBezTo>
                  <a:cubicBezTo>
                    <a:pt x="399" y="155"/>
                    <a:pt x="405" y="156"/>
                    <a:pt x="394" y="154"/>
                  </a:cubicBezTo>
                  <a:cubicBezTo>
                    <a:pt x="382" y="151"/>
                    <a:pt x="380" y="150"/>
                    <a:pt x="378" y="148"/>
                  </a:cubicBezTo>
                  <a:cubicBezTo>
                    <a:pt x="376" y="146"/>
                    <a:pt x="376" y="147"/>
                    <a:pt x="379" y="143"/>
                  </a:cubicBezTo>
                  <a:cubicBezTo>
                    <a:pt x="382" y="139"/>
                    <a:pt x="377" y="129"/>
                    <a:pt x="377" y="128"/>
                  </a:cubicBezTo>
                  <a:cubicBezTo>
                    <a:pt x="376" y="127"/>
                    <a:pt x="378" y="123"/>
                    <a:pt x="369" y="120"/>
                  </a:cubicBezTo>
                  <a:cubicBezTo>
                    <a:pt x="360" y="117"/>
                    <a:pt x="362" y="119"/>
                    <a:pt x="356" y="114"/>
                  </a:cubicBezTo>
                  <a:cubicBezTo>
                    <a:pt x="350" y="109"/>
                    <a:pt x="340" y="104"/>
                    <a:pt x="336" y="103"/>
                  </a:cubicBezTo>
                  <a:cubicBezTo>
                    <a:pt x="333" y="102"/>
                    <a:pt x="331" y="98"/>
                    <a:pt x="324" y="95"/>
                  </a:cubicBezTo>
                  <a:cubicBezTo>
                    <a:pt x="318" y="92"/>
                    <a:pt x="324" y="93"/>
                    <a:pt x="314" y="90"/>
                  </a:cubicBezTo>
                  <a:cubicBezTo>
                    <a:pt x="304" y="88"/>
                    <a:pt x="303" y="87"/>
                    <a:pt x="296" y="84"/>
                  </a:cubicBezTo>
                  <a:cubicBezTo>
                    <a:pt x="289" y="81"/>
                    <a:pt x="297" y="85"/>
                    <a:pt x="285" y="78"/>
                  </a:cubicBezTo>
                  <a:cubicBezTo>
                    <a:pt x="273" y="72"/>
                    <a:pt x="275" y="72"/>
                    <a:pt x="269" y="70"/>
                  </a:cubicBezTo>
                  <a:cubicBezTo>
                    <a:pt x="262" y="68"/>
                    <a:pt x="261" y="68"/>
                    <a:pt x="254" y="65"/>
                  </a:cubicBezTo>
                  <a:cubicBezTo>
                    <a:pt x="247" y="62"/>
                    <a:pt x="248" y="60"/>
                    <a:pt x="243" y="60"/>
                  </a:cubicBezTo>
                  <a:cubicBezTo>
                    <a:pt x="238" y="60"/>
                    <a:pt x="229" y="63"/>
                    <a:pt x="225" y="58"/>
                  </a:cubicBezTo>
                  <a:cubicBezTo>
                    <a:pt x="220" y="54"/>
                    <a:pt x="222" y="55"/>
                    <a:pt x="215" y="52"/>
                  </a:cubicBezTo>
                  <a:cubicBezTo>
                    <a:pt x="208" y="48"/>
                    <a:pt x="214" y="49"/>
                    <a:pt x="204" y="45"/>
                  </a:cubicBezTo>
                  <a:cubicBezTo>
                    <a:pt x="194" y="41"/>
                    <a:pt x="190" y="38"/>
                    <a:pt x="186" y="38"/>
                  </a:cubicBezTo>
                  <a:cubicBezTo>
                    <a:pt x="182" y="38"/>
                    <a:pt x="174" y="38"/>
                    <a:pt x="172" y="40"/>
                  </a:cubicBezTo>
                  <a:cubicBezTo>
                    <a:pt x="171" y="42"/>
                    <a:pt x="167" y="39"/>
                    <a:pt x="167" y="45"/>
                  </a:cubicBezTo>
                  <a:cubicBezTo>
                    <a:pt x="167" y="51"/>
                    <a:pt x="169" y="52"/>
                    <a:pt x="164" y="53"/>
                  </a:cubicBezTo>
                  <a:cubicBezTo>
                    <a:pt x="159" y="55"/>
                    <a:pt x="156" y="55"/>
                    <a:pt x="152" y="56"/>
                  </a:cubicBezTo>
                  <a:cubicBezTo>
                    <a:pt x="147" y="58"/>
                    <a:pt x="145" y="56"/>
                    <a:pt x="144" y="60"/>
                  </a:cubicBezTo>
                  <a:cubicBezTo>
                    <a:pt x="143" y="65"/>
                    <a:pt x="142" y="65"/>
                    <a:pt x="139" y="69"/>
                  </a:cubicBezTo>
                  <a:cubicBezTo>
                    <a:pt x="136" y="74"/>
                    <a:pt x="137" y="72"/>
                    <a:pt x="133" y="77"/>
                  </a:cubicBezTo>
                  <a:cubicBezTo>
                    <a:pt x="129" y="82"/>
                    <a:pt x="126" y="87"/>
                    <a:pt x="123" y="89"/>
                  </a:cubicBezTo>
                  <a:cubicBezTo>
                    <a:pt x="121" y="90"/>
                    <a:pt x="125" y="92"/>
                    <a:pt x="119" y="90"/>
                  </a:cubicBezTo>
                  <a:cubicBezTo>
                    <a:pt x="113" y="89"/>
                    <a:pt x="114" y="94"/>
                    <a:pt x="110" y="88"/>
                  </a:cubicBezTo>
                  <a:cubicBezTo>
                    <a:pt x="105" y="81"/>
                    <a:pt x="104" y="79"/>
                    <a:pt x="104" y="75"/>
                  </a:cubicBezTo>
                  <a:cubicBezTo>
                    <a:pt x="104" y="71"/>
                    <a:pt x="102" y="64"/>
                    <a:pt x="101" y="66"/>
                  </a:cubicBezTo>
                  <a:cubicBezTo>
                    <a:pt x="99" y="68"/>
                    <a:pt x="95" y="76"/>
                    <a:pt x="94" y="70"/>
                  </a:cubicBezTo>
                  <a:cubicBezTo>
                    <a:pt x="92" y="64"/>
                    <a:pt x="92" y="63"/>
                    <a:pt x="92" y="57"/>
                  </a:cubicBezTo>
                  <a:cubicBezTo>
                    <a:pt x="92" y="52"/>
                    <a:pt x="92" y="55"/>
                    <a:pt x="92" y="47"/>
                  </a:cubicBezTo>
                  <a:cubicBezTo>
                    <a:pt x="92" y="40"/>
                    <a:pt x="94" y="39"/>
                    <a:pt x="93" y="34"/>
                  </a:cubicBezTo>
                  <a:cubicBezTo>
                    <a:pt x="93" y="28"/>
                    <a:pt x="92" y="26"/>
                    <a:pt x="92" y="24"/>
                  </a:cubicBezTo>
                  <a:cubicBezTo>
                    <a:pt x="92" y="22"/>
                    <a:pt x="93" y="19"/>
                    <a:pt x="88" y="19"/>
                  </a:cubicBezTo>
                  <a:cubicBezTo>
                    <a:pt x="83" y="18"/>
                    <a:pt x="80" y="16"/>
                    <a:pt x="77" y="16"/>
                  </a:cubicBezTo>
                  <a:cubicBezTo>
                    <a:pt x="74" y="16"/>
                    <a:pt x="70" y="15"/>
                    <a:pt x="68" y="14"/>
                  </a:cubicBezTo>
                  <a:cubicBezTo>
                    <a:pt x="65" y="12"/>
                    <a:pt x="65" y="6"/>
                    <a:pt x="59" y="6"/>
                  </a:cubicBezTo>
                  <a:cubicBezTo>
                    <a:pt x="54" y="6"/>
                    <a:pt x="56" y="0"/>
                    <a:pt x="46" y="6"/>
                  </a:cubicBezTo>
                  <a:cubicBezTo>
                    <a:pt x="37" y="12"/>
                    <a:pt x="34" y="10"/>
                    <a:pt x="31" y="13"/>
                  </a:cubicBezTo>
                  <a:cubicBezTo>
                    <a:pt x="28" y="15"/>
                    <a:pt x="26" y="13"/>
                    <a:pt x="23" y="18"/>
                  </a:cubicBezTo>
                  <a:cubicBezTo>
                    <a:pt x="20" y="23"/>
                    <a:pt x="21" y="29"/>
                    <a:pt x="17" y="25"/>
                  </a:cubicBezTo>
                  <a:cubicBezTo>
                    <a:pt x="13" y="21"/>
                    <a:pt x="14" y="20"/>
                    <a:pt x="10" y="20"/>
                  </a:cubicBezTo>
                  <a:cubicBezTo>
                    <a:pt x="7" y="20"/>
                    <a:pt x="0" y="14"/>
                    <a:pt x="2" y="21"/>
                  </a:cubicBezTo>
                  <a:cubicBezTo>
                    <a:pt x="4" y="27"/>
                    <a:pt x="4" y="26"/>
                    <a:pt x="8" y="30"/>
                  </a:cubicBezTo>
                  <a:cubicBezTo>
                    <a:pt x="11" y="34"/>
                    <a:pt x="11" y="36"/>
                    <a:pt x="17" y="36"/>
                  </a:cubicBezTo>
                  <a:cubicBezTo>
                    <a:pt x="23" y="36"/>
                    <a:pt x="22" y="34"/>
                    <a:pt x="26" y="37"/>
                  </a:cubicBezTo>
                  <a:cubicBezTo>
                    <a:pt x="30" y="41"/>
                    <a:pt x="37" y="39"/>
                    <a:pt x="37" y="41"/>
                  </a:cubicBezTo>
                  <a:cubicBezTo>
                    <a:pt x="37" y="42"/>
                    <a:pt x="35" y="43"/>
                    <a:pt x="36" y="49"/>
                  </a:cubicBezTo>
                  <a:cubicBezTo>
                    <a:pt x="38" y="56"/>
                    <a:pt x="35" y="57"/>
                    <a:pt x="42" y="58"/>
                  </a:cubicBezTo>
                  <a:cubicBezTo>
                    <a:pt x="50" y="59"/>
                    <a:pt x="43" y="56"/>
                    <a:pt x="53" y="59"/>
                  </a:cubicBezTo>
                  <a:cubicBezTo>
                    <a:pt x="62" y="62"/>
                    <a:pt x="61" y="61"/>
                    <a:pt x="67" y="60"/>
                  </a:cubicBezTo>
                  <a:cubicBezTo>
                    <a:pt x="73" y="59"/>
                    <a:pt x="81" y="56"/>
                    <a:pt x="83" y="57"/>
                  </a:cubicBezTo>
                  <a:cubicBezTo>
                    <a:pt x="84" y="58"/>
                    <a:pt x="86" y="58"/>
                    <a:pt x="84" y="62"/>
                  </a:cubicBezTo>
                  <a:cubicBezTo>
                    <a:pt x="82" y="65"/>
                    <a:pt x="86" y="66"/>
                    <a:pt x="79" y="66"/>
                  </a:cubicBezTo>
                  <a:cubicBezTo>
                    <a:pt x="72" y="67"/>
                    <a:pt x="71" y="64"/>
                    <a:pt x="65" y="65"/>
                  </a:cubicBezTo>
                  <a:cubicBezTo>
                    <a:pt x="60" y="67"/>
                    <a:pt x="58" y="64"/>
                    <a:pt x="57" y="69"/>
                  </a:cubicBezTo>
                  <a:cubicBezTo>
                    <a:pt x="56" y="73"/>
                    <a:pt x="54" y="76"/>
                    <a:pt x="49" y="74"/>
                  </a:cubicBezTo>
                  <a:cubicBezTo>
                    <a:pt x="45" y="73"/>
                    <a:pt x="40" y="70"/>
                    <a:pt x="39" y="73"/>
                  </a:cubicBezTo>
                  <a:cubicBezTo>
                    <a:pt x="38" y="76"/>
                    <a:pt x="36" y="79"/>
                    <a:pt x="40" y="80"/>
                  </a:cubicBezTo>
                  <a:cubicBezTo>
                    <a:pt x="44" y="82"/>
                    <a:pt x="52" y="81"/>
                    <a:pt x="52" y="85"/>
                  </a:cubicBezTo>
                  <a:cubicBezTo>
                    <a:pt x="53" y="90"/>
                    <a:pt x="57" y="90"/>
                    <a:pt x="56" y="94"/>
                  </a:cubicBezTo>
                  <a:cubicBezTo>
                    <a:pt x="55" y="99"/>
                    <a:pt x="53" y="100"/>
                    <a:pt x="55" y="105"/>
                  </a:cubicBezTo>
                  <a:cubicBezTo>
                    <a:pt x="57" y="110"/>
                    <a:pt x="60" y="115"/>
                    <a:pt x="65" y="112"/>
                  </a:cubicBezTo>
                  <a:cubicBezTo>
                    <a:pt x="71" y="110"/>
                    <a:pt x="70" y="109"/>
                    <a:pt x="72" y="105"/>
                  </a:cubicBezTo>
                  <a:cubicBezTo>
                    <a:pt x="74" y="100"/>
                    <a:pt x="74" y="97"/>
                    <a:pt x="76" y="93"/>
                  </a:cubicBezTo>
                  <a:cubicBezTo>
                    <a:pt x="79" y="89"/>
                    <a:pt x="79" y="91"/>
                    <a:pt x="79" y="96"/>
                  </a:cubicBezTo>
                  <a:cubicBezTo>
                    <a:pt x="80" y="101"/>
                    <a:pt x="80" y="102"/>
                    <a:pt x="86" y="103"/>
                  </a:cubicBezTo>
                  <a:cubicBezTo>
                    <a:pt x="91" y="105"/>
                    <a:pt x="87" y="105"/>
                    <a:pt x="94" y="106"/>
                  </a:cubicBezTo>
                  <a:cubicBezTo>
                    <a:pt x="101" y="107"/>
                    <a:pt x="104" y="102"/>
                    <a:pt x="104" y="107"/>
                  </a:cubicBezTo>
                  <a:cubicBezTo>
                    <a:pt x="104" y="112"/>
                    <a:pt x="96" y="119"/>
                    <a:pt x="110" y="121"/>
                  </a:cubicBezTo>
                  <a:cubicBezTo>
                    <a:pt x="124" y="123"/>
                    <a:pt x="120" y="122"/>
                    <a:pt x="128" y="123"/>
                  </a:cubicBezTo>
                  <a:cubicBezTo>
                    <a:pt x="136" y="125"/>
                    <a:pt x="140" y="124"/>
                    <a:pt x="144" y="127"/>
                  </a:cubicBezTo>
                  <a:cubicBezTo>
                    <a:pt x="148" y="130"/>
                    <a:pt x="151" y="134"/>
                    <a:pt x="161" y="136"/>
                  </a:cubicBezTo>
                  <a:cubicBezTo>
                    <a:pt x="171" y="139"/>
                    <a:pt x="174" y="136"/>
                    <a:pt x="176" y="140"/>
                  </a:cubicBezTo>
                  <a:cubicBezTo>
                    <a:pt x="178" y="144"/>
                    <a:pt x="188" y="158"/>
                    <a:pt x="188" y="158"/>
                  </a:cubicBezTo>
                  <a:cubicBezTo>
                    <a:pt x="188" y="158"/>
                    <a:pt x="187" y="160"/>
                    <a:pt x="190" y="169"/>
                  </a:cubicBezTo>
                  <a:cubicBezTo>
                    <a:pt x="193" y="177"/>
                    <a:pt x="193" y="178"/>
                    <a:pt x="196" y="182"/>
                  </a:cubicBezTo>
                  <a:cubicBezTo>
                    <a:pt x="199" y="185"/>
                    <a:pt x="198" y="188"/>
                    <a:pt x="198" y="190"/>
                  </a:cubicBezTo>
                  <a:cubicBezTo>
                    <a:pt x="198" y="191"/>
                    <a:pt x="199" y="194"/>
                    <a:pt x="200" y="196"/>
                  </a:cubicBezTo>
                  <a:cubicBezTo>
                    <a:pt x="202" y="199"/>
                    <a:pt x="204" y="199"/>
                    <a:pt x="200" y="201"/>
                  </a:cubicBezTo>
                  <a:cubicBezTo>
                    <a:pt x="196" y="204"/>
                    <a:pt x="190" y="203"/>
                    <a:pt x="186" y="206"/>
                  </a:cubicBezTo>
                  <a:cubicBezTo>
                    <a:pt x="182" y="209"/>
                    <a:pt x="178" y="208"/>
                    <a:pt x="175" y="215"/>
                  </a:cubicBezTo>
                  <a:cubicBezTo>
                    <a:pt x="173" y="222"/>
                    <a:pt x="167" y="218"/>
                    <a:pt x="169" y="227"/>
                  </a:cubicBezTo>
                  <a:cubicBezTo>
                    <a:pt x="171" y="236"/>
                    <a:pt x="176" y="235"/>
                    <a:pt x="181" y="234"/>
                  </a:cubicBezTo>
                  <a:cubicBezTo>
                    <a:pt x="186" y="233"/>
                    <a:pt x="184" y="235"/>
                    <a:pt x="194" y="228"/>
                  </a:cubicBezTo>
                  <a:cubicBezTo>
                    <a:pt x="204" y="221"/>
                    <a:pt x="207" y="224"/>
                    <a:pt x="210" y="225"/>
                  </a:cubicBezTo>
                  <a:cubicBezTo>
                    <a:pt x="214" y="226"/>
                    <a:pt x="221" y="223"/>
                    <a:pt x="224" y="225"/>
                  </a:cubicBezTo>
                  <a:cubicBezTo>
                    <a:pt x="227" y="228"/>
                    <a:pt x="228" y="229"/>
                    <a:pt x="230" y="232"/>
                  </a:cubicBezTo>
                  <a:cubicBezTo>
                    <a:pt x="232" y="234"/>
                    <a:pt x="235" y="233"/>
                    <a:pt x="237" y="239"/>
                  </a:cubicBezTo>
                  <a:cubicBezTo>
                    <a:pt x="240" y="244"/>
                    <a:pt x="243" y="243"/>
                    <a:pt x="245" y="248"/>
                  </a:cubicBezTo>
                  <a:cubicBezTo>
                    <a:pt x="248" y="252"/>
                    <a:pt x="248" y="253"/>
                    <a:pt x="254" y="253"/>
                  </a:cubicBezTo>
                  <a:cubicBezTo>
                    <a:pt x="259" y="253"/>
                    <a:pt x="259" y="252"/>
                    <a:pt x="266" y="253"/>
                  </a:cubicBezTo>
                  <a:cubicBezTo>
                    <a:pt x="272" y="253"/>
                    <a:pt x="272" y="251"/>
                    <a:pt x="279" y="253"/>
                  </a:cubicBezTo>
                  <a:cubicBezTo>
                    <a:pt x="286" y="255"/>
                    <a:pt x="282" y="254"/>
                    <a:pt x="288" y="255"/>
                  </a:cubicBezTo>
                  <a:cubicBezTo>
                    <a:pt x="294" y="257"/>
                    <a:pt x="296" y="257"/>
                    <a:pt x="302" y="253"/>
                  </a:cubicBezTo>
                  <a:cubicBezTo>
                    <a:pt x="308" y="249"/>
                    <a:pt x="310" y="250"/>
                    <a:pt x="310" y="243"/>
                  </a:cubicBezTo>
                  <a:cubicBezTo>
                    <a:pt x="310" y="237"/>
                    <a:pt x="317" y="237"/>
                    <a:pt x="309" y="235"/>
                  </a:cubicBezTo>
                  <a:cubicBezTo>
                    <a:pt x="302" y="232"/>
                    <a:pt x="293" y="233"/>
                    <a:pt x="303" y="228"/>
                  </a:cubicBezTo>
                  <a:cubicBezTo>
                    <a:pt x="312" y="224"/>
                    <a:pt x="310" y="226"/>
                    <a:pt x="316" y="225"/>
                  </a:cubicBezTo>
                  <a:cubicBezTo>
                    <a:pt x="321" y="224"/>
                    <a:pt x="317" y="224"/>
                    <a:pt x="322" y="221"/>
                  </a:cubicBezTo>
                  <a:cubicBezTo>
                    <a:pt x="328" y="219"/>
                    <a:pt x="326" y="213"/>
                    <a:pt x="329" y="213"/>
                  </a:cubicBezTo>
                  <a:cubicBezTo>
                    <a:pt x="333" y="213"/>
                    <a:pt x="332" y="212"/>
                    <a:pt x="337" y="211"/>
                  </a:cubicBezTo>
                  <a:cubicBezTo>
                    <a:pt x="343" y="210"/>
                    <a:pt x="343" y="207"/>
                    <a:pt x="346" y="209"/>
                  </a:cubicBezTo>
                  <a:cubicBezTo>
                    <a:pt x="349" y="211"/>
                    <a:pt x="355" y="216"/>
                    <a:pt x="355" y="218"/>
                  </a:cubicBezTo>
                  <a:cubicBezTo>
                    <a:pt x="355" y="219"/>
                    <a:pt x="364" y="215"/>
                    <a:pt x="369" y="217"/>
                  </a:cubicBezTo>
                  <a:cubicBezTo>
                    <a:pt x="374" y="220"/>
                    <a:pt x="379" y="217"/>
                    <a:pt x="380" y="223"/>
                  </a:cubicBezTo>
                  <a:cubicBezTo>
                    <a:pt x="381" y="229"/>
                    <a:pt x="387" y="230"/>
                    <a:pt x="387" y="234"/>
                  </a:cubicBezTo>
                  <a:cubicBezTo>
                    <a:pt x="387" y="238"/>
                    <a:pt x="388" y="241"/>
                    <a:pt x="391" y="245"/>
                  </a:cubicBezTo>
                  <a:cubicBezTo>
                    <a:pt x="393" y="250"/>
                    <a:pt x="397" y="251"/>
                    <a:pt x="399" y="255"/>
                  </a:cubicBezTo>
                  <a:cubicBezTo>
                    <a:pt x="401" y="259"/>
                    <a:pt x="400" y="257"/>
                    <a:pt x="403" y="263"/>
                  </a:cubicBezTo>
                  <a:cubicBezTo>
                    <a:pt x="405" y="269"/>
                    <a:pt x="409" y="268"/>
                    <a:pt x="409" y="273"/>
                  </a:cubicBezTo>
                  <a:cubicBezTo>
                    <a:pt x="410" y="277"/>
                    <a:pt x="412" y="278"/>
                    <a:pt x="417" y="280"/>
                  </a:cubicBezTo>
                  <a:cubicBezTo>
                    <a:pt x="422" y="283"/>
                    <a:pt x="424" y="280"/>
                    <a:pt x="427" y="280"/>
                  </a:cubicBezTo>
                  <a:cubicBezTo>
                    <a:pt x="429" y="281"/>
                    <a:pt x="431" y="280"/>
                    <a:pt x="435" y="281"/>
                  </a:cubicBezTo>
                  <a:cubicBezTo>
                    <a:pt x="440" y="283"/>
                    <a:pt x="445" y="281"/>
                    <a:pt x="447" y="283"/>
                  </a:cubicBezTo>
                  <a:cubicBezTo>
                    <a:pt x="449" y="285"/>
                    <a:pt x="458" y="285"/>
                    <a:pt x="462" y="288"/>
                  </a:cubicBezTo>
                  <a:cubicBezTo>
                    <a:pt x="466" y="291"/>
                    <a:pt x="469" y="289"/>
                    <a:pt x="471" y="293"/>
                  </a:cubicBezTo>
                  <a:cubicBezTo>
                    <a:pt x="472" y="297"/>
                    <a:pt x="474" y="296"/>
                    <a:pt x="479" y="295"/>
                  </a:cubicBezTo>
                  <a:cubicBezTo>
                    <a:pt x="485" y="294"/>
                    <a:pt x="488" y="293"/>
                    <a:pt x="488" y="291"/>
                  </a:cubicBezTo>
                  <a:cubicBezTo>
                    <a:pt x="487" y="289"/>
                    <a:pt x="492" y="284"/>
                    <a:pt x="488" y="283"/>
                  </a:cubicBezTo>
                  <a:cubicBezTo>
                    <a:pt x="484" y="283"/>
                    <a:pt x="483" y="279"/>
                    <a:pt x="478" y="279"/>
                  </a:cubicBezTo>
                  <a:cubicBezTo>
                    <a:pt x="474" y="279"/>
                    <a:pt x="471" y="278"/>
                    <a:pt x="470" y="277"/>
                  </a:cubicBezTo>
                  <a:cubicBezTo>
                    <a:pt x="470" y="277"/>
                    <a:pt x="463" y="274"/>
                    <a:pt x="468" y="27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3" name="Freeform 764">
              <a:extLst>
                <a:ext uri="{FF2B5EF4-FFF2-40B4-BE49-F238E27FC236}">
                  <a16:creationId xmlns:a16="http://schemas.microsoft.com/office/drawing/2014/main" id="{7F53781A-88F7-4710-B03B-2B1CD8036BE7}"/>
                </a:ext>
              </a:extLst>
            </p:cNvPr>
            <p:cNvSpPr>
              <a:spLocks/>
            </p:cNvSpPr>
            <p:nvPr/>
          </p:nvSpPr>
          <p:spPr bwMode="auto">
            <a:xfrm>
              <a:off x="7191897" y="3899859"/>
              <a:ext cx="314949" cy="386709"/>
            </a:xfrm>
            <a:custGeom>
              <a:avLst/>
              <a:gdLst>
                <a:gd name="T0" fmla="*/ 207 w 263"/>
                <a:gd name="T1" fmla="*/ 13 h 323"/>
                <a:gd name="T2" fmla="*/ 220 w 263"/>
                <a:gd name="T3" fmla="*/ 22 h 323"/>
                <a:gd name="T4" fmla="*/ 223 w 263"/>
                <a:gd name="T5" fmla="*/ 31 h 323"/>
                <a:gd name="T6" fmla="*/ 238 w 263"/>
                <a:gd name="T7" fmla="*/ 40 h 323"/>
                <a:gd name="T8" fmla="*/ 262 w 263"/>
                <a:gd name="T9" fmla="*/ 51 h 323"/>
                <a:gd name="T10" fmla="*/ 241 w 263"/>
                <a:gd name="T11" fmla="*/ 63 h 323"/>
                <a:gd name="T12" fmla="*/ 239 w 263"/>
                <a:gd name="T13" fmla="*/ 69 h 323"/>
                <a:gd name="T14" fmla="*/ 230 w 263"/>
                <a:gd name="T15" fmla="*/ 82 h 323"/>
                <a:gd name="T16" fmla="*/ 215 w 263"/>
                <a:gd name="T17" fmla="*/ 90 h 323"/>
                <a:gd name="T18" fmla="*/ 213 w 263"/>
                <a:gd name="T19" fmla="*/ 112 h 323"/>
                <a:gd name="T20" fmla="*/ 231 w 263"/>
                <a:gd name="T21" fmla="*/ 133 h 323"/>
                <a:gd name="T22" fmla="*/ 232 w 263"/>
                <a:gd name="T23" fmla="*/ 154 h 323"/>
                <a:gd name="T24" fmla="*/ 254 w 263"/>
                <a:gd name="T25" fmla="*/ 176 h 323"/>
                <a:gd name="T26" fmla="*/ 223 w 263"/>
                <a:gd name="T27" fmla="*/ 181 h 323"/>
                <a:gd name="T28" fmla="*/ 217 w 263"/>
                <a:gd name="T29" fmla="*/ 214 h 323"/>
                <a:gd name="T30" fmla="*/ 208 w 263"/>
                <a:gd name="T31" fmla="*/ 231 h 323"/>
                <a:gd name="T32" fmla="*/ 188 w 263"/>
                <a:gd name="T33" fmla="*/ 251 h 323"/>
                <a:gd name="T34" fmla="*/ 188 w 263"/>
                <a:gd name="T35" fmla="*/ 262 h 323"/>
                <a:gd name="T36" fmla="*/ 184 w 263"/>
                <a:gd name="T37" fmla="*/ 284 h 323"/>
                <a:gd name="T38" fmla="*/ 184 w 263"/>
                <a:gd name="T39" fmla="*/ 301 h 323"/>
                <a:gd name="T40" fmla="*/ 152 w 263"/>
                <a:gd name="T41" fmla="*/ 313 h 323"/>
                <a:gd name="T42" fmla="*/ 140 w 263"/>
                <a:gd name="T43" fmla="*/ 304 h 323"/>
                <a:gd name="T44" fmla="*/ 127 w 263"/>
                <a:gd name="T45" fmla="*/ 296 h 323"/>
                <a:gd name="T46" fmla="*/ 113 w 263"/>
                <a:gd name="T47" fmla="*/ 290 h 323"/>
                <a:gd name="T48" fmla="*/ 94 w 263"/>
                <a:gd name="T49" fmla="*/ 297 h 323"/>
                <a:gd name="T50" fmla="*/ 76 w 263"/>
                <a:gd name="T51" fmla="*/ 300 h 323"/>
                <a:gd name="T52" fmla="*/ 71 w 263"/>
                <a:gd name="T53" fmla="*/ 282 h 323"/>
                <a:gd name="T54" fmla="*/ 52 w 263"/>
                <a:gd name="T55" fmla="*/ 284 h 323"/>
                <a:gd name="T56" fmla="*/ 32 w 263"/>
                <a:gd name="T57" fmla="*/ 280 h 323"/>
                <a:gd name="T58" fmla="*/ 27 w 263"/>
                <a:gd name="T59" fmla="*/ 251 h 323"/>
                <a:gd name="T60" fmla="*/ 21 w 263"/>
                <a:gd name="T61" fmla="*/ 234 h 323"/>
                <a:gd name="T62" fmla="*/ 16 w 263"/>
                <a:gd name="T63" fmla="*/ 224 h 323"/>
                <a:gd name="T64" fmla="*/ 7 w 263"/>
                <a:gd name="T65" fmla="*/ 210 h 323"/>
                <a:gd name="T66" fmla="*/ 1 w 263"/>
                <a:gd name="T67" fmla="*/ 184 h 323"/>
                <a:gd name="T68" fmla="*/ 10 w 263"/>
                <a:gd name="T69" fmla="*/ 150 h 323"/>
                <a:gd name="T70" fmla="*/ 26 w 263"/>
                <a:gd name="T71" fmla="*/ 150 h 323"/>
                <a:gd name="T72" fmla="*/ 49 w 263"/>
                <a:gd name="T73" fmla="*/ 157 h 323"/>
                <a:gd name="T74" fmla="*/ 61 w 263"/>
                <a:gd name="T75" fmla="*/ 136 h 323"/>
                <a:gd name="T76" fmla="*/ 88 w 263"/>
                <a:gd name="T77" fmla="*/ 117 h 323"/>
                <a:gd name="T78" fmla="*/ 110 w 263"/>
                <a:gd name="T79" fmla="*/ 99 h 323"/>
                <a:gd name="T80" fmla="*/ 123 w 263"/>
                <a:gd name="T81" fmla="*/ 80 h 323"/>
                <a:gd name="T82" fmla="*/ 140 w 263"/>
                <a:gd name="T83" fmla="*/ 66 h 323"/>
                <a:gd name="T84" fmla="*/ 154 w 263"/>
                <a:gd name="T85" fmla="*/ 61 h 323"/>
                <a:gd name="T86" fmla="*/ 163 w 263"/>
                <a:gd name="T87" fmla="*/ 54 h 323"/>
                <a:gd name="T88" fmla="*/ 166 w 263"/>
                <a:gd name="T89" fmla="*/ 44 h 323"/>
                <a:gd name="T90" fmla="*/ 180 w 263"/>
                <a:gd name="T91" fmla="*/ 28 h 323"/>
                <a:gd name="T92" fmla="*/ 192 w 263"/>
                <a:gd name="T93" fmla="*/ 4 h 323"/>
                <a:gd name="T94" fmla="*/ 202 w 263"/>
                <a:gd name="T95" fmla="*/ 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323">
                  <a:moveTo>
                    <a:pt x="202" y="7"/>
                  </a:moveTo>
                  <a:cubicBezTo>
                    <a:pt x="203" y="12"/>
                    <a:pt x="203" y="10"/>
                    <a:pt x="207" y="13"/>
                  </a:cubicBezTo>
                  <a:cubicBezTo>
                    <a:pt x="210" y="17"/>
                    <a:pt x="213" y="14"/>
                    <a:pt x="215" y="17"/>
                  </a:cubicBezTo>
                  <a:cubicBezTo>
                    <a:pt x="217" y="20"/>
                    <a:pt x="223" y="17"/>
                    <a:pt x="220" y="22"/>
                  </a:cubicBezTo>
                  <a:cubicBezTo>
                    <a:pt x="217" y="27"/>
                    <a:pt x="212" y="31"/>
                    <a:pt x="215" y="33"/>
                  </a:cubicBezTo>
                  <a:cubicBezTo>
                    <a:pt x="218" y="35"/>
                    <a:pt x="223" y="29"/>
                    <a:pt x="223" y="31"/>
                  </a:cubicBezTo>
                  <a:cubicBezTo>
                    <a:pt x="224" y="34"/>
                    <a:pt x="221" y="37"/>
                    <a:pt x="227" y="39"/>
                  </a:cubicBezTo>
                  <a:cubicBezTo>
                    <a:pt x="233" y="40"/>
                    <a:pt x="233" y="35"/>
                    <a:pt x="238" y="40"/>
                  </a:cubicBezTo>
                  <a:cubicBezTo>
                    <a:pt x="243" y="45"/>
                    <a:pt x="236" y="42"/>
                    <a:pt x="247" y="47"/>
                  </a:cubicBezTo>
                  <a:cubicBezTo>
                    <a:pt x="257" y="51"/>
                    <a:pt x="263" y="47"/>
                    <a:pt x="262" y="51"/>
                  </a:cubicBezTo>
                  <a:cubicBezTo>
                    <a:pt x="261" y="56"/>
                    <a:pt x="256" y="54"/>
                    <a:pt x="254" y="58"/>
                  </a:cubicBezTo>
                  <a:cubicBezTo>
                    <a:pt x="251" y="63"/>
                    <a:pt x="245" y="63"/>
                    <a:pt x="241" y="63"/>
                  </a:cubicBezTo>
                  <a:cubicBezTo>
                    <a:pt x="237" y="63"/>
                    <a:pt x="231" y="60"/>
                    <a:pt x="230" y="63"/>
                  </a:cubicBezTo>
                  <a:cubicBezTo>
                    <a:pt x="230" y="66"/>
                    <a:pt x="235" y="64"/>
                    <a:pt x="239" y="69"/>
                  </a:cubicBezTo>
                  <a:cubicBezTo>
                    <a:pt x="244" y="75"/>
                    <a:pt x="243" y="77"/>
                    <a:pt x="241" y="79"/>
                  </a:cubicBezTo>
                  <a:cubicBezTo>
                    <a:pt x="238" y="81"/>
                    <a:pt x="236" y="81"/>
                    <a:pt x="230" y="82"/>
                  </a:cubicBezTo>
                  <a:cubicBezTo>
                    <a:pt x="224" y="83"/>
                    <a:pt x="221" y="79"/>
                    <a:pt x="218" y="82"/>
                  </a:cubicBezTo>
                  <a:cubicBezTo>
                    <a:pt x="215" y="84"/>
                    <a:pt x="209" y="86"/>
                    <a:pt x="215" y="90"/>
                  </a:cubicBezTo>
                  <a:cubicBezTo>
                    <a:pt x="221" y="94"/>
                    <a:pt x="215" y="97"/>
                    <a:pt x="210" y="102"/>
                  </a:cubicBezTo>
                  <a:cubicBezTo>
                    <a:pt x="204" y="107"/>
                    <a:pt x="205" y="108"/>
                    <a:pt x="213" y="112"/>
                  </a:cubicBezTo>
                  <a:cubicBezTo>
                    <a:pt x="222" y="116"/>
                    <a:pt x="223" y="119"/>
                    <a:pt x="227" y="124"/>
                  </a:cubicBezTo>
                  <a:cubicBezTo>
                    <a:pt x="230" y="129"/>
                    <a:pt x="231" y="128"/>
                    <a:pt x="231" y="133"/>
                  </a:cubicBezTo>
                  <a:cubicBezTo>
                    <a:pt x="230" y="138"/>
                    <a:pt x="223" y="137"/>
                    <a:pt x="227" y="144"/>
                  </a:cubicBezTo>
                  <a:cubicBezTo>
                    <a:pt x="232" y="151"/>
                    <a:pt x="227" y="150"/>
                    <a:pt x="232" y="154"/>
                  </a:cubicBezTo>
                  <a:cubicBezTo>
                    <a:pt x="238" y="159"/>
                    <a:pt x="244" y="163"/>
                    <a:pt x="250" y="167"/>
                  </a:cubicBezTo>
                  <a:cubicBezTo>
                    <a:pt x="255" y="171"/>
                    <a:pt x="257" y="172"/>
                    <a:pt x="254" y="176"/>
                  </a:cubicBezTo>
                  <a:cubicBezTo>
                    <a:pt x="250" y="179"/>
                    <a:pt x="247" y="181"/>
                    <a:pt x="240" y="178"/>
                  </a:cubicBezTo>
                  <a:cubicBezTo>
                    <a:pt x="232" y="175"/>
                    <a:pt x="224" y="170"/>
                    <a:pt x="223" y="181"/>
                  </a:cubicBezTo>
                  <a:cubicBezTo>
                    <a:pt x="222" y="191"/>
                    <a:pt x="217" y="195"/>
                    <a:pt x="217" y="200"/>
                  </a:cubicBezTo>
                  <a:cubicBezTo>
                    <a:pt x="217" y="205"/>
                    <a:pt x="214" y="209"/>
                    <a:pt x="217" y="214"/>
                  </a:cubicBezTo>
                  <a:cubicBezTo>
                    <a:pt x="219" y="218"/>
                    <a:pt x="222" y="217"/>
                    <a:pt x="218" y="222"/>
                  </a:cubicBezTo>
                  <a:cubicBezTo>
                    <a:pt x="214" y="227"/>
                    <a:pt x="210" y="229"/>
                    <a:pt x="208" y="231"/>
                  </a:cubicBezTo>
                  <a:cubicBezTo>
                    <a:pt x="206" y="233"/>
                    <a:pt x="198" y="229"/>
                    <a:pt x="196" y="236"/>
                  </a:cubicBezTo>
                  <a:cubicBezTo>
                    <a:pt x="194" y="242"/>
                    <a:pt x="188" y="249"/>
                    <a:pt x="188" y="251"/>
                  </a:cubicBezTo>
                  <a:cubicBezTo>
                    <a:pt x="188" y="252"/>
                    <a:pt x="189" y="251"/>
                    <a:pt x="188" y="256"/>
                  </a:cubicBezTo>
                  <a:cubicBezTo>
                    <a:pt x="187" y="261"/>
                    <a:pt x="184" y="259"/>
                    <a:pt x="188" y="262"/>
                  </a:cubicBezTo>
                  <a:cubicBezTo>
                    <a:pt x="192" y="265"/>
                    <a:pt x="194" y="266"/>
                    <a:pt x="192" y="270"/>
                  </a:cubicBezTo>
                  <a:cubicBezTo>
                    <a:pt x="190" y="273"/>
                    <a:pt x="184" y="282"/>
                    <a:pt x="184" y="284"/>
                  </a:cubicBezTo>
                  <a:cubicBezTo>
                    <a:pt x="183" y="285"/>
                    <a:pt x="185" y="290"/>
                    <a:pt x="186" y="294"/>
                  </a:cubicBezTo>
                  <a:cubicBezTo>
                    <a:pt x="186" y="298"/>
                    <a:pt x="191" y="301"/>
                    <a:pt x="184" y="301"/>
                  </a:cubicBezTo>
                  <a:cubicBezTo>
                    <a:pt x="176" y="302"/>
                    <a:pt x="178" y="301"/>
                    <a:pt x="172" y="304"/>
                  </a:cubicBezTo>
                  <a:cubicBezTo>
                    <a:pt x="167" y="308"/>
                    <a:pt x="160" y="309"/>
                    <a:pt x="152" y="313"/>
                  </a:cubicBezTo>
                  <a:cubicBezTo>
                    <a:pt x="145" y="317"/>
                    <a:pt x="149" y="323"/>
                    <a:pt x="145" y="317"/>
                  </a:cubicBezTo>
                  <a:cubicBezTo>
                    <a:pt x="142" y="310"/>
                    <a:pt x="140" y="309"/>
                    <a:pt x="140" y="304"/>
                  </a:cubicBezTo>
                  <a:cubicBezTo>
                    <a:pt x="139" y="299"/>
                    <a:pt x="142" y="297"/>
                    <a:pt x="138" y="297"/>
                  </a:cubicBezTo>
                  <a:cubicBezTo>
                    <a:pt x="134" y="297"/>
                    <a:pt x="132" y="294"/>
                    <a:pt x="127" y="296"/>
                  </a:cubicBezTo>
                  <a:cubicBezTo>
                    <a:pt x="123" y="298"/>
                    <a:pt x="122" y="303"/>
                    <a:pt x="118" y="298"/>
                  </a:cubicBezTo>
                  <a:cubicBezTo>
                    <a:pt x="115" y="292"/>
                    <a:pt x="120" y="290"/>
                    <a:pt x="113" y="290"/>
                  </a:cubicBezTo>
                  <a:cubicBezTo>
                    <a:pt x="106" y="290"/>
                    <a:pt x="107" y="283"/>
                    <a:pt x="104" y="287"/>
                  </a:cubicBezTo>
                  <a:cubicBezTo>
                    <a:pt x="100" y="292"/>
                    <a:pt x="96" y="297"/>
                    <a:pt x="94" y="297"/>
                  </a:cubicBezTo>
                  <a:cubicBezTo>
                    <a:pt x="91" y="297"/>
                    <a:pt x="87" y="293"/>
                    <a:pt x="83" y="294"/>
                  </a:cubicBezTo>
                  <a:cubicBezTo>
                    <a:pt x="79" y="294"/>
                    <a:pt x="78" y="299"/>
                    <a:pt x="76" y="300"/>
                  </a:cubicBezTo>
                  <a:cubicBezTo>
                    <a:pt x="74" y="300"/>
                    <a:pt x="72" y="302"/>
                    <a:pt x="72" y="294"/>
                  </a:cubicBezTo>
                  <a:cubicBezTo>
                    <a:pt x="72" y="286"/>
                    <a:pt x="78" y="279"/>
                    <a:pt x="71" y="282"/>
                  </a:cubicBezTo>
                  <a:cubicBezTo>
                    <a:pt x="65" y="285"/>
                    <a:pt x="63" y="284"/>
                    <a:pt x="59" y="284"/>
                  </a:cubicBezTo>
                  <a:cubicBezTo>
                    <a:pt x="55" y="284"/>
                    <a:pt x="56" y="283"/>
                    <a:pt x="52" y="284"/>
                  </a:cubicBezTo>
                  <a:cubicBezTo>
                    <a:pt x="48" y="286"/>
                    <a:pt x="44" y="284"/>
                    <a:pt x="39" y="282"/>
                  </a:cubicBezTo>
                  <a:cubicBezTo>
                    <a:pt x="34" y="280"/>
                    <a:pt x="34" y="293"/>
                    <a:pt x="32" y="280"/>
                  </a:cubicBezTo>
                  <a:cubicBezTo>
                    <a:pt x="31" y="267"/>
                    <a:pt x="30" y="264"/>
                    <a:pt x="30" y="260"/>
                  </a:cubicBezTo>
                  <a:cubicBezTo>
                    <a:pt x="30" y="255"/>
                    <a:pt x="26" y="258"/>
                    <a:pt x="27" y="251"/>
                  </a:cubicBezTo>
                  <a:cubicBezTo>
                    <a:pt x="29" y="244"/>
                    <a:pt x="30" y="242"/>
                    <a:pt x="30" y="238"/>
                  </a:cubicBezTo>
                  <a:cubicBezTo>
                    <a:pt x="30" y="235"/>
                    <a:pt x="30" y="227"/>
                    <a:pt x="21" y="234"/>
                  </a:cubicBezTo>
                  <a:cubicBezTo>
                    <a:pt x="12" y="240"/>
                    <a:pt x="11" y="237"/>
                    <a:pt x="14" y="231"/>
                  </a:cubicBezTo>
                  <a:cubicBezTo>
                    <a:pt x="17" y="225"/>
                    <a:pt x="22" y="225"/>
                    <a:pt x="16" y="224"/>
                  </a:cubicBezTo>
                  <a:cubicBezTo>
                    <a:pt x="11" y="223"/>
                    <a:pt x="7" y="222"/>
                    <a:pt x="9" y="219"/>
                  </a:cubicBezTo>
                  <a:cubicBezTo>
                    <a:pt x="11" y="216"/>
                    <a:pt x="7" y="214"/>
                    <a:pt x="7" y="210"/>
                  </a:cubicBezTo>
                  <a:cubicBezTo>
                    <a:pt x="7" y="206"/>
                    <a:pt x="10" y="207"/>
                    <a:pt x="7" y="201"/>
                  </a:cubicBezTo>
                  <a:cubicBezTo>
                    <a:pt x="4" y="195"/>
                    <a:pt x="2" y="187"/>
                    <a:pt x="1" y="184"/>
                  </a:cubicBezTo>
                  <a:cubicBezTo>
                    <a:pt x="0" y="181"/>
                    <a:pt x="3" y="172"/>
                    <a:pt x="5" y="164"/>
                  </a:cubicBezTo>
                  <a:cubicBezTo>
                    <a:pt x="6" y="157"/>
                    <a:pt x="3" y="154"/>
                    <a:pt x="10" y="150"/>
                  </a:cubicBezTo>
                  <a:cubicBezTo>
                    <a:pt x="16" y="145"/>
                    <a:pt x="17" y="137"/>
                    <a:pt x="18" y="143"/>
                  </a:cubicBezTo>
                  <a:cubicBezTo>
                    <a:pt x="20" y="148"/>
                    <a:pt x="18" y="148"/>
                    <a:pt x="26" y="150"/>
                  </a:cubicBezTo>
                  <a:cubicBezTo>
                    <a:pt x="35" y="153"/>
                    <a:pt x="32" y="149"/>
                    <a:pt x="38" y="152"/>
                  </a:cubicBezTo>
                  <a:cubicBezTo>
                    <a:pt x="44" y="156"/>
                    <a:pt x="42" y="157"/>
                    <a:pt x="49" y="157"/>
                  </a:cubicBezTo>
                  <a:cubicBezTo>
                    <a:pt x="55" y="157"/>
                    <a:pt x="58" y="160"/>
                    <a:pt x="58" y="152"/>
                  </a:cubicBezTo>
                  <a:cubicBezTo>
                    <a:pt x="58" y="144"/>
                    <a:pt x="59" y="142"/>
                    <a:pt x="61" y="136"/>
                  </a:cubicBezTo>
                  <a:cubicBezTo>
                    <a:pt x="63" y="130"/>
                    <a:pt x="60" y="124"/>
                    <a:pt x="64" y="122"/>
                  </a:cubicBezTo>
                  <a:cubicBezTo>
                    <a:pt x="69" y="120"/>
                    <a:pt x="79" y="117"/>
                    <a:pt x="88" y="117"/>
                  </a:cubicBezTo>
                  <a:cubicBezTo>
                    <a:pt x="98" y="116"/>
                    <a:pt x="99" y="117"/>
                    <a:pt x="103" y="111"/>
                  </a:cubicBezTo>
                  <a:cubicBezTo>
                    <a:pt x="107" y="104"/>
                    <a:pt x="107" y="104"/>
                    <a:pt x="110" y="99"/>
                  </a:cubicBezTo>
                  <a:cubicBezTo>
                    <a:pt x="112" y="94"/>
                    <a:pt x="111" y="96"/>
                    <a:pt x="115" y="91"/>
                  </a:cubicBezTo>
                  <a:cubicBezTo>
                    <a:pt x="119" y="86"/>
                    <a:pt x="120" y="85"/>
                    <a:pt x="123" y="80"/>
                  </a:cubicBezTo>
                  <a:cubicBezTo>
                    <a:pt x="126" y="76"/>
                    <a:pt x="121" y="72"/>
                    <a:pt x="127" y="71"/>
                  </a:cubicBezTo>
                  <a:cubicBezTo>
                    <a:pt x="132" y="70"/>
                    <a:pt x="135" y="71"/>
                    <a:pt x="140" y="66"/>
                  </a:cubicBezTo>
                  <a:cubicBezTo>
                    <a:pt x="145" y="62"/>
                    <a:pt x="146" y="57"/>
                    <a:pt x="149" y="59"/>
                  </a:cubicBezTo>
                  <a:cubicBezTo>
                    <a:pt x="151" y="60"/>
                    <a:pt x="148" y="61"/>
                    <a:pt x="154" y="61"/>
                  </a:cubicBezTo>
                  <a:cubicBezTo>
                    <a:pt x="159" y="61"/>
                    <a:pt x="163" y="64"/>
                    <a:pt x="163" y="60"/>
                  </a:cubicBezTo>
                  <a:cubicBezTo>
                    <a:pt x="163" y="55"/>
                    <a:pt x="165" y="54"/>
                    <a:pt x="163" y="54"/>
                  </a:cubicBezTo>
                  <a:cubicBezTo>
                    <a:pt x="162" y="53"/>
                    <a:pt x="158" y="54"/>
                    <a:pt x="161" y="50"/>
                  </a:cubicBezTo>
                  <a:cubicBezTo>
                    <a:pt x="163" y="45"/>
                    <a:pt x="162" y="46"/>
                    <a:pt x="166" y="44"/>
                  </a:cubicBezTo>
                  <a:cubicBezTo>
                    <a:pt x="170" y="42"/>
                    <a:pt x="172" y="43"/>
                    <a:pt x="172" y="39"/>
                  </a:cubicBezTo>
                  <a:cubicBezTo>
                    <a:pt x="172" y="35"/>
                    <a:pt x="175" y="33"/>
                    <a:pt x="180" y="28"/>
                  </a:cubicBezTo>
                  <a:cubicBezTo>
                    <a:pt x="184" y="23"/>
                    <a:pt x="185" y="20"/>
                    <a:pt x="187" y="16"/>
                  </a:cubicBezTo>
                  <a:cubicBezTo>
                    <a:pt x="189" y="12"/>
                    <a:pt x="190" y="1"/>
                    <a:pt x="192" y="4"/>
                  </a:cubicBezTo>
                  <a:cubicBezTo>
                    <a:pt x="194" y="8"/>
                    <a:pt x="196" y="19"/>
                    <a:pt x="196" y="15"/>
                  </a:cubicBezTo>
                  <a:cubicBezTo>
                    <a:pt x="196" y="10"/>
                    <a:pt x="201" y="0"/>
                    <a:pt x="20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4" name="Freeform 765">
              <a:extLst>
                <a:ext uri="{FF2B5EF4-FFF2-40B4-BE49-F238E27FC236}">
                  <a16:creationId xmlns:a16="http://schemas.microsoft.com/office/drawing/2014/main" id="{7B043CB0-376F-4046-BB40-F9A33CD80117}"/>
                </a:ext>
              </a:extLst>
            </p:cNvPr>
            <p:cNvSpPr>
              <a:spLocks/>
            </p:cNvSpPr>
            <p:nvPr/>
          </p:nvSpPr>
          <p:spPr bwMode="auto">
            <a:xfrm>
              <a:off x="7604520" y="4418129"/>
              <a:ext cx="129568" cy="71760"/>
            </a:xfrm>
            <a:custGeom>
              <a:avLst/>
              <a:gdLst>
                <a:gd name="T0" fmla="*/ 12 w 108"/>
                <a:gd name="T1" fmla="*/ 45 h 60"/>
                <a:gd name="T2" fmla="*/ 18 w 108"/>
                <a:gd name="T3" fmla="*/ 33 h 60"/>
                <a:gd name="T4" fmla="*/ 24 w 108"/>
                <a:gd name="T5" fmla="*/ 26 h 60"/>
                <a:gd name="T6" fmla="*/ 33 w 108"/>
                <a:gd name="T7" fmla="*/ 26 h 60"/>
                <a:gd name="T8" fmla="*/ 44 w 108"/>
                <a:gd name="T9" fmla="*/ 19 h 60"/>
                <a:gd name="T10" fmla="*/ 49 w 108"/>
                <a:gd name="T11" fmla="*/ 11 h 60"/>
                <a:gd name="T12" fmla="*/ 60 w 108"/>
                <a:gd name="T13" fmla="*/ 7 h 60"/>
                <a:gd name="T14" fmla="*/ 73 w 108"/>
                <a:gd name="T15" fmla="*/ 5 h 60"/>
                <a:gd name="T16" fmla="*/ 90 w 108"/>
                <a:gd name="T17" fmla="*/ 4 h 60"/>
                <a:gd name="T18" fmla="*/ 101 w 108"/>
                <a:gd name="T19" fmla="*/ 0 h 60"/>
                <a:gd name="T20" fmla="*/ 106 w 108"/>
                <a:gd name="T21" fmla="*/ 7 h 60"/>
                <a:gd name="T22" fmla="*/ 97 w 108"/>
                <a:gd name="T23" fmla="*/ 11 h 60"/>
                <a:gd name="T24" fmla="*/ 82 w 108"/>
                <a:gd name="T25" fmla="*/ 20 h 60"/>
                <a:gd name="T26" fmla="*/ 65 w 108"/>
                <a:gd name="T27" fmla="*/ 26 h 60"/>
                <a:gd name="T28" fmla="*/ 51 w 108"/>
                <a:gd name="T29" fmla="*/ 30 h 60"/>
                <a:gd name="T30" fmla="*/ 44 w 108"/>
                <a:gd name="T31" fmla="*/ 41 h 60"/>
                <a:gd name="T32" fmla="*/ 35 w 108"/>
                <a:gd name="T33" fmla="*/ 53 h 60"/>
                <a:gd name="T34" fmla="*/ 25 w 108"/>
                <a:gd name="T35" fmla="*/ 56 h 60"/>
                <a:gd name="T36" fmla="*/ 14 w 108"/>
                <a:gd name="T37" fmla="*/ 60 h 60"/>
                <a:gd name="T38" fmla="*/ 3 w 108"/>
                <a:gd name="T39" fmla="*/ 58 h 60"/>
                <a:gd name="T40" fmla="*/ 3 w 108"/>
                <a:gd name="T41" fmla="*/ 52 h 60"/>
                <a:gd name="T42" fmla="*/ 12 w 108"/>
                <a:gd name="T43" fmla="*/ 50 h 60"/>
                <a:gd name="T44" fmla="*/ 12 w 108"/>
                <a:gd name="T4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60">
                  <a:moveTo>
                    <a:pt x="12" y="45"/>
                  </a:moveTo>
                  <a:cubicBezTo>
                    <a:pt x="14" y="37"/>
                    <a:pt x="13" y="39"/>
                    <a:pt x="18" y="33"/>
                  </a:cubicBezTo>
                  <a:cubicBezTo>
                    <a:pt x="22" y="28"/>
                    <a:pt x="17" y="26"/>
                    <a:pt x="24" y="26"/>
                  </a:cubicBezTo>
                  <a:cubicBezTo>
                    <a:pt x="31" y="26"/>
                    <a:pt x="24" y="31"/>
                    <a:pt x="33" y="26"/>
                  </a:cubicBezTo>
                  <a:cubicBezTo>
                    <a:pt x="43" y="21"/>
                    <a:pt x="40" y="25"/>
                    <a:pt x="44" y="19"/>
                  </a:cubicBezTo>
                  <a:cubicBezTo>
                    <a:pt x="48" y="12"/>
                    <a:pt x="41" y="14"/>
                    <a:pt x="49" y="11"/>
                  </a:cubicBezTo>
                  <a:cubicBezTo>
                    <a:pt x="57" y="8"/>
                    <a:pt x="49" y="8"/>
                    <a:pt x="60" y="7"/>
                  </a:cubicBezTo>
                  <a:cubicBezTo>
                    <a:pt x="72" y="5"/>
                    <a:pt x="61" y="6"/>
                    <a:pt x="73" y="5"/>
                  </a:cubicBezTo>
                  <a:cubicBezTo>
                    <a:pt x="86" y="4"/>
                    <a:pt x="83" y="6"/>
                    <a:pt x="90" y="4"/>
                  </a:cubicBezTo>
                  <a:cubicBezTo>
                    <a:pt x="97" y="2"/>
                    <a:pt x="98" y="1"/>
                    <a:pt x="101" y="0"/>
                  </a:cubicBezTo>
                  <a:cubicBezTo>
                    <a:pt x="105" y="0"/>
                    <a:pt x="108" y="6"/>
                    <a:pt x="106" y="7"/>
                  </a:cubicBezTo>
                  <a:cubicBezTo>
                    <a:pt x="104" y="8"/>
                    <a:pt x="103" y="6"/>
                    <a:pt x="97" y="11"/>
                  </a:cubicBezTo>
                  <a:cubicBezTo>
                    <a:pt x="90" y="16"/>
                    <a:pt x="91" y="16"/>
                    <a:pt x="82" y="20"/>
                  </a:cubicBezTo>
                  <a:cubicBezTo>
                    <a:pt x="74" y="23"/>
                    <a:pt x="71" y="24"/>
                    <a:pt x="65" y="26"/>
                  </a:cubicBezTo>
                  <a:cubicBezTo>
                    <a:pt x="60" y="27"/>
                    <a:pt x="53" y="27"/>
                    <a:pt x="51" y="30"/>
                  </a:cubicBezTo>
                  <a:cubicBezTo>
                    <a:pt x="50" y="33"/>
                    <a:pt x="48" y="36"/>
                    <a:pt x="44" y="41"/>
                  </a:cubicBezTo>
                  <a:cubicBezTo>
                    <a:pt x="39" y="47"/>
                    <a:pt x="36" y="51"/>
                    <a:pt x="35" y="53"/>
                  </a:cubicBezTo>
                  <a:cubicBezTo>
                    <a:pt x="33" y="54"/>
                    <a:pt x="28" y="53"/>
                    <a:pt x="25" y="56"/>
                  </a:cubicBezTo>
                  <a:cubicBezTo>
                    <a:pt x="21" y="58"/>
                    <a:pt x="18" y="60"/>
                    <a:pt x="14" y="60"/>
                  </a:cubicBezTo>
                  <a:cubicBezTo>
                    <a:pt x="9" y="60"/>
                    <a:pt x="4" y="59"/>
                    <a:pt x="3" y="58"/>
                  </a:cubicBezTo>
                  <a:cubicBezTo>
                    <a:pt x="3" y="56"/>
                    <a:pt x="0" y="52"/>
                    <a:pt x="3" y="52"/>
                  </a:cubicBezTo>
                  <a:cubicBezTo>
                    <a:pt x="7" y="52"/>
                    <a:pt x="11" y="51"/>
                    <a:pt x="12" y="50"/>
                  </a:cubicBezTo>
                  <a:cubicBezTo>
                    <a:pt x="12" y="49"/>
                    <a:pt x="7" y="45"/>
                    <a:pt x="12"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5" name="Freeform 766">
              <a:extLst>
                <a:ext uri="{FF2B5EF4-FFF2-40B4-BE49-F238E27FC236}">
                  <a16:creationId xmlns:a16="http://schemas.microsoft.com/office/drawing/2014/main" id="{74DEA075-54CA-4398-9E58-F15601AD3C0B}"/>
                </a:ext>
              </a:extLst>
            </p:cNvPr>
            <p:cNvSpPr>
              <a:spLocks/>
            </p:cNvSpPr>
            <p:nvPr/>
          </p:nvSpPr>
          <p:spPr bwMode="auto">
            <a:xfrm>
              <a:off x="7136083" y="3467303"/>
              <a:ext cx="69767" cy="61794"/>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6" name="Freeform 767">
              <a:extLst>
                <a:ext uri="{FF2B5EF4-FFF2-40B4-BE49-F238E27FC236}">
                  <a16:creationId xmlns:a16="http://schemas.microsoft.com/office/drawing/2014/main" id="{79D42DA1-3B1E-4246-B249-BEDC19D078DF}"/>
                </a:ext>
              </a:extLst>
            </p:cNvPr>
            <p:cNvSpPr>
              <a:spLocks/>
            </p:cNvSpPr>
            <p:nvPr/>
          </p:nvSpPr>
          <p:spPr bwMode="auto">
            <a:xfrm>
              <a:off x="7425119" y="3762319"/>
              <a:ext cx="91694" cy="105647"/>
            </a:xfrm>
            <a:custGeom>
              <a:avLst/>
              <a:gdLst>
                <a:gd name="T0" fmla="*/ 5 w 77"/>
                <a:gd name="T1" fmla="*/ 72 h 89"/>
                <a:gd name="T2" fmla="*/ 18 w 77"/>
                <a:gd name="T3" fmla="*/ 61 h 89"/>
                <a:gd name="T4" fmla="*/ 32 w 77"/>
                <a:gd name="T5" fmla="*/ 43 h 89"/>
                <a:gd name="T6" fmla="*/ 43 w 77"/>
                <a:gd name="T7" fmla="*/ 33 h 89"/>
                <a:gd name="T8" fmla="*/ 47 w 77"/>
                <a:gd name="T9" fmla="*/ 27 h 89"/>
                <a:gd name="T10" fmla="*/ 51 w 77"/>
                <a:gd name="T11" fmla="*/ 19 h 89"/>
                <a:gd name="T12" fmla="*/ 50 w 77"/>
                <a:gd name="T13" fmla="*/ 10 h 89"/>
                <a:gd name="T14" fmla="*/ 56 w 77"/>
                <a:gd name="T15" fmla="*/ 5 h 89"/>
                <a:gd name="T16" fmla="*/ 60 w 77"/>
                <a:gd name="T17" fmla="*/ 18 h 89"/>
                <a:gd name="T18" fmla="*/ 71 w 77"/>
                <a:gd name="T19" fmla="*/ 22 h 89"/>
                <a:gd name="T20" fmla="*/ 61 w 77"/>
                <a:gd name="T21" fmla="*/ 26 h 89"/>
                <a:gd name="T22" fmla="*/ 53 w 77"/>
                <a:gd name="T23" fmla="*/ 33 h 89"/>
                <a:gd name="T24" fmla="*/ 47 w 77"/>
                <a:gd name="T25" fmla="*/ 40 h 89"/>
                <a:gd name="T26" fmla="*/ 40 w 77"/>
                <a:gd name="T27" fmla="*/ 47 h 89"/>
                <a:gd name="T28" fmla="*/ 35 w 77"/>
                <a:gd name="T29" fmla="*/ 58 h 89"/>
                <a:gd name="T30" fmla="*/ 26 w 77"/>
                <a:gd name="T31" fmla="*/ 65 h 89"/>
                <a:gd name="T32" fmla="*/ 18 w 77"/>
                <a:gd name="T33" fmla="*/ 72 h 89"/>
                <a:gd name="T34" fmla="*/ 13 w 77"/>
                <a:gd name="T35" fmla="*/ 80 h 89"/>
                <a:gd name="T36" fmla="*/ 5 w 77"/>
                <a:gd name="T37" fmla="*/ 83 h 89"/>
                <a:gd name="T38" fmla="*/ 5 w 77"/>
                <a:gd name="T3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89">
                  <a:moveTo>
                    <a:pt x="5" y="72"/>
                  </a:moveTo>
                  <a:cubicBezTo>
                    <a:pt x="12" y="64"/>
                    <a:pt x="6" y="73"/>
                    <a:pt x="18" y="61"/>
                  </a:cubicBezTo>
                  <a:cubicBezTo>
                    <a:pt x="31" y="48"/>
                    <a:pt x="28" y="49"/>
                    <a:pt x="32" y="43"/>
                  </a:cubicBezTo>
                  <a:cubicBezTo>
                    <a:pt x="37" y="38"/>
                    <a:pt x="40" y="36"/>
                    <a:pt x="43" y="33"/>
                  </a:cubicBezTo>
                  <a:cubicBezTo>
                    <a:pt x="46" y="31"/>
                    <a:pt x="44" y="30"/>
                    <a:pt x="47" y="27"/>
                  </a:cubicBezTo>
                  <a:cubicBezTo>
                    <a:pt x="50" y="25"/>
                    <a:pt x="53" y="23"/>
                    <a:pt x="51" y="19"/>
                  </a:cubicBezTo>
                  <a:cubicBezTo>
                    <a:pt x="50" y="15"/>
                    <a:pt x="45" y="14"/>
                    <a:pt x="50" y="10"/>
                  </a:cubicBezTo>
                  <a:cubicBezTo>
                    <a:pt x="54" y="5"/>
                    <a:pt x="56" y="0"/>
                    <a:pt x="56" y="5"/>
                  </a:cubicBezTo>
                  <a:cubicBezTo>
                    <a:pt x="56" y="11"/>
                    <a:pt x="56" y="16"/>
                    <a:pt x="60" y="18"/>
                  </a:cubicBezTo>
                  <a:cubicBezTo>
                    <a:pt x="64" y="20"/>
                    <a:pt x="77" y="20"/>
                    <a:pt x="71" y="22"/>
                  </a:cubicBezTo>
                  <a:cubicBezTo>
                    <a:pt x="66" y="24"/>
                    <a:pt x="64" y="23"/>
                    <a:pt x="61" y="26"/>
                  </a:cubicBezTo>
                  <a:cubicBezTo>
                    <a:pt x="58" y="30"/>
                    <a:pt x="54" y="29"/>
                    <a:pt x="53" y="33"/>
                  </a:cubicBezTo>
                  <a:cubicBezTo>
                    <a:pt x="52" y="37"/>
                    <a:pt x="48" y="37"/>
                    <a:pt x="47" y="40"/>
                  </a:cubicBezTo>
                  <a:cubicBezTo>
                    <a:pt x="45" y="43"/>
                    <a:pt x="40" y="42"/>
                    <a:pt x="40" y="47"/>
                  </a:cubicBezTo>
                  <a:cubicBezTo>
                    <a:pt x="41" y="53"/>
                    <a:pt x="37" y="54"/>
                    <a:pt x="35" y="58"/>
                  </a:cubicBezTo>
                  <a:cubicBezTo>
                    <a:pt x="33" y="61"/>
                    <a:pt x="30" y="61"/>
                    <a:pt x="26" y="65"/>
                  </a:cubicBezTo>
                  <a:cubicBezTo>
                    <a:pt x="23" y="68"/>
                    <a:pt x="20" y="68"/>
                    <a:pt x="18" y="72"/>
                  </a:cubicBezTo>
                  <a:cubicBezTo>
                    <a:pt x="16" y="76"/>
                    <a:pt x="16" y="76"/>
                    <a:pt x="13" y="80"/>
                  </a:cubicBezTo>
                  <a:cubicBezTo>
                    <a:pt x="10" y="85"/>
                    <a:pt x="4" y="89"/>
                    <a:pt x="5" y="83"/>
                  </a:cubicBezTo>
                  <a:cubicBezTo>
                    <a:pt x="5" y="78"/>
                    <a:pt x="0" y="72"/>
                    <a:pt x="5" y="7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7" name="Freeform 768">
              <a:extLst>
                <a:ext uri="{FF2B5EF4-FFF2-40B4-BE49-F238E27FC236}">
                  <a16:creationId xmlns:a16="http://schemas.microsoft.com/office/drawing/2014/main" id="{630B9E21-BBF3-4068-BBD5-75478500B4F6}"/>
                </a:ext>
              </a:extLst>
            </p:cNvPr>
            <p:cNvSpPr>
              <a:spLocks/>
            </p:cNvSpPr>
            <p:nvPr/>
          </p:nvSpPr>
          <p:spPr bwMode="auto">
            <a:xfrm>
              <a:off x="7506846" y="3684578"/>
              <a:ext cx="43854" cy="49834"/>
            </a:xfrm>
            <a:custGeom>
              <a:avLst/>
              <a:gdLst>
                <a:gd name="T0" fmla="*/ 2 w 36"/>
                <a:gd name="T1" fmla="*/ 5 h 41"/>
                <a:gd name="T2" fmla="*/ 12 w 36"/>
                <a:gd name="T3" fmla="*/ 18 h 41"/>
                <a:gd name="T4" fmla="*/ 18 w 36"/>
                <a:gd name="T5" fmla="*/ 27 h 41"/>
                <a:gd name="T6" fmla="*/ 27 w 36"/>
                <a:gd name="T7" fmla="*/ 36 h 41"/>
                <a:gd name="T8" fmla="*/ 33 w 36"/>
                <a:gd name="T9" fmla="*/ 35 h 41"/>
                <a:gd name="T10" fmla="*/ 33 w 36"/>
                <a:gd name="T11" fmla="*/ 18 h 41"/>
                <a:gd name="T12" fmla="*/ 27 w 36"/>
                <a:gd name="T13" fmla="*/ 7 h 41"/>
                <a:gd name="T14" fmla="*/ 15 w 36"/>
                <a:gd name="T15" fmla="*/ 2 h 41"/>
                <a:gd name="T16" fmla="*/ 2 w 36"/>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1">
                  <a:moveTo>
                    <a:pt x="2" y="5"/>
                  </a:moveTo>
                  <a:cubicBezTo>
                    <a:pt x="6" y="11"/>
                    <a:pt x="12" y="14"/>
                    <a:pt x="12" y="18"/>
                  </a:cubicBezTo>
                  <a:cubicBezTo>
                    <a:pt x="12" y="22"/>
                    <a:pt x="15" y="21"/>
                    <a:pt x="18" y="27"/>
                  </a:cubicBezTo>
                  <a:cubicBezTo>
                    <a:pt x="21" y="33"/>
                    <a:pt x="25" y="32"/>
                    <a:pt x="27" y="36"/>
                  </a:cubicBezTo>
                  <a:cubicBezTo>
                    <a:pt x="30" y="41"/>
                    <a:pt x="32" y="39"/>
                    <a:pt x="33" y="35"/>
                  </a:cubicBezTo>
                  <a:cubicBezTo>
                    <a:pt x="35" y="30"/>
                    <a:pt x="36" y="23"/>
                    <a:pt x="33" y="18"/>
                  </a:cubicBezTo>
                  <a:cubicBezTo>
                    <a:pt x="31" y="14"/>
                    <a:pt x="30" y="8"/>
                    <a:pt x="27" y="7"/>
                  </a:cubicBezTo>
                  <a:cubicBezTo>
                    <a:pt x="24" y="5"/>
                    <a:pt x="18" y="2"/>
                    <a:pt x="15" y="2"/>
                  </a:cubicBezTo>
                  <a:cubicBezTo>
                    <a:pt x="12" y="2"/>
                    <a:pt x="0"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8" name="Freeform 769">
              <a:extLst>
                <a:ext uri="{FF2B5EF4-FFF2-40B4-BE49-F238E27FC236}">
                  <a16:creationId xmlns:a16="http://schemas.microsoft.com/office/drawing/2014/main" id="{B5FE5AFD-D891-49C4-9C0D-C32F89B9EB3D}"/>
                </a:ext>
              </a:extLst>
            </p:cNvPr>
            <p:cNvSpPr>
              <a:spLocks/>
            </p:cNvSpPr>
            <p:nvPr/>
          </p:nvSpPr>
          <p:spPr bwMode="auto">
            <a:xfrm>
              <a:off x="7496879" y="3720458"/>
              <a:ext cx="21927" cy="29900"/>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9" name="Freeform 770">
              <a:extLst>
                <a:ext uri="{FF2B5EF4-FFF2-40B4-BE49-F238E27FC236}">
                  <a16:creationId xmlns:a16="http://schemas.microsoft.com/office/drawing/2014/main" id="{1321DAF0-1EA0-4B17-B24B-4D120D26EE69}"/>
                </a:ext>
              </a:extLst>
            </p:cNvPr>
            <p:cNvSpPr>
              <a:spLocks/>
            </p:cNvSpPr>
            <p:nvPr/>
          </p:nvSpPr>
          <p:spPr bwMode="auto">
            <a:xfrm>
              <a:off x="7562660" y="3742385"/>
              <a:ext cx="37874" cy="51827"/>
            </a:xfrm>
            <a:custGeom>
              <a:avLst/>
              <a:gdLst>
                <a:gd name="T0" fmla="*/ 0 w 32"/>
                <a:gd name="T1" fmla="*/ 1 h 44"/>
                <a:gd name="T2" fmla="*/ 4 w 32"/>
                <a:gd name="T3" fmla="*/ 12 h 44"/>
                <a:gd name="T4" fmla="*/ 4 w 32"/>
                <a:gd name="T5" fmla="*/ 29 h 44"/>
                <a:gd name="T6" fmla="*/ 4 w 32"/>
                <a:gd name="T7" fmla="*/ 38 h 44"/>
                <a:gd name="T8" fmla="*/ 12 w 32"/>
                <a:gd name="T9" fmla="*/ 38 h 44"/>
                <a:gd name="T10" fmla="*/ 17 w 32"/>
                <a:gd name="T11" fmla="*/ 34 h 44"/>
                <a:gd name="T12" fmla="*/ 18 w 32"/>
                <a:gd name="T13" fmla="*/ 41 h 44"/>
                <a:gd name="T14" fmla="*/ 26 w 32"/>
                <a:gd name="T15" fmla="*/ 35 h 44"/>
                <a:gd name="T16" fmla="*/ 25 w 32"/>
                <a:gd name="T17" fmla="*/ 28 h 44"/>
                <a:gd name="T18" fmla="*/ 32 w 32"/>
                <a:gd name="T19" fmla="*/ 21 h 44"/>
                <a:gd name="T20" fmla="*/ 27 w 32"/>
                <a:gd name="T21" fmla="*/ 11 h 44"/>
                <a:gd name="T22" fmla="*/ 18 w 32"/>
                <a:gd name="T23" fmla="*/ 9 h 44"/>
                <a:gd name="T24" fmla="*/ 6 w 32"/>
                <a:gd name="T25" fmla="*/ 1 h 44"/>
                <a:gd name="T26" fmla="*/ 0 w 32"/>
                <a:gd name="T2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4">
                  <a:moveTo>
                    <a:pt x="0" y="1"/>
                  </a:moveTo>
                  <a:cubicBezTo>
                    <a:pt x="1" y="6"/>
                    <a:pt x="5" y="5"/>
                    <a:pt x="4" y="12"/>
                  </a:cubicBezTo>
                  <a:cubicBezTo>
                    <a:pt x="3" y="18"/>
                    <a:pt x="7" y="27"/>
                    <a:pt x="4" y="29"/>
                  </a:cubicBezTo>
                  <a:cubicBezTo>
                    <a:pt x="2" y="32"/>
                    <a:pt x="2" y="35"/>
                    <a:pt x="4" y="38"/>
                  </a:cubicBezTo>
                  <a:cubicBezTo>
                    <a:pt x="5" y="40"/>
                    <a:pt x="9" y="40"/>
                    <a:pt x="12" y="38"/>
                  </a:cubicBezTo>
                  <a:cubicBezTo>
                    <a:pt x="15" y="35"/>
                    <a:pt x="16" y="31"/>
                    <a:pt x="17" y="34"/>
                  </a:cubicBezTo>
                  <a:cubicBezTo>
                    <a:pt x="18" y="36"/>
                    <a:pt x="13" y="44"/>
                    <a:pt x="18" y="41"/>
                  </a:cubicBezTo>
                  <a:cubicBezTo>
                    <a:pt x="23" y="39"/>
                    <a:pt x="26" y="38"/>
                    <a:pt x="26" y="35"/>
                  </a:cubicBezTo>
                  <a:cubicBezTo>
                    <a:pt x="26" y="32"/>
                    <a:pt x="22" y="30"/>
                    <a:pt x="25" y="28"/>
                  </a:cubicBezTo>
                  <a:cubicBezTo>
                    <a:pt x="27" y="25"/>
                    <a:pt x="32" y="25"/>
                    <a:pt x="32" y="21"/>
                  </a:cubicBezTo>
                  <a:cubicBezTo>
                    <a:pt x="32" y="18"/>
                    <a:pt x="29" y="11"/>
                    <a:pt x="27" y="11"/>
                  </a:cubicBezTo>
                  <a:cubicBezTo>
                    <a:pt x="24" y="11"/>
                    <a:pt x="22" y="13"/>
                    <a:pt x="18" y="9"/>
                  </a:cubicBezTo>
                  <a:cubicBezTo>
                    <a:pt x="14" y="6"/>
                    <a:pt x="10" y="2"/>
                    <a:pt x="6" y="1"/>
                  </a:cubicBezTo>
                  <a:cubicBezTo>
                    <a:pt x="1" y="0"/>
                    <a:pt x="0" y="0"/>
                    <a:pt x="0"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0" name="Freeform 771">
              <a:extLst>
                <a:ext uri="{FF2B5EF4-FFF2-40B4-BE49-F238E27FC236}">
                  <a16:creationId xmlns:a16="http://schemas.microsoft.com/office/drawing/2014/main" id="{5DBE749A-F025-4D6E-8390-634351F947BE}"/>
                </a:ext>
              </a:extLst>
            </p:cNvPr>
            <p:cNvSpPr>
              <a:spLocks/>
            </p:cNvSpPr>
            <p:nvPr/>
          </p:nvSpPr>
          <p:spPr bwMode="auto">
            <a:xfrm>
              <a:off x="7582593" y="3772285"/>
              <a:ext cx="33887" cy="65780"/>
            </a:xfrm>
            <a:custGeom>
              <a:avLst/>
              <a:gdLst>
                <a:gd name="T0" fmla="*/ 14 w 28"/>
                <a:gd name="T1" fmla="*/ 3 h 55"/>
                <a:gd name="T2" fmla="*/ 14 w 28"/>
                <a:gd name="T3" fmla="*/ 11 h 55"/>
                <a:gd name="T4" fmla="*/ 10 w 28"/>
                <a:gd name="T5" fmla="*/ 19 h 55"/>
                <a:gd name="T6" fmla="*/ 10 w 28"/>
                <a:gd name="T7" fmla="*/ 26 h 55"/>
                <a:gd name="T8" fmla="*/ 2 w 28"/>
                <a:gd name="T9" fmla="*/ 32 h 55"/>
                <a:gd name="T10" fmla="*/ 8 w 28"/>
                <a:gd name="T11" fmla="*/ 44 h 55"/>
                <a:gd name="T12" fmla="*/ 14 w 28"/>
                <a:gd name="T13" fmla="*/ 52 h 55"/>
                <a:gd name="T14" fmla="*/ 20 w 28"/>
                <a:gd name="T15" fmla="*/ 55 h 55"/>
                <a:gd name="T16" fmla="*/ 25 w 28"/>
                <a:gd name="T17" fmla="*/ 47 h 55"/>
                <a:gd name="T18" fmla="*/ 21 w 28"/>
                <a:gd name="T19" fmla="*/ 41 h 55"/>
                <a:gd name="T20" fmla="*/ 19 w 28"/>
                <a:gd name="T21" fmla="*/ 29 h 55"/>
                <a:gd name="T22" fmla="*/ 22 w 28"/>
                <a:gd name="T23" fmla="*/ 18 h 55"/>
                <a:gd name="T24" fmla="*/ 25 w 28"/>
                <a:gd name="T25" fmla="*/ 10 h 55"/>
                <a:gd name="T26" fmla="*/ 26 w 28"/>
                <a:gd name="T27" fmla="*/ 2 h 55"/>
                <a:gd name="T28" fmla="*/ 14 w 28"/>
                <a:gd name="T2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55">
                  <a:moveTo>
                    <a:pt x="14" y="3"/>
                  </a:moveTo>
                  <a:cubicBezTo>
                    <a:pt x="12" y="6"/>
                    <a:pt x="16" y="9"/>
                    <a:pt x="14" y="11"/>
                  </a:cubicBezTo>
                  <a:cubicBezTo>
                    <a:pt x="11" y="14"/>
                    <a:pt x="9" y="17"/>
                    <a:pt x="10" y="19"/>
                  </a:cubicBezTo>
                  <a:cubicBezTo>
                    <a:pt x="12" y="21"/>
                    <a:pt x="13" y="23"/>
                    <a:pt x="10" y="26"/>
                  </a:cubicBezTo>
                  <a:cubicBezTo>
                    <a:pt x="7" y="28"/>
                    <a:pt x="0" y="28"/>
                    <a:pt x="2" y="32"/>
                  </a:cubicBezTo>
                  <a:cubicBezTo>
                    <a:pt x="4" y="37"/>
                    <a:pt x="6" y="41"/>
                    <a:pt x="8" y="44"/>
                  </a:cubicBezTo>
                  <a:cubicBezTo>
                    <a:pt x="10" y="47"/>
                    <a:pt x="15" y="49"/>
                    <a:pt x="14" y="52"/>
                  </a:cubicBezTo>
                  <a:cubicBezTo>
                    <a:pt x="14" y="54"/>
                    <a:pt x="17" y="55"/>
                    <a:pt x="20" y="55"/>
                  </a:cubicBezTo>
                  <a:cubicBezTo>
                    <a:pt x="23" y="55"/>
                    <a:pt x="26" y="51"/>
                    <a:pt x="25" y="47"/>
                  </a:cubicBezTo>
                  <a:cubicBezTo>
                    <a:pt x="23" y="43"/>
                    <a:pt x="21" y="47"/>
                    <a:pt x="21" y="41"/>
                  </a:cubicBezTo>
                  <a:cubicBezTo>
                    <a:pt x="20" y="35"/>
                    <a:pt x="18" y="34"/>
                    <a:pt x="19" y="29"/>
                  </a:cubicBezTo>
                  <a:cubicBezTo>
                    <a:pt x="20" y="24"/>
                    <a:pt x="20" y="22"/>
                    <a:pt x="22" y="18"/>
                  </a:cubicBezTo>
                  <a:cubicBezTo>
                    <a:pt x="24" y="14"/>
                    <a:pt x="23" y="12"/>
                    <a:pt x="25" y="10"/>
                  </a:cubicBezTo>
                  <a:cubicBezTo>
                    <a:pt x="26" y="8"/>
                    <a:pt x="28" y="4"/>
                    <a:pt x="26" y="2"/>
                  </a:cubicBezTo>
                  <a:cubicBezTo>
                    <a:pt x="24" y="0"/>
                    <a:pt x="14" y="0"/>
                    <a:pt x="1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1" name="Freeform 772">
              <a:extLst>
                <a:ext uri="{FF2B5EF4-FFF2-40B4-BE49-F238E27FC236}">
                  <a16:creationId xmlns:a16="http://schemas.microsoft.com/office/drawing/2014/main" id="{61E9B13B-C15D-43A8-BE18-EA5E78FAEAC7}"/>
                </a:ext>
              </a:extLst>
            </p:cNvPr>
            <p:cNvSpPr>
              <a:spLocks/>
            </p:cNvSpPr>
            <p:nvPr/>
          </p:nvSpPr>
          <p:spPr bwMode="auto">
            <a:xfrm>
              <a:off x="7610500" y="3760325"/>
              <a:ext cx="21927" cy="65780"/>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2" name="Freeform 773">
              <a:extLst>
                <a:ext uri="{FF2B5EF4-FFF2-40B4-BE49-F238E27FC236}">
                  <a16:creationId xmlns:a16="http://schemas.microsoft.com/office/drawing/2014/main" id="{3B44B07F-FB40-471B-BE0A-56A58DB87554}"/>
                </a:ext>
              </a:extLst>
            </p:cNvPr>
            <p:cNvSpPr>
              <a:spLocks/>
            </p:cNvSpPr>
            <p:nvPr/>
          </p:nvSpPr>
          <p:spPr bwMode="auto">
            <a:xfrm>
              <a:off x="7620467" y="3798199"/>
              <a:ext cx="29900" cy="23920"/>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3" name="Freeform 774">
              <a:extLst>
                <a:ext uri="{FF2B5EF4-FFF2-40B4-BE49-F238E27FC236}">
                  <a16:creationId xmlns:a16="http://schemas.microsoft.com/office/drawing/2014/main" id="{57F31CED-13D0-4293-986D-DF141B37F3E3}"/>
                </a:ext>
              </a:extLst>
            </p:cNvPr>
            <p:cNvSpPr>
              <a:spLocks/>
            </p:cNvSpPr>
            <p:nvPr/>
          </p:nvSpPr>
          <p:spPr bwMode="auto">
            <a:xfrm>
              <a:off x="7624454" y="3720458"/>
              <a:ext cx="59800" cy="89701"/>
            </a:xfrm>
            <a:custGeom>
              <a:avLst/>
              <a:gdLst>
                <a:gd name="T0" fmla="*/ 4 w 49"/>
                <a:gd name="T1" fmla="*/ 1 h 75"/>
                <a:gd name="T2" fmla="*/ 23 w 49"/>
                <a:gd name="T3" fmla="*/ 1 h 75"/>
                <a:gd name="T4" fmla="*/ 29 w 49"/>
                <a:gd name="T5" fmla="*/ 4 h 75"/>
                <a:gd name="T6" fmla="*/ 35 w 49"/>
                <a:gd name="T7" fmla="*/ 11 h 75"/>
                <a:gd name="T8" fmla="*/ 36 w 49"/>
                <a:gd name="T9" fmla="*/ 24 h 75"/>
                <a:gd name="T10" fmla="*/ 40 w 49"/>
                <a:gd name="T11" fmla="*/ 32 h 75"/>
                <a:gd name="T12" fmla="*/ 46 w 49"/>
                <a:gd name="T13" fmla="*/ 41 h 75"/>
                <a:gd name="T14" fmla="*/ 39 w 49"/>
                <a:gd name="T15" fmla="*/ 41 h 75"/>
                <a:gd name="T16" fmla="*/ 31 w 49"/>
                <a:gd name="T17" fmla="*/ 41 h 75"/>
                <a:gd name="T18" fmla="*/ 26 w 49"/>
                <a:gd name="T19" fmla="*/ 39 h 75"/>
                <a:gd name="T20" fmla="*/ 27 w 49"/>
                <a:gd name="T21" fmla="*/ 45 h 75"/>
                <a:gd name="T22" fmla="*/ 31 w 49"/>
                <a:gd name="T23" fmla="*/ 57 h 75"/>
                <a:gd name="T24" fmla="*/ 35 w 49"/>
                <a:gd name="T25" fmla="*/ 63 h 75"/>
                <a:gd name="T26" fmla="*/ 30 w 49"/>
                <a:gd name="T27" fmla="*/ 67 h 75"/>
                <a:gd name="T28" fmla="*/ 27 w 49"/>
                <a:gd name="T29" fmla="*/ 72 h 75"/>
                <a:gd name="T30" fmla="*/ 23 w 49"/>
                <a:gd name="T31" fmla="*/ 61 h 75"/>
                <a:gd name="T32" fmla="*/ 19 w 49"/>
                <a:gd name="T33" fmla="*/ 49 h 75"/>
                <a:gd name="T34" fmla="*/ 13 w 49"/>
                <a:gd name="T35" fmla="*/ 46 h 75"/>
                <a:gd name="T36" fmla="*/ 8 w 49"/>
                <a:gd name="T37" fmla="*/ 37 h 75"/>
                <a:gd name="T38" fmla="*/ 8 w 49"/>
                <a:gd name="T39" fmla="*/ 28 h 75"/>
                <a:gd name="T40" fmla="*/ 13 w 49"/>
                <a:gd name="T41" fmla="*/ 24 h 75"/>
                <a:gd name="T42" fmla="*/ 14 w 49"/>
                <a:gd name="T43" fmla="*/ 31 h 75"/>
                <a:gd name="T44" fmla="*/ 18 w 49"/>
                <a:gd name="T45" fmla="*/ 34 h 75"/>
                <a:gd name="T46" fmla="*/ 21 w 49"/>
                <a:gd name="T47" fmla="*/ 27 h 75"/>
                <a:gd name="T48" fmla="*/ 20 w 49"/>
                <a:gd name="T49" fmla="*/ 22 h 75"/>
                <a:gd name="T50" fmla="*/ 13 w 49"/>
                <a:gd name="T51" fmla="*/ 13 h 75"/>
                <a:gd name="T52" fmla="*/ 3 w 49"/>
                <a:gd name="T53" fmla="*/ 3 h 75"/>
                <a:gd name="T54" fmla="*/ 4 w 49"/>
                <a:gd name="T5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5">
                  <a:moveTo>
                    <a:pt x="4" y="1"/>
                  </a:moveTo>
                  <a:cubicBezTo>
                    <a:pt x="8" y="1"/>
                    <a:pt x="20" y="0"/>
                    <a:pt x="23" y="1"/>
                  </a:cubicBezTo>
                  <a:cubicBezTo>
                    <a:pt x="27" y="1"/>
                    <a:pt x="29" y="3"/>
                    <a:pt x="29" y="4"/>
                  </a:cubicBezTo>
                  <a:cubicBezTo>
                    <a:pt x="29" y="6"/>
                    <a:pt x="36" y="9"/>
                    <a:pt x="35" y="11"/>
                  </a:cubicBezTo>
                  <a:cubicBezTo>
                    <a:pt x="34" y="13"/>
                    <a:pt x="34" y="22"/>
                    <a:pt x="36" y="24"/>
                  </a:cubicBezTo>
                  <a:cubicBezTo>
                    <a:pt x="39" y="27"/>
                    <a:pt x="39" y="31"/>
                    <a:pt x="40" y="32"/>
                  </a:cubicBezTo>
                  <a:cubicBezTo>
                    <a:pt x="41" y="34"/>
                    <a:pt x="49" y="39"/>
                    <a:pt x="46" y="41"/>
                  </a:cubicBezTo>
                  <a:cubicBezTo>
                    <a:pt x="43" y="43"/>
                    <a:pt x="41" y="42"/>
                    <a:pt x="39" y="41"/>
                  </a:cubicBezTo>
                  <a:cubicBezTo>
                    <a:pt x="36" y="40"/>
                    <a:pt x="34" y="42"/>
                    <a:pt x="31" y="41"/>
                  </a:cubicBezTo>
                  <a:cubicBezTo>
                    <a:pt x="29" y="39"/>
                    <a:pt x="25" y="36"/>
                    <a:pt x="26" y="39"/>
                  </a:cubicBezTo>
                  <a:cubicBezTo>
                    <a:pt x="27" y="42"/>
                    <a:pt x="25" y="40"/>
                    <a:pt x="27" y="45"/>
                  </a:cubicBezTo>
                  <a:cubicBezTo>
                    <a:pt x="29" y="49"/>
                    <a:pt x="30" y="56"/>
                    <a:pt x="31" y="57"/>
                  </a:cubicBezTo>
                  <a:cubicBezTo>
                    <a:pt x="32" y="59"/>
                    <a:pt x="36" y="61"/>
                    <a:pt x="35" y="63"/>
                  </a:cubicBezTo>
                  <a:cubicBezTo>
                    <a:pt x="34" y="64"/>
                    <a:pt x="30" y="65"/>
                    <a:pt x="30" y="67"/>
                  </a:cubicBezTo>
                  <a:cubicBezTo>
                    <a:pt x="30" y="69"/>
                    <a:pt x="29" y="75"/>
                    <a:pt x="27" y="72"/>
                  </a:cubicBezTo>
                  <a:cubicBezTo>
                    <a:pt x="25" y="69"/>
                    <a:pt x="22" y="68"/>
                    <a:pt x="23" y="61"/>
                  </a:cubicBezTo>
                  <a:cubicBezTo>
                    <a:pt x="23" y="55"/>
                    <a:pt x="19" y="49"/>
                    <a:pt x="19" y="49"/>
                  </a:cubicBezTo>
                  <a:cubicBezTo>
                    <a:pt x="19" y="49"/>
                    <a:pt x="16" y="52"/>
                    <a:pt x="13" y="46"/>
                  </a:cubicBezTo>
                  <a:cubicBezTo>
                    <a:pt x="11" y="41"/>
                    <a:pt x="9" y="42"/>
                    <a:pt x="8" y="37"/>
                  </a:cubicBezTo>
                  <a:cubicBezTo>
                    <a:pt x="8" y="31"/>
                    <a:pt x="8" y="31"/>
                    <a:pt x="8" y="28"/>
                  </a:cubicBezTo>
                  <a:cubicBezTo>
                    <a:pt x="8" y="24"/>
                    <a:pt x="11" y="23"/>
                    <a:pt x="13" y="24"/>
                  </a:cubicBezTo>
                  <a:cubicBezTo>
                    <a:pt x="14" y="25"/>
                    <a:pt x="13" y="29"/>
                    <a:pt x="14" y="31"/>
                  </a:cubicBezTo>
                  <a:cubicBezTo>
                    <a:pt x="15" y="34"/>
                    <a:pt x="16" y="36"/>
                    <a:pt x="18" y="34"/>
                  </a:cubicBezTo>
                  <a:cubicBezTo>
                    <a:pt x="20" y="32"/>
                    <a:pt x="20" y="28"/>
                    <a:pt x="21" y="27"/>
                  </a:cubicBezTo>
                  <a:cubicBezTo>
                    <a:pt x="23" y="25"/>
                    <a:pt x="22" y="24"/>
                    <a:pt x="20" y="22"/>
                  </a:cubicBezTo>
                  <a:cubicBezTo>
                    <a:pt x="18" y="20"/>
                    <a:pt x="16" y="15"/>
                    <a:pt x="13" y="13"/>
                  </a:cubicBezTo>
                  <a:cubicBezTo>
                    <a:pt x="10" y="11"/>
                    <a:pt x="3" y="5"/>
                    <a:pt x="3" y="3"/>
                  </a:cubicBezTo>
                  <a:cubicBezTo>
                    <a:pt x="3" y="2"/>
                    <a:pt x="0" y="1"/>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4" name="Freeform 775">
              <a:extLst>
                <a:ext uri="{FF2B5EF4-FFF2-40B4-BE49-F238E27FC236}">
                  <a16:creationId xmlns:a16="http://schemas.microsoft.com/office/drawing/2014/main" id="{B13D4527-BECD-43E3-A705-FE0A6F539770}"/>
                </a:ext>
              </a:extLst>
            </p:cNvPr>
            <p:cNvSpPr>
              <a:spLocks/>
            </p:cNvSpPr>
            <p:nvPr/>
          </p:nvSpPr>
          <p:spPr bwMode="auto">
            <a:xfrm>
              <a:off x="7478939" y="3515144"/>
              <a:ext cx="145514" cy="233221"/>
            </a:xfrm>
            <a:custGeom>
              <a:avLst/>
              <a:gdLst>
                <a:gd name="T0" fmla="*/ 12 w 122"/>
                <a:gd name="T1" fmla="*/ 6 h 195"/>
                <a:gd name="T2" fmla="*/ 12 w 122"/>
                <a:gd name="T3" fmla="*/ 17 h 195"/>
                <a:gd name="T4" fmla="*/ 12 w 122"/>
                <a:gd name="T5" fmla="*/ 26 h 195"/>
                <a:gd name="T6" fmla="*/ 10 w 122"/>
                <a:gd name="T7" fmla="*/ 40 h 195"/>
                <a:gd name="T8" fmla="*/ 14 w 122"/>
                <a:gd name="T9" fmla="*/ 53 h 195"/>
                <a:gd name="T10" fmla="*/ 16 w 122"/>
                <a:gd name="T11" fmla="*/ 67 h 195"/>
                <a:gd name="T12" fmla="*/ 12 w 122"/>
                <a:gd name="T13" fmla="*/ 72 h 195"/>
                <a:gd name="T14" fmla="*/ 5 w 122"/>
                <a:gd name="T15" fmla="*/ 66 h 195"/>
                <a:gd name="T16" fmla="*/ 2 w 122"/>
                <a:gd name="T17" fmla="*/ 77 h 195"/>
                <a:gd name="T18" fmla="*/ 7 w 122"/>
                <a:gd name="T19" fmla="*/ 89 h 195"/>
                <a:gd name="T20" fmla="*/ 11 w 122"/>
                <a:gd name="T21" fmla="*/ 102 h 195"/>
                <a:gd name="T22" fmla="*/ 19 w 122"/>
                <a:gd name="T23" fmla="*/ 113 h 195"/>
                <a:gd name="T24" fmla="*/ 28 w 122"/>
                <a:gd name="T25" fmla="*/ 119 h 195"/>
                <a:gd name="T26" fmla="*/ 28 w 122"/>
                <a:gd name="T27" fmla="*/ 109 h 195"/>
                <a:gd name="T28" fmla="*/ 34 w 122"/>
                <a:gd name="T29" fmla="*/ 112 h 195"/>
                <a:gd name="T30" fmla="*/ 33 w 122"/>
                <a:gd name="T31" fmla="*/ 119 h 195"/>
                <a:gd name="T32" fmla="*/ 30 w 122"/>
                <a:gd name="T33" fmla="*/ 129 h 195"/>
                <a:gd name="T34" fmla="*/ 32 w 122"/>
                <a:gd name="T35" fmla="*/ 138 h 195"/>
                <a:gd name="T36" fmla="*/ 39 w 122"/>
                <a:gd name="T37" fmla="*/ 138 h 195"/>
                <a:gd name="T38" fmla="*/ 47 w 122"/>
                <a:gd name="T39" fmla="*/ 142 h 195"/>
                <a:gd name="T40" fmla="*/ 54 w 122"/>
                <a:gd name="T41" fmla="*/ 134 h 195"/>
                <a:gd name="T42" fmla="*/ 63 w 122"/>
                <a:gd name="T43" fmla="*/ 135 h 195"/>
                <a:gd name="T44" fmla="*/ 71 w 122"/>
                <a:gd name="T45" fmla="*/ 140 h 195"/>
                <a:gd name="T46" fmla="*/ 76 w 122"/>
                <a:gd name="T47" fmla="*/ 146 h 195"/>
                <a:gd name="T48" fmla="*/ 81 w 122"/>
                <a:gd name="T49" fmla="*/ 152 h 195"/>
                <a:gd name="T50" fmla="*/ 84 w 122"/>
                <a:gd name="T51" fmla="*/ 143 h 195"/>
                <a:gd name="T52" fmla="*/ 83 w 122"/>
                <a:gd name="T53" fmla="*/ 135 h 195"/>
                <a:gd name="T54" fmla="*/ 95 w 122"/>
                <a:gd name="T55" fmla="*/ 146 h 195"/>
                <a:gd name="T56" fmla="*/ 100 w 122"/>
                <a:gd name="T57" fmla="*/ 156 h 195"/>
                <a:gd name="T58" fmla="*/ 92 w 122"/>
                <a:gd name="T59" fmla="*/ 162 h 195"/>
                <a:gd name="T60" fmla="*/ 103 w 122"/>
                <a:gd name="T61" fmla="*/ 166 h 195"/>
                <a:gd name="T62" fmla="*/ 110 w 122"/>
                <a:gd name="T63" fmla="*/ 172 h 195"/>
                <a:gd name="T64" fmla="*/ 101 w 122"/>
                <a:gd name="T65" fmla="*/ 181 h 195"/>
                <a:gd name="T66" fmla="*/ 107 w 122"/>
                <a:gd name="T67" fmla="*/ 188 h 195"/>
                <a:gd name="T68" fmla="*/ 116 w 122"/>
                <a:gd name="T69" fmla="*/ 190 h 195"/>
                <a:gd name="T70" fmla="*/ 122 w 122"/>
                <a:gd name="T71" fmla="*/ 190 h 195"/>
                <a:gd name="T72" fmla="*/ 117 w 122"/>
                <a:gd name="T73" fmla="*/ 176 h 195"/>
                <a:gd name="T74" fmla="*/ 122 w 122"/>
                <a:gd name="T75" fmla="*/ 169 h 195"/>
                <a:gd name="T76" fmla="*/ 119 w 122"/>
                <a:gd name="T77" fmla="*/ 156 h 195"/>
                <a:gd name="T78" fmla="*/ 115 w 122"/>
                <a:gd name="T79" fmla="*/ 150 h 195"/>
                <a:gd name="T80" fmla="*/ 106 w 122"/>
                <a:gd name="T81" fmla="*/ 143 h 195"/>
                <a:gd name="T82" fmla="*/ 114 w 122"/>
                <a:gd name="T83" fmla="*/ 138 h 195"/>
                <a:gd name="T84" fmla="*/ 96 w 122"/>
                <a:gd name="T85" fmla="*/ 129 h 195"/>
                <a:gd name="T86" fmla="*/ 92 w 122"/>
                <a:gd name="T87" fmla="*/ 137 h 195"/>
                <a:gd name="T88" fmla="*/ 83 w 122"/>
                <a:gd name="T89" fmla="*/ 123 h 195"/>
                <a:gd name="T90" fmla="*/ 75 w 122"/>
                <a:gd name="T91" fmla="*/ 125 h 195"/>
                <a:gd name="T92" fmla="*/ 63 w 122"/>
                <a:gd name="T93" fmla="*/ 129 h 195"/>
                <a:gd name="T94" fmla="*/ 57 w 122"/>
                <a:gd name="T95" fmla="*/ 113 h 195"/>
                <a:gd name="T96" fmla="*/ 51 w 122"/>
                <a:gd name="T97" fmla="*/ 104 h 195"/>
                <a:gd name="T98" fmla="*/ 47 w 122"/>
                <a:gd name="T99" fmla="*/ 89 h 195"/>
                <a:gd name="T100" fmla="*/ 53 w 122"/>
                <a:gd name="T101" fmla="*/ 76 h 195"/>
                <a:gd name="T102" fmla="*/ 63 w 122"/>
                <a:gd name="T103" fmla="*/ 66 h 195"/>
                <a:gd name="T104" fmla="*/ 67 w 122"/>
                <a:gd name="T105" fmla="*/ 45 h 195"/>
                <a:gd name="T106" fmla="*/ 58 w 122"/>
                <a:gd name="T107" fmla="*/ 33 h 195"/>
                <a:gd name="T108" fmla="*/ 53 w 122"/>
                <a:gd name="T109" fmla="*/ 21 h 195"/>
                <a:gd name="T110" fmla="*/ 58 w 122"/>
                <a:gd name="T111" fmla="*/ 13 h 195"/>
                <a:gd name="T112" fmla="*/ 51 w 122"/>
                <a:gd name="T113" fmla="*/ 4 h 195"/>
                <a:gd name="T114" fmla="*/ 45 w 122"/>
                <a:gd name="T115" fmla="*/ 10 h 195"/>
                <a:gd name="T116" fmla="*/ 34 w 122"/>
                <a:gd name="T117" fmla="*/ 6 h 195"/>
                <a:gd name="T118" fmla="*/ 21 w 122"/>
                <a:gd name="T119" fmla="*/ 2 h 195"/>
                <a:gd name="T120" fmla="*/ 12 w 122"/>
                <a:gd name="T1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95">
                  <a:moveTo>
                    <a:pt x="12" y="6"/>
                  </a:moveTo>
                  <a:cubicBezTo>
                    <a:pt x="11" y="9"/>
                    <a:pt x="12" y="16"/>
                    <a:pt x="12" y="17"/>
                  </a:cubicBezTo>
                  <a:cubicBezTo>
                    <a:pt x="11" y="19"/>
                    <a:pt x="11" y="21"/>
                    <a:pt x="12" y="26"/>
                  </a:cubicBezTo>
                  <a:cubicBezTo>
                    <a:pt x="13" y="31"/>
                    <a:pt x="7" y="36"/>
                    <a:pt x="10" y="40"/>
                  </a:cubicBezTo>
                  <a:cubicBezTo>
                    <a:pt x="12" y="44"/>
                    <a:pt x="14" y="49"/>
                    <a:pt x="14" y="53"/>
                  </a:cubicBezTo>
                  <a:cubicBezTo>
                    <a:pt x="14" y="58"/>
                    <a:pt x="15" y="63"/>
                    <a:pt x="16" y="67"/>
                  </a:cubicBezTo>
                  <a:cubicBezTo>
                    <a:pt x="16" y="71"/>
                    <a:pt x="18" y="74"/>
                    <a:pt x="12" y="72"/>
                  </a:cubicBezTo>
                  <a:cubicBezTo>
                    <a:pt x="7" y="71"/>
                    <a:pt x="8" y="61"/>
                    <a:pt x="5" y="66"/>
                  </a:cubicBezTo>
                  <a:cubicBezTo>
                    <a:pt x="2" y="70"/>
                    <a:pt x="0" y="72"/>
                    <a:pt x="2" y="77"/>
                  </a:cubicBezTo>
                  <a:cubicBezTo>
                    <a:pt x="4" y="81"/>
                    <a:pt x="7" y="88"/>
                    <a:pt x="7" y="89"/>
                  </a:cubicBezTo>
                  <a:cubicBezTo>
                    <a:pt x="7" y="90"/>
                    <a:pt x="8" y="96"/>
                    <a:pt x="11" y="102"/>
                  </a:cubicBezTo>
                  <a:cubicBezTo>
                    <a:pt x="14" y="107"/>
                    <a:pt x="16" y="110"/>
                    <a:pt x="19" y="113"/>
                  </a:cubicBezTo>
                  <a:cubicBezTo>
                    <a:pt x="21" y="116"/>
                    <a:pt x="26" y="120"/>
                    <a:pt x="28" y="119"/>
                  </a:cubicBezTo>
                  <a:cubicBezTo>
                    <a:pt x="30" y="119"/>
                    <a:pt x="27" y="112"/>
                    <a:pt x="28" y="109"/>
                  </a:cubicBezTo>
                  <a:cubicBezTo>
                    <a:pt x="29" y="106"/>
                    <a:pt x="33" y="110"/>
                    <a:pt x="34" y="112"/>
                  </a:cubicBezTo>
                  <a:cubicBezTo>
                    <a:pt x="36" y="114"/>
                    <a:pt x="36" y="115"/>
                    <a:pt x="33" y="119"/>
                  </a:cubicBezTo>
                  <a:cubicBezTo>
                    <a:pt x="30" y="124"/>
                    <a:pt x="30" y="125"/>
                    <a:pt x="30" y="129"/>
                  </a:cubicBezTo>
                  <a:cubicBezTo>
                    <a:pt x="30" y="132"/>
                    <a:pt x="28" y="137"/>
                    <a:pt x="32" y="138"/>
                  </a:cubicBezTo>
                  <a:cubicBezTo>
                    <a:pt x="37" y="138"/>
                    <a:pt x="37" y="133"/>
                    <a:pt x="39" y="138"/>
                  </a:cubicBezTo>
                  <a:cubicBezTo>
                    <a:pt x="42" y="142"/>
                    <a:pt x="42" y="142"/>
                    <a:pt x="47" y="142"/>
                  </a:cubicBezTo>
                  <a:cubicBezTo>
                    <a:pt x="51" y="142"/>
                    <a:pt x="49" y="136"/>
                    <a:pt x="54" y="134"/>
                  </a:cubicBezTo>
                  <a:cubicBezTo>
                    <a:pt x="58" y="133"/>
                    <a:pt x="60" y="133"/>
                    <a:pt x="63" y="135"/>
                  </a:cubicBezTo>
                  <a:cubicBezTo>
                    <a:pt x="65" y="137"/>
                    <a:pt x="66" y="135"/>
                    <a:pt x="71" y="140"/>
                  </a:cubicBezTo>
                  <a:cubicBezTo>
                    <a:pt x="76" y="145"/>
                    <a:pt x="74" y="142"/>
                    <a:pt x="76" y="146"/>
                  </a:cubicBezTo>
                  <a:cubicBezTo>
                    <a:pt x="79" y="151"/>
                    <a:pt x="78" y="154"/>
                    <a:pt x="81" y="152"/>
                  </a:cubicBezTo>
                  <a:cubicBezTo>
                    <a:pt x="85" y="150"/>
                    <a:pt x="86" y="148"/>
                    <a:pt x="84" y="143"/>
                  </a:cubicBezTo>
                  <a:cubicBezTo>
                    <a:pt x="82" y="137"/>
                    <a:pt x="78" y="132"/>
                    <a:pt x="83" y="135"/>
                  </a:cubicBezTo>
                  <a:cubicBezTo>
                    <a:pt x="87" y="138"/>
                    <a:pt x="92" y="143"/>
                    <a:pt x="95" y="146"/>
                  </a:cubicBezTo>
                  <a:cubicBezTo>
                    <a:pt x="98" y="150"/>
                    <a:pt x="100" y="156"/>
                    <a:pt x="100" y="156"/>
                  </a:cubicBezTo>
                  <a:cubicBezTo>
                    <a:pt x="100" y="156"/>
                    <a:pt x="88" y="159"/>
                    <a:pt x="92" y="162"/>
                  </a:cubicBezTo>
                  <a:cubicBezTo>
                    <a:pt x="96" y="165"/>
                    <a:pt x="103" y="171"/>
                    <a:pt x="103" y="166"/>
                  </a:cubicBezTo>
                  <a:cubicBezTo>
                    <a:pt x="102" y="161"/>
                    <a:pt x="115" y="171"/>
                    <a:pt x="110" y="172"/>
                  </a:cubicBezTo>
                  <a:cubicBezTo>
                    <a:pt x="105" y="174"/>
                    <a:pt x="100" y="177"/>
                    <a:pt x="101" y="181"/>
                  </a:cubicBezTo>
                  <a:cubicBezTo>
                    <a:pt x="102" y="185"/>
                    <a:pt x="105" y="190"/>
                    <a:pt x="107" y="188"/>
                  </a:cubicBezTo>
                  <a:cubicBezTo>
                    <a:pt x="109" y="185"/>
                    <a:pt x="114" y="188"/>
                    <a:pt x="116" y="190"/>
                  </a:cubicBezTo>
                  <a:cubicBezTo>
                    <a:pt x="118" y="192"/>
                    <a:pt x="122" y="195"/>
                    <a:pt x="122" y="190"/>
                  </a:cubicBezTo>
                  <a:cubicBezTo>
                    <a:pt x="122" y="185"/>
                    <a:pt x="115" y="181"/>
                    <a:pt x="117" y="176"/>
                  </a:cubicBezTo>
                  <a:cubicBezTo>
                    <a:pt x="118" y="171"/>
                    <a:pt x="121" y="175"/>
                    <a:pt x="122" y="169"/>
                  </a:cubicBezTo>
                  <a:cubicBezTo>
                    <a:pt x="122" y="162"/>
                    <a:pt x="119" y="160"/>
                    <a:pt x="119" y="156"/>
                  </a:cubicBezTo>
                  <a:cubicBezTo>
                    <a:pt x="119" y="152"/>
                    <a:pt x="117" y="150"/>
                    <a:pt x="115" y="150"/>
                  </a:cubicBezTo>
                  <a:cubicBezTo>
                    <a:pt x="114" y="150"/>
                    <a:pt x="102" y="145"/>
                    <a:pt x="106" y="143"/>
                  </a:cubicBezTo>
                  <a:cubicBezTo>
                    <a:pt x="110" y="141"/>
                    <a:pt x="118" y="142"/>
                    <a:pt x="114" y="138"/>
                  </a:cubicBezTo>
                  <a:cubicBezTo>
                    <a:pt x="110" y="135"/>
                    <a:pt x="96" y="129"/>
                    <a:pt x="96" y="129"/>
                  </a:cubicBezTo>
                  <a:cubicBezTo>
                    <a:pt x="96" y="129"/>
                    <a:pt x="93" y="140"/>
                    <a:pt x="92" y="137"/>
                  </a:cubicBezTo>
                  <a:cubicBezTo>
                    <a:pt x="92" y="134"/>
                    <a:pt x="87" y="122"/>
                    <a:pt x="83" y="123"/>
                  </a:cubicBezTo>
                  <a:cubicBezTo>
                    <a:pt x="78" y="123"/>
                    <a:pt x="76" y="122"/>
                    <a:pt x="75" y="125"/>
                  </a:cubicBezTo>
                  <a:cubicBezTo>
                    <a:pt x="74" y="129"/>
                    <a:pt x="68" y="134"/>
                    <a:pt x="63" y="129"/>
                  </a:cubicBezTo>
                  <a:cubicBezTo>
                    <a:pt x="57" y="124"/>
                    <a:pt x="58" y="119"/>
                    <a:pt x="57" y="113"/>
                  </a:cubicBezTo>
                  <a:cubicBezTo>
                    <a:pt x="56" y="108"/>
                    <a:pt x="54" y="109"/>
                    <a:pt x="51" y="104"/>
                  </a:cubicBezTo>
                  <a:cubicBezTo>
                    <a:pt x="47" y="98"/>
                    <a:pt x="45" y="99"/>
                    <a:pt x="47" y="89"/>
                  </a:cubicBezTo>
                  <a:cubicBezTo>
                    <a:pt x="49" y="80"/>
                    <a:pt x="49" y="80"/>
                    <a:pt x="53" y="76"/>
                  </a:cubicBezTo>
                  <a:cubicBezTo>
                    <a:pt x="57" y="72"/>
                    <a:pt x="60" y="78"/>
                    <a:pt x="63" y="66"/>
                  </a:cubicBezTo>
                  <a:cubicBezTo>
                    <a:pt x="66" y="53"/>
                    <a:pt x="70" y="50"/>
                    <a:pt x="67" y="45"/>
                  </a:cubicBezTo>
                  <a:cubicBezTo>
                    <a:pt x="63" y="41"/>
                    <a:pt x="62" y="37"/>
                    <a:pt x="58" y="33"/>
                  </a:cubicBezTo>
                  <a:cubicBezTo>
                    <a:pt x="54" y="30"/>
                    <a:pt x="54" y="25"/>
                    <a:pt x="53" y="21"/>
                  </a:cubicBezTo>
                  <a:cubicBezTo>
                    <a:pt x="52" y="17"/>
                    <a:pt x="58" y="18"/>
                    <a:pt x="58" y="13"/>
                  </a:cubicBezTo>
                  <a:cubicBezTo>
                    <a:pt x="58" y="8"/>
                    <a:pt x="52" y="0"/>
                    <a:pt x="51" y="4"/>
                  </a:cubicBezTo>
                  <a:cubicBezTo>
                    <a:pt x="50" y="8"/>
                    <a:pt x="51" y="12"/>
                    <a:pt x="45" y="10"/>
                  </a:cubicBezTo>
                  <a:cubicBezTo>
                    <a:pt x="40" y="9"/>
                    <a:pt x="39" y="8"/>
                    <a:pt x="34" y="6"/>
                  </a:cubicBezTo>
                  <a:cubicBezTo>
                    <a:pt x="29" y="4"/>
                    <a:pt x="26" y="1"/>
                    <a:pt x="21" y="2"/>
                  </a:cubicBezTo>
                  <a:cubicBezTo>
                    <a:pt x="16" y="3"/>
                    <a:pt x="9" y="2"/>
                    <a:pt x="1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5" name="Freeform 776">
              <a:extLst>
                <a:ext uri="{FF2B5EF4-FFF2-40B4-BE49-F238E27FC236}">
                  <a16:creationId xmlns:a16="http://schemas.microsoft.com/office/drawing/2014/main" id="{22A54939-3B02-44D9-8AC3-C5619E06A494}"/>
                </a:ext>
              </a:extLst>
            </p:cNvPr>
            <p:cNvSpPr>
              <a:spLocks/>
            </p:cNvSpPr>
            <p:nvPr/>
          </p:nvSpPr>
          <p:spPr bwMode="auto">
            <a:xfrm>
              <a:off x="7574620" y="3812152"/>
              <a:ext cx="139534" cy="145514"/>
            </a:xfrm>
            <a:custGeom>
              <a:avLst/>
              <a:gdLst>
                <a:gd name="T0" fmla="*/ 0 w 117"/>
                <a:gd name="T1" fmla="*/ 78 h 121"/>
                <a:gd name="T2" fmla="*/ 5 w 117"/>
                <a:gd name="T3" fmla="*/ 62 h 121"/>
                <a:gd name="T4" fmla="*/ 11 w 117"/>
                <a:gd name="T5" fmla="*/ 47 h 121"/>
                <a:gd name="T6" fmla="*/ 23 w 117"/>
                <a:gd name="T7" fmla="*/ 44 h 121"/>
                <a:gd name="T8" fmla="*/ 30 w 117"/>
                <a:gd name="T9" fmla="*/ 34 h 121"/>
                <a:gd name="T10" fmla="*/ 44 w 117"/>
                <a:gd name="T11" fmla="*/ 36 h 121"/>
                <a:gd name="T12" fmla="*/ 46 w 117"/>
                <a:gd name="T13" fmla="*/ 44 h 121"/>
                <a:gd name="T14" fmla="*/ 55 w 117"/>
                <a:gd name="T15" fmla="*/ 44 h 121"/>
                <a:gd name="T16" fmla="*/ 59 w 117"/>
                <a:gd name="T17" fmla="*/ 36 h 121"/>
                <a:gd name="T18" fmla="*/ 66 w 117"/>
                <a:gd name="T19" fmla="*/ 30 h 121"/>
                <a:gd name="T20" fmla="*/ 66 w 117"/>
                <a:gd name="T21" fmla="*/ 18 h 121"/>
                <a:gd name="T22" fmla="*/ 76 w 117"/>
                <a:gd name="T23" fmla="*/ 25 h 121"/>
                <a:gd name="T24" fmla="*/ 79 w 117"/>
                <a:gd name="T25" fmla="*/ 22 h 121"/>
                <a:gd name="T26" fmla="*/ 87 w 117"/>
                <a:gd name="T27" fmla="*/ 21 h 121"/>
                <a:gd name="T28" fmla="*/ 84 w 117"/>
                <a:gd name="T29" fmla="*/ 12 h 121"/>
                <a:gd name="T30" fmla="*/ 82 w 117"/>
                <a:gd name="T31" fmla="*/ 1 h 121"/>
                <a:gd name="T32" fmla="*/ 86 w 117"/>
                <a:gd name="T33" fmla="*/ 3 h 121"/>
                <a:gd name="T34" fmla="*/ 91 w 117"/>
                <a:gd name="T35" fmla="*/ 7 h 121"/>
                <a:gd name="T36" fmla="*/ 98 w 117"/>
                <a:gd name="T37" fmla="*/ 12 h 121"/>
                <a:gd name="T38" fmla="*/ 103 w 117"/>
                <a:gd name="T39" fmla="*/ 20 h 121"/>
                <a:gd name="T40" fmla="*/ 107 w 117"/>
                <a:gd name="T41" fmla="*/ 30 h 121"/>
                <a:gd name="T42" fmla="*/ 106 w 117"/>
                <a:gd name="T43" fmla="*/ 37 h 121"/>
                <a:gd name="T44" fmla="*/ 111 w 117"/>
                <a:gd name="T45" fmla="*/ 43 h 121"/>
                <a:gd name="T46" fmla="*/ 113 w 117"/>
                <a:gd name="T47" fmla="*/ 48 h 121"/>
                <a:gd name="T48" fmla="*/ 112 w 117"/>
                <a:gd name="T49" fmla="*/ 54 h 121"/>
                <a:gd name="T50" fmla="*/ 116 w 117"/>
                <a:gd name="T51" fmla="*/ 60 h 121"/>
                <a:gd name="T52" fmla="*/ 117 w 117"/>
                <a:gd name="T53" fmla="*/ 72 h 121"/>
                <a:gd name="T54" fmla="*/ 111 w 117"/>
                <a:gd name="T55" fmla="*/ 80 h 121"/>
                <a:gd name="T56" fmla="*/ 108 w 117"/>
                <a:gd name="T57" fmla="*/ 90 h 121"/>
                <a:gd name="T58" fmla="*/ 108 w 117"/>
                <a:gd name="T59" fmla="*/ 96 h 121"/>
                <a:gd name="T60" fmla="*/ 102 w 117"/>
                <a:gd name="T61" fmla="*/ 81 h 121"/>
                <a:gd name="T62" fmla="*/ 99 w 117"/>
                <a:gd name="T63" fmla="*/ 76 h 121"/>
                <a:gd name="T64" fmla="*/ 92 w 117"/>
                <a:gd name="T65" fmla="*/ 73 h 121"/>
                <a:gd name="T66" fmla="*/ 91 w 117"/>
                <a:gd name="T67" fmla="*/ 81 h 121"/>
                <a:gd name="T68" fmla="*/ 89 w 117"/>
                <a:gd name="T69" fmla="*/ 88 h 121"/>
                <a:gd name="T70" fmla="*/ 96 w 117"/>
                <a:gd name="T71" fmla="*/ 98 h 121"/>
                <a:gd name="T72" fmla="*/ 96 w 117"/>
                <a:gd name="T73" fmla="*/ 107 h 121"/>
                <a:gd name="T74" fmla="*/ 94 w 117"/>
                <a:gd name="T75" fmla="*/ 114 h 121"/>
                <a:gd name="T76" fmla="*/ 91 w 117"/>
                <a:gd name="T77" fmla="*/ 119 h 121"/>
                <a:gd name="T78" fmla="*/ 85 w 117"/>
                <a:gd name="T79" fmla="*/ 117 h 121"/>
                <a:gd name="T80" fmla="*/ 86 w 117"/>
                <a:gd name="T81" fmla="*/ 108 h 121"/>
                <a:gd name="T82" fmla="*/ 83 w 117"/>
                <a:gd name="T83" fmla="*/ 106 h 121"/>
                <a:gd name="T84" fmla="*/ 77 w 117"/>
                <a:gd name="T85" fmla="*/ 112 h 121"/>
                <a:gd name="T86" fmla="*/ 69 w 117"/>
                <a:gd name="T87" fmla="*/ 109 h 121"/>
                <a:gd name="T88" fmla="*/ 59 w 117"/>
                <a:gd name="T89" fmla="*/ 102 h 121"/>
                <a:gd name="T90" fmla="*/ 53 w 117"/>
                <a:gd name="T91" fmla="*/ 90 h 121"/>
                <a:gd name="T92" fmla="*/ 53 w 117"/>
                <a:gd name="T93" fmla="*/ 77 h 121"/>
                <a:gd name="T94" fmla="*/ 54 w 117"/>
                <a:gd name="T95" fmla="*/ 63 h 121"/>
                <a:gd name="T96" fmla="*/ 48 w 117"/>
                <a:gd name="T97" fmla="*/ 61 h 121"/>
                <a:gd name="T98" fmla="*/ 39 w 117"/>
                <a:gd name="T99" fmla="*/ 56 h 121"/>
                <a:gd name="T100" fmla="*/ 37 w 117"/>
                <a:gd name="T101" fmla="*/ 63 h 121"/>
                <a:gd name="T102" fmla="*/ 37 w 117"/>
                <a:gd name="T103" fmla="*/ 68 h 121"/>
                <a:gd name="T104" fmla="*/ 29 w 117"/>
                <a:gd name="T105" fmla="*/ 64 h 121"/>
                <a:gd name="T106" fmla="*/ 24 w 117"/>
                <a:gd name="T107" fmla="*/ 69 h 121"/>
                <a:gd name="T108" fmla="*/ 21 w 117"/>
                <a:gd name="T109" fmla="*/ 66 h 121"/>
                <a:gd name="T110" fmla="*/ 18 w 117"/>
                <a:gd name="T111" fmla="*/ 59 h 121"/>
                <a:gd name="T112" fmla="*/ 14 w 117"/>
                <a:gd name="T113" fmla="*/ 64 h 121"/>
                <a:gd name="T114" fmla="*/ 12 w 117"/>
                <a:gd name="T115" fmla="*/ 70 h 121"/>
                <a:gd name="T116" fmla="*/ 9 w 117"/>
                <a:gd name="T117" fmla="*/ 76 h 121"/>
                <a:gd name="T118" fmla="*/ 5 w 117"/>
                <a:gd name="T119" fmla="*/ 81 h 121"/>
                <a:gd name="T120" fmla="*/ 0 w 117"/>
                <a:gd name="T121"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21">
                  <a:moveTo>
                    <a:pt x="0" y="78"/>
                  </a:moveTo>
                  <a:cubicBezTo>
                    <a:pt x="0" y="69"/>
                    <a:pt x="6" y="73"/>
                    <a:pt x="5" y="62"/>
                  </a:cubicBezTo>
                  <a:cubicBezTo>
                    <a:pt x="5" y="51"/>
                    <a:pt x="4" y="47"/>
                    <a:pt x="11" y="47"/>
                  </a:cubicBezTo>
                  <a:cubicBezTo>
                    <a:pt x="18" y="47"/>
                    <a:pt x="20" y="50"/>
                    <a:pt x="23" y="44"/>
                  </a:cubicBezTo>
                  <a:cubicBezTo>
                    <a:pt x="26" y="38"/>
                    <a:pt x="27" y="34"/>
                    <a:pt x="30" y="34"/>
                  </a:cubicBezTo>
                  <a:cubicBezTo>
                    <a:pt x="33" y="34"/>
                    <a:pt x="43" y="33"/>
                    <a:pt x="44" y="36"/>
                  </a:cubicBezTo>
                  <a:cubicBezTo>
                    <a:pt x="44" y="38"/>
                    <a:pt x="41" y="42"/>
                    <a:pt x="46" y="44"/>
                  </a:cubicBezTo>
                  <a:cubicBezTo>
                    <a:pt x="51" y="46"/>
                    <a:pt x="55" y="47"/>
                    <a:pt x="55" y="44"/>
                  </a:cubicBezTo>
                  <a:cubicBezTo>
                    <a:pt x="55" y="41"/>
                    <a:pt x="55" y="36"/>
                    <a:pt x="59" y="36"/>
                  </a:cubicBezTo>
                  <a:cubicBezTo>
                    <a:pt x="63" y="36"/>
                    <a:pt x="66" y="35"/>
                    <a:pt x="66" y="30"/>
                  </a:cubicBezTo>
                  <a:cubicBezTo>
                    <a:pt x="66" y="26"/>
                    <a:pt x="64" y="19"/>
                    <a:pt x="66" y="18"/>
                  </a:cubicBezTo>
                  <a:cubicBezTo>
                    <a:pt x="69" y="17"/>
                    <a:pt x="71" y="24"/>
                    <a:pt x="76" y="25"/>
                  </a:cubicBezTo>
                  <a:cubicBezTo>
                    <a:pt x="80" y="27"/>
                    <a:pt x="75" y="21"/>
                    <a:pt x="79" y="22"/>
                  </a:cubicBezTo>
                  <a:cubicBezTo>
                    <a:pt x="84" y="23"/>
                    <a:pt x="88" y="24"/>
                    <a:pt x="87" y="21"/>
                  </a:cubicBezTo>
                  <a:cubicBezTo>
                    <a:pt x="87" y="17"/>
                    <a:pt x="86" y="15"/>
                    <a:pt x="84" y="12"/>
                  </a:cubicBezTo>
                  <a:cubicBezTo>
                    <a:pt x="82" y="8"/>
                    <a:pt x="81" y="3"/>
                    <a:pt x="82" y="1"/>
                  </a:cubicBezTo>
                  <a:cubicBezTo>
                    <a:pt x="82" y="0"/>
                    <a:pt x="86" y="1"/>
                    <a:pt x="86" y="3"/>
                  </a:cubicBezTo>
                  <a:cubicBezTo>
                    <a:pt x="87" y="5"/>
                    <a:pt x="87" y="6"/>
                    <a:pt x="91" y="7"/>
                  </a:cubicBezTo>
                  <a:cubicBezTo>
                    <a:pt x="95" y="9"/>
                    <a:pt x="94" y="8"/>
                    <a:pt x="98" y="12"/>
                  </a:cubicBezTo>
                  <a:cubicBezTo>
                    <a:pt x="102" y="15"/>
                    <a:pt x="101" y="15"/>
                    <a:pt x="103" y="20"/>
                  </a:cubicBezTo>
                  <a:cubicBezTo>
                    <a:pt x="105" y="24"/>
                    <a:pt x="109" y="29"/>
                    <a:pt x="107" y="30"/>
                  </a:cubicBezTo>
                  <a:cubicBezTo>
                    <a:pt x="106" y="32"/>
                    <a:pt x="103" y="35"/>
                    <a:pt x="106" y="37"/>
                  </a:cubicBezTo>
                  <a:cubicBezTo>
                    <a:pt x="109" y="39"/>
                    <a:pt x="111" y="40"/>
                    <a:pt x="111" y="43"/>
                  </a:cubicBezTo>
                  <a:cubicBezTo>
                    <a:pt x="110" y="45"/>
                    <a:pt x="113" y="48"/>
                    <a:pt x="113" y="48"/>
                  </a:cubicBezTo>
                  <a:cubicBezTo>
                    <a:pt x="113" y="49"/>
                    <a:pt x="109" y="50"/>
                    <a:pt x="112" y="54"/>
                  </a:cubicBezTo>
                  <a:cubicBezTo>
                    <a:pt x="114" y="57"/>
                    <a:pt x="116" y="55"/>
                    <a:pt x="116" y="60"/>
                  </a:cubicBezTo>
                  <a:cubicBezTo>
                    <a:pt x="116" y="64"/>
                    <a:pt x="117" y="71"/>
                    <a:pt x="117" y="72"/>
                  </a:cubicBezTo>
                  <a:cubicBezTo>
                    <a:pt x="117" y="73"/>
                    <a:pt x="113" y="78"/>
                    <a:pt x="111" y="80"/>
                  </a:cubicBezTo>
                  <a:cubicBezTo>
                    <a:pt x="110" y="83"/>
                    <a:pt x="108" y="86"/>
                    <a:pt x="108" y="90"/>
                  </a:cubicBezTo>
                  <a:cubicBezTo>
                    <a:pt x="109" y="94"/>
                    <a:pt x="112" y="102"/>
                    <a:pt x="108" y="96"/>
                  </a:cubicBezTo>
                  <a:cubicBezTo>
                    <a:pt x="104" y="89"/>
                    <a:pt x="103" y="83"/>
                    <a:pt x="102" y="81"/>
                  </a:cubicBezTo>
                  <a:cubicBezTo>
                    <a:pt x="102" y="79"/>
                    <a:pt x="100" y="78"/>
                    <a:pt x="99" y="76"/>
                  </a:cubicBezTo>
                  <a:cubicBezTo>
                    <a:pt x="98" y="74"/>
                    <a:pt x="93" y="70"/>
                    <a:pt x="92" y="73"/>
                  </a:cubicBezTo>
                  <a:cubicBezTo>
                    <a:pt x="92" y="76"/>
                    <a:pt x="91" y="77"/>
                    <a:pt x="91" y="81"/>
                  </a:cubicBezTo>
                  <a:cubicBezTo>
                    <a:pt x="91" y="85"/>
                    <a:pt x="86" y="81"/>
                    <a:pt x="89" y="88"/>
                  </a:cubicBezTo>
                  <a:cubicBezTo>
                    <a:pt x="93" y="94"/>
                    <a:pt x="96" y="95"/>
                    <a:pt x="96" y="98"/>
                  </a:cubicBezTo>
                  <a:cubicBezTo>
                    <a:pt x="96" y="102"/>
                    <a:pt x="97" y="104"/>
                    <a:pt x="96" y="107"/>
                  </a:cubicBezTo>
                  <a:cubicBezTo>
                    <a:pt x="96" y="110"/>
                    <a:pt x="95" y="110"/>
                    <a:pt x="94" y="114"/>
                  </a:cubicBezTo>
                  <a:cubicBezTo>
                    <a:pt x="93" y="117"/>
                    <a:pt x="93" y="118"/>
                    <a:pt x="91" y="119"/>
                  </a:cubicBezTo>
                  <a:cubicBezTo>
                    <a:pt x="88" y="119"/>
                    <a:pt x="86" y="121"/>
                    <a:pt x="85" y="117"/>
                  </a:cubicBezTo>
                  <a:cubicBezTo>
                    <a:pt x="84" y="113"/>
                    <a:pt x="86" y="111"/>
                    <a:pt x="86" y="108"/>
                  </a:cubicBezTo>
                  <a:cubicBezTo>
                    <a:pt x="86" y="106"/>
                    <a:pt x="85" y="102"/>
                    <a:pt x="83" y="106"/>
                  </a:cubicBezTo>
                  <a:cubicBezTo>
                    <a:pt x="80" y="111"/>
                    <a:pt x="82" y="113"/>
                    <a:pt x="77" y="112"/>
                  </a:cubicBezTo>
                  <a:cubicBezTo>
                    <a:pt x="72" y="111"/>
                    <a:pt x="74" y="112"/>
                    <a:pt x="69" y="109"/>
                  </a:cubicBezTo>
                  <a:cubicBezTo>
                    <a:pt x="64" y="106"/>
                    <a:pt x="63" y="105"/>
                    <a:pt x="59" y="102"/>
                  </a:cubicBezTo>
                  <a:cubicBezTo>
                    <a:pt x="54" y="99"/>
                    <a:pt x="53" y="94"/>
                    <a:pt x="53" y="90"/>
                  </a:cubicBezTo>
                  <a:cubicBezTo>
                    <a:pt x="52" y="87"/>
                    <a:pt x="52" y="80"/>
                    <a:pt x="53" y="77"/>
                  </a:cubicBezTo>
                  <a:cubicBezTo>
                    <a:pt x="55" y="73"/>
                    <a:pt x="54" y="64"/>
                    <a:pt x="54" y="63"/>
                  </a:cubicBezTo>
                  <a:cubicBezTo>
                    <a:pt x="53" y="63"/>
                    <a:pt x="52" y="63"/>
                    <a:pt x="48" y="61"/>
                  </a:cubicBezTo>
                  <a:cubicBezTo>
                    <a:pt x="44" y="59"/>
                    <a:pt x="40" y="54"/>
                    <a:pt x="39" y="56"/>
                  </a:cubicBezTo>
                  <a:cubicBezTo>
                    <a:pt x="38" y="58"/>
                    <a:pt x="35" y="60"/>
                    <a:pt x="37" y="63"/>
                  </a:cubicBezTo>
                  <a:cubicBezTo>
                    <a:pt x="39" y="67"/>
                    <a:pt x="41" y="69"/>
                    <a:pt x="37" y="68"/>
                  </a:cubicBezTo>
                  <a:cubicBezTo>
                    <a:pt x="34" y="67"/>
                    <a:pt x="32" y="63"/>
                    <a:pt x="29" y="64"/>
                  </a:cubicBezTo>
                  <a:cubicBezTo>
                    <a:pt x="25" y="65"/>
                    <a:pt x="25" y="66"/>
                    <a:pt x="24" y="69"/>
                  </a:cubicBezTo>
                  <a:cubicBezTo>
                    <a:pt x="23" y="71"/>
                    <a:pt x="21" y="68"/>
                    <a:pt x="21" y="66"/>
                  </a:cubicBezTo>
                  <a:cubicBezTo>
                    <a:pt x="21" y="64"/>
                    <a:pt x="19" y="59"/>
                    <a:pt x="18" y="59"/>
                  </a:cubicBezTo>
                  <a:cubicBezTo>
                    <a:pt x="17" y="59"/>
                    <a:pt x="15" y="61"/>
                    <a:pt x="14" y="64"/>
                  </a:cubicBezTo>
                  <a:cubicBezTo>
                    <a:pt x="13" y="67"/>
                    <a:pt x="13" y="68"/>
                    <a:pt x="12" y="70"/>
                  </a:cubicBezTo>
                  <a:cubicBezTo>
                    <a:pt x="11" y="73"/>
                    <a:pt x="10" y="73"/>
                    <a:pt x="9" y="76"/>
                  </a:cubicBezTo>
                  <a:cubicBezTo>
                    <a:pt x="8" y="80"/>
                    <a:pt x="8" y="81"/>
                    <a:pt x="5" y="81"/>
                  </a:cubicBezTo>
                  <a:cubicBezTo>
                    <a:pt x="2" y="81"/>
                    <a:pt x="0" y="83"/>
                    <a:pt x="0" y="7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6" name="Freeform 777">
              <a:extLst>
                <a:ext uri="{FF2B5EF4-FFF2-40B4-BE49-F238E27FC236}">
                  <a16:creationId xmlns:a16="http://schemas.microsoft.com/office/drawing/2014/main" id="{9740F0D7-83F1-4DD5-A6B3-856B23FA74C9}"/>
                </a:ext>
              </a:extLst>
            </p:cNvPr>
            <p:cNvSpPr>
              <a:spLocks/>
            </p:cNvSpPr>
            <p:nvPr/>
          </p:nvSpPr>
          <p:spPr bwMode="auto">
            <a:xfrm>
              <a:off x="7570633" y="3911819"/>
              <a:ext cx="17940" cy="15947"/>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7" name="Freeform 778">
              <a:extLst>
                <a:ext uri="{FF2B5EF4-FFF2-40B4-BE49-F238E27FC236}">
                  <a16:creationId xmlns:a16="http://schemas.microsoft.com/office/drawing/2014/main" id="{F75B39D2-CFA5-4003-B709-7F3EA26E84F1}"/>
                </a:ext>
              </a:extLst>
            </p:cNvPr>
            <p:cNvSpPr>
              <a:spLocks/>
            </p:cNvSpPr>
            <p:nvPr/>
          </p:nvSpPr>
          <p:spPr bwMode="auto">
            <a:xfrm>
              <a:off x="7769968" y="4049360"/>
              <a:ext cx="13953" cy="27907"/>
            </a:xfrm>
            <a:custGeom>
              <a:avLst/>
              <a:gdLst>
                <a:gd name="T0" fmla="*/ 2 w 12"/>
                <a:gd name="T1" fmla="*/ 7 h 23"/>
                <a:gd name="T2" fmla="*/ 4 w 12"/>
                <a:gd name="T3" fmla="*/ 21 h 23"/>
                <a:gd name="T4" fmla="*/ 8 w 12"/>
                <a:gd name="T5" fmla="*/ 18 h 23"/>
                <a:gd name="T6" fmla="*/ 12 w 12"/>
                <a:gd name="T7" fmla="*/ 13 h 23"/>
                <a:gd name="T8" fmla="*/ 11 w 12"/>
                <a:gd name="T9" fmla="*/ 5 h 23"/>
                <a:gd name="T10" fmla="*/ 8 w 12"/>
                <a:gd name="T11" fmla="*/ 2 h 23"/>
                <a:gd name="T12" fmla="*/ 3 w 12"/>
                <a:gd name="T13" fmla="*/ 5 h 23"/>
                <a:gd name="T14" fmla="*/ 2 w 12"/>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2" y="7"/>
                  </a:moveTo>
                  <a:cubicBezTo>
                    <a:pt x="2" y="7"/>
                    <a:pt x="1" y="23"/>
                    <a:pt x="4" y="21"/>
                  </a:cubicBezTo>
                  <a:cubicBezTo>
                    <a:pt x="6" y="20"/>
                    <a:pt x="5" y="20"/>
                    <a:pt x="8" y="18"/>
                  </a:cubicBezTo>
                  <a:cubicBezTo>
                    <a:pt x="10" y="16"/>
                    <a:pt x="12" y="17"/>
                    <a:pt x="12" y="13"/>
                  </a:cubicBezTo>
                  <a:cubicBezTo>
                    <a:pt x="12" y="10"/>
                    <a:pt x="11" y="7"/>
                    <a:pt x="11" y="5"/>
                  </a:cubicBezTo>
                  <a:cubicBezTo>
                    <a:pt x="11" y="3"/>
                    <a:pt x="10" y="0"/>
                    <a:pt x="8" y="2"/>
                  </a:cubicBezTo>
                  <a:cubicBezTo>
                    <a:pt x="7" y="5"/>
                    <a:pt x="4" y="5"/>
                    <a:pt x="3" y="5"/>
                  </a:cubicBezTo>
                  <a:cubicBezTo>
                    <a:pt x="1" y="6"/>
                    <a:pt x="0"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8" name="Freeform 788">
              <a:extLst>
                <a:ext uri="{FF2B5EF4-FFF2-40B4-BE49-F238E27FC236}">
                  <a16:creationId xmlns:a16="http://schemas.microsoft.com/office/drawing/2014/main" id="{050D8F85-CAC8-4EED-AF22-7398CD56370D}"/>
                </a:ext>
              </a:extLst>
            </p:cNvPr>
            <p:cNvSpPr>
              <a:spLocks/>
            </p:cNvSpPr>
            <p:nvPr/>
          </p:nvSpPr>
          <p:spPr bwMode="auto">
            <a:xfrm>
              <a:off x="4610510" y="2943053"/>
              <a:ext cx="91694" cy="27907"/>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9" name="Freeform 789">
              <a:extLst>
                <a:ext uri="{FF2B5EF4-FFF2-40B4-BE49-F238E27FC236}">
                  <a16:creationId xmlns:a16="http://schemas.microsoft.com/office/drawing/2014/main" id="{04FCDF18-EA16-4DFA-8969-2AE2454C7EF4}"/>
                </a:ext>
              </a:extLst>
            </p:cNvPr>
            <p:cNvSpPr>
              <a:spLocks/>
            </p:cNvSpPr>
            <p:nvPr/>
          </p:nvSpPr>
          <p:spPr bwMode="auto">
            <a:xfrm>
              <a:off x="4732104" y="2919133"/>
              <a:ext cx="13953" cy="21927"/>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0" name="Freeform 790">
              <a:extLst>
                <a:ext uri="{FF2B5EF4-FFF2-40B4-BE49-F238E27FC236}">
                  <a16:creationId xmlns:a16="http://schemas.microsoft.com/office/drawing/2014/main" id="{2E52C92D-914A-4847-95FB-135A63FF765F}"/>
                </a:ext>
              </a:extLst>
            </p:cNvPr>
            <p:cNvSpPr>
              <a:spLocks/>
            </p:cNvSpPr>
            <p:nvPr/>
          </p:nvSpPr>
          <p:spPr bwMode="auto">
            <a:xfrm>
              <a:off x="4672304" y="2823453"/>
              <a:ext cx="23920" cy="13953"/>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1" name="Freeform 791">
              <a:extLst>
                <a:ext uri="{FF2B5EF4-FFF2-40B4-BE49-F238E27FC236}">
                  <a16:creationId xmlns:a16="http://schemas.microsoft.com/office/drawing/2014/main" id="{F256311A-89D9-4EEF-B23D-FA3C8A1238B5}"/>
                </a:ext>
              </a:extLst>
            </p:cNvPr>
            <p:cNvSpPr>
              <a:spLocks/>
            </p:cNvSpPr>
            <p:nvPr/>
          </p:nvSpPr>
          <p:spPr bwMode="auto">
            <a:xfrm>
              <a:off x="4500876" y="2809499"/>
              <a:ext cx="15947" cy="17940"/>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2" name="Freeform 792">
              <a:extLst>
                <a:ext uri="{FF2B5EF4-FFF2-40B4-BE49-F238E27FC236}">
                  <a16:creationId xmlns:a16="http://schemas.microsoft.com/office/drawing/2014/main" id="{AFCCACCA-D221-4713-A5B9-655BE1018B85}"/>
                </a:ext>
              </a:extLst>
            </p:cNvPr>
            <p:cNvSpPr>
              <a:spLocks/>
            </p:cNvSpPr>
            <p:nvPr/>
          </p:nvSpPr>
          <p:spPr bwMode="auto">
            <a:xfrm>
              <a:off x="4520809" y="2851360"/>
              <a:ext cx="17940" cy="15947"/>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3" name="Freeform 793">
              <a:extLst>
                <a:ext uri="{FF2B5EF4-FFF2-40B4-BE49-F238E27FC236}">
                  <a16:creationId xmlns:a16="http://schemas.microsoft.com/office/drawing/2014/main" id="{BC903619-79EC-48A1-8ACB-04D500E0F7A3}"/>
                </a:ext>
              </a:extLst>
            </p:cNvPr>
            <p:cNvSpPr>
              <a:spLocks/>
            </p:cNvSpPr>
            <p:nvPr/>
          </p:nvSpPr>
          <p:spPr bwMode="auto">
            <a:xfrm>
              <a:off x="4648384" y="2801526"/>
              <a:ext cx="17940" cy="7973"/>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4" name="Freeform 794">
              <a:extLst>
                <a:ext uri="{FF2B5EF4-FFF2-40B4-BE49-F238E27FC236}">
                  <a16:creationId xmlns:a16="http://schemas.microsoft.com/office/drawing/2014/main" id="{43066759-EEE2-4B5C-BC68-C626B5BC7398}"/>
                </a:ext>
              </a:extLst>
            </p:cNvPr>
            <p:cNvSpPr>
              <a:spLocks/>
            </p:cNvSpPr>
            <p:nvPr/>
          </p:nvSpPr>
          <p:spPr bwMode="auto">
            <a:xfrm>
              <a:off x="4632437" y="2833419"/>
              <a:ext cx="11960" cy="11960"/>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5" name="Freeform 795">
              <a:extLst>
                <a:ext uri="{FF2B5EF4-FFF2-40B4-BE49-F238E27FC236}">
                  <a16:creationId xmlns:a16="http://schemas.microsoft.com/office/drawing/2014/main" id="{22891080-2DAC-4990-B9C5-CCC589F5C252}"/>
                </a:ext>
              </a:extLst>
            </p:cNvPr>
            <p:cNvSpPr>
              <a:spLocks/>
            </p:cNvSpPr>
            <p:nvPr/>
          </p:nvSpPr>
          <p:spPr bwMode="auto">
            <a:xfrm>
              <a:off x="4644397" y="2867306"/>
              <a:ext cx="21927" cy="19933"/>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6" name="Freeform 796">
              <a:extLst>
                <a:ext uri="{FF2B5EF4-FFF2-40B4-BE49-F238E27FC236}">
                  <a16:creationId xmlns:a16="http://schemas.microsoft.com/office/drawing/2014/main" id="{BEFDB0F4-E490-4E78-AA3A-4B09A25D32C7}"/>
                </a:ext>
              </a:extLst>
            </p:cNvPr>
            <p:cNvSpPr>
              <a:spLocks/>
            </p:cNvSpPr>
            <p:nvPr/>
          </p:nvSpPr>
          <p:spPr bwMode="auto">
            <a:xfrm>
              <a:off x="4676291" y="2843386"/>
              <a:ext cx="7973" cy="259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7" name="Freeform 797">
              <a:extLst>
                <a:ext uri="{FF2B5EF4-FFF2-40B4-BE49-F238E27FC236}">
                  <a16:creationId xmlns:a16="http://schemas.microsoft.com/office/drawing/2014/main" id="{B6599504-8B5C-4446-B7E1-F5AD5179F9D8}"/>
                </a:ext>
              </a:extLst>
            </p:cNvPr>
            <p:cNvSpPr>
              <a:spLocks/>
            </p:cNvSpPr>
            <p:nvPr/>
          </p:nvSpPr>
          <p:spPr bwMode="auto">
            <a:xfrm>
              <a:off x="4678284" y="2877273"/>
              <a:ext cx="13953" cy="9967"/>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8" name="Freeform 798">
              <a:extLst>
                <a:ext uri="{FF2B5EF4-FFF2-40B4-BE49-F238E27FC236}">
                  <a16:creationId xmlns:a16="http://schemas.microsoft.com/office/drawing/2014/main" id="{61A33846-0D23-42B3-A604-3494DEBA99F0}"/>
                </a:ext>
              </a:extLst>
            </p:cNvPr>
            <p:cNvSpPr>
              <a:spLocks/>
            </p:cNvSpPr>
            <p:nvPr/>
          </p:nvSpPr>
          <p:spPr bwMode="auto">
            <a:xfrm>
              <a:off x="4630443" y="2907173"/>
              <a:ext cx="13953" cy="7973"/>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9" name="Freeform 799">
              <a:extLst>
                <a:ext uri="{FF2B5EF4-FFF2-40B4-BE49-F238E27FC236}">
                  <a16:creationId xmlns:a16="http://schemas.microsoft.com/office/drawing/2014/main" id="{C99BABDC-D98D-4899-B9C9-F005DB4C531D}"/>
                </a:ext>
              </a:extLst>
            </p:cNvPr>
            <p:cNvSpPr>
              <a:spLocks/>
            </p:cNvSpPr>
            <p:nvPr/>
          </p:nvSpPr>
          <p:spPr bwMode="auto">
            <a:xfrm>
              <a:off x="4664330" y="2895213"/>
              <a:ext cx="7973" cy="11960"/>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0" name="Freeform 800">
              <a:extLst>
                <a:ext uri="{FF2B5EF4-FFF2-40B4-BE49-F238E27FC236}">
                  <a16:creationId xmlns:a16="http://schemas.microsoft.com/office/drawing/2014/main" id="{BEFDD664-5D36-4BEE-93DA-6D8F8DD9F2E1}"/>
                </a:ext>
              </a:extLst>
            </p:cNvPr>
            <p:cNvSpPr>
              <a:spLocks/>
            </p:cNvSpPr>
            <p:nvPr/>
          </p:nvSpPr>
          <p:spPr bwMode="auto">
            <a:xfrm>
              <a:off x="7748041" y="4232748"/>
              <a:ext cx="105647" cy="41860"/>
            </a:xfrm>
            <a:custGeom>
              <a:avLst/>
              <a:gdLst>
                <a:gd name="T0" fmla="*/ 4 w 88"/>
                <a:gd name="T1" fmla="*/ 13 h 34"/>
                <a:gd name="T2" fmla="*/ 15 w 88"/>
                <a:gd name="T3" fmla="*/ 8 h 34"/>
                <a:gd name="T4" fmla="*/ 24 w 88"/>
                <a:gd name="T5" fmla="*/ 3 h 34"/>
                <a:gd name="T6" fmla="*/ 33 w 88"/>
                <a:gd name="T7" fmla="*/ 1 h 34"/>
                <a:gd name="T8" fmla="*/ 43 w 88"/>
                <a:gd name="T9" fmla="*/ 4 h 34"/>
                <a:gd name="T10" fmla="*/ 52 w 88"/>
                <a:gd name="T11" fmla="*/ 3 h 34"/>
                <a:gd name="T12" fmla="*/ 61 w 88"/>
                <a:gd name="T13" fmla="*/ 4 h 34"/>
                <a:gd name="T14" fmla="*/ 69 w 88"/>
                <a:gd name="T15" fmla="*/ 7 h 34"/>
                <a:gd name="T16" fmla="*/ 78 w 88"/>
                <a:gd name="T17" fmla="*/ 8 h 34"/>
                <a:gd name="T18" fmla="*/ 79 w 88"/>
                <a:gd name="T19" fmla="*/ 16 h 34"/>
                <a:gd name="T20" fmla="*/ 86 w 88"/>
                <a:gd name="T21" fmla="*/ 22 h 34"/>
                <a:gd name="T22" fmla="*/ 84 w 88"/>
                <a:gd name="T23" fmla="*/ 30 h 34"/>
                <a:gd name="T24" fmla="*/ 78 w 88"/>
                <a:gd name="T25" fmla="*/ 30 h 34"/>
                <a:gd name="T26" fmla="*/ 73 w 88"/>
                <a:gd name="T27" fmla="*/ 25 h 34"/>
                <a:gd name="T28" fmla="*/ 63 w 88"/>
                <a:gd name="T29" fmla="*/ 23 h 34"/>
                <a:gd name="T30" fmla="*/ 53 w 88"/>
                <a:gd name="T31" fmla="*/ 17 h 34"/>
                <a:gd name="T32" fmla="*/ 50 w 88"/>
                <a:gd name="T33" fmla="*/ 19 h 34"/>
                <a:gd name="T34" fmla="*/ 41 w 88"/>
                <a:gd name="T35" fmla="*/ 19 h 34"/>
                <a:gd name="T36" fmla="*/ 31 w 88"/>
                <a:gd name="T37" fmla="*/ 14 h 34"/>
                <a:gd name="T38" fmla="*/ 29 w 88"/>
                <a:gd name="T39" fmla="*/ 20 h 34"/>
                <a:gd name="T40" fmla="*/ 26 w 88"/>
                <a:gd name="T41" fmla="*/ 24 h 34"/>
                <a:gd name="T42" fmla="*/ 22 w 88"/>
                <a:gd name="T43" fmla="*/ 17 h 34"/>
                <a:gd name="T44" fmla="*/ 16 w 88"/>
                <a:gd name="T45" fmla="*/ 13 h 34"/>
                <a:gd name="T46" fmla="*/ 12 w 88"/>
                <a:gd name="T47" fmla="*/ 16 h 34"/>
                <a:gd name="T48" fmla="*/ 13 w 88"/>
                <a:gd name="T49" fmla="*/ 22 h 34"/>
                <a:gd name="T50" fmla="*/ 17 w 88"/>
                <a:gd name="T51" fmla="*/ 25 h 34"/>
                <a:gd name="T52" fmla="*/ 10 w 88"/>
                <a:gd name="T53" fmla="*/ 27 h 34"/>
                <a:gd name="T54" fmla="*/ 6 w 88"/>
                <a:gd name="T55" fmla="*/ 20 h 34"/>
                <a:gd name="T56" fmla="*/ 4 w 88"/>
                <a:gd name="T5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4">
                  <a:moveTo>
                    <a:pt x="4" y="13"/>
                  </a:moveTo>
                  <a:cubicBezTo>
                    <a:pt x="11" y="12"/>
                    <a:pt x="7" y="11"/>
                    <a:pt x="15" y="8"/>
                  </a:cubicBezTo>
                  <a:cubicBezTo>
                    <a:pt x="22" y="5"/>
                    <a:pt x="19" y="3"/>
                    <a:pt x="24" y="3"/>
                  </a:cubicBezTo>
                  <a:cubicBezTo>
                    <a:pt x="30" y="2"/>
                    <a:pt x="27" y="0"/>
                    <a:pt x="33" y="1"/>
                  </a:cubicBezTo>
                  <a:cubicBezTo>
                    <a:pt x="38" y="3"/>
                    <a:pt x="38" y="3"/>
                    <a:pt x="43" y="4"/>
                  </a:cubicBezTo>
                  <a:cubicBezTo>
                    <a:pt x="48" y="4"/>
                    <a:pt x="47" y="2"/>
                    <a:pt x="52" y="3"/>
                  </a:cubicBezTo>
                  <a:cubicBezTo>
                    <a:pt x="57" y="4"/>
                    <a:pt x="59" y="3"/>
                    <a:pt x="61" y="4"/>
                  </a:cubicBezTo>
                  <a:cubicBezTo>
                    <a:pt x="64" y="5"/>
                    <a:pt x="62" y="6"/>
                    <a:pt x="69" y="7"/>
                  </a:cubicBezTo>
                  <a:cubicBezTo>
                    <a:pt x="76" y="8"/>
                    <a:pt x="76" y="5"/>
                    <a:pt x="78" y="8"/>
                  </a:cubicBezTo>
                  <a:cubicBezTo>
                    <a:pt x="79" y="12"/>
                    <a:pt x="78" y="11"/>
                    <a:pt x="79" y="16"/>
                  </a:cubicBezTo>
                  <a:cubicBezTo>
                    <a:pt x="81" y="20"/>
                    <a:pt x="87" y="18"/>
                    <a:pt x="86" y="22"/>
                  </a:cubicBezTo>
                  <a:cubicBezTo>
                    <a:pt x="85" y="25"/>
                    <a:pt x="88" y="30"/>
                    <a:pt x="84" y="30"/>
                  </a:cubicBezTo>
                  <a:cubicBezTo>
                    <a:pt x="80" y="31"/>
                    <a:pt x="82" y="34"/>
                    <a:pt x="78" y="30"/>
                  </a:cubicBezTo>
                  <a:cubicBezTo>
                    <a:pt x="75" y="26"/>
                    <a:pt x="77" y="25"/>
                    <a:pt x="73" y="25"/>
                  </a:cubicBezTo>
                  <a:cubicBezTo>
                    <a:pt x="68" y="25"/>
                    <a:pt x="68" y="25"/>
                    <a:pt x="63" y="23"/>
                  </a:cubicBezTo>
                  <a:cubicBezTo>
                    <a:pt x="58" y="20"/>
                    <a:pt x="54" y="17"/>
                    <a:pt x="53" y="17"/>
                  </a:cubicBezTo>
                  <a:cubicBezTo>
                    <a:pt x="53" y="17"/>
                    <a:pt x="56" y="18"/>
                    <a:pt x="50" y="19"/>
                  </a:cubicBezTo>
                  <a:cubicBezTo>
                    <a:pt x="45" y="20"/>
                    <a:pt x="43" y="20"/>
                    <a:pt x="41" y="19"/>
                  </a:cubicBezTo>
                  <a:cubicBezTo>
                    <a:pt x="38" y="18"/>
                    <a:pt x="33" y="13"/>
                    <a:pt x="31" y="14"/>
                  </a:cubicBezTo>
                  <a:cubicBezTo>
                    <a:pt x="30" y="16"/>
                    <a:pt x="28" y="18"/>
                    <a:pt x="29" y="20"/>
                  </a:cubicBezTo>
                  <a:cubicBezTo>
                    <a:pt x="29" y="22"/>
                    <a:pt x="27" y="29"/>
                    <a:pt x="26" y="24"/>
                  </a:cubicBezTo>
                  <a:cubicBezTo>
                    <a:pt x="25" y="19"/>
                    <a:pt x="25" y="17"/>
                    <a:pt x="22" y="17"/>
                  </a:cubicBezTo>
                  <a:cubicBezTo>
                    <a:pt x="20" y="17"/>
                    <a:pt x="20" y="12"/>
                    <a:pt x="16" y="13"/>
                  </a:cubicBezTo>
                  <a:cubicBezTo>
                    <a:pt x="13" y="14"/>
                    <a:pt x="12" y="13"/>
                    <a:pt x="12" y="16"/>
                  </a:cubicBezTo>
                  <a:cubicBezTo>
                    <a:pt x="13" y="18"/>
                    <a:pt x="11" y="21"/>
                    <a:pt x="13" y="22"/>
                  </a:cubicBezTo>
                  <a:cubicBezTo>
                    <a:pt x="16" y="23"/>
                    <a:pt x="21" y="22"/>
                    <a:pt x="17" y="25"/>
                  </a:cubicBezTo>
                  <a:cubicBezTo>
                    <a:pt x="14" y="27"/>
                    <a:pt x="14" y="31"/>
                    <a:pt x="10" y="27"/>
                  </a:cubicBezTo>
                  <a:cubicBezTo>
                    <a:pt x="7" y="23"/>
                    <a:pt x="8" y="22"/>
                    <a:pt x="6" y="20"/>
                  </a:cubicBezTo>
                  <a:cubicBezTo>
                    <a:pt x="3" y="18"/>
                    <a:pt x="0" y="12"/>
                    <a:pt x="4"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1" name="Freeform 801">
              <a:extLst>
                <a:ext uri="{FF2B5EF4-FFF2-40B4-BE49-F238E27FC236}">
                  <a16:creationId xmlns:a16="http://schemas.microsoft.com/office/drawing/2014/main" id="{523296D9-EED2-41F7-AED1-8D645EC862D7}"/>
                </a:ext>
              </a:extLst>
            </p:cNvPr>
            <p:cNvSpPr>
              <a:spLocks/>
            </p:cNvSpPr>
            <p:nvPr/>
          </p:nvSpPr>
          <p:spPr bwMode="auto">
            <a:xfrm>
              <a:off x="7702194" y="4242715"/>
              <a:ext cx="41860" cy="29900"/>
            </a:xfrm>
            <a:custGeom>
              <a:avLst/>
              <a:gdLst>
                <a:gd name="T0" fmla="*/ 2 w 35"/>
                <a:gd name="T1" fmla="*/ 6 h 26"/>
                <a:gd name="T2" fmla="*/ 5 w 35"/>
                <a:gd name="T3" fmla="*/ 15 h 26"/>
                <a:gd name="T4" fmla="*/ 9 w 35"/>
                <a:gd name="T5" fmla="*/ 21 h 26"/>
                <a:gd name="T6" fmla="*/ 18 w 35"/>
                <a:gd name="T7" fmla="*/ 24 h 26"/>
                <a:gd name="T8" fmla="*/ 23 w 35"/>
                <a:gd name="T9" fmla="*/ 24 h 26"/>
                <a:gd name="T10" fmla="*/ 30 w 35"/>
                <a:gd name="T11" fmla="*/ 18 h 26"/>
                <a:gd name="T12" fmla="*/ 33 w 35"/>
                <a:gd name="T13" fmla="*/ 12 h 26"/>
                <a:gd name="T14" fmla="*/ 30 w 35"/>
                <a:gd name="T15" fmla="*/ 7 h 26"/>
                <a:gd name="T16" fmla="*/ 24 w 35"/>
                <a:gd name="T17" fmla="*/ 3 h 26"/>
                <a:gd name="T18" fmla="*/ 12 w 35"/>
                <a:gd name="T19" fmla="*/ 1 h 26"/>
                <a:gd name="T20" fmla="*/ 4 w 35"/>
                <a:gd name="T21" fmla="*/ 4 h 26"/>
                <a:gd name="T22" fmla="*/ 2 w 35"/>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2" y="6"/>
                  </a:moveTo>
                  <a:cubicBezTo>
                    <a:pt x="2" y="10"/>
                    <a:pt x="2" y="13"/>
                    <a:pt x="5" y="15"/>
                  </a:cubicBezTo>
                  <a:cubicBezTo>
                    <a:pt x="7" y="18"/>
                    <a:pt x="6" y="19"/>
                    <a:pt x="9" y="21"/>
                  </a:cubicBezTo>
                  <a:cubicBezTo>
                    <a:pt x="11" y="24"/>
                    <a:pt x="14" y="24"/>
                    <a:pt x="18" y="24"/>
                  </a:cubicBezTo>
                  <a:cubicBezTo>
                    <a:pt x="21" y="24"/>
                    <a:pt x="19" y="26"/>
                    <a:pt x="23" y="24"/>
                  </a:cubicBezTo>
                  <a:cubicBezTo>
                    <a:pt x="27" y="21"/>
                    <a:pt x="27" y="22"/>
                    <a:pt x="30" y="18"/>
                  </a:cubicBezTo>
                  <a:cubicBezTo>
                    <a:pt x="33" y="14"/>
                    <a:pt x="35" y="15"/>
                    <a:pt x="33" y="12"/>
                  </a:cubicBezTo>
                  <a:cubicBezTo>
                    <a:pt x="31" y="9"/>
                    <a:pt x="35" y="11"/>
                    <a:pt x="30" y="7"/>
                  </a:cubicBezTo>
                  <a:cubicBezTo>
                    <a:pt x="25" y="4"/>
                    <a:pt x="27" y="3"/>
                    <a:pt x="24" y="3"/>
                  </a:cubicBezTo>
                  <a:cubicBezTo>
                    <a:pt x="20" y="2"/>
                    <a:pt x="15" y="0"/>
                    <a:pt x="12" y="1"/>
                  </a:cubicBezTo>
                  <a:cubicBezTo>
                    <a:pt x="8" y="2"/>
                    <a:pt x="5" y="3"/>
                    <a:pt x="4" y="4"/>
                  </a:cubicBezTo>
                  <a:cubicBezTo>
                    <a:pt x="3" y="4"/>
                    <a:pt x="0" y="5"/>
                    <a:pt x="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2" name="Freeform 802">
              <a:extLst>
                <a:ext uri="{FF2B5EF4-FFF2-40B4-BE49-F238E27FC236}">
                  <a16:creationId xmlns:a16="http://schemas.microsoft.com/office/drawing/2014/main" id="{42822A74-64FF-46AE-8030-8DC32A52CB93}"/>
                </a:ext>
              </a:extLst>
            </p:cNvPr>
            <p:cNvSpPr>
              <a:spLocks/>
            </p:cNvSpPr>
            <p:nvPr/>
          </p:nvSpPr>
          <p:spPr bwMode="auto">
            <a:xfrm>
              <a:off x="7813822" y="4194875"/>
              <a:ext cx="25914" cy="17940"/>
            </a:xfrm>
            <a:custGeom>
              <a:avLst/>
              <a:gdLst>
                <a:gd name="T0" fmla="*/ 16 w 22"/>
                <a:gd name="T1" fmla="*/ 2 h 14"/>
                <a:gd name="T2" fmla="*/ 21 w 22"/>
                <a:gd name="T3" fmla="*/ 8 h 14"/>
                <a:gd name="T4" fmla="*/ 16 w 22"/>
                <a:gd name="T5" fmla="*/ 13 h 14"/>
                <a:gd name="T6" fmla="*/ 9 w 22"/>
                <a:gd name="T7" fmla="*/ 12 h 14"/>
                <a:gd name="T8" fmla="*/ 3 w 22"/>
                <a:gd name="T9" fmla="*/ 7 h 14"/>
                <a:gd name="T10" fmla="*/ 12 w 22"/>
                <a:gd name="T11" fmla="*/ 3 h 14"/>
                <a:gd name="T12" fmla="*/ 16 w 2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2"/>
                  </a:moveTo>
                  <a:cubicBezTo>
                    <a:pt x="19" y="2"/>
                    <a:pt x="22" y="4"/>
                    <a:pt x="21" y="8"/>
                  </a:cubicBezTo>
                  <a:cubicBezTo>
                    <a:pt x="20" y="11"/>
                    <a:pt x="20" y="12"/>
                    <a:pt x="16" y="13"/>
                  </a:cubicBezTo>
                  <a:cubicBezTo>
                    <a:pt x="13" y="14"/>
                    <a:pt x="13" y="12"/>
                    <a:pt x="9" y="12"/>
                  </a:cubicBezTo>
                  <a:cubicBezTo>
                    <a:pt x="6" y="12"/>
                    <a:pt x="0" y="10"/>
                    <a:pt x="3" y="7"/>
                  </a:cubicBezTo>
                  <a:cubicBezTo>
                    <a:pt x="6" y="5"/>
                    <a:pt x="10" y="4"/>
                    <a:pt x="12" y="3"/>
                  </a:cubicBezTo>
                  <a:cubicBezTo>
                    <a:pt x="14" y="3"/>
                    <a:pt x="14" y="0"/>
                    <a:pt x="16"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3" name="Freeform 803">
              <a:extLst>
                <a:ext uri="{FF2B5EF4-FFF2-40B4-BE49-F238E27FC236}">
                  <a16:creationId xmlns:a16="http://schemas.microsoft.com/office/drawing/2014/main" id="{63FD07B1-459C-4F0D-8A09-9A5BCB143E65}"/>
                </a:ext>
              </a:extLst>
            </p:cNvPr>
            <p:cNvSpPr>
              <a:spLocks/>
            </p:cNvSpPr>
            <p:nvPr/>
          </p:nvSpPr>
          <p:spPr bwMode="auto">
            <a:xfrm>
              <a:off x="7742061" y="4182914"/>
              <a:ext cx="27907" cy="19933"/>
            </a:xfrm>
            <a:custGeom>
              <a:avLst/>
              <a:gdLst>
                <a:gd name="T0" fmla="*/ 20 w 23"/>
                <a:gd name="T1" fmla="*/ 7 h 16"/>
                <a:gd name="T2" fmla="*/ 13 w 23"/>
                <a:gd name="T3" fmla="*/ 5 h 16"/>
                <a:gd name="T4" fmla="*/ 8 w 23"/>
                <a:gd name="T5" fmla="*/ 2 h 16"/>
                <a:gd name="T6" fmla="*/ 5 w 23"/>
                <a:gd name="T7" fmla="*/ 6 h 16"/>
                <a:gd name="T8" fmla="*/ 4 w 23"/>
                <a:gd name="T9" fmla="*/ 8 h 16"/>
                <a:gd name="T10" fmla="*/ 6 w 23"/>
                <a:gd name="T11" fmla="*/ 13 h 16"/>
                <a:gd name="T12" fmla="*/ 14 w 23"/>
                <a:gd name="T13" fmla="*/ 14 h 16"/>
                <a:gd name="T14" fmla="*/ 17 w 23"/>
                <a:gd name="T15" fmla="*/ 13 h 16"/>
                <a:gd name="T16" fmla="*/ 21 w 23"/>
                <a:gd name="T17" fmla="*/ 13 h 16"/>
                <a:gd name="T18" fmla="*/ 20 w 23"/>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
                  <a:moveTo>
                    <a:pt x="20" y="7"/>
                  </a:moveTo>
                  <a:cubicBezTo>
                    <a:pt x="16" y="5"/>
                    <a:pt x="14" y="5"/>
                    <a:pt x="13" y="5"/>
                  </a:cubicBezTo>
                  <a:cubicBezTo>
                    <a:pt x="13" y="4"/>
                    <a:pt x="10" y="0"/>
                    <a:pt x="8" y="2"/>
                  </a:cubicBezTo>
                  <a:cubicBezTo>
                    <a:pt x="7" y="4"/>
                    <a:pt x="5" y="6"/>
                    <a:pt x="5" y="6"/>
                  </a:cubicBezTo>
                  <a:cubicBezTo>
                    <a:pt x="5" y="6"/>
                    <a:pt x="3" y="6"/>
                    <a:pt x="4" y="8"/>
                  </a:cubicBezTo>
                  <a:cubicBezTo>
                    <a:pt x="5" y="11"/>
                    <a:pt x="0" y="12"/>
                    <a:pt x="6" y="13"/>
                  </a:cubicBezTo>
                  <a:cubicBezTo>
                    <a:pt x="11" y="14"/>
                    <a:pt x="11" y="15"/>
                    <a:pt x="14" y="14"/>
                  </a:cubicBezTo>
                  <a:cubicBezTo>
                    <a:pt x="16" y="13"/>
                    <a:pt x="16" y="11"/>
                    <a:pt x="17" y="13"/>
                  </a:cubicBezTo>
                  <a:cubicBezTo>
                    <a:pt x="19" y="14"/>
                    <a:pt x="20" y="16"/>
                    <a:pt x="21" y="13"/>
                  </a:cubicBezTo>
                  <a:cubicBezTo>
                    <a:pt x="22" y="10"/>
                    <a:pt x="23" y="7"/>
                    <a:pt x="20"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4" name="Freeform 804">
              <a:extLst>
                <a:ext uri="{FF2B5EF4-FFF2-40B4-BE49-F238E27FC236}">
                  <a16:creationId xmlns:a16="http://schemas.microsoft.com/office/drawing/2014/main" id="{7A2F49C9-BD3A-4610-BACB-612EEFD40E13}"/>
                </a:ext>
              </a:extLst>
            </p:cNvPr>
            <p:cNvSpPr>
              <a:spLocks/>
            </p:cNvSpPr>
            <p:nvPr/>
          </p:nvSpPr>
          <p:spPr bwMode="auto">
            <a:xfrm>
              <a:off x="7650367" y="4194875"/>
              <a:ext cx="65781" cy="33887"/>
            </a:xfrm>
            <a:custGeom>
              <a:avLst/>
              <a:gdLst>
                <a:gd name="T0" fmla="*/ 5 w 55"/>
                <a:gd name="T1" fmla="*/ 4 h 29"/>
                <a:gd name="T2" fmla="*/ 13 w 55"/>
                <a:gd name="T3" fmla="*/ 2 h 29"/>
                <a:gd name="T4" fmla="*/ 22 w 55"/>
                <a:gd name="T5" fmla="*/ 4 h 29"/>
                <a:gd name="T6" fmla="*/ 31 w 55"/>
                <a:gd name="T7" fmla="*/ 6 h 29"/>
                <a:gd name="T8" fmla="*/ 46 w 55"/>
                <a:gd name="T9" fmla="*/ 7 h 29"/>
                <a:gd name="T10" fmla="*/ 54 w 55"/>
                <a:gd name="T11" fmla="*/ 8 h 29"/>
                <a:gd name="T12" fmla="*/ 47 w 55"/>
                <a:gd name="T13" fmla="*/ 12 h 29"/>
                <a:gd name="T14" fmla="*/ 48 w 55"/>
                <a:gd name="T15" fmla="*/ 20 h 29"/>
                <a:gd name="T16" fmla="*/ 47 w 55"/>
                <a:gd name="T17" fmla="*/ 27 h 29"/>
                <a:gd name="T18" fmla="*/ 43 w 55"/>
                <a:gd name="T19" fmla="*/ 22 h 29"/>
                <a:gd name="T20" fmla="*/ 41 w 55"/>
                <a:gd name="T21" fmla="*/ 15 h 29"/>
                <a:gd name="T22" fmla="*/ 36 w 55"/>
                <a:gd name="T23" fmla="*/ 9 h 29"/>
                <a:gd name="T24" fmla="*/ 29 w 55"/>
                <a:gd name="T25" fmla="*/ 9 h 29"/>
                <a:gd name="T26" fmla="*/ 22 w 55"/>
                <a:gd name="T27" fmla="*/ 10 h 29"/>
                <a:gd name="T28" fmla="*/ 13 w 55"/>
                <a:gd name="T29" fmla="*/ 12 h 29"/>
                <a:gd name="T30" fmla="*/ 6 w 55"/>
                <a:gd name="T31" fmla="*/ 11 h 29"/>
                <a:gd name="T32" fmla="*/ 5 w 55"/>
                <a:gd name="T3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9">
                  <a:moveTo>
                    <a:pt x="5" y="4"/>
                  </a:moveTo>
                  <a:cubicBezTo>
                    <a:pt x="7" y="2"/>
                    <a:pt x="10" y="0"/>
                    <a:pt x="13" y="2"/>
                  </a:cubicBezTo>
                  <a:cubicBezTo>
                    <a:pt x="17" y="3"/>
                    <a:pt x="19" y="3"/>
                    <a:pt x="22" y="4"/>
                  </a:cubicBezTo>
                  <a:cubicBezTo>
                    <a:pt x="25" y="6"/>
                    <a:pt x="26" y="5"/>
                    <a:pt x="31" y="6"/>
                  </a:cubicBezTo>
                  <a:cubicBezTo>
                    <a:pt x="37" y="6"/>
                    <a:pt x="40" y="7"/>
                    <a:pt x="46" y="7"/>
                  </a:cubicBezTo>
                  <a:cubicBezTo>
                    <a:pt x="51" y="7"/>
                    <a:pt x="55" y="6"/>
                    <a:pt x="54" y="8"/>
                  </a:cubicBezTo>
                  <a:cubicBezTo>
                    <a:pt x="52" y="10"/>
                    <a:pt x="47" y="9"/>
                    <a:pt x="47" y="12"/>
                  </a:cubicBezTo>
                  <a:cubicBezTo>
                    <a:pt x="46" y="14"/>
                    <a:pt x="47" y="17"/>
                    <a:pt x="48" y="20"/>
                  </a:cubicBezTo>
                  <a:cubicBezTo>
                    <a:pt x="49" y="23"/>
                    <a:pt x="49" y="29"/>
                    <a:pt x="47" y="27"/>
                  </a:cubicBezTo>
                  <a:cubicBezTo>
                    <a:pt x="45" y="25"/>
                    <a:pt x="46" y="25"/>
                    <a:pt x="43" y="22"/>
                  </a:cubicBezTo>
                  <a:cubicBezTo>
                    <a:pt x="41" y="19"/>
                    <a:pt x="41" y="17"/>
                    <a:pt x="41" y="15"/>
                  </a:cubicBezTo>
                  <a:cubicBezTo>
                    <a:pt x="41" y="13"/>
                    <a:pt x="38" y="9"/>
                    <a:pt x="36" y="9"/>
                  </a:cubicBezTo>
                  <a:cubicBezTo>
                    <a:pt x="34" y="9"/>
                    <a:pt x="33" y="9"/>
                    <a:pt x="29" y="9"/>
                  </a:cubicBezTo>
                  <a:cubicBezTo>
                    <a:pt x="25" y="9"/>
                    <a:pt x="27" y="9"/>
                    <a:pt x="22" y="10"/>
                  </a:cubicBezTo>
                  <a:cubicBezTo>
                    <a:pt x="18" y="12"/>
                    <a:pt x="15" y="11"/>
                    <a:pt x="13" y="12"/>
                  </a:cubicBezTo>
                  <a:cubicBezTo>
                    <a:pt x="11" y="13"/>
                    <a:pt x="9" y="15"/>
                    <a:pt x="6" y="11"/>
                  </a:cubicBezTo>
                  <a:cubicBezTo>
                    <a:pt x="6" y="11"/>
                    <a:pt x="0" y="3"/>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5" name="Freeform 805">
              <a:extLst>
                <a:ext uri="{FF2B5EF4-FFF2-40B4-BE49-F238E27FC236}">
                  <a16:creationId xmlns:a16="http://schemas.microsoft.com/office/drawing/2014/main" id="{AB2C64F9-E383-4DCC-9197-91BD9C2264D8}"/>
                </a:ext>
              </a:extLst>
            </p:cNvPr>
            <p:cNvSpPr>
              <a:spLocks/>
            </p:cNvSpPr>
            <p:nvPr/>
          </p:nvSpPr>
          <p:spPr bwMode="auto">
            <a:xfrm>
              <a:off x="7935416" y="4322449"/>
              <a:ext cx="27907" cy="49834"/>
            </a:xfrm>
            <a:custGeom>
              <a:avLst/>
              <a:gdLst>
                <a:gd name="T0" fmla="*/ 22 w 23"/>
                <a:gd name="T1" fmla="*/ 5 h 42"/>
                <a:gd name="T2" fmla="*/ 20 w 23"/>
                <a:gd name="T3" fmla="*/ 17 h 42"/>
                <a:gd name="T4" fmla="*/ 22 w 23"/>
                <a:gd name="T5" fmla="*/ 26 h 42"/>
                <a:gd name="T6" fmla="*/ 16 w 23"/>
                <a:gd name="T7" fmla="*/ 32 h 42"/>
                <a:gd name="T8" fmla="*/ 12 w 23"/>
                <a:gd name="T9" fmla="*/ 35 h 42"/>
                <a:gd name="T10" fmla="*/ 8 w 23"/>
                <a:gd name="T11" fmla="*/ 41 h 42"/>
                <a:gd name="T12" fmla="*/ 1 w 23"/>
                <a:gd name="T13" fmla="*/ 38 h 42"/>
                <a:gd name="T14" fmla="*/ 6 w 23"/>
                <a:gd name="T15" fmla="*/ 29 h 42"/>
                <a:gd name="T16" fmla="*/ 5 w 23"/>
                <a:gd name="T17" fmla="*/ 21 h 42"/>
                <a:gd name="T18" fmla="*/ 10 w 23"/>
                <a:gd name="T19" fmla="*/ 17 h 42"/>
                <a:gd name="T20" fmla="*/ 10 w 23"/>
                <a:gd name="T21" fmla="*/ 10 h 42"/>
                <a:gd name="T22" fmla="*/ 14 w 23"/>
                <a:gd name="T23" fmla="*/ 4 h 42"/>
                <a:gd name="T24" fmla="*/ 18 w 23"/>
                <a:gd name="T25" fmla="*/ 0 h 42"/>
                <a:gd name="T26" fmla="*/ 22 w 23"/>
                <a:gd name="T2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22" y="5"/>
                  </a:moveTo>
                  <a:cubicBezTo>
                    <a:pt x="22" y="13"/>
                    <a:pt x="19" y="12"/>
                    <a:pt x="20" y="17"/>
                  </a:cubicBezTo>
                  <a:cubicBezTo>
                    <a:pt x="21" y="23"/>
                    <a:pt x="23" y="19"/>
                    <a:pt x="22" y="26"/>
                  </a:cubicBezTo>
                  <a:cubicBezTo>
                    <a:pt x="20" y="33"/>
                    <a:pt x="17" y="31"/>
                    <a:pt x="16" y="32"/>
                  </a:cubicBezTo>
                  <a:cubicBezTo>
                    <a:pt x="14" y="32"/>
                    <a:pt x="12" y="34"/>
                    <a:pt x="12" y="35"/>
                  </a:cubicBezTo>
                  <a:cubicBezTo>
                    <a:pt x="12" y="37"/>
                    <a:pt x="11" y="40"/>
                    <a:pt x="8" y="41"/>
                  </a:cubicBezTo>
                  <a:cubicBezTo>
                    <a:pt x="6" y="42"/>
                    <a:pt x="0" y="40"/>
                    <a:pt x="1" y="38"/>
                  </a:cubicBezTo>
                  <a:cubicBezTo>
                    <a:pt x="2" y="35"/>
                    <a:pt x="5" y="32"/>
                    <a:pt x="6" y="29"/>
                  </a:cubicBezTo>
                  <a:cubicBezTo>
                    <a:pt x="7" y="27"/>
                    <a:pt x="2" y="24"/>
                    <a:pt x="5" y="21"/>
                  </a:cubicBezTo>
                  <a:cubicBezTo>
                    <a:pt x="8" y="18"/>
                    <a:pt x="10" y="20"/>
                    <a:pt x="10" y="17"/>
                  </a:cubicBezTo>
                  <a:cubicBezTo>
                    <a:pt x="11" y="14"/>
                    <a:pt x="9" y="14"/>
                    <a:pt x="10" y="10"/>
                  </a:cubicBezTo>
                  <a:cubicBezTo>
                    <a:pt x="11" y="5"/>
                    <a:pt x="12" y="5"/>
                    <a:pt x="14" y="4"/>
                  </a:cubicBezTo>
                  <a:cubicBezTo>
                    <a:pt x="16" y="2"/>
                    <a:pt x="17" y="0"/>
                    <a:pt x="18" y="0"/>
                  </a:cubicBezTo>
                  <a:cubicBezTo>
                    <a:pt x="19" y="1"/>
                    <a:pt x="22" y="1"/>
                    <a:pt x="2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6" name="Freeform 806">
              <a:extLst>
                <a:ext uri="{FF2B5EF4-FFF2-40B4-BE49-F238E27FC236}">
                  <a16:creationId xmlns:a16="http://schemas.microsoft.com/office/drawing/2014/main" id="{CFF88CDC-5D4D-4DAC-A313-6A5E7C9E7341}"/>
                </a:ext>
              </a:extLst>
            </p:cNvPr>
            <p:cNvSpPr>
              <a:spLocks/>
            </p:cNvSpPr>
            <p:nvPr/>
          </p:nvSpPr>
          <p:spPr bwMode="auto">
            <a:xfrm>
              <a:off x="7847709" y="4378262"/>
              <a:ext cx="19933" cy="37874"/>
            </a:xfrm>
            <a:custGeom>
              <a:avLst/>
              <a:gdLst>
                <a:gd name="T0" fmla="*/ 9 w 17"/>
                <a:gd name="T1" fmla="*/ 4 h 31"/>
                <a:gd name="T2" fmla="*/ 6 w 17"/>
                <a:gd name="T3" fmla="*/ 10 h 31"/>
                <a:gd name="T4" fmla="*/ 2 w 17"/>
                <a:gd name="T5" fmla="*/ 17 h 31"/>
                <a:gd name="T6" fmla="*/ 0 w 17"/>
                <a:gd name="T7" fmla="*/ 24 h 31"/>
                <a:gd name="T8" fmla="*/ 3 w 17"/>
                <a:gd name="T9" fmla="*/ 27 h 31"/>
                <a:gd name="T10" fmla="*/ 9 w 17"/>
                <a:gd name="T11" fmla="*/ 22 h 31"/>
                <a:gd name="T12" fmla="*/ 14 w 17"/>
                <a:gd name="T13" fmla="*/ 16 h 31"/>
                <a:gd name="T14" fmla="*/ 14 w 17"/>
                <a:gd name="T15" fmla="*/ 9 h 31"/>
                <a:gd name="T16" fmla="*/ 16 w 17"/>
                <a:gd name="T17" fmla="*/ 4 h 31"/>
                <a:gd name="T18" fmla="*/ 10 w 17"/>
                <a:gd name="T19" fmla="*/ 2 h 31"/>
                <a:gd name="T20" fmla="*/ 9 w 17"/>
                <a:gd name="T2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1">
                  <a:moveTo>
                    <a:pt x="9" y="4"/>
                  </a:moveTo>
                  <a:cubicBezTo>
                    <a:pt x="7" y="8"/>
                    <a:pt x="7" y="7"/>
                    <a:pt x="6" y="10"/>
                  </a:cubicBezTo>
                  <a:cubicBezTo>
                    <a:pt x="4" y="13"/>
                    <a:pt x="2" y="14"/>
                    <a:pt x="2" y="17"/>
                  </a:cubicBezTo>
                  <a:cubicBezTo>
                    <a:pt x="1" y="19"/>
                    <a:pt x="0" y="21"/>
                    <a:pt x="0" y="24"/>
                  </a:cubicBezTo>
                  <a:cubicBezTo>
                    <a:pt x="1" y="26"/>
                    <a:pt x="0" y="31"/>
                    <a:pt x="3" y="27"/>
                  </a:cubicBezTo>
                  <a:cubicBezTo>
                    <a:pt x="7" y="24"/>
                    <a:pt x="4" y="26"/>
                    <a:pt x="9" y="22"/>
                  </a:cubicBezTo>
                  <a:cubicBezTo>
                    <a:pt x="13" y="18"/>
                    <a:pt x="14" y="21"/>
                    <a:pt x="14" y="16"/>
                  </a:cubicBezTo>
                  <a:cubicBezTo>
                    <a:pt x="15" y="12"/>
                    <a:pt x="13" y="12"/>
                    <a:pt x="14" y="9"/>
                  </a:cubicBezTo>
                  <a:cubicBezTo>
                    <a:pt x="16" y="6"/>
                    <a:pt x="17" y="5"/>
                    <a:pt x="16" y="4"/>
                  </a:cubicBezTo>
                  <a:cubicBezTo>
                    <a:pt x="14" y="3"/>
                    <a:pt x="11" y="2"/>
                    <a:pt x="10" y="2"/>
                  </a:cubicBezTo>
                  <a:cubicBezTo>
                    <a:pt x="10" y="2"/>
                    <a:pt x="7" y="0"/>
                    <a:pt x="9"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7" name="Freeform 807">
              <a:extLst>
                <a:ext uri="{FF2B5EF4-FFF2-40B4-BE49-F238E27FC236}">
                  <a16:creationId xmlns:a16="http://schemas.microsoft.com/office/drawing/2014/main" id="{82BB7810-8B6E-4D0B-A6CE-488F8CB0B1BD}"/>
                </a:ext>
              </a:extLst>
            </p:cNvPr>
            <p:cNvSpPr>
              <a:spLocks/>
            </p:cNvSpPr>
            <p:nvPr/>
          </p:nvSpPr>
          <p:spPr bwMode="auto">
            <a:xfrm>
              <a:off x="7748041" y="4065307"/>
              <a:ext cx="49834" cy="109634"/>
            </a:xfrm>
            <a:custGeom>
              <a:avLst/>
              <a:gdLst>
                <a:gd name="T0" fmla="*/ 8 w 42"/>
                <a:gd name="T1" fmla="*/ 5 h 92"/>
                <a:gd name="T2" fmla="*/ 5 w 42"/>
                <a:gd name="T3" fmla="*/ 15 h 92"/>
                <a:gd name="T4" fmla="*/ 1 w 42"/>
                <a:gd name="T5" fmla="*/ 25 h 92"/>
                <a:gd name="T6" fmla="*/ 1 w 42"/>
                <a:gd name="T7" fmla="*/ 32 h 92"/>
                <a:gd name="T8" fmla="*/ 3 w 42"/>
                <a:gd name="T9" fmla="*/ 43 h 92"/>
                <a:gd name="T10" fmla="*/ 4 w 42"/>
                <a:gd name="T11" fmla="*/ 52 h 92"/>
                <a:gd name="T12" fmla="*/ 7 w 42"/>
                <a:gd name="T13" fmla="*/ 62 h 92"/>
                <a:gd name="T14" fmla="*/ 7 w 42"/>
                <a:gd name="T15" fmla="*/ 73 h 92"/>
                <a:gd name="T16" fmla="*/ 14 w 42"/>
                <a:gd name="T17" fmla="*/ 84 h 92"/>
                <a:gd name="T18" fmla="*/ 23 w 42"/>
                <a:gd name="T19" fmla="*/ 89 h 92"/>
                <a:gd name="T20" fmla="*/ 26 w 42"/>
                <a:gd name="T21" fmla="*/ 86 h 92"/>
                <a:gd name="T22" fmla="*/ 20 w 42"/>
                <a:gd name="T23" fmla="*/ 78 h 92"/>
                <a:gd name="T24" fmla="*/ 16 w 42"/>
                <a:gd name="T25" fmla="*/ 66 h 92"/>
                <a:gd name="T26" fmla="*/ 19 w 42"/>
                <a:gd name="T27" fmla="*/ 52 h 92"/>
                <a:gd name="T28" fmla="*/ 31 w 42"/>
                <a:gd name="T29" fmla="*/ 56 h 92"/>
                <a:gd name="T30" fmla="*/ 38 w 42"/>
                <a:gd name="T31" fmla="*/ 53 h 92"/>
                <a:gd name="T32" fmla="*/ 32 w 42"/>
                <a:gd name="T33" fmla="*/ 47 h 92"/>
                <a:gd name="T34" fmla="*/ 23 w 42"/>
                <a:gd name="T35" fmla="*/ 42 h 92"/>
                <a:gd name="T36" fmla="*/ 33 w 42"/>
                <a:gd name="T37" fmla="*/ 34 h 92"/>
                <a:gd name="T38" fmla="*/ 33 w 42"/>
                <a:gd name="T39" fmla="*/ 27 h 92"/>
                <a:gd name="T40" fmla="*/ 30 w 42"/>
                <a:gd name="T41" fmla="*/ 19 h 92"/>
                <a:gd name="T42" fmla="*/ 22 w 42"/>
                <a:gd name="T43" fmla="*/ 24 h 92"/>
                <a:gd name="T44" fmla="*/ 18 w 42"/>
                <a:gd name="T45" fmla="*/ 32 h 92"/>
                <a:gd name="T46" fmla="*/ 15 w 42"/>
                <a:gd name="T47" fmla="*/ 39 h 92"/>
                <a:gd name="T48" fmla="*/ 10 w 42"/>
                <a:gd name="T49" fmla="*/ 38 h 92"/>
                <a:gd name="T50" fmla="*/ 9 w 42"/>
                <a:gd name="T51" fmla="*/ 33 h 92"/>
                <a:gd name="T52" fmla="*/ 15 w 42"/>
                <a:gd name="T53" fmla="*/ 23 h 92"/>
                <a:gd name="T54" fmla="*/ 16 w 42"/>
                <a:gd name="T55" fmla="*/ 16 h 92"/>
                <a:gd name="T56" fmla="*/ 14 w 42"/>
                <a:gd name="T57" fmla="*/ 10 h 92"/>
                <a:gd name="T58" fmla="*/ 12 w 42"/>
                <a:gd name="T59" fmla="*/ 1 h 92"/>
                <a:gd name="T60" fmla="*/ 8 w 42"/>
                <a:gd name="T6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2">
                  <a:moveTo>
                    <a:pt x="8" y="5"/>
                  </a:moveTo>
                  <a:cubicBezTo>
                    <a:pt x="7" y="12"/>
                    <a:pt x="7" y="10"/>
                    <a:pt x="5" y="15"/>
                  </a:cubicBezTo>
                  <a:cubicBezTo>
                    <a:pt x="3" y="20"/>
                    <a:pt x="1" y="21"/>
                    <a:pt x="1" y="25"/>
                  </a:cubicBezTo>
                  <a:cubicBezTo>
                    <a:pt x="1" y="28"/>
                    <a:pt x="0" y="30"/>
                    <a:pt x="1" y="32"/>
                  </a:cubicBezTo>
                  <a:cubicBezTo>
                    <a:pt x="2" y="35"/>
                    <a:pt x="3" y="39"/>
                    <a:pt x="3" y="43"/>
                  </a:cubicBezTo>
                  <a:cubicBezTo>
                    <a:pt x="3" y="46"/>
                    <a:pt x="4" y="50"/>
                    <a:pt x="4" y="52"/>
                  </a:cubicBezTo>
                  <a:cubicBezTo>
                    <a:pt x="5" y="55"/>
                    <a:pt x="7" y="59"/>
                    <a:pt x="7" y="62"/>
                  </a:cubicBezTo>
                  <a:cubicBezTo>
                    <a:pt x="7" y="64"/>
                    <a:pt x="6" y="70"/>
                    <a:pt x="7" y="73"/>
                  </a:cubicBezTo>
                  <a:cubicBezTo>
                    <a:pt x="8" y="76"/>
                    <a:pt x="14" y="84"/>
                    <a:pt x="14" y="84"/>
                  </a:cubicBezTo>
                  <a:cubicBezTo>
                    <a:pt x="15" y="85"/>
                    <a:pt x="20" y="89"/>
                    <a:pt x="23" y="89"/>
                  </a:cubicBezTo>
                  <a:cubicBezTo>
                    <a:pt x="27" y="90"/>
                    <a:pt x="30" y="92"/>
                    <a:pt x="26" y="86"/>
                  </a:cubicBezTo>
                  <a:cubicBezTo>
                    <a:pt x="21" y="81"/>
                    <a:pt x="23" y="88"/>
                    <a:pt x="20" y="78"/>
                  </a:cubicBezTo>
                  <a:cubicBezTo>
                    <a:pt x="17" y="67"/>
                    <a:pt x="16" y="77"/>
                    <a:pt x="16" y="66"/>
                  </a:cubicBezTo>
                  <a:cubicBezTo>
                    <a:pt x="16" y="55"/>
                    <a:pt x="17" y="50"/>
                    <a:pt x="19" y="52"/>
                  </a:cubicBezTo>
                  <a:cubicBezTo>
                    <a:pt x="22" y="54"/>
                    <a:pt x="25" y="56"/>
                    <a:pt x="31" y="56"/>
                  </a:cubicBezTo>
                  <a:cubicBezTo>
                    <a:pt x="37" y="57"/>
                    <a:pt x="42" y="59"/>
                    <a:pt x="38" y="53"/>
                  </a:cubicBezTo>
                  <a:cubicBezTo>
                    <a:pt x="34" y="48"/>
                    <a:pt x="39" y="51"/>
                    <a:pt x="32" y="47"/>
                  </a:cubicBezTo>
                  <a:cubicBezTo>
                    <a:pt x="26" y="44"/>
                    <a:pt x="14" y="49"/>
                    <a:pt x="23" y="42"/>
                  </a:cubicBezTo>
                  <a:cubicBezTo>
                    <a:pt x="32" y="35"/>
                    <a:pt x="33" y="37"/>
                    <a:pt x="33" y="34"/>
                  </a:cubicBezTo>
                  <a:cubicBezTo>
                    <a:pt x="33" y="31"/>
                    <a:pt x="33" y="31"/>
                    <a:pt x="33" y="27"/>
                  </a:cubicBezTo>
                  <a:cubicBezTo>
                    <a:pt x="33" y="23"/>
                    <a:pt x="35" y="17"/>
                    <a:pt x="30" y="19"/>
                  </a:cubicBezTo>
                  <a:cubicBezTo>
                    <a:pt x="25" y="21"/>
                    <a:pt x="23" y="22"/>
                    <a:pt x="22" y="24"/>
                  </a:cubicBezTo>
                  <a:cubicBezTo>
                    <a:pt x="20" y="26"/>
                    <a:pt x="19" y="29"/>
                    <a:pt x="18" y="32"/>
                  </a:cubicBezTo>
                  <a:cubicBezTo>
                    <a:pt x="17" y="36"/>
                    <a:pt x="16" y="38"/>
                    <a:pt x="15" y="39"/>
                  </a:cubicBezTo>
                  <a:cubicBezTo>
                    <a:pt x="13" y="40"/>
                    <a:pt x="10" y="40"/>
                    <a:pt x="10" y="38"/>
                  </a:cubicBezTo>
                  <a:cubicBezTo>
                    <a:pt x="9" y="35"/>
                    <a:pt x="6" y="38"/>
                    <a:pt x="9" y="33"/>
                  </a:cubicBezTo>
                  <a:cubicBezTo>
                    <a:pt x="13" y="28"/>
                    <a:pt x="13" y="31"/>
                    <a:pt x="15" y="23"/>
                  </a:cubicBezTo>
                  <a:cubicBezTo>
                    <a:pt x="16" y="16"/>
                    <a:pt x="18" y="19"/>
                    <a:pt x="16" y="16"/>
                  </a:cubicBezTo>
                  <a:cubicBezTo>
                    <a:pt x="14" y="12"/>
                    <a:pt x="12" y="16"/>
                    <a:pt x="14" y="10"/>
                  </a:cubicBezTo>
                  <a:cubicBezTo>
                    <a:pt x="15" y="4"/>
                    <a:pt x="15" y="1"/>
                    <a:pt x="12" y="1"/>
                  </a:cubicBezTo>
                  <a:cubicBezTo>
                    <a:pt x="10" y="1"/>
                    <a:pt x="8" y="0"/>
                    <a:pt x="8"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8" name="Freeform 808">
              <a:extLst>
                <a:ext uri="{FF2B5EF4-FFF2-40B4-BE49-F238E27FC236}">
                  <a16:creationId xmlns:a16="http://schemas.microsoft.com/office/drawing/2014/main" id="{4D90EA04-DE34-4120-A870-20DF82B5151B}"/>
                </a:ext>
              </a:extLst>
            </p:cNvPr>
            <p:cNvSpPr>
              <a:spLocks/>
            </p:cNvSpPr>
            <p:nvPr/>
          </p:nvSpPr>
          <p:spPr bwMode="auto">
            <a:xfrm>
              <a:off x="7831762" y="4141054"/>
              <a:ext cx="31894" cy="19933"/>
            </a:xfrm>
            <a:custGeom>
              <a:avLst/>
              <a:gdLst>
                <a:gd name="T0" fmla="*/ 22 w 26"/>
                <a:gd name="T1" fmla="*/ 3 h 17"/>
                <a:gd name="T2" fmla="*/ 14 w 26"/>
                <a:gd name="T3" fmla="*/ 1 h 17"/>
                <a:gd name="T4" fmla="*/ 6 w 26"/>
                <a:gd name="T5" fmla="*/ 1 h 17"/>
                <a:gd name="T6" fmla="*/ 2 w 26"/>
                <a:gd name="T7" fmla="*/ 4 h 17"/>
                <a:gd name="T8" fmla="*/ 6 w 26"/>
                <a:gd name="T9" fmla="*/ 9 h 17"/>
                <a:gd name="T10" fmla="*/ 8 w 26"/>
                <a:gd name="T11" fmla="*/ 12 h 17"/>
                <a:gd name="T12" fmla="*/ 13 w 26"/>
                <a:gd name="T13" fmla="*/ 14 h 17"/>
                <a:gd name="T14" fmla="*/ 17 w 26"/>
                <a:gd name="T15" fmla="*/ 10 h 17"/>
                <a:gd name="T16" fmla="*/ 23 w 26"/>
                <a:gd name="T17" fmla="*/ 11 h 17"/>
                <a:gd name="T18" fmla="*/ 26 w 26"/>
                <a:gd name="T19" fmla="*/ 9 h 17"/>
                <a:gd name="T20" fmla="*/ 25 w 26"/>
                <a:gd name="T21" fmla="*/ 2 h 17"/>
                <a:gd name="T22" fmla="*/ 22 w 2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22" y="3"/>
                  </a:moveTo>
                  <a:cubicBezTo>
                    <a:pt x="18" y="3"/>
                    <a:pt x="18" y="1"/>
                    <a:pt x="14" y="1"/>
                  </a:cubicBezTo>
                  <a:cubicBezTo>
                    <a:pt x="10" y="1"/>
                    <a:pt x="8" y="0"/>
                    <a:pt x="6" y="1"/>
                  </a:cubicBezTo>
                  <a:cubicBezTo>
                    <a:pt x="4" y="2"/>
                    <a:pt x="0" y="1"/>
                    <a:pt x="2" y="4"/>
                  </a:cubicBezTo>
                  <a:cubicBezTo>
                    <a:pt x="4" y="7"/>
                    <a:pt x="5" y="7"/>
                    <a:pt x="6" y="9"/>
                  </a:cubicBezTo>
                  <a:cubicBezTo>
                    <a:pt x="7" y="10"/>
                    <a:pt x="5" y="10"/>
                    <a:pt x="8" y="12"/>
                  </a:cubicBezTo>
                  <a:cubicBezTo>
                    <a:pt x="11" y="15"/>
                    <a:pt x="10" y="17"/>
                    <a:pt x="13" y="14"/>
                  </a:cubicBezTo>
                  <a:cubicBezTo>
                    <a:pt x="16" y="12"/>
                    <a:pt x="14" y="10"/>
                    <a:pt x="17" y="10"/>
                  </a:cubicBezTo>
                  <a:cubicBezTo>
                    <a:pt x="19" y="11"/>
                    <a:pt x="20" y="11"/>
                    <a:pt x="23" y="11"/>
                  </a:cubicBezTo>
                  <a:cubicBezTo>
                    <a:pt x="25" y="10"/>
                    <a:pt x="25" y="11"/>
                    <a:pt x="26" y="9"/>
                  </a:cubicBezTo>
                  <a:cubicBezTo>
                    <a:pt x="26" y="6"/>
                    <a:pt x="25" y="2"/>
                    <a:pt x="25" y="2"/>
                  </a:cubicBezTo>
                  <a:cubicBezTo>
                    <a:pt x="24" y="2"/>
                    <a:pt x="22" y="1"/>
                    <a:pt x="2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9" name="Freeform 809">
              <a:extLst>
                <a:ext uri="{FF2B5EF4-FFF2-40B4-BE49-F238E27FC236}">
                  <a16:creationId xmlns:a16="http://schemas.microsoft.com/office/drawing/2014/main" id="{49A7AB2E-3596-4A47-9494-53EB4C95AC87}"/>
                </a:ext>
              </a:extLst>
            </p:cNvPr>
            <p:cNvSpPr>
              <a:spLocks/>
            </p:cNvSpPr>
            <p:nvPr/>
          </p:nvSpPr>
          <p:spPr bwMode="auto">
            <a:xfrm>
              <a:off x="6777280" y="3947700"/>
              <a:ext cx="330896" cy="402656"/>
            </a:xfrm>
            <a:custGeom>
              <a:avLst/>
              <a:gdLst>
                <a:gd name="T0" fmla="*/ 18 w 276"/>
                <a:gd name="T1" fmla="*/ 7 h 335"/>
                <a:gd name="T2" fmla="*/ 49 w 276"/>
                <a:gd name="T3" fmla="*/ 15 h 335"/>
                <a:gd name="T4" fmla="*/ 79 w 276"/>
                <a:gd name="T5" fmla="*/ 30 h 335"/>
                <a:gd name="T6" fmla="*/ 94 w 276"/>
                <a:gd name="T7" fmla="*/ 52 h 335"/>
                <a:gd name="T8" fmla="*/ 114 w 276"/>
                <a:gd name="T9" fmla="*/ 68 h 335"/>
                <a:gd name="T10" fmla="*/ 127 w 276"/>
                <a:gd name="T11" fmla="*/ 86 h 335"/>
                <a:gd name="T12" fmla="*/ 146 w 276"/>
                <a:gd name="T13" fmla="*/ 101 h 335"/>
                <a:gd name="T14" fmla="*/ 161 w 276"/>
                <a:gd name="T15" fmla="*/ 106 h 335"/>
                <a:gd name="T16" fmla="*/ 172 w 276"/>
                <a:gd name="T17" fmla="*/ 117 h 335"/>
                <a:gd name="T18" fmla="*/ 192 w 276"/>
                <a:gd name="T19" fmla="*/ 133 h 335"/>
                <a:gd name="T20" fmla="*/ 207 w 276"/>
                <a:gd name="T21" fmla="*/ 149 h 335"/>
                <a:gd name="T22" fmla="*/ 216 w 276"/>
                <a:gd name="T23" fmla="*/ 163 h 335"/>
                <a:gd name="T24" fmla="*/ 214 w 276"/>
                <a:gd name="T25" fmla="*/ 176 h 335"/>
                <a:gd name="T26" fmla="*/ 234 w 276"/>
                <a:gd name="T27" fmla="*/ 193 h 335"/>
                <a:gd name="T28" fmla="*/ 242 w 276"/>
                <a:gd name="T29" fmla="*/ 218 h 335"/>
                <a:gd name="T30" fmla="*/ 259 w 276"/>
                <a:gd name="T31" fmla="*/ 229 h 335"/>
                <a:gd name="T32" fmla="*/ 272 w 276"/>
                <a:gd name="T33" fmla="*/ 244 h 335"/>
                <a:gd name="T34" fmla="*/ 270 w 276"/>
                <a:gd name="T35" fmla="*/ 263 h 335"/>
                <a:gd name="T36" fmla="*/ 270 w 276"/>
                <a:gd name="T37" fmla="*/ 284 h 335"/>
                <a:gd name="T38" fmla="*/ 268 w 276"/>
                <a:gd name="T39" fmla="*/ 302 h 335"/>
                <a:gd name="T40" fmla="*/ 265 w 276"/>
                <a:gd name="T41" fmla="*/ 322 h 335"/>
                <a:gd name="T42" fmla="*/ 254 w 276"/>
                <a:gd name="T43" fmla="*/ 317 h 335"/>
                <a:gd name="T44" fmla="*/ 238 w 276"/>
                <a:gd name="T45" fmla="*/ 317 h 335"/>
                <a:gd name="T46" fmla="*/ 221 w 276"/>
                <a:gd name="T47" fmla="*/ 308 h 335"/>
                <a:gd name="T48" fmla="*/ 194 w 276"/>
                <a:gd name="T49" fmla="*/ 286 h 335"/>
                <a:gd name="T50" fmla="*/ 176 w 276"/>
                <a:gd name="T51" fmla="*/ 261 h 335"/>
                <a:gd name="T52" fmla="*/ 159 w 276"/>
                <a:gd name="T53" fmla="*/ 241 h 335"/>
                <a:gd name="T54" fmla="*/ 147 w 276"/>
                <a:gd name="T55" fmla="*/ 215 h 335"/>
                <a:gd name="T56" fmla="*/ 135 w 276"/>
                <a:gd name="T57" fmla="*/ 191 h 335"/>
                <a:gd name="T58" fmla="*/ 123 w 276"/>
                <a:gd name="T59" fmla="*/ 173 h 335"/>
                <a:gd name="T60" fmla="*/ 103 w 276"/>
                <a:gd name="T61" fmla="*/ 150 h 335"/>
                <a:gd name="T62" fmla="*/ 95 w 276"/>
                <a:gd name="T63" fmla="*/ 121 h 335"/>
                <a:gd name="T64" fmla="*/ 81 w 276"/>
                <a:gd name="T65" fmla="*/ 104 h 335"/>
                <a:gd name="T66" fmla="*/ 64 w 276"/>
                <a:gd name="T67" fmla="*/ 81 h 335"/>
                <a:gd name="T68" fmla="*/ 51 w 276"/>
                <a:gd name="T69" fmla="*/ 65 h 335"/>
                <a:gd name="T70" fmla="*/ 33 w 276"/>
                <a:gd name="T71" fmla="*/ 51 h 335"/>
                <a:gd name="T72" fmla="*/ 8 w 276"/>
                <a:gd name="T73" fmla="*/ 25 h 335"/>
                <a:gd name="T74" fmla="*/ 5 w 276"/>
                <a:gd name="T75" fmla="*/ 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335">
                  <a:moveTo>
                    <a:pt x="5" y="2"/>
                  </a:moveTo>
                  <a:cubicBezTo>
                    <a:pt x="12" y="4"/>
                    <a:pt x="12" y="1"/>
                    <a:pt x="18" y="7"/>
                  </a:cubicBezTo>
                  <a:cubicBezTo>
                    <a:pt x="24" y="13"/>
                    <a:pt x="13" y="14"/>
                    <a:pt x="28" y="15"/>
                  </a:cubicBezTo>
                  <a:cubicBezTo>
                    <a:pt x="43" y="15"/>
                    <a:pt x="45" y="14"/>
                    <a:pt x="49" y="15"/>
                  </a:cubicBezTo>
                  <a:cubicBezTo>
                    <a:pt x="54" y="15"/>
                    <a:pt x="61" y="7"/>
                    <a:pt x="64" y="15"/>
                  </a:cubicBezTo>
                  <a:cubicBezTo>
                    <a:pt x="67" y="23"/>
                    <a:pt x="79" y="23"/>
                    <a:pt x="79" y="30"/>
                  </a:cubicBezTo>
                  <a:cubicBezTo>
                    <a:pt x="79" y="37"/>
                    <a:pt x="76" y="37"/>
                    <a:pt x="82" y="43"/>
                  </a:cubicBezTo>
                  <a:cubicBezTo>
                    <a:pt x="89" y="49"/>
                    <a:pt x="91" y="49"/>
                    <a:pt x="94" y="52"/>
                  </a:cubicBezTo>
                  <a:cubicBezTo>
                    <a:pt x="97" y="56"/>
                    <a:pt x="99" y="57"/>
                    <a:pt x="103" y="61"/>
                  </a:cubicBezTo>
                  <a:cubicBezTo>
                    <a:pt x="108" y="64"/>
                    <a:pt x="108" y="61"/>
                    <a:pt x="114" y="68"/>
                  </a:cubicBezTo>
                  <a:cubicBezTo>
                    <a:pt x="119" y="74"/>
                    <a:pt x="123" y="76"/>
                    <a:pt x="124" y="79"/>
                  </a:cubicBezTo>
                  <a:cubicBezTo>
                    <a:pt x="125" y="81"/>
                    <a:pt x="124" y="83"/>
                    <a:pt x="127" y="86"/>
                  </a:cubicBezTo>
                  <a:cubicBezTo>
                    <a:pt x="130" y="89"/>
                    <a:pt x="134" y="96"/>
                    <a:pt x="139" y="100"/>
                  </a:cubicBezTo>
                  <a:cubicBezTo>
                    <a:pt x="144" y="103"/>
                    <a:pt x="146" y="105"/>
                    <a:pt x="146" y="101"/>
                  </a:cubicBezTo>
                  <a:cubicBezTo>
                    <a:pt x="147" y="97"/>
                    <a:pt x="152" y="97"/>
                    <a:pt x="155" y="99"/>
                  </a:cubicBezTo>
                  <a:cubicBezTo>
                    <a:pt x="159" y="101"/>
                    <a:pt x="155" y="108"/>
                    <a:pt x="161" y="106"/>
                  </a:cubicBezTo>
                  <a:cubicBezTo>
                    <a:pt x="166" y="104"/>
                    <a:pt x="172" y="106"/>
                    <a:pt x="172" y="109"/>
                  </a:cubicBezTo>
                  <a:cubicBezTo>
                    <a:pt x="173" y="112"/>
                    <a:pt x="165" y="115"/>
                    <a:pt x="172" y="117"/>
                  </a:cubicBezTo>
                  <a:cubicBezTo>
                    <a:pt x="180" y="120"/>
                    <a:pt x="185" y="117"/>
                    <a:pt x="186" y="121"/>
                  </a:cubicBezTo>
                  <a:cubicBezTo>
                    <a:pt x="187" y="125"/>
                    <a:pt x="190" y="128"/>
                    <a:pt x="192" y="133"/>
                  </a:cubicBezTo>
                  <a:cubicBezTo>
                    <a:pt x="194" y="138"/>
                    <a:pt x="194" y="141"/>
                    <a:pt x="200" y="143"/>
                  </a:cubicBezTo>
                  <a:cubicBezTo>
                    <a:pt x="205" y="145"/>
                    <a:pt x="204" y="152"/>
                    <a:pt x="207" y="149"/>
                  </a:cubicBezTo>
                  <a:cubicBezTo>
                    <a:pt x="210" y="146"/>
                    <a:pt x="219" y="150"/>
                    <a:pt x="220" y="154"/>
                  </a:cubicBezTo>
                  <a:cubicBezTo>
                    <a:pt x="221" y="157"/>
                    <a:pt x="219" y="158"/>
                    <a:pt x="216" y="163"/>
                  </a:cubicBezTo>
                  <a:cubicBezTo>
                    <a:pt x="213" y="167"/>
                    <a:pt x="212" y="166"/>
                    <a:pt x="214" y="169"/>
                  </a:cubicBezTo>
                  <a:cubicBezTo>
                    <a:pt x="217" y="171"/>
                    <a:pt x="216" y="174"/>
                    <a:pt x="214" y="176"/>
                  </a:cubicBezTo>
                  <a:cubicBezTo>
                    <a:pt x="211" y="178"/>
                    <a:pt x="206" y="179"/>
                    <a:pt x="212" y="183"/>
                  </a:cubicBezTo>
                  <a:cubicBezTo>
                    <a:pt x="218" y="188"/>
                    <a:pt x="232" y="188"/>
                    <a:pt x="234" y="193"/>
                  </a:cubicBezTo>
                  <a:cubicBezTo>
                    <a:pt x="235" y="198"/>
                    <a:pt x="241" y="201"/>
                    <a:pt x="241" y="207"/>
                  </a:cubicBezTo>
                  <a:cubicBezTo>
                    <a:pt x="241" y="214"/>
                    <a:pt x="237" y="215"/>
                    <a:pt x="242" y="218"/>
                  </a:cubicBezTo>
                  <a:cubicBezTo>
                    <a:pt x="247" y="222"/>
                    <a:pt x="245" y="223"/>
                    <a:pt x="248" y="225"/>
                  </a:cubicBezTo>
                  <a:cubicBezTo>
                    <a:pt x="252" y="227"/>
                    <a:pt x="254" y="227"/>
                    <a:pt x="259" y="229"/>
                  </a:cubicBezTo>
                  <a:cubicBezTo>
                    <a:pt x="265" y="231"/>
                    <a:pt x="266" y="230"/>
                    <a:pt x="268" y="235"/>
                  </a:cubicBezTo>
                  <a:cubicBezTo>
                    <a:pt x="270" y="240"/>
                    <a:pt x="268" y="238"/>
                    <a:pt x="272" y="244"/>
                  </a:cubicBezTo>
                  <a:cubicBezTo>
                    <a:pt x="276" y="250"/>
                    <a:pt x="276" y="250"/>
                    <a:pt x="274" y="254"/>
                  </a:cubicBezTo>
                  <a:cubicBezTo>
                    <a:pt x="271" y="258"/>
                    <a:pt x="268" y="260"/>
                    <a:pt x="270" y="263"/>
                  </a:cubicBezTo>
                  <a:cubicBezTo>
                    <a:pt x="272" y="267"/>
                    <a:pt x="273" y="267"/>
                    <a:pt x="272" y="273"/>
                  </a:cubicBezTo>
                  <a:cubicBezTo>
                    <a:pt x="270" y="279"/>
                    <a:pt x="268" y="279"/>
                    <a:pt x="270" y="284"/>
                  </a:cubicBezTo>
                  <a:cubicBezTo>
                    <a:pt x="272" y="288"/>
                    <a:pt x="272" y="290"/>
                    <a:pt x="271" y="293"/>
                  </a:cubicBezTo>
                  <a:cubicBezTo>
                    <a:pt x="270" y="296"/>
                    <a:pt x="268" y="297"/>
                    <a:pt x="268" y="302"/>
                  </a:cubicBezTo>
                  <a:cubicBezTo>
                    <a:pt x="268" y="306"/>
                    <a:pt x="269" y="304"/>
                    <a:pt x="268" y="310"/>
                  </a:cubicBezTo>
                  <a:cubicBezTo>
                    <a:pt x="268" y="317"/>
                    <a:pt x="266" y="321"/>
                    <a:pt x="265" y="322"/>
                  </a:cubicBezTo>
                  <a:cubicBezTo>
                    <a:pt x="265" y="323"/>
                    <a:pt x="261" y="328"/>
                    <a:pt x="258" y="322"/>
                  </a:cubicBezTo>
                  <a:cubicBezTo>
                    <a:pt x="256" y="316"/>
                    <a:pt x="255" y="311"/>
                    <a:pt x="254" y="317"/>
                  </a:cubicBezTo>
                  <a:cubicBezTo>
                    <a:pt x="253" y="322"/>
                    <a:pt x="252" y="325"/>
                    <a:pt x="249" y="324"/>
                  </a:cubicBezTo>
                  <a:cubicBezTo>
                    <a:pt x="246" y="322"/>
                    <a:pt x="237" y="312"/>
                    <a:pt x="238" y="317"/>
                  </a:cubicBezTo>
                  <a:cubicBezTo>
                    <a:pt x="239" y="323"/>
                    <a:pt x="244" y="335"/>
                    <a:pt x="236" y="326"/>
                  </a:cubicBezTo>
                  <a:cubicBezTo>
                    <a:pt x="227" y="316"/>
                    <a:pt x="224" y="311"/>
                    <a:pt x="221" y="308"/>
                  </a:cubicBezTo>
                  <a:cubicBezTo>
                    <a:pt x="218" y="304"/>
                    <a:pt x="220" y="302"/>
                    <a:pt x="212" y="299"/>
                  </a:cubicBezTo>
                  <a:cubicBezTo>
                    <a:pt x="204" y="296"/>
                    <a:pt x="195" y="286"/>
                    <a:pt x="194" y="286"/>
                  </a:cubicBezTo>
                  <a:cubicBezTo>
                    <a:pt x="193" y="285"/>
                    <a:pt x="186" y="277"/>
                    <a:pt x="183" y="272"/>
                  </a:cubicBezTo>
                  <a:cubicBezTo>
                    <a:pt x="180" y="268"/>
                    <a:pt x="181" y="265"/>
                    <a:pt x="176" y="261"/>
                  </a:cubicBezTo>
                  <a:cubicBezTo>
                    <a:pt x="171" y="256"/>
                    <a:pt x="166" y="256"/>
                    <a:pt x="164" y="251"/>
                  </a:cubicBezTo>
                  <a:cubicBezTo>
                    <a:pt x="162" y="246"/>
                    <a:pt x="163" y="244"/>
                    <a:pt x="159" y="241"/>
                  </a:cubicBezTo>
                  <a:cubicBezTo>
                    <a:pt x="156" y="237"/>
                    <a:pt x="152" y="233"/>
                    <a:pt x="149" y="230"/>
                  </a:cubicBezTo>
                  <a:cubicBezTo>
                    <a:pt x="147" y="227"/>
                    <a:pt x="148" y="221"/>
                    <a:pt x="147" y="215"/>
                  </a:cubicBezTo>
                  <a:cubicBezTo>
                    <a:pt x="147" y="208"/>
                    <a:pt x="142" y="204"/>
                    <a:pt x="139" y="199"/>
                  </a:cubicBezTo>
                  <a:cubicBezTo>
                    <a:pt x="136" y="195"/>
                    <a:pt x="134" y="195"/>
                    <a:pt x="135" y="191"/>
                  </a:cubicBezTo>
                  <a:cubicBezTo>
                    <a:pt x="135" y="187"/>
                    <a:pt x="136" y="187"/>
                    <a:pt x="132" y="182"/>
                  </a:cubicBezTo>
                  <a:cubicBezTo>
                    <a:pt x="127" y="178"/>
                    <a:pt x="129" y="176"/>
                    <a:pt x="123" y="173"/>
                  </a:cubicBezTo>
                  <a:cubicBezTo>
                    <a:pt x="118" y="169"/>
                    <a:pt x="119" y="160"/>
                    <a:pt x="115" y="158"/>
                  </a:cubicBezTo>
                  <a:cubicBezTo>
                    <a:pt x="110" y="156"/>
                    <a:pt x="104" y="153"/>
                    <a:pt x="103" y="150"/>
                  </a:cubicBezTo>
                  <a:cubicBezTo>
                    <a:pt x="103" y="148"/>
                    <a:pt x="104" y="139"/>
                    <a:pt x="101" y="135"/>
                  </a:cubicBezTo>
                  <a:cubicBezTo>
                    <a:pt x="98" y="130"/>
                    <a:pt x="95" y="125"/>
                    <a:pt x="95" y="121"/>
                  </a:cubicBezTo>
                  <a:cubicBezTo>
                    <a:pt x="95" y="117"/>
                    <a:pt x="94" y="113"/>
                    <a:pt x="92" y="111"/>
                  </a:cubicBezTo>
                  <a:cubicBezTo>
                    <a:pt x="89" y="109"/>
                    <a:pt x="88" y="108"/>
                    <a:pt x="81" y="104"/>
                  </a:cubicBezTo>
                  <a:cubicBezTo>
                    <a:pt x="74" y="100"/>
                    <a:pt x="65" y="95"/>
                    <a:pt x="64" y="92"/>
                  </a:cubicBezTo>
                  <a:cubicBezTo>
                    <a:pt x="64" y="88"/>
                    <a:pt x="67" y="83"/>
                    <a:pt x="64" y="81"/>
                  </a:cubicBezTo>
                  <a:cubicBezTo>
                    <a:pt x="62" y="79"/>
                    <a:pt x="60" y="79"/>
                    <a:pt x="58" y="75"/>
                  </a:cubicBezTo>
                  <a:cubicBezTo>
                    <a:pt x="55" y="71"/>
                    <a:pt x="55" y="70"/>
                    <a:pt x="51" y="65"/>
                  </a:cubicBezTo>
                  <a:cubicBezTo>
                    <a:pt x="47" y="60"/>
                    <a:pt x="48" y="56"/>
                    <a:pt x="44" y="55"/>
                  </a:cubicBezTo>
                  <a:cubicBezTo>
                    <a:pt x="40" y="54"/>
                    <a:pt x="38" y="57"/>
                    <a:pt x="33" y="51"/>
                  </a:cubicBezTo>
                  <a:cubicBezTo>
                    <a:pt x="27" y="46"/>
                    <a:pt x="24" y="42"/>
                    <a:pt x="21" y="39"/>
                  </a:cubicBezTo>
                  <a:cubicBezTo>
                    <a:pt x="19" y="36"/>
                    <a:pt x="9" y="27"/>
                    <a:pt x="8" y="25"/>
                  </a:cubicBezTo>
                  <a:cubicBezTo>
                    <a:pt x="7" y="22"/>
                    <a:pt x="1" y="15"/>
                    <a:pt x="1" y="11"/>
                  </a:cubicBezTo>
                  <a:cubicBezTo>
                    <a:pt x="1" y="7"/>
                    <a:pt x="0" y="0"/>
                    <a:pt x="5"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0" name="Freeform 810">
              <a:extLst>
                <a:ext uri="{FF2B5EF4-FFF2-40B4-BE49-F238E27FC236}">
                  <a16:creationId xmlns:a16="http://schemas.microsoft.com/office/drawing/2014/main" id="{24604FEA-3844-447A-9909-9492A601465A}"/>
                </a:ext>
              </a:extLst>
            </p:cNvPr>
            <p:cNvSpPr>
              <a:spLocks/>
            </p:cNvSpPr>
            <p:nvPr/>
          </p:nvSpPr>
          <p:spPr bwMode="auto">
            <a:xfrm>
              <a:off x="7486913" y="4083247"/>
              <a:ext cx="197342" cy="249168"/>
            </a:xfrm>
            <a:custGeom>
              <a:avLst/>
              <a:gdLst>
                <a:gd name="T0" fmla="*/ 4 w 165"/>
                <a:gd name="T1" fmla="*/ 147 h 208"/>
                <a:gd name="T2" fmla="*/ 19 w 165"/>
                <a:gd name="T3" fmla="*/ 150 h 208"/>
                <a:gd name="T4" fmla="*/ 18 w 165"/>
                <a:gd name="T5" fmla="*/ 183 h 208"/>
                <a:gd name="T6" fmla="*/ 13 w 165"/>
                <a:gd name="T7" fmla="*/ 199 h 208"/>
                <a:gd name="T8" fmla="*/ 29 w 165"/>
                <a:gd name="T9" fmla="*/ 206 h 208"/>
                <a:gd name="T10" fmla="*/ 38 w 165"/>
                <a:gd name="T11" fmla="*/ 197 h 208"/>
                <a:gd name="T12" fmla="*/ 39 w 165"/>
                <a:gd name="T13" fmla="*/ 181 h 208"/>
                <a:gd name="T14" fmla="*/ 41 w 165"/>
                <a:gd name="T15" fmla="*/ 152 h 208"/>
                <a:gd name="T16" fmla="*/ 41 w 165"/>
                <a:gd name="T17" fmla="*/ 128 h 208"/>
                <a:gd name="T18" fmla="*/ 56 w 165"/>
                <a:gd name="T19" fmla="*/ 128 h 208"/>
                <a:gd name="T20" fmla="*/ 60 w 165"/>
                <a:gd name="T21" fmla="*/ 155 h 208"/>
                <a:gd name="T22" fmla="*/ 69 w 165"/>
                <a:gd name="T23" fmla="*/ 179 h 208"/>
                <a:gd name="T24" fmla="*/ 96 w 165"/>
                <a:gd name="T25" fmla="*/ 173 h 208"/>
                <a:gd name="T26" fmla="*/ 87 w 165"/>
                <a:gd name="T27" fmla="*/ 189 h 208"/>
                <a:gd name="T28" fmla="*/ 97 w 165"/>
                <a:gd name="T29" fmla="*/ 206 h 208"/>
                <a:gd name="T30" fmla="*/ 108 w 165"/>
                <a:gd name="T31" fmla="*/ 193 h 208"/>
                <a:gd name="T32" fmla="*/ 110 w 165"/>
                <a:gd name="T33" fmla="*/ 175 h 208"/>
                <a:gd name="T34" fmla="*/ 102 w 165"/>
                <a:gd name="T35" fmla="*/ 159 h 208"/>
                <a:gd name="T36" fmla="*/ 92 w 165"/>
                <a:gd name="T37" fmla="*/ 141 h 208"/>
                <a:gd name="T38" fmla="*/ 77 w 165"/>
                <a:gd name="T39" fmla="*/ 112 h 208"/>
                <a:gd name="T40" fmla="*/ 80 w 165"/>
                <a:gd name="T41" fmla="*/ 98 h 208"/>
                <a:gd name="T42" fmla="*/ 101 w 165"/>
                <a:gd name="T43" fmla="*/ 79 h 208"/>
                <a:gd name="T44" fmla="*/ 114 w 165"/>
                <a:gd name="T45" fmla="*/ 77 h 208"/>
                <a:gd name="T46" fmla="*/ 114 w 165"/>
                <a:gd name="T47" fmla="*/ 63 h 208"/>
                <a:gd name="T48" fmla="*/ 93 w 165"/>
                <a:gd name="T49" fmla="*/ 69 h 208"/>
                <a:gd name="T50" fmla="*/ 78 w 165"/>
                <a:gd name="T51" fmla="*/ 73 h 208"/>
                <a:gd name="T52" fmla="*/ 61 w 165"/>
                <a:gd name="T53" fmla="*/ 83 h 208"/>
                <a:gd name="T54" fmla="*/ 48 w 165"/>
                <a:gd name="T55" fmla="*/ 79 h 208"/>
                <a:gd name="T56" fmla="*/ 34 w 165"/>
                <a:gd name="T57" fmla="*/ 54 h 208"/>
                <a:gd name="T58" fmla="*/ 46 w 165"/>
                <a:gd name="T59" fmla="*/ 35 h 208"/>
                <a:gd name="T60" fmla="*/ 70 w 165"/>
                <a:gd name="T61" fmla="*/ 35 h 208"/>
                <a:gd name="T62" fmla="*/ 96 w 165"/>
                <a:gd name="T63" fmla="*/ 34 h 208"/>
                <a:gd name="T64" fmla="*/ 131 w 165"/>
                <a:gd name="T65" fmla="*/ 41 h 208"/>
                <a:gd name="T66" fmla="*/ 152 w 165"/>
                <a:gd name="T67" fmla="*/ 25 h 208"/>
                <a:gd name="T68" fmla="*/ 164 w 165"/>
                <a:gd name="T69" fmla="*/ 5 h 208"/>
                <a:gd name="T70" fmla="*/ 149 w 165"/>
                <a:gd name="T71" fmla="*/ 9 h 208"/>
                <a:gd name="T72" fmla="*/ 113 w 165"/>
                <a:gd name="T73" fmla="*/ 24 h 208"/>
                <a:gd name="T74" fmla="*/ 87 w 165"/>
                <a:gd name="T75" fmla="*/ 18 h 208"/>
                <a:gd name="T76" fmla="*/ 60 w 165"/>
                <a:gd name="T77" fmla="*/ 11 h 208"/>
                <a:gd name="T78" fmla="*/ 49 w 165"/>
                <a:gd name="T79" fmla="*/ 22 h 208"/>
                <a:gd name="T80" fmla="*/ 34 w 165"/>
                <a:gd name="T81" fmla="*/ 29 h 208"/>
                <a:gd name="T82" fmla="*/ 25 w 165"/>
                <a:gd name="T83" fmla="*/ 52 h 208"/>
                <a:gd name="T84" fmla="*/ 24 w 165"/>
                <a:gd name="T85" fmla="*/ 71 h 208"/>
                <a:gd name="T86" fmla="*/ 16 w 165"/>
                <a:gd name="T87" fmla="*/ 97 h 208"/>
                <a:gd name="T88" fmla="*/ 4 w 165"/>
                <a:gd name="T8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208">
                  <a:moveTo>
                    <a:pt x="2" y="133"/>
                  </a:moveTo>
                  <a:cubicBezTo>
                    <a:pt x="2" y="138"/>
                    <a:pt x="2" y="147"/>
                    <a:pt x="4" y="147"/>
                  </a:cubicBezTo>
                  <a:cubicBezTo>
                    <a:pt x="7" y="147"/>
                    <a:pt x="10" y="146"/>
                    <a:pt x="13" y="145"/>
                  </a:cubicBezTo>
                  <a:cubicBezTo>
                    <a:pt x="16" y="145"/>
                    <a:pt x="19" y="143"/>
                    <a:pt x="19" y="150"/>
                  </a:cubicBezTo>
                  <a:cubicBezTo>
                    <a:pt x="19" y="156"/>
                    <a:pt x="22" y="163"/>
                    <a:pt x="21" y="170"/>
                  </a:cubicBezTo>
                  <a:cubicBezTo>
                    <a:pt x="21" y="177"/>
                    <a:pt x="19" y="181"/>
                    <a:pt x="18" y="183"/>
                  </a:cubicBezTo>
                  <a:cubicBezTo>
                    <a:pt x="18" y="186"/>
                    <a:pt x="18" y="186"/>
                    <a:pt x="16" y="190"/>
                  </a:cubicBezTo>
                  <a:cubicBezTo>
                    <a:pt x="14" y="194"/>
                    <a:pt x="11" y="194"/>
                    <a:pt x="13" y="199"/>
                  </a:cubicBezTo>
                  <a:cubicBezTo>
                    <a:pt x="15" y="204"/>
                    <a:pt x="14" y="207"/>
                    <a:pt x="19" y="207"/>
                  </a:cubicBezTo>
                  <a:cubicBezTo>
                    <a:pt x="24" y="208"/>
                    <a:pt x="26" y="208"/>
                    <a:pt x="29" y="206"/>
                  </a:cubicBezTo>
                  <a:cubicBezTo>
                    <a:pt x="31" y="205"/>
                    <a:pt x="37" y="204"/>
                    <a:pt x="38" y="203"/>
                  </a:cubicBezTo>
                  <a:cubicBezTo>
                    <a:pt x="39" y="202"/>
                    <a:pt x="40" y="201"/>
                    <a:pt x="38" y="197"/>
                  </a:cubicBezTo>
                  <a:cubicBezTo>
                    <a:pt x="36" y="193"/>
                    <a:pt x="34" y="193"/>
                    <a:pt x="36" y="189"/>
                  </a:cubicBezTo>
                  <a:cubicBezTo>
                    <a:pt x="38" y="185"/>
                    <a:pt x="37" y="184"/>
                    <a:pt x="39" y="181"/>
                  </a:cubicBezTo>
                  <a:cubicBezTo>
                    <a:pt x="41" y="179"/>
                    <a:pt x="41" y="172"/>
                    <a:pt x="41" y="170"/>
                  </a:cubicBezTo>
                  <a:cubicBezTo>
                    <a:pt x="41" y="168"/>
                    <a:pt x="40" y="158"/>
                    <a:pt x="41" y="152"/>
                  </a:cubicBezTo>
                  <a:cubicBezTo>
                    <a:pt x="41" y="146"/>
                    <a:pt x="42" y="142"/>
                    <a:pt x="41" y="139"/>
                  </a:cubicBezTo>
                  <a:cubicBezTo>
                    <a:pt x="39" y="135"/>
                    <a:pt x="37" y="131"/>
                    <a:pt x="41" y="128"/>
                  </a:cubicBezTo>
                  <a:cubicBezTo>
                    <a:pt x="44" y="126"/>
                    <a:pt x="44" y="124"/>
                    <a:pt x="50" y="123"/>
                  </a:cubicBezTo>
                  <a:cubicBezTo>
                    <a:pt x="56" y="122"/>
                    <a:pt x="56" y="125"/>
                    <a:pt x="56" y="128"/>
                  </a:cubicBezTo>
                  <a:cubicBezTo>
                    <a:pt x="57" y="131"/>
                    <a:pt x="58" y="139"/>
                    <a:pt x="56" y="143"/>
                  </a:cubicBezTo>
                  <a:cubicBezTo>
                    <a:pt x="55" y="146"/>
                    <a:pt x="58" y="154"/>
                    <a:pt x="60" y="155"/>
                  </a:cubicBezTo>
                  <a:cubicBezTo>
                    <a:pt x="61" y="157"/>
                    <a:pt x="70" y="163"/>
                    <a:pt x="69" y="165"/>
                  </a:cubicBezTo>
                  <a:cubicBezTo>
                    <a:pt x="68" y="168"/>
                    <a:pt x="65" y="174"/>
                    <a:pt x="69" y="179"/>
                  </a:cubicBezTo>
                  <a:cubicBezTo>
                    <a:pt x="73" y="184"/>
                    <a:pt x="78" y="193"/>
                    <a:pt x="79" y="186"/>
                  </a:cubicBezTo>
                  <a:cubicBezTo>
                    <a:pt x="81" y="180"/>
                    <a:pt x="95" y="172"/>
                    <a:pt x="96" y="173"/>
                  </a:cubicBezTo>
                  <a:cubicBezTo>
                    <a:pt x="98" y="174"/>
                    <a:pt x="102" y="179"/>
                    <a:pt x="98" y="180"/>
                  </a:cubicBezTo>
                  <a:cubicBezTo>
                    <a:pt x="95" y="181"/>
                    <a:pt x="87" y="185"/>
                    <a:pt x="87" y="189"/>
                  </a:cubicBezTo>
                  <a:cubicBezTo>
                    <a:pt x="87" y="192"/>
                    <a:pt x="86" y="198"/>
                    <a:pt x="88" y="199"/>
                  </a:cubicBezTo>
                  <a:cubicBezTo>
                    <a:pt x="91" y="200"/>
                    <a:pt x="94" y="205"/>
                    <a:pt x="97" y="206"/>
                  </a:cubicBezTo>
                  <a:cubicBezTo>
                    <a:pt x="100" y="208"/>
                    <a:pt x="106" y="202"/>
                    <a:pt x="107" y="199"/>
                  </a:cubicBezTo>
                  <a:cubicBezTo>
                    <a:pt x="109" y="197"/>
                    <a:pt x="110" y="195"/>
                    <a:pt x="108" y="193"/>
                  </a:cubicBezTo>
                  <a:cubicBezTo>
                    <a:pt x="106" y="191"/>
                    <a:pt x="103" y="186"/>
                    <a:pt x="106" y="184"/>
                  </a:cubicBezTo>
                  <a:cubicBezTo>
                    <a:pt x="109" y="182"/>
                    <a:pt x="111" y="177"/>
                    <a:pt x="110" y="175"/>
                  </a:cubicBezTo>
                  <a:cubicBezTo>
                    <a:pt x="108" y="173"/>
                    <a:pt x="103" y="169"/>
                    <a:pt x="104" y="166"/>
                  </a:cubicBezTo>
                  <a:cubicBezTo>
                    <a:pt x="105" y="164"/>
                    <a:pt x="106" y="159"/>
                    <a:pt x="102" y="159"/>
                  </a:cubicBezTo>
                  <a:cubicBezTo>
                    <a:pt x="97" y="159"/>
                    <a:pt x="95" y="155"/>
                    <a:pt x="93" y="153"/>
                  </a:cubicBezTo>
                  <a:cubicBezTo>
                    <a:pt x="90" y="150"/>
                    <a:pt x="92" y="147"/>
                    <a:pt x="92" y="141"/>
                  </a:cubicBezTo>
                  <a:cubicBezTo>
                    <a:pt x="92" y="134"/>
                    <a:pt x="94" y="136"/>
                    <a:pt x="88" y="129"/>
                  </a:cubicBezTo>
                  <a:cubicBezTo>
                    <a:pt x="83" y="122"/>
                    <a:pt x="81" y="118"/>
                    <a:pt x="77" y="112"/>
                  </a:cubicBezTo>
                  <a:cubicBezTo>
                    <a:pt x="73" y="107"/>
                    <a:pt x="62" y="100"/>
                    <a:pt x="69" y="101"/>
                  </a:cubicBezTo>
                  <a:cubicBezTo>
                    <a:pt x="76" y="102"/>
                    <a:pt x="79" y="100"/>
                    <a:pt x="80" y="98"/>
                  </a:cubicBezTo>
                  <a:cubicBezTo>
                    <a:pt x="82" y="96"/>
                    <a:pt x="89" y="95"/>
                    <a:pt x="93" y="90"/>
                  </a:cubicBezTo>
                  <a:cubicBezTo>
                    <a:pt x="97" y="84"/>
                    <a:pt x="96" y="82"/>
                    <a:pt x="101" y="79"/>
                  </a:cubicBezTo>
                  <a:cubicBezTo>
                    <a:pt x="105" y="75"/>
                    <a:pt x="108" y="70"/>
                    <a:pt x="109" y="72"/>
                  </a:cubicBezTo>
                  <a:cubicBezTo>
                    <a:pt x="109" y="74"/>
                    <a:pt x="111" y="78"/>
                    <a:pt x="114" y="77"/>
                  </a:cubicBezTo>
                  <a:cubicBezTo>
                    <a:pt x="118" y="75"/>
                    <a:pt x="120" y="71"/>
                    <a:pt x="120" y="69"/>
                  </a:cubicBezTo>
                  <a:cubicBezTo>
                    <a:pt x="121" y="67"/>
                    <a:pt x="121" y="63"/>
                    <a:pt x="114" y="63"/>
                  </a:cubicBezTo>
                  <a:cubicBezTo>
                    <a:pt x="107" y="63"/>
                    <a:pt x="106" y="59"/>
                    <a:pt x="102" y="64"/>
                  </a:cubicBezTo>
                  <a:cubicBezTo>
                    <a:pt x="98" y="69"/>
                    <a:pt x="98" y="68"/>
                    <a:pt x="93" y="69"/>
                  </a:cubicBezTo>
                  <a:cubicBezTo>
                    <a:pt x="89" y="71"/>
                    <a:pt x="89" y="71"/>
                    <a:pt x="85" y="73"/>
                  </a:cubicBezTo>
                  <a:cubicBezTo>
                    <a:pt x="81" y="74"/>
                    <a:pt x="80" y="76"/>
                    <a:pt x="78" y="73"/>
                  </a:cubicBezTo>
                  <a:cubicBezTo>
                    <a:pt x="75" y="70"/>
                    <a:pt x="71" y="72"/>
                    <a:pt x="69" y="74"/>
                  </a:cubicBezTo>
                  <a:cubicBezTo>
                    <a:pt x="67" y="76"/>
                    <a:pt x="63" y="79"/>
                    <a:pt x="61" y="83"/>
                  </a:cubicBezTo>
                  <a:cubicBezTo>
                    <a:pt x="59" y="87"/>
                    <a:pt x="64" y="93"/>
                    <a:pt x="57" y="87"/>
                  </a:cubicBezTo>
                  <a:cubicBezTo>
                    <a:pt x="50" y="81"/>
                    <a:pt x="51" y="83"/>
                    <a:pt x="48" y="79"/>
                  </a:cubicBezTo>
                  <a:cubicBezTo>
                    <a:pt x="44" y="75"/>
                    <a:pt x="42" y="72"/>
                    <a:pt x="39" y="70"/>
                  </a:cubicBezTo>
                  <a:cubicBezTo>
                    <a:pt x="36" y="67"/>
                    <a:pt x="33" y="60"/>
                    <a:pt x="34" y="54"/>
                  </a:cubicBezTo>
                  <a:cubicBezTo>
                    <a:pt x="36" y="47"/>
                    <a:pt x="39" y="45"/>
                    <a:pt x="41" y="41"/>
                  </a:cubicBezTo>
                  <a:cubicBezTo>
                    <a:pt x="42" y="37"/>
                    <a:pt x="42" y="35"/>
                    <a:pt x="46" y="35"/>
                  </a:cubicBezTo>
                  <a:cubicBezTo>
                    <a:pt x="50" y="35"/>
                    <a:pt x="51" y="32"/>
                    <a:pt x="58" y="35"/>
                  </a:cubicBezTo>
                  <a:cubicBezTo>
                    <a:pt x="65" y="37"/>
                    <a:pt x="66" y="36"/>
                    <a:pt x="70" y="35"/>
                  </a:cubicBezTo>
                  <a:cubicBezTo>
                    <a:pt x="74" y="34"/>
                    <a:pt x="77" y="35"/>
                    <a:pt x="83" y="35"/>
                  </a:cubicBezTo>
                  <a:cubicBezTo>
                    <a:pt x="89" y="35"/>
                    <a:pt x="92" y="35"/>
                    <a:pt x="96" y="34"/>
                  </a:cubicBezTo>
                  <a:cubicBezTo>
                    <a:pt x="101" y="34"/>
                    <a:pt x="108" y="37"/>
                    <a:pt x="112" y="38"/>
                  </a:cubicBezTo>
                  <a:cubicBezTo>
                    <a:pt x="116" y="40"/>
                    <a:pt x="128" y="43"/>
                    <a:pt x="131" y="41"/>
                  </a:cubicBezTo>
                  <a:cubicBezTo>
                    <a:pt x="135" y="40"/>
                    <a:pt x="136" y="42"/>
                    <a:pt x="142" y="37"/>
                  </a:cubicBezTo>
                  <a:cubicBezTo>
                    <a:pt x="148" y="31"/>
                    <a:pt x="150" y="28"/>
                    <a:pt x="152" y="25"/>
                  </a:cubicBezTo>
                  <a:cubicBezTo>
                    <a:pt x="155" y="22"/>
                    <a:pt x="155" y="19"/>
                    <a:pt x="159" y="15"/>
                  </a:cubicBezTo>
                  <a:cubicBezTo>
                    <a:pt x="162" y="12"/>
                    <a:pt x="163" y="8"/>
                    <a:pt x="164" y="5"/>
                  </a:cubicBezTo>
                  <a:cubicBezTo>
                    <a:pt x="165" y="3"/>
                    <a:pt x="165" y="0"/>
                    <a:pt x="159" y="2"/>
                  </a:cubicBezTo>
                  <a:cubicBezTo>
                    <a:pt x="154" y="4"/>
                    <a:pt x="157" y="0"/>
                    <a:pt x="149" y="9"/>
                  </a:cubicBezTo>
                  <a:cubicBezTo>
                    <a:pt x="142" y="17"/>
                    <a:pt x="135" y="21"/>
                    <a:pt x="130" y="24"/>
                  </a:cubicBezTo>
                  <a:cubicBezTo>
                    <a:pt x="126" y="27"/>
                    <a:pt x="119" y="24"/>
                    <a:pt x="113" y="24"/>
                  </a:cubicBezTo>
                  <a:cubicBezTo>
                    <a:pt x="106" y="23"/>
                    <a:pt x="105" y="26"/>
                    <a:pt x="98" y="23"/>
                  </a:cubicBezTo>
                  <a:cubicBezTo>
                    <a:pt x="91" y="20"/>
                    <a:pt x="89" y="17"/>
                    <a:pt x="87" y="18"/>
                  </a:cubicBezTo>
                  <a:cubicBezTo>
                    <a:pt x="84" y="18"/>
                    <a:pt x="81" y="20"/>
                    <a:pt x="75" y="17"/>
                  </a:cubicBezTo>
                  <a:cubicBezTo>
                    <a:pt x="69" y="13"/>
                    <a:pt x="64" y="11"/>
                    <a:pt x="60" y="11"/>
                  </a:cubicBezTo>
                  <a:cubicBezTo>
                    <a:pt x="57" y="11"/>
                    <a:pt x="53" y="12"/>
                    <a:pt x="53" y="16"/>
                  </a:cubicBezTo>
                  <a:cubicBezTo>
                    <a:pt x="52" y="20"/>
                    <a:pt x="52" y="22"/>
                    <a:pt x="49" y="22"/>
                  </a:cubicBezTo>
                  <a:cubicBezTo>
                    <a:pt x="45" y="23"/>
                    <a:pt x="43" y="22"/>
                    <a:pt x="41" y="21"/>
                  </a:cubicBezTo>
                  <a:cubicBezTo>
                    <a:pt x="38" y="21"/>
                    <a:pt x="37" y="25"/>
                    <a:pt x="34" y="29"/>
                  </a:cubicBezTo>
                  <a:cubicBezTo>
                    <a:pt x="30" y="33"/>
                    <a:pt x="29" y="30"/>
                    <a:pt x="28" y="38"/>
                  </a:cubicBezTo>
                  <a:cubicBezTo>
                    <a:pt x="26" y="45"/>
                    <a:pt x="23" y="49"/>
                    <a:pt x="25" y="52"/>
                  </a:cubicBezTo>
                  <a:cubicBezTo>
                    <a:pt x="28" y="56"/>
                    <a:pt x="25" y="63"/>
                    <a:pt x="26" y="65"/>
                  </a:cubicBezTo>
                  <a:cubicBezTo>
                    <a:pt x="27" y="67"/>
                    <a:pt x="28" y="65"/>
                    <a:pt x="24" y="71"/>
                  </a:cubicBezTo>
                  <a:cubicBezTo>
                    <a:pt x="20" y="78"/>
                    <a:pt x="18" y="78"/>
                    <a:pt x="17" y="83"/>
                  </a:cubicBezTo>
                  <a:cubicBezTo>
                    <a:pt x="16" y="89"/>
                    <a:pt x="17" y="89"/>
                    <a:pt x="16" y="97"/>
                  </a:cubicBezTo>
                  <a:cubicBezTo>
                    <a:pt x="14" y="106"/>
                    <a:pt x="11" y="109"/>
                    <a:pt x="10" y="113"/>
                  </a:cubicBezTo>
                  <a:cubicBezTo>
                    <a:pt x="9" y="117"/>
                    <a:pt x="7" y="118"/>
                    <a:pt x="4" y="121"/>
                  </a:cubicBezTo>
                  <a:cubicBezTo>
                    <a:pt x="0" y="124"/>
                    <a:pt x="1" y="129"/>
                    <a:pt x="2" y="1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1" name="Freeform 811">
              <a:extLst>
                <a:ext uri="{FF2B5EF4-FFF2-40B4-BE49-F238E27FC236}">
                  <a16:creationId xmlns:a16="http://schemas.microsoft.com/office/drawing/2014/main" id="{DF4A1B8B-AA1C-4708-9FB5-F396811C56B8}"/>
                </a:ext>
              </a:extLst>
            </p:cNvPr>
            <p:cNvSpPr>
              <a:spLocks/>
            </p:cNvSpPr>
            <p:nvPr/>
          </p:nvSpPr>
          <p:spPr bwMode="auto">
            <a:xfrm>
              <a:off x="7080269" y="4332415"/>
              <a:ext cx="308969" cy="107641"/>
            </a:xfrm>
            <a:custGeom>
              <a:avLst/>
              <a:gdLst>
                <a:gd name="T0" fmla="*/ 14 w 259"/>
                <a:gd name="T1" fmla="*/ 19 h 89"/>
                <a:gd name="T2" fmla="*/ 22 w 259"/>
                <a:gd name="T3" fmla="*/ 3 h 89"/>
                <a:gd name="T4" fmla="*/ 39 w 259"/>
                <a:gd name="T5" fmla="*/ 10 h 89"/>
                <a:gd name="T6" fmla="*/ 49 w 259"/>
                <a:gd name="T7" fmla="*/ 8 h 89"/>
                <a:gd name="T8" fmla="*/ 71 w 259"/>
                <a:gd name="T9" fmla="*/ 15 h 89"/>
                <a:gd name="T10" fmla="*/ 83 w 259"/>
                <a:gd name="T11" fmla="*/ 24 h 89"/>
                <a:gd name="T12" fmla="*/ 93 w 259"/>
                <a:gd name="T13" fmla="*/ 32 h 89"/>
                <a:gd name="T14" fmla="*/ 117 w 259"/>
                <a:gd name="T15" fmla="*/ 33 h 89"/>
                <a:gd name="T16" fmla="*/ 129 w 259"/>
                <a:gd name="T17" fmla="*/ 33 h 89"/>
                <a:gd name="T18" fmla="*/ 137 w 259"/>
                <a:gd name="T19" fmla="*/ 19 h 89"/>
                <a:gd name="T20" fmla="*/ 152 w 259"/>
                <a:gd name="T21" fmla="*/ 30 h 89"/>
                <a:gd name="T22" fmla="*/ 166 w 259"/>
                <a:gd name="T23" fmla="*/ 32 h 89"/>
                <a:gd name="T24" fmla="*/ 182 w 259"/>
                <a:gd name="T25" fmla="*/ 34 h 89"/>
                <a:gd name="T26" fmla="*/ 216 w 259"/>
                <a:gd name="T27" fmla="*/ 35 h 89"/>
                <a:gd name="T28" fmla="*/ 199 w 259"/>
                <a:gd name="T29" fmla="*/ 42 h 89"/>
                <a:gd name="T30" fmla="*/ 186 w 259"/>
                <a:gd name="T31" fmla="*/ 48 h 89"/>
                <a:gd name="T32" fmla="*/ 199 w 259"/>
                <a:gd name="T33" fmla="*/ 56 h 89"/>
                <a:gd name="T34" fmla="*/ 226 w 259"/>
                <a:gd name="T35" fmla="*/ 56 h 89"/>
                <a:gd name="T36" fmla="*/ 229 w 259"/>
                <a:gd name="T37" fmla="*/ 69 h 89"/>
                <a:gd name="T38" fmla="*/ 258 w 259"/>
                <a:gd name="T39" fmla="*/ 74 h 89"/>
                <a:gd name="T40" fmla="*/ 250 w 259"/>
                <a:gd name="T41" fmla="*/ 82 h 89"/>
                <a:gd name="T42" fmla="*/ 241 w 259"/>
                <a:gd name="T43" fmla="*/ 85 h 89"/>
                <a:gd name="T44" fmla="*/ 226 w 259"/>
                <a:gd name="T45" fmla="*/ 77 h 89"/>
                <a:gd name="T46" fmla="*/ 217 w 259"/>
                <a:gd name="T47" fmla="*/ 79 h 89"/>
                <a:gd name="T48" fmla="*/ 202 w 259"/>
                <a:gd name="T49" fmla="*/ 76 h 89"/>
                <a:gd name="T50" fmla="*/ 189 w 259"/>
                <a:gd name="T51" fmla="*/ 73 h 89"/>
                <a:gd name="T52" fmla="*/ 174 w 259"/>
                <a:gd name="T53" fmla="*/ 76 h 89"/>
                <a:gd name="T54" fmla="*/ 150 w 259"/>
                <a:gd name="T55" fmla="*/ 70 h 89"/>
                <a:gd name="T56" fmla="*/ 127 w 259"/>
                <a:gd name="T57" fmla="*/ 66 h 89"/>
                <a:gd name="T58" fmla="*/ 98 w 259"/>
                <a:gd name="T59" fmla="*/ 56 h 89"/>
                <a:gd name="T60" fmla="*/ 84 w 259"/>
                <a:gd name="T61" fmla="*/ 58 h 89"/>
                <a:gd name="T62" fmla="*/ 67 w 259"/>
                <a:gd name="T63" fmla="*/ 57 h 89"/>
                <a:gd name="T64" fmla="*/ 43 w 259"/>
                <a:gd name="T65" fmla="*/ 51 h 89"/>
                <a:gd name="T66" fmla="*/ 28 w 259"/>
                <a:gd name="T67" fmla="*/ 44 h 89"/>
                <a:gd name="T68" fmla="*/ 25 w 259"/>
                <a:gd name="T69" fmla="*/ 34 h 89"/>
                <a:gd name="T70" fmla="*/ 7 w 259"/>
                <a:gd name="T71" fmla="*/ 29 h 89"/>
                <a:gd name="T72" fmla="*/ 5 w 259"/>
                <a:gd name="T73" fmla="*/ 24 h 89"/>
                <a:gd name="T74" fmla="*/ 14 w 259"/>
                <a:gd name="T7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89">
                  <a:moveTo>
                    <a:pt x="14" y="19"/>
                  </a:moveTo>
                  <a:cubicBezTo>
                    <a:pt x="19" y="8"/>
                    <a:pt x="18" y="0"/>
                    <a:pt x="22" y="3"/>
                  </a:cubicBezTo>
                  <a:cubicBezTo>
                    <a:pt x="26" y="6"/>
                    <a:pt x="33" y="12"/>
                    <a:pt x="39" y="10"/>
                  </a:cubicBezTo>
                  <a:cubicBezTo>
                    <a:pt x="44" y="9"/>
                    <a:pt x="40" y="6"/>
                    <a:pt x="49" y="8"/>
                  </a:cubicBezTo>
                  <a:cubicBezTo>
                    <a:pt x="57" y="11"/>
                    <a:pt x="65" y="11"/>
                    <a:pt x="71" y="15"/>
                  </a:cubicBezTo>
                  <a:cubicBezTo>
                    <a:pt x="76" y="20"/>
                    <a:pt x="81" y="19"/>
                    <a:pt x="83" y="24"/>
                  </a:cubicBezTo>
                  <a:cubicBezTo>
                    <a:pt x="85" y="29"/>
                    <a:pt x="80" y="30"/>
                    <a:pt x="93" y="32"/>
                  </a:cubicBezTo>
                  <a:cubicBezTo>
                    <a:pt x="106" y="33"/>
                    <a:pt x="106" y="33"/>
                    <a:pt x="117" y="33"/>
                  </a:cubicBezTo>
                  <a:cubicBezTo>
                    <a:pt x="127" y="33"/>
                    <a:pt x="125" y="38"/>
                    <a:pt x="129" y="33"/>
                  </a:cubicBezTo>
                  <a:cubicBezTo>
                    <a:pt x="132" y="28"/>
                    <a:pt x="134" y="16"/>
                    <a:pt x="137" y="19"/>
                  </a:cubicBezTo>
                  <a:cubicBezTo>
                    <a:pt x="139" y="22"/>
                    <a:pt x="147" y="28"/>
                    <a:pt x="152" y="30"/>
                  </a:cubicBezTo>
                  <a:cubicBezTo>
                    <a:pt x="157" y="32"/>
                    <a:pt x="158" y="29"/>
                    <a:pt x="166" y="32"/>
                  </a:cubicBezTo>
                  <a:cubicBezTo>
                    <a:pt x="174" y="34"/>
                    <a:pt x="174" y="34"/>
                    <a:pt x="182" y="34"/>
                  </a:cubicBezTo>
                  <a:cubicBezTo>
                    <a:pt x="190" y="34"/>
                    <a:pt x="220" y="29"/>
                    <a:pt x="216" y="35"/>
                  </a:cubicBezTo>
                  <a:cubicBezTo>
                    <a:pt x="212" y="42"/>
                    <a:pt x="209" y="41"/>
                    <a:pt x="199" y="42"/>
                  </a:cubicBezTo>
                  <a:cubicBezTo>
                    <a:pt x="189" y="44"/>
                    <a:pt x="182" y="42"/>
                    <a:pt x="186" y="48"/>
                  </a:cubicBezTo>
                  <a:cubicBezTo>
                    <a:pt x="190" y="55"/>
                    <a:pt x="191" y="56"/>
                    <a:pt x="199" y="56"/>
                  </a:cubicBezTo>
                  <a:cubicBezTo>
                    <a:pt x="207" y="56"/>
                    <a:pt x="226" y="51"/>
                    <a:pt x="226" y="56"/>
                  </a:cubicBezTo>
                  <a:cubicBezTo>
                    <a:pt x="227" y="62"/>
                    <a:pt x="217" y="67"/>
                    <a:pt x="229" y="69"/>
                  </a:cubicBezTo>
                  <a:cubicBezTo>
                    <a:pt x="241" y="70"/>
                    <a:pt x="259" y="70"/>
                    <a:pt x="258" y="74"/>
                  </a:cubicBezTo>
                  <a:cubicBezTo>
                    <a:pt x="258" y="78"/>
                    <a:pt x="252" y="79"/>
                    <a:pt x="250" y="82"/>
                  </a:cubicBezTo>
                  <a:cubicBezTo>
                    <a:pt x="248" y="84"/>
                    <a:pt x="248" y="89"/>
                    <a:pt x="241" y="85"/>
                  </a:cubicBezTo>
                  <a:cubicBezTo>
                    <a:pt x="235" y="81"/>
                    <a:pt x="227" y="72"/>
                    <a:pt x="226" y="77"/>
                  </a:cubicBezTo>
                  <a:cubicBezTo>
                    <a:pt x="225" y="82"/>
                    <a:pt x="220" y="81"/>
                    <a:pt x="217" y="79"/>
                  </a:cubicBezTo>
                  <a:cubicBezTo>
                    <a:pt x="215" y="78"/>
                    <a:pt x="209" y="79"/>
                    <a:pt x="202" y="76"/>
                  </a:cubicBezTo>
                  <a:cubicBezTo>
                    <a:pt x="195" y="73"/>
                    <a:pt x="194" y="69"/>
                    <a:pt x="189" y="73"/>
                  </a:cubicBezTo>
                  <a:cubicBezTo>
                    <a:pt x="184" y="76"/>
                    <a:pt x="189" y="80"/>
                    <a:pt x="174" y="76"/>
                  </a:cubicBezTo>
                  <a:cubicBezTo>
                    <a:pt x="158" y="72"/>
                    <a:pt x="166" y="71"/>
                    <a:pt x="150" y="70"/>
                  </a:cubicBezTo>
                  <a:cubicBezTo>
                    <a:pt x="135" y="69"/>
                    <a:pt x="137" y="72"/>
                    <a:pt x="127" y="66"/>
                  </a:cubicBezTo>
                  <a:cubicBezTo>
                    <a:pt x="118" y="61"/>
                    <a:pt x="100" y="56"/>
                    <a:pt x="98" y="56"/>
                  </a:cubicBezTo>
                  <a:cubicBezTo>
                    <a:pt x="95" y="56"/>
                    <a:pt x="94" y="56"/>
                    <a:pt x="84" y="58"/>
                  </a:cubicBezTo>
                  <a:cubicBezTo>
                    <a:pt x="73" y="59"/>
                    <a:pt x="77" y="61"/>
                    <a:pt x="67" y="57"/>
                  </a:cubicBezTo>
                  <a:cubicBezTo>
                    <a:pt x="56" y="54"/>
                    <a:pt x="52" y="51"/>
                    <a:pt x="43" y="51"/>
                  </a:cubicBezTo>
                  <a:cubicBezTo>
                    <a:pt x="33" y="51"/>
                    <a:pt x="27" y="50"/>
                    <a:pt x="28" y="44"/>
                  </a:cubicBezTo>
                  <a:cubicBezTo>
                    <a:pt x="29" y="39"/>
                    <a:pt x="33" y="38"/>
                    <a:pt x="25" y="34"/>
                  </a:cubicBezTo>
                  <a:cubicBezTo>
                    <a:pt x="16" y="31"/>
                    <a:pt x="14" y="29"/>
                    <a:pt x="7" y="29"/>
                  </a:cubicBezTo>
                  <a:cubicBezTo>
                    <a:pt x="0" y="29"/>
                    <a:pt x="0" y="26"/>
                    <a:pt x="5" y="24"/>
                  </a:cubicBezTo>
                  <a:cubicBezTo>
                    <a:pt x="9" y="22"/>
                    <a:pt x="16" y="23"/>
                    <a:pt x="14"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2" name="Freeform 812">
              <a:extLst>
                <a:ext uri="{FF2B5EF4-FFF2-40B4-BE49-F238E27FC236}">
                  <a16:creationId xmlns:a16="http://schemas.microsoft.com/office/drawing/2014/main" id="{6197F78D-BF7B-4CE5-90DE-CF19D0675FEC}"/>
                </a:ext>
              </a:extLst>
            </p:cNvPr>
            <p:cNvSpPr>
              <a:spLocks/>
            </p:cNvSpPr>
            <p:nvPr/>
          </p:nvSpPr>
          <p:spPr bwMode="auto">
            <a:xfrm>
              <a:off x="7389239" y="4416136"/>
              <a:ext cx="29900" cy="25913"/>
            </a:xfrm>
            <a:custGeom>
              <a:avLst/>
              <a:gdLst>
                <a:gd name="T0" fmla="*/ 3 w 25"/>
                <a:gd name="T1" fmla="*/ 16 h 22"/>
                <a:gd name="T2" fmla="*/ 7 w 25"/>
                <a:gd name="T3" fmla="*/ 10 h 22"/>
                <a:gd name="T4" fmla="*/ 10 w 25"/>
                <a:gd name="T5" fmla="*/ 3 h 22"/>
                <a:gd name="T6" fmla="*/ 16 w 25"/>
                <a:gd name="T7" fmla="*/ 0 h 22"/>
                <a:gd name="T8" fmla="*/ 21 w 25"/>
                <a:gd name="T9" fmla="*/ 3 h 22"/>
                <a:gd name="T10" fmla="*/ 23 w 25"/>
                <a:gd name="T11" fmla="*/ 8 h 22"/>
                <a:gd name="T12" fmla="*/ 18 w 25"/>
                <a:gd name="T13" fmla="*/ 15 h 22"/>
                <a:gd name="T14" fmla="*/ 15 w 25"/>
                <a:gd name="T15" fmla="*/ 20 h 22"/>
                <a:gd name="T16" fmla="*/ 6 w 25"/>
                <a:gd name="T17" fmla="*/ 18 h 22"/>
                <a:gd name="T18" fmla="*/ 3 w 2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3" y="16"/>
                  </a:moveTo>
                  <a:cubicBezTo>
                    <a:pt x="6" y="13"/>
                    <a:pt x="7" y="14"/>
                    <a:pt x="7" y="10"/>
                  </a:cubicBezTo>
                  <a:cubicBezTo>
                    <a:pt x="7" y="6"/>
                    <a:pt x="7" y="5"/>
                    <a:pt x="10" y="3"/>
                  </a:cubicBezTo>
                  <a:cubicBezTo>
                    <a:pt x="12" y="0"/>
                    <a:pt x="14" y="0"/>
                    <a:pt x="16" y="0"/>
                  </a:cubicBezTo>
                  <a:cubicBezTo>
                    <a:pt x="18" y="1"/>
                    <a:pt x="21" y="1"/>
                    <a:pt x="21" y="3"/>
                  </a:cubicBezTo>
                  <a:cubicBezTo>
                    <a:pt x="22" y="5"/>
                    <a:pt x="25" y="5"/>
                    <a:pt x="23" y="8"/>
                  </a:cubicBezTo>
                  <a:cubicBezTo>
                    <a:pt x="20" y="10"/>
                    <a:pt x="18" y="11"/>
                    <a:pt x="18" y="15"/>
                  </a:cubicBezTo>
                  <a:cubicBezTo>
                    <a:pt x="17" y="18"/>
                    <a:pt x="20" y="22"/>
                    <a:pt x="15" y="20"/>
                  </a:cubicBezTo>
                  <a:cubicBezTo>
                    <a:pt x="9" y="18"/>
                    <a:pt x="10" y="18"/>
                    <a:pt x="6" y="18"/>
                  </a:cubicBezTo>
                  <a:cubicBezTo>
                    <a:pt x="3" y="19"/>
                    <a:pt x="0" y="16"/>
                    <a:pt x="3"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3" name="Freeform 813">
              <a:extLst>
                <a:ext uri="{FF2B5EF4-FFF2-40B4-BE49-F238E27FC236}">
                  <a16:creationId xmlns:a16="http://schemas.microsoft.com/office/drawing/2014/main" id="{F2CF83D6-6215-448C-839B-EEA654FD5891}"/>
                </a:ext>
              </a:extLst>
            </p:cNvPr>
            <p:cNvSpPr>
              <a:spLocks/>
            </p:cNvSpPr>
            <p:nvPr/>
          </p:nvSpPr>
          <p:spPr bwMode="auto">
            <a:xfrm>
              <a:off x="7413159" y="4410156"/>
              <a:ext cx="77741" cy="35880"/>
            </a:xfrm>
            <a:custGeom>
              <a:avLst/>
              <a:gdLst>
                <a:gd name="T0" fmla="*/ 4 w 65"/>
                <a:gd name="T1" fmla="*/ 26 h 30"/>
                <a:gd name="T2" fmla="*/ 7 w 65"/>
                <a:gd name="T3" fmla="*/ 15 h 30"/>
                <a:gd name="T4" fmla="*/ 14 w 65"/>
                <a:gd name="T5" fmla="*/ 12 h 30"/>
                <a:gd name="T6" fmla="*/ 23 w 65"/>
                <a:gd name="T7" fmla="*/ 10 h 30"/>
                <a:gd name="T8" fmla="*/ 28 w 65"/>
                <a:gd name="T9" fmla="*/ 4 h 30"/>
                <a:gd name="T10" fmla="*/ 39 w 65"/>
                <a:gd name="T11" fmla="*/ 3 h 30"/>
                <a:gd name="T12" fmla="*/ 45 w 65"/>
                <a:gd name="T13" fmla="*/ 10 h 30"/>
                <a:gd name="T14" fmla="*/ 54 w 65"/>
                <a:gd name="T15" fmla="*/ 8 h 30"/>
                <a:gd name="T16" fmla="*/ 61 w 65"/>
                <a:gd name="T17" fmla="*/ 7 h 30"/>
                <a:gd name="T18" fmla="*/ 62 w 65"/>
                <a:gd name="T19" fmla="*/ 15 h 30"/>
                <a:gd name="T20" fmla="*/ 63 w 65"/>
                <a:gd name="T21" fmla="*/ 19 h 30"/>
                <a:gd name="T22" fmla="*/ 54 w 65"/>
                <a:gd name="T23" fmla="*/ 22 h 30"/>
                <a:gd name="T24" fmla="*/ 45 w 65"/>
                <a:gd name="T25" fmla="*/ 19 h 30"/>
                <a:gd name="T26" fmla="*/ 40 w 65"/>
                <a:gd name="T27" fmla="*/ 19 h 30"/>
                <a:gd name="T28" fmla="*/ 31 w 65"/>
                <a:gd name="T29" fmla="*/ 24 h 30"/>
                <a:gd name="T30" fmla="*/ 18 w 65"/>
                <a:gd name="T31" fmla="*/ 29 h 30"/>
                <a:gd name="T32" fmla="*/ 7 w 65"/>
                <a:gd name="T33" fmla="*/ 29 h 30"/>
                <a:gd name="T34" fmla="*/ 4 w 65"/>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0">
                  <a:moveTo>
                    <a:pt x="4" y="26"/>
                  </a:moveTo>
                  <a:cubicBezTo>
                    <a:pt x="6" y="21"/>
                    <a:pt x="4" y="18"/>
                    <a:pt x="7" y="15"/>
                  </a:cubicBezTo>
                  <a:cubicBezTo>
                    <a:pt x="10" y="13"/>
                    <a:pt x="8" y="12"/>
                    <a:pt x="14" y="12"/>
                  </a:cubicBezTo>
                  <a:cubicBezTo>
                    <a:pt x="19" y="11"/>
                    <a:pt x="20" y="14"/>
                    <a:pt x="23" y="10"/>
                  </a:cubicBezTo>
                  <a:cubicBezTo>
                    <a:pt x="26" y="6"/>
                    <a:pt x="22" y="5"/>
                    <a:pt x="28" y="4"/>
                  </a:cubicBezTo>
                  <a:cubicBezTo>
                    <a:pt x="33" y="4"/>
                    <a:pt x="36" y="0"/>
                    <a:pt x="39" y="3"/>
                  </a:cubicBezTo>
                  <a:cubicBezTo>
                    <a:pt x="41" y="7"/>
                    <a:pt x="43" y="11"/>
                    <a:pt x="45" y="10"/>
                  </a:cubicBezTo>
                  <a:cubicBezTo>
                    <a:pt x="46" y="9"/>
                    <a:pt x="52" y="8"/>
                    <a:pt x="54" y="8"/>
                  </a:cubicBezTo>
                  <a:cubicBezTo>
                    <a:pt x="57" y="8"/>
                    <a:pt x="62" y="4"/>
                    <a:pt x="61" y="7"/>
                  </a:cubicBezTo>
                  <a:cubicBezTo>
                    <a:pt x="61" y="10"/>
                    <a:pt x="60" y="13"/>
                    <a:pt x="62" y="15"/>
                  </a:cubicBezTo>
                  <a:cubicBezTo>
                    <a:pt x="65" y="17"/>
                    <a:pt x="65" y="18"/>
                    <a:pt x="63" y="19"/>
                  </a:cubicBezTo>
                  <a:cubicBezTo>
                    <a:pt x="61" y="20"/>
                    <a:pt x="59" y="22"/>
                    <a:pt x="54" y="22"/>
                  </a:cubicBezTo>
                  <a:cubicBezTo>
                    <a:pt x="49" y="21"/>
                    <a:pt x="45" y="21"/>
                    <a:pt x="45" y="19"/>
                  </a:cubicBezTo>
                  <a:cubicBezTo>
                    <a:pt x="44" y="17"/>
                    <a:pt x="42" y="15"/>
                    <a:pt x="40" y="19"/>
                  </a:cubicBezTo>
                  <a:cubicBezTo>
                    <a:pt x="38" y="22"/>
                    <a:pt x="38" y="21"/>
                    <a:pt x="31" y="24"/>
                  </a:cubicBezTo>
                  <a:cubicBezTo>
                    <a:pt x="25" y="26"/>
                    <a:pt x="22" y="28"/>
                    <a:pt x="18" y="29"/>
                  </a:cubicBezTo>
                  <a:cubicBezTo>
                    <a:pt x="13" y="29"/>
                    <a:pt x="10" y="30"/>
                    <a:pt x="7" y="29"/>
                  </a:cubicBezTo>
                  <a:cubicBezTo>
                    <a:pt x="4" y="27"/>
                    <a:pt x="0" y="26"/>
                    <a:pt x="4" y="2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4" name="Freeform 814">
              <a:extLst>
                <a:ext uri="{FF2B5EF4-FFF2-40B4-BE49-F238E27FC236}">
                  <a16:creationId xmlns:a16="http://schemas.microsoft.com/office/drawing/2014/main" id="{47CE4416-055B-43B6-A9D7-A99E866A01C5}"/>
                </a:ext>
              </a:extLst>
            </p:cNvPr>
            <p:cNvSpPr>
              <a:spLocks/>
            </p:cNvSpPr>
            <p:nvPr/>
          </p:nvSpPr>
          <p:spPr bwMode="auto">
            <a:xfrm>
              <a:off x="7474953" y="4454009"/>
              <a:ext cx="63787" cy="35880"/>
            </a:xfrm>
            <a:custGeom>
              <a:avLst/>
              <a:gdLst>
                <a:gd name="T0" fmla="*/ 17 w 52"/>
                <a:gd name="T1" fmla="*/ 2 h 29"/>
                <a:gd name="T2" fmla="*/ 31 w 52"/>
                <a:gd name="T3" fmla="*/ 1 h 29"/>
                <a:gd name="T4" fmla="*/ 35 w 52"/>
                <a:gd name="T5" fmla="*/ 4 h 29"/>
                <a:gd name="T6" fmla="*/ 41 w 52"/>
                <a:gd name="T7" fmla="*/ 9 h 29"/>
                <a:gd name="T8" fmla="*/ 51 w 52"/>
                <a:gd name="T9" fmla="*/ 18 h 29"/>
                <a:gd name="T10" fmla="*/ 49 w 52"/>
                <a:gd name="T11" fmla="*/ 24 h 29"/>
                <a:gd name="T12" fmla="*/ 43 w 52"/>
                <a:gd name="T13" fmla="*/ 26 h 29"/>
                <a:gd name="T14" fmla="*/ 36 w 52"/>
                <a:gd name="T15" fmla="*/ 25 h 29"/>
                <a:gd name="T16" fmla="*/ 29 w 52"/>
                <a:gd name="T17" fmla="*/ 20 h 29"/>
                <a:gd name="T18" fmla="*/ 23 w 52"/>
                <a:gd name="T19" fmla="*/ 13 h 29"/>
                <a:gd name="T20" fmla="*/ 17 w 52"/>
                <a:gd name="T21" fmla="*/ 11 h 29"/>
                <a:gd name="T22" fmla="*/ 9 w 52"/>
                <a:gd name="T23" fmla="*/ 9 h 29"/>
                <a:gd name="T24" fmla="*/ 5 w 52"/>
                <a:gd name="T25" fmla="*/ 5 h 29"/>
                <a:gd name="T26" fmla="*/ 13 w 52"/>
                <a:gd name="T27" fmla="*/ 1 h 29"/>
                <a:gd name="T28" fmla="*/ 17 w 52"/>
                <a:gd name="T2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9">
                  <a:moveTo>
                    <a:pt x="17" y="2"/>
                  </a:moveTo>
                  <a:cubicBezTo>
                    <a:pt x="22" y="1"/>
                    <a:pt x="29" y="1"/>
                    <a:pt x="31" y="1"/>
                  </a:cubicBezTo>
                  <a:cubicBezTo>
                    <a:pt x="34" y="1"/>
                    <a:pt x="34" y="1"/>
                    <a:pt x="35" y="4"/>
                  </a:cubicBezTo>
                  <a:cubicBezTo>
                    <a:pt x="37" y="7"/>
                    <a:pt x="33" y="3"/>
                    <a:pt x="41" y="9"/>
                  </a:cubicBezTo>
                  <a:cubicBezTo>
                    <a:pt x="49" y="14"/>
                    <a:pt x="50" y="14"/>
                    <a:pt x="51" y="18"/>
                  </a:cubicBezTo>
                  <a:cubicBezTo>
                    <a:pt x="51" y="21"/>
                    <a:pt x="52" y="23"/>
                    <a:pt x="49" y="24"/>
                  </a:cubicBezTo>
                  <a:cubicBezTo>
                    <a:pt x="47" y="26"/>
                    <a:pt x="45" y="26"/>
                    <a:pt x="43" y="26"/>
                  </a:cubicBezTo>
                  <a:cubicBezTo>
                    <a:pt x="40" y="26"/>
                    <a:pt x="41" y="29"/>
                    <a:pt x="36" y="25"/>
                  </a:cubicBezTo>
                  <a:cubicBezTo>
                    <a:pt x="30" y="22"/>
                    <a:pt x="34" y="28"/>
                    <a:pt x="29" y="20"/>
                  </a:cubicBezTo>
                  <a:cubicBezTo>
                    <a:pt x="23" y="13"/>
                    <a:pt x="26" y="14"/>
                    <a:pt x="23" y="13"/>
                  </a:cubicBezTo>
                  <a:cubicBezTo>
                    <a:pt x="19" y="12"/>
                    <a:pt x="21" y="11"/>
                    <a:pt x="17" y="11"/>
                  </a:cubicBezTo>
                  <a:cubicBezTo>
                    <a:pt x="13" y="11"/>
                    <a:pt x="11" y="12"/>
                    <a:pt x="9" y="9"/>
                  </a:cubicBezTo>
                  <a:cubicBezTo>
                    <a:pt x="6" y="7"/>
                    <a:pt x="0" y="7"/>
                    <a:pt x="5" y="5"/>
                  </a:cubicBezTo>
                  <a:cubicBezTo>
                    <a:pt x="10" y="2"/>
                    <a:pt x="13" y="1"/>
                    <a:pt x="13" y="1"/>
                  </a:cubicBezTo>
                  <a:cubicBezTo>
                    <a:pt x="14" y="1"/>
                    <a:pt x="15" y="0"/>
                    <a:pt x="1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5" name="Freeform 815">
              <a:extLst>
                <a:ext uri="{FF2B5EF4-FFF2-40B4-BE49-F238E27FC236}">
                  <a16:creationId xmlns:a16="http://schemas.microsoft.com/office/drawing/2014/main" id="{77BCD69D-6ED1-41EE-8414-0373CE0F163F}"/>
                </a:ext>
              </a:extLst>
            </p:cNvPr>
            <p:cNvSpPr>
              <a:spLocks/>
            </p:cNvSpPr>
            <p:nvPr/>
          </p:nvSpPr>
          <p:spPr bwMode="auto">
            <a:xfrm>
              <a:off x="7502859" y="4412149"/>
              <a:ext cx="163455" cy="31894"/>
            </a:xfrm>
            <a:custGeom>
              <a:avLst/>
              <a:gdLst>
                <a:gd name="T0" fmla="*/ 3 w 137"/>
                <a:gd name="T1" fmla="*/ 15 h 27"/>
                <a:gd name="T2" fmla="*/ 12 w 137"/>
                <a:gd name="T3" fmla="*/ 10 h 27"/>
                <a:gd name="T4" fmla="*/ 18 w 137"/>
                <a:gd name="T5" fmla="*/ 7 h 27"/>
                <a:gd name="T6" fmla="*/ 29 w 137"/>
                <a:gd name="T7" fmla="*/ 7 h 27"/>
                <a:gd name="T8" fmla="*/ 37 w 137"/>
                <a:gd name="T9" fmla="*/ 9 h 27"/>
                <a:gd name="T10" fmla="*/ 48 w 137"/>
                <a:gd name="T11" fmla="*/ 13 h 27"/>
                <a:gd name="T12" fmla="*/ 55 w 137"/>
                <a:gd name="T13" fmla="*/ 13 h 27"/>
                <a:gd name="T14" fmla="*/ 69 w 137"/>
                <a:gd name="T15" fmla="*/ 13 h 27"/>
                <a:gd name="T16" fmla="*/ 78 w 137"/>
                <a:gd name="T17" fmla="*/ 8 h 27"/>
                <a:gd name="T18" fmla="*/ 82 w 137"/>
                <a:gd name="T19" fmla="*/ 0 h 27"/>
                <a:gd name="T20" fmla="*/ 91 w 137"/>
                <a:gd name="T21" fmla="*/ 5 h 27"/>
                <a:gd name="T22" fmla="*/ 97 w 137"/>
                <a:gd name="T23" fmla="*/ 4 h 27"/>
                <a:gd name="T24" fmla="*/ 104 w 137"/>
                <a:gd name="T25" fmla="*/ 5 h 27"/>
                <a:gd name="T26" fmla="*/ 113 w 137"/>
                <a:gd name="T27" fmla="*/ 4 h 27"/>
                <a:gd name="T28" fmla="*/ 122 w 137"/>
                <a:gd name="T29" fmla="*/ 6 h 27"/>
                <a:gd name="T30" fmla="*/ 137 w 137"/>
                <a:gd name="T31" fmla="*/ 4 h 27"/>
                <a:gd name="T32" fmla="*/ 130 w 137"/>
                <a:gd name="T33" fmla="*/ 9 h 27"/>
                <a:gd name="T34" fmla="*/ 121 w 137"/>
                <a:gd name="T35" fmla="*/ 11 h 27"/>
                <a:gd name="T36" fmla="*/ 111 w 137"/>
                <a:gd name="T37" fmla="*/ 14 h 27"/>
                <a:gd name="T38" fmla="*/ 105 w 137"/>
                <a:gd name="T39" fmla="*/ 11 h 27"/>
                <a:gd name="T40" fmla="*/ 96 w 137"/>
                <a:gd name="T41" fmla="*/ 15 h 27"/>
                <a:gd name="T42" fmla="*/ 89 w 137"/>
                <a:gd name="T43" fmla="*/ 13 h 27"/>
                <a:gd name="T44" fmla="*/ 80 w 137"/>
                <a:gd name="T45" fmla="*/ 16 h 27"/>
                <a:gd name="T46" fmla="*/ 69 w 137"/>
                <a:gd name="T47" fmla="*/ 20 h 27"/>
                <a:gd name="T48" fmla="*/ 54 w 137"/>
                <a:gd name="T49" fmla="*/ 22 h 27"/>
                <a:gd name="T50" fmla="*/ 45 w 137"/>
                <a:gd name="T51" fmla="*/ 24 h 27"/>
                <a:gd name="T52" fmla="*/ 32 w 137"/>
                <a:gd name="T53" fmla="*/ 24 h 27"/>
                <a:gd name="T54" fmla="*/ 20 w 137"/>
                <a:gd name="T55" fmla="*/ 21 h 27"/>
                <a:gd name="T56" fmla="*/ 10 w 137"/>
                <a:gd name="T57" fmla="*/ 22 h 27"/>
                <a:gd name="T58" fmla="*/ 1 w 137"/>
                <a:gd name="T59" fmla="*/ 20 h 27"/>
                <a:gd name="T60" fmla="*/ 3 w 137"/>
                <a:gd name="T6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27">
                  <a:moveTo>
                    <a:pt x="3" y="15"/>
                  </a:moveTo>
                  <a:cubicBezTo>
                    <a:pt x="6" y="14"/>
                    <a:pt x="7" y="13"/>
                    <a:pt x="12" y="10"/>
                  </a:cubicBezTo>
                  <a:cubicBezTo>
                    <a:pt x="17" y="8"/>
                    <a:pt x="13" y="8"/>
                    <a:pt x="18" y="7"/>
                  </a:cubicBezTo>
                  <a:cubicBezTo>
                    <a:pt x="24" y="6"/>
                    <a:pt x="24" y="6"/>
                    <a:pt x="29" y="7"/>
                  </a:cubicBezTo>
                  <a:cubicBezTo>
                    <a:pt x="33" y="8"/>
                    <a:pt x="32" y="7"/>
                    <a:pt x="37" y="9"/>
                  </a:cubicBezTo>
                  <a:cubicBezTo>
                    <a:pt x="42" y="11"/>
                    <a:pt x="45" y="13"/>
                    <a:pt x="48" y="13"/>
                  </a:cubicBezTo>
                  <a:cubicBezTo>
                    <a:pt x="51" y="14"/>
                    <a:pt x="51" y="13"/>
                    <a:pt x="55" y="13"/>
                  </a:cubicBezTo>
                  <a:cubicBezTo>
                    <a:pt x="60" y="13"/>
                    <a:pt x="65" y="16"/>
                    <a:pt x="69" y="13"/>
                  </a:cubicBezTo>
                  <a:cubicBezTo>
                    <a:pt x="73" y="10"/>
                    <a:pt x="76" y="11"/>
                    <a:pt x="78" y="8"/>
                  </a:cubicBezTo>
                  <a:cubicBezTo>
                    <a:pt x="79" y="6"/>
                    <a:pt x="79" y="0"/>
                    <a:pt x="82" y="0"/>
                  </a:cubicBezTo>
                  <a:cubicBezTo>
                    <a:pt x="86" y="0"/>
                    <a:pt x="91" y="4"/>
                    <a:pt x="91" y="5"/>
                  </a:cubicBezTo>
                  <a:cubicBezTo>
                    <a:pt x="92" y="5"/>
                    <a:pt x="93" y="3"/>
                    <a:pt x="97" y="4"/>
                  </a:cubicBezTo>
                  <a:cubicBezTo>
                    <a:pt x="101" y="6"/>
                    <a:pt x="101" y="4"/>
                    <a:pt x="104" y="5"/>
                  </a:cubicBezTo>
                  <a:cubicBezTo>
                    <a:pt x="107" y="5"/>
                    <a:pt x="111" y="2"/>
                    <a:pt x="113" y="4"/>
                  </a:cubicBezTo>
                  <a:cubicBezTo>
                    <a:pt x="114" y="5"/>
                    <a:pt x="117" y="9"/>
                    <a:pt x="122" y="6"/>
                  </a:cubicBezTo>
                  <a:cubicBezTo>
                    <a:pt x="127" y="4"/>
                    <a:pt x="137" y="1"/>
                    <a:pt x="137" y="4"/>
                  </a:cubicBezTo>
                  <a:cubicBezTo>
                    <a:pt x="137" y="6"/>
                    <a:pt x="136" y="8"/>
                    <a:pt x="130" y="9"/>
                  </a:cubicBezTo>
                  <a:cubicBezTo>
                    <a:pt x="125" y="10"/>
                    <a:pt x="126" y="8"/>
                    <a:pt x="121" y="11"/>
                  </a:cubicBezTo>
                  <a:cubicBezTo>
                    <a:pt x="116" y="14"/>
                    <a:pt x="114" y="16"/>
                    <a:pt x="111" y="14"/>
                  </a:cubicBezTo>
                  <a:cubicBezTo>
                    <a:pt x="108" y="11"/>
                    <a:pt x="110" y="9"/>
                    <a:pt x="105" y="11"/>
                  </a:cubicBezTo>
                  <a:cubicBezTo>
                    <a:pt x="100" y="12"/>
                    <a:pt x="100" y="14"/>
                    <a:pt x="96" y="15"/>
                  </a:cubicBezTo>
                  <a:cubicBezTo>
                    <a:pt x="91" y="16"/>
                    <a:pt x="92" y="14"/>
                    <a:pt x="89" y="13"/>
                  </a:cubicBezTo>
                  <a:cubicBezTo>
                    <a:pt x="86" y="12"/>
                    <a:pt x="82" y="13"/>
                    <a:pt x="80" y="16"/>
                  </a:cubicBezTo>
                  <a:cubicBezTo>
                    <a:pt x="77" y="19"/>
                    <a:pt x="75" y="19"/>
                    <a:pt x="69" y="20"/>
                  </a:cubicBezTo>
                  <a:cubicBezTo>
                    <a:pt x="62" y="21"/>
                    <a:pt x="58" y="21"/>
                    <a:pt x="54" y="22"/>
                  </a:cubicBezTo>
                  <a:cubicBezTo>
                    <a:pt x="49" y="24"/>
                    <a:pt x="52" y="22"/>
                    <a:pt x="45" y="24"/>
                  </a:cubicBezTo>
                  <a:cubicBezTo>
                    <a:pt x="37" y="25"/>
                    <a:pt x="38" y="27"/>
                    <a:pt x="32" y="24"/>
                  </a:cubicBezTo>
                  <a:cubicBezTo>
                    <a:pt x="27" y="22"/>
                    <a:pt x="24" y="20"/>
                    <a:pt x="20" y="21"/>
                  </a:cubicBezTo>
                  <a:cubicBezTo>
                    <a:pt x="15" y="22"/>
                    <a:pt x="17" y="22"/>
                    <a:pt x="10" y="22"/>
                  </a:cubicBezTo>
                  <a:cubicBezTo>
                    <a:pt x="3" y="22"/>
                    <a:pt x="1" y="22"/>
                    <a:pt x="1" y="20"/>
                  </a:cubicBezTo>
                  <a:cubicBezTo>
                    <a:pt x="2" y="18"/>
                    <a:pt x="0" y="15"/>
                    <a:pt x="3"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6" name="Freeform 816">
              <a:extLst>
                <a:ext uri="{FF2B5EF4-FFF2-40B4-BE49-F238E27FC236}">
                  <a16:creationId xmlns:a16="http://schemas.microsoft.com/office/drawing/2014/main" id="{DC9BD2FD-8AE7-4CCE-981D-9284F56C92CF}"/>
                </a:ext>
              </a:extLst>
            </p:cNvPr>
            <p:cNvSpPr>
              <a:spLocks/>
            </p:cNvSpPr>
            <p:nvPr/>
          </p:nvSpPr>
          <p:spPr bwMode="auto">
            <a:xfrm>
              <a:off x="7688241" y="4394209"/>
              <a:ext cx="31894" cy="17940"/>
            </a:xfrm>
            <a:custGeom>
              <a:avLst/>
              <a:gdLst>
                <a:gd name="T0" fmla="*/ 6 w 27"/>
                <a:gd name="T1" fmla="*/ 5 h 16"/>
                <a:gd name="T2" fmla="*/ 16 w 27"/>
                <a:gd name="T3" fmla="*/ 3 h 16"/>
                <a:gd name="T4" fmla="*/ 22 w 27"/>
                <a:gd name="T5" fmla="*/ 1 h 16"/>
                <a:gd name="T6" fmla="*/ 23 w 27"/>
                <a:gd name="T7" fmla="*/ 4 h 16"/>
                <a:gd name="T8" fmla="*/ 25 w 27"/>
                <a:gd name="T9" fmla="*/ 6 h 16"/>
                <a:gd name="T10" fmla="*/ 20 w 27"/>
                <a:gd name="T11" fmla="*/ 8 h 16"/>
                <a:gd name="T12" fmla="*/ 17 w 27"/>
                <a:gd name="T13" fmla="*/ 12 h 16"/>
                <a:gd name="T14" fmla="*/ 11 w 27"/>
                <a:gd name="T15" fmla="*/ 11 h 16"/>
                <a:gd name="T16" fmla="*/ 5 w 27"/>
                <a:gd name="T17" fmla="*/ 11 h 16"/>
                <a:gd name="T18" fmla="*/ 2 w 27"/>
                <a:gd name="T19" fmla="*/ 13 h 16"/>
                <a:gd name="T20" fmla="*/ 1 w 27"/>
                <a:gd name="T21" fmla="*/ 7 h 16"/>
                <a:gd name="T22" fmla="*/ 6 w 27"/>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6" y="5"/>
                  </a:moveTo>
                  <a:cubicBezTo>
                    <a:pt x="10" y="8"/>
                    <a:pt x="14" y="4"/>
                    <a:pt x="16" y="3"/>
                  </a:cubicBezTo>
                  <a:cubicBezTo>
                    <a:pt x="19" y="2"/>
                    <a:pt x="21" y="0"/>
                    <a:pt x="22" y="1"/>
                  </a:cubicBezTo>
                  <a:cubicBezTo>
                    <a:pt x="22" y="2"/>
                    <a:pt x="20" y="3"/>
                    <a:pt x="23" y="4"/>
                  </a:cubicBezTo>
                  <a:cubicBezTo>
                    <a:pt x="25" y="5"/>
                    <a:pt x="27" y="5"/>
                    <a:pt x="25" y="6"/>
                  </a:cubicBezTo>
                  <a:cubicBezTo>
                    <a:pt x="24" y="7"/>
                    <a:pt x="22" y="6"/>
                    <a:pt x="20" y="8"/>
                  </a:cubicBezTo>
                  <a:cubicBezTo>
                    <a:pt x="18" y="10"/>
                    <a:pt x="19" y="12"/>
                    <a:pt x="17" y="12"/>
                  </a:cubicBezTo>
                  <a:cubicBezTo>
                    <a:pt x="14" y="12"/>
                    <a:pt x="14" y="12"/>
                    <a:pt x="11" y="11"/>
                  </a:cubicBezTo>
                  <a:cubicBezTo>
                    <a:pt x="7" y="10"/>
                    <a:pt x="7" y="9"/>
                    <a:pt x="5" y="11"/>
                  </a:cubicBezTo>
                  <a:cubicBezTo>
                    <a:pt x="4" y="13"/>
                    <a:pt x="4" y="16"/>
                    <a:pt x="2" y="13"/>
                  </a:cubicBezTo>
                  <a:cubicBezTo>
                    <a:pt x="0" y="10"/>
                    <a:pt x="0" y="9"/>
                    <a:pt x="1" y="7"/>
                  </a:cubicBezTo>
                  <a:cubicBezTo>
                    <a:pt x="3" y="6"/>
                    <a:pt x="4" y="4"/>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7" name="Freeform 817">
              <a:extLst>
                <a:ext uri="{FF2B5EF4-FFF2-40B4-BE49-F238E27FC236}">
                  <a16:creationId xmlns:a16="http://schemas.microsoft.com/office/drawing/2014/main" id="{F2554234-C9C3-4E19-9C06-AFD059CEA09C}"/>
                </a:ext>
              </a:extLst>
            </p:cNvPr>
            <p:cNvSpPr>
              <a:spLocks/>
            </p:cNvSpPr>
            <p:nvPr/>
          </p:nvSpPr>
          <p:spPr bwMode="auto">
            <a:xfrm>
              <a:off x="7610500" y="4178928"/>
              <a:ext cx="19933" cy="21927"/>
            </a:xfrm>
            <a:custGeom>
              <a:avLst/>
              <a:gdLst>
                <a:gd name="T0" fmla="*/ 1 w 18"/>
                <a:gd name="T1" fmla="*/ 9 h 18"/>
                <a:gd name="T2" fmla="*/ 2 w 18"/>
                <a:gd name="T3" fmla="*/ 3 h 18"/>
                <a:gd name="T4" fmla="*/ 7 w 18"/>
                <a:gd name="T5" fmla="*/ 2 h 18"/>
                <a:gd name="T6" fmla="*/ 10 w 18"/>
                <a:gd name="T7" fmla="*/ 2 h 18"/>
                <a:gd name="T8" fmla="*/ 15 w 18"/>
                <a:gd name="T9" fmla="*/ 5 h 18"/>
                <a:gd name="T10" fmla="*/ 18 w 18"/>
                <a:gd name="T11" fmla="*/ 6 h 18"/>
                <a:gd name="T12" fmla="*/ 15 w 18"/>
                <a:gd name="T13" fmla="*/ 11 h 18"/>
                <a:gd name="T14" fmla="*/ 12 w 18"/>
                <a:gd name="T15" fmla="*/ 13 h 18"/>
                <a:gd name="T16" fmla="*/ 9 w 18"/>
                <a:gd name="T17" fmla="*/ 15 h 18"/>
                <a:gd name="T18" fmla="*/ 8 w 18"/>
                <a:gd name="T19" fmla="*/ 12 h 18"/>
                <a:gd name="T20" fmla="*/ 4 w 18"/>
                <a:gd name="T21" fmla="*/ 15 h 18"/>
                <a:gd name="T22" fmla="*/ 1 w 18"/>
                <a:gd name="T23" fmla="*/ 12 h 18"/>
                <a:gd name="T24" fmla="*/ 1 w 18"/>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9"/>
                  </a:moveTo>
                  <a:cubicBezTo>
                    <a:pt x="1" y="6"/>
                    <a:pt x="0" y="4"/>
                    <a:pt x="2" y="3"/>
                  </a:cubicBezTo>
                  <a:cubicBezTo>
                    <a:pt x="5" y="2"/>
                    <a:pt x="4" y="3"/>
                    <a:pt x="7" y="2"/>
                  </a:cubicBezTo>
                  <a:cubicBezTo>
                    <a:pt x="9" y="1"/>
                    <a:pt x="8" y="0"/>
                    <a:pt x="10" y="2"/>
                  </a:cubicBezTo>
                  <a:cubicBezTo>
                    <a:pt x="12" y="4"/>
                    <a:pt x="14" y="5"/>
                    <a:pt x="15" y="5"/>
                  </a:cubicBezTo>
                  <a:cubicBezTo>
                    <a:pt x="17" y="6"/>
                    <a:pt x="18" y="4"/>
                    <a:pt x="18" y="6"/>
                  </a:cubicBezTo>
                  <a:cubicBezTo>
                    <a:pt x="18" y="8"/>
                    <a:pt x="17" y="9"/>
                    <a:pt x="15" y="11"/>
                  </a:cubicBezTo>
                  <a:cubicBezTo>
                    <a:pt x="13" y="12"/>
                    <a:pt x="12" y="11"/>
                    <a:pt x="12" y="13"/>
                  </a:cubicBezTo>
                  <a:cubicBezTo>
                    <a:pt x="11" y="15"/>
                    <a:pt x="11" y="18"/>
                    <a:pt x="9" y="15"/>
                  </a:cubicBezTo>
                  <a:cubicBezTo>
                    <a:pt x="8" y="12"/>
                    <a:pt x="9" y="10"/>
                    <a:pt x="8" y="12"/>
                  </a:cubicBezTo>
                  <a:cubicBezTo>
                    <a:pt x="6" y="13"/>
                    <a:pt x="6" y="16"/>
                    <a:pt x="4" y="15"/>
                  </a:cubicBezTo>
                  <a:cubicBezTo>
                    <a:pt x="1" y="14"/>
                    <a:pt x="1" y="14"/>
                    <a:pt x="1" y="12"/>
                  </a:cubicBezTo>
                  <a:cubicBezTo>
                    <a:pt x="1" y="11"/>
                    <a:pt x="0" y="9"/>
                    <a:pt x="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8" name="Freeform 818">
              <a:extLst>
                <a:ext uri="{FF2B5EF4-FFF2-40B4-BE49-F238E27FC236}">
                  <a16:creationId xmlns:a16="http://schemas.microsoft.com/office/drawing/2014/main" id="{F0C20CB0-DA9A-4E01-BF9E-954300B35AF7}"/>
                </a:ext>
              </a:extLst>
            </p:cNvPr>
            <p:cNvSpPr>
              <a:spLocks/>
            </p:cNvSpPr>
            <p:nvPr/>
          </p:nvSpPr>
          <p:spPr bwMode="auto">
            <a:xfrm>
              <a:off x="7078276" y="4186901"/>
              <a:ext cx="55814" cy="61794"/>
            </a:xfrm>
            <a:custGeom>
              <a:avLst/>
              <a:gdLst>
                <a:gd name="T0" fmla="*/ 7 w 47"/>
                <a:gd name="T1" fmla="*/ 13 h 51"/>
                <a:gd name="T2" fmla="*/ 12 w 47"/>
                <a:gd name="T3" fmla="*/ 3 h 51"/>
                <a:gd name="T4" fmla="*/ 18 w 47"/>
                <a:gd name="T5" fmla="*/ 8 h 51"/>
                <a:gd name="T6" fmla="*/ 25 w 47"/>
                <a:gd name="T7" fmla="*/ 6 h 51"/>
                <a:gd name="T8" fmla="*/ 26 w 47"/>
                <a:gd name="T9" fmla="*/ 15 h 51"/>
                <a:gd name="T10" fmla="*/ 33 w 47"/>
                <a:gd name="T11" fmla="*/ 26 h 51"/>
                <a:gd name="T12" fmla="*/ 35 w 47"/>
                <a:gd name="T13" fmla="*/ 33 h 51"/>
                <a:gd name="T14" fmla="*/ 43 w 47"/>
                <a:gd name="T15" fmla="*/ 36 h 51"/>
                <a:gd name="T16" fmla="*/ 40 w 47"/>
                <a:gd name="T17" fmla="*/ 43 h 51"/>
                <a:gd name="T18" fmla="*/ 42 w 47"/>
                <a:gd name="T19" fmla="*/ 48 h 51"/>
                <a:gd name="T20" fmla="*/ 33 w 47"/>
                <a:gd name="T21" fmla="*/ 48 h 51"/>
                <a:gd name="T22" fmla="*/ 25 w 47"/>
                <a:gd name="T23" fmla="*/ 43 h 51"/>
                <a:gd name="T24" fmla="*/ 22 w 47"/>
                <a:gd name="T25" fmla="*/ 34 h 51"/>
                <a:gd name="T26" fmla="*/ 18 w 47"/>
                <a:gd name="T27" fmla="*/ 26 h 51"/>
                <a:gd name="T28" fmla="*/ 11 w 47"/>
                <a:gd name="T29" fmla="*/ 24 h 51"/>
                <a:gd name="T30" fmla="*/ 2 w 47"/>
                <a:gd name="T31" fmla="*/ 21 h 51"/>
                <a:gd name="T32" fmla="*/ 7 w 47"/>
                <a:gd name="T3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1">
                  <a:moveTo>
                    <a:pt x="7" y="13"/>
                  </a:moveTo>
                  <a:cubicBezTo>
                    <a:pt x="9" y="7"/>
                    <a:pt x="10" y="0"/>
                    <a:pt x="12" y="3"/>
                  </a:cubicBezTo>
                  <a:cubicBezTo>
                    <a:pt x="15" y="7"/>
                    <a:pt x="17" y="10"/>
                    <a:pt x="18" y="8"/>
                  </a:cubicBezTo>
                  <a:cubicBezTo>
                    <a:pt x="20" y="5"/>
                    <a:pt x="24" y="4"/>
                    <a:pt x="25" y="6"/>
                  </a:cubicBezTo>
                  <a:cubicBezTo>
                    <a:pt x="25" y="9"/>
                    <a:pt x="24" y="10"/>
                    <a:pt x="26" y="15"/>
                  </a:cubicBezTo>
                  <a:cubicBezTo>
                    <a:pt x="29" y="20"/>
                    <a:pt x="33" y="23"/>
                    <a:pt x="33" y="26"/>
                  </a:cubicBezTo>
                  <a:cubicBezTo>
                    <a:pt x="33" y="29"/>
                    <a:pt x="32" y="32"/>
                    <a:pt x="35" y="33"/>
                  </a:cubicBezTo>
                  <a:cubicBezTo>
                    <a:pt x="39" y="33"/>
                    <a:pt x="44" y="34"/>
                    <a:pt x="43" y="36"/>
                  </a:cubicBezTo>
                  <a:cubicBezTo>
                    <a:pt x="42" y="38"/>
                    <a:pt x="39" y="43"/>
                    <a:pt x="40" y="43"/>
                  </a:cubicBezTo>
                  <a:cubicBezTo>
                    <a:pt x="41" y="43"/>
                    <a:pt x="47" y="46"/>
                    <a:pt x="42" y="48"/>
                  </a:cubicBezTo>
                  <a:cubicBezTo>
                    <a:pt x="37" y="50"/>
                    <a:pt x="37" y="51"/>
                    <a:pt x="33" y="48"/>
                  </a:cubicBezTo>
                  <a:cubicBezTo>
                    <a:pt x="29" y="44"/>
                    <a:pt x="31" y="49"/>
                    <a:pt x="25" y="43"/>
                  </a:cubicBezTo>
                  <a:cubicBezTo>
                    <a:pt x="19" y="37"/>
                    <a:pt x="24" y="41"/>
                    <a:pt x="22" y="34"/>
                  </a:cubicBezTo>
                  <a:cubicBezTo>
                    <a:pt x="19" y="27"/>
                    <a:pt x="20" y="29"/>
                    <a:pt x="18" y="26"/>
                  </a:cubicBezTo>
                  <a:cubicBezTo>
                    <a:pt x="16" y="24"/>
                    <a:pt x="15" y="24"/>
                    <a:pt x="11" y="24"/>
                  </a:cubicBezTo>
                  <a:cubicBezTo>
                    <a:pt x="7" y="24"/>
                    <a:pt x="0" y="25"/>
                    <a:pt x="2" y="21"/>
                  </a:cubicBezTo>
                  <a:cubicBezTo>
                    <a:pt x="5" y="16"/>
                    <a:pt x="2" y="12"/>
                    <a:pt x="7"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9" name="Freeform 819">
              <a:extLst>
                <a:ext uri="{FF2B5EF4-FFF2-40B4-BE49-F238E27FC236}">
                  <a16:creationId xmlns:a16="http://schemas.microsoft.com/office/drawing/2014/main" id="{FA103F61-A38B-44E5-A7AB-E7D1BC7E7CE8}"/>
                </a:ext>
              </a:extLst>
            </p:cNvPr>
            <p:cNvSpPr>
              <a:spLocks/>
            </p:cNvSpPr>
            <p:nvPr/>
          </p:nvSpPr>
          <p:spPr bwMode="auto">
            <a:xfrm>
              <a:off x="7152030" y="4224775"/>
              <a:ext cx="21927" cy="25913"/>
            </a:xfrm>
            <a:custGeom>
              <a:avLst/>
              <a:gdLst>
                <a:gd name="T0" fmla="*/ 3 w 19"/>
                <a:gd name="T1" fmla="*/ 12 h 22"/>
                <a:gd name="T2" fmla="*/ 6 w 19"/>
                <a:gd name="T3" fmla="*/ 2 h 22"/>
                <a:gd name="T4" fmla="*/ 13 w 19"/>
                <a:gd name="T5" fmla="*/ 2 h 22"/>
                <a:gd name="T6" fmla="*/ 18 w 19"/>
                <a:gd name="T7" fmla="*/ 9 h 22"/>
                <a:gd name="T8" fmla="*/ 16 w 19"/>
                <a:gd name="T9" fmla="*/ 18 h 22"/>
                <a:gd name="T10" fmla="*/ 9 w 19"/>
                <a:gd name="T11" fmla="*/ 20 h 22"/>
                <a:gd name="T12" fmla="*/ 4 w 19"/>
                <a:gd name="T13" fmla="*/ 19 h 22"/>
                <a:gd name="T14" fmla="*/ 1 w 19"/>
                <a:gd name="T15" fmla="*/ 16 h 22"/>
                <a:gd name="T16" fmla="*/ 3 w 1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3" y="12"/>
                  </a:moveTo>
                  <a:cubicBezTo>
                    <a:pt x="3" y="7"/>
                    <a:pt x="3" y="2"/>
                    <a:pt x="6" y="2"/>
                  </a:cubicBezTo>
                  <a:cubicBezTo>
                    <a:pt x="9" y="2"/>
                    <a:pt x="11" y="0"/>
                    <a:pt x="13" y="2"/>
                  </a:cubicBezTo>
                  <a:cubicBezTo>
                    <a:pt x="16" y="4"/>
                    <a:pt x="19" y="5"/>
                    <a:pt x="18" y="9"/>
                  </a:cubicBezTo>
                  <a:cubicBezTo>
                    <a:pt x="17" y="13"/>
                    <a:pt x="17" y="14"/>
                    <a:pt x="16" y="18"/>
                  </a:cubicBezTo>
                  <a:cubicBezTo>
                    <a:pt x="14" y="21"/>
                    <a:pt x="11" y="22"/>
                    <a:pt x="9" y="20"/>
                  </a:cubicBezTo>
                  <a:cubicBezTo>
                    <a:pt x="8" y="18"/>
                    <a:pt x="6" y="20"/>
                    <a:pt x="4" y="19"/>
                  </a:cubicBezTo>
                  <a:cubicBezTo>
                    <a:pt x="1" y="18"/>
                    <a:pt x="0" y="17"/>
                    <a:pt x="1" y="16"/>
                  </a:cubicBezTo>
                  <a:cubicBezTo>
                    <a:pt x="1" y="14"/>
                    <a:pt x="1" y="11"/>
                    <a:pt x="3"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0" name="Freeform 820">
              <a:extLst>
                <a:ext uri="{FF2B5EF4-FFF2-40B4-BE49-F238E27FC236}">
                  <a16:creationId xmlns:a16="http://schemas.microsoft.com/office/drawing/2014/main" id="{1ECDE517-DE6C-4EEB-BC59-37B97937B30F}"/>
                </a:ext>
              </a:extLst>
            </p:cNvPr>
            <p:cNvSpPr>
              <a:spLocks/>
            </p:cNvSpPr>
            <p:nvPr/>
          </p:nvSpPr>
          <p:spPr bwMode="auto">
            <a:xfrm>
              <a:off x="6799207" y="4041387"/>
              <a:ext cx="25914" cy="21927"/>
            </a:xfrm>
            <a:custGeom>
              <a:avLst/>
              <a:gdLst>
                <a:gd name="T0" fmla="*/ 4 w 22"/>
                <a:gd name="T1" fmla="*/ 10 h 18"/>
                <a:gd name="T2" fmla="*/ 1 w 22"/>
                <a:gd name="T3" fmla="*/ 5 h 18"/>
                <a:gd name="T4" fmla="*/ 4 w 22"/>
                <a:gd name="T5" fmla="*/ 1 h 18"/>
                <a:gd name="T6" fmla="*/ 6 w 22"/>
                <a:gd name="T7" fmla="*/ 4 h 18"/>
                <a:gd name="T8" fmla="*/ 10 w 22"/>
                <a:gd name="T9" fmla="*/ 6 h 18"/>
                <a:gd name="T10" fmla="*/ 16 w 22"/>
                <a:gd name="T11" fmla="*/ 11 h 18"/>
                <a:gd name="T12" fmla="*/ 19 w 22"/>
                <a:gd name="T13" fmla="*/ 14 h 18"/>
                <a:gd name="T14" fmla="*/ 17 w 22"/>
                <a:gd name="T15" fmla="*/ 17 h 18"/>
                <a:gd name="T16" fmla="*/ 12 w 22"/>
                <a:gd name="T17" fmla="*/ 14 h 18"/>
                <a:gd name="T18" fmla="*/ 8 w 22"/>
                <a:gd name="T19" fmla="*/ 11 h 18"/>
                <a:gd name="T20" fmla="*/ 4 w 22"/>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4" y="10"/>
                  </a:moveTo>
                  <a:cubicBezTo>
                    <a:pt x="2" y="7"/>
                    <a:pt x="0" y="7"/>
                    <a:pt x="1" y="5"/>
                  </a:cubicBezTo>
                  <a:cubicBezTo>
                    <a:pt x="2" y="2"/>
                    <a:pt x="3" y="0"/>
                    <a:pt x="4" y="1"/>
                  </a:cubicBezTo>
                  <a:cubicBezTo>
                    <a:pt x="5" y="3"/>
                    <a:pt x="3" y="3"/>
                    <a:pt x="6" y="4"/>
                  </a:cubicBezTo>
                  <a:cubicBezTo>
                    <a:pt x="8" y="5"/>
                    <a:pt x="8" y="4"/>
                    <a:pt x="10" y="6"/>
                  </a:cubicBezTo>
                  <a:cubicBezTo>
                    <a:pt x="12" y="9"/>
                    <a:pt x="14" y="11"/>
                    <a:pt x="16" y="11"/>
                  </a:cubicBezTo>
                  <a:cubicBezTo>
                    <a:pt x="18" y="12"/>
                    <a:pt x="19" y="12"/>
                    <a:pt x="19" y="14"/>
                  </a:cubicBezTo>
                  <a:cubicBezTo>
                    <a:pt x="20" y="16"/>
                    <a:pt x="22" y="18"/>
                    <a:pt x="17" y="17"/>
                  </a:cubicBezTo>
                  <a:cubicBezTo>
                    <a:pt x="13" y="15"/>
                    <a:pt x="14" y="16"/>
                    <a:pt x="12" y="14"/>
                  </a:cubicBezTo>
                  <a:cubicBezTo>
                    <a:pt x="10" y="12"/>
                    <a:pt x="10" y="11"/>
                    <a:pt x="8" y="11"/>
                  </a:cubicBezTo>
                  <a:cubicBezTo>
                    <a:pt x="5" y="11"/>
                    <a:pt x="6" y="9"/>
                    <a:pt x="4" y="1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1" name="Freeform 821">
              <a:extLst>
                <a:ext uri="{FF2B5EF4-FFF2-40B4-BE49-F238E27FC236}">
                  <a16:creationId xmlns:a16="http://schemas.microsoft.com/office/drawing/2014/main" id="{D4F45514-1831-494F-9B06-23EDB1470417}"/>
                </a:ext>
              </a:extLst>
            </p:cNvPr>
            <p:cNvSpPr>
              <a:spLocks/>
            </p:cNvSpPr>
            <p:nvPr/>
          </p:nvSpPr>
          <p:spPr bwMode="auto">
            <a:xfrm>
              <a:off x="6841068" y="4089227"/>
              <a:ext cx="23920" cy="35880"/>
            </a:xfrm>
            <a:custGeom>
              <a:avLst/>
              <a:gdLst>
                <a:gd name="T0" fmla="*/ 6 w 21"/>
                <a:gd name="T1" fmla="*/ 1 h 29"/>
                <a:gd name="T2" fmla="*/ 11 w 21"/>
                <a:gd name="T3" fmla="*/ 2 h 29"/>
                <a:gd name="T4" fmla="*/ 15 w 21"/>
                <a:gd name="T5" fmla="*/ 5 h 29"/>
                <a:gd name="T6" fmla="*/ 18 w 21"/>
                <a:gd name="T7" fmla="*/ 10 h 29"/>
                <a:gd name="T8" fmla="*/ 20 w 21"/>
                <a:gd name="T9" fmla="*/ 16 h 29"/>
                <a:gd name="T10" fmla="*/ 19 w 21"/>
                <a:gd name="T11" fmla="*/ 23 h 29"/>
                <a:gd name="T12" fmla="*/ 17 w 21"/>
                <a:gd name="T13" fmla="*/ 27 h 29"/>
                <a:gd name="T14" fmla="*/ 13 w 21"/>
                <a:gd name="T15" fmla="*/ 22 h 29"/>
                <a:gd name="T16" fmla="*/ 10 w 21"/>
                <a:gd name="T17" fmla="*/ 18 h 29"/>
                <a:gd name="T18" fmla="*/ 6 w 21"/>
                <a:gd name="T19" fmla="*/ 13 h 29"/>
                <a:gd name="T20" fmla="*/ 3 w 21"/>
                <a:gd name="T21" fmla="*/ 10 h 29"/>
                <a:gd name="T22" fmla="*/ 2 w 21"/>
                <a:gd name="T23" fmla="*/ 4 h 29"/>
                <a:gd name="T24" fmla="*/ 6 w 21"/>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6" y="1"/>
                  </a:moveTo>
                  <a:cubicBezTo>
                    <a:pt x="9" y="1"/>
                    <a:pt x="9" y="1"/>
                    <a:pt x="11" y="2"/>
                  </a:cubicBezTo>
                  <a:cubicBezTo>
                    <a:pt x="13" y="4"/>
                    <a:pt x="13" y="3"/>
                    <a:pt x="15" y="5"/>
                  </a:cubicBezTo>
                  <a:cubicBezTo>
                    <a:pt x="16" y="8"/>
                    <a:pt x="15" y="6"/>
                    <a:pt x="18" y="10"/>
                  </a:cubicBezTo>
                  <a:cubicBezTo>
                    <a:pt x="20" y="13"/>
                    <a:pt x="21" y="12"/>
                    <a:pt x="20" y="16"/>
                  </a:cubicBezTo>
                  <a:cubicBezTo>
                    <a:pt x="20" y="19"/>
                    <a:pt x="20" y="21"/>
                    <a:pt x="19" y="23"/>
                  </a:cubicBezTo>
                  <a:cubicBezTo>
                    <a:pt x="18" y="26"/>
                    <a:pt x="19" y="29"/>
                    <a:pt x="17" y="27"/>
                  </a:cubicBezTo>
                  <a:cubicBezTo>
                    <a:pt x="15" y="25"/>
                    <a:pt x="15" y="24"/>
                    <a:pt x="13" y="22"/>
                  </a:cubicBezTo>
                  <a:cubicBezTo>
                    <a:pt x="12" y="20"/>
                    <a:pt x="12" y="20"/>
                    <a:pt x="10" y="18"/>
                  </a:cubicBezTo>
                  <a:cubicBezTo>
                    <a:pt x="9" y="16"/>
                    <a:pt x="9" y="15"/>
                    <a:pt x="6" y="13"/>
                  </a:cubicBezTo>
                  <a:cubicBezTo>
                    <a:pt x="4" y="11"/>
                    <a:pt x="5" y="12"/>
                    <a:pt x="3" y="10"/>
                  </a:cubicBezTo>
                  <a:cubicBezTo>
                    <a:pt x="2" y="8"/>
                    <a:pt x="0" y="6"/>
                    <a:pt x="2" y="4"/>
                  </a:cubicBezTo>
                  <a:cubicBezTo>
                    <a:pt x="4" y="3"/>
                    <a:pt x="5"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2" name="Freeform 822">
              <a:extLst>
                <a:ext uri="{FF2B5EF4-FFF2-40B4-BE49-F238E27FC236}">
                  <a16:creationId xmlns:a16="http://schemas.microsoft.com/office/drawing/2014/main" id="{71E053C7-FC55-47EB-B0A7-D93C23AD1464}"/>
                </a:ext>
              </a:extLst>
            </p:cNvPr>
            <p:cNvSpPr>
              <a:spLocks/>
            </p:cNvSpPr>
            <p:nvPr/>
          </p:nvSpPr>
          <p:spPr bwMode="auto">
            <a:xfrm>
              <a:off x="6876948" y="4137067"/>
              <a:ext cx="9967" cy="27907"/>
            </a:xfrm>
            <a:custGeom>
              <a:avLst/>
              <a:gdLst>
                <a:gd name="T0" fmla="*/ 3 w 8"/>
                <a:gd name="T1" fmla="*/ 3 h 23"/>
                <a:gd name="T2" fmla="*/ 5 w 8"/>
                <a:gd name="T3" fmla="*/ 7 h 23"/>
                <a:gd name="T4" fmla="*/ 7 w 8"/>
                <a:gd name="T5" fmla="*/ 15 h 23"/>
                <a:gd name="T6" fmla="*/ 4 w 8"/>
                <a:gd name="T7" fmla="*/ 22 h 23"/>
                <a:gd name="T8" fmla="*/ 1 w 8"/>
                <a:gd name="T9" fmla="*/ 17 h 23"/>
                <a:gd name="T10" fmla="*/ 2 w 8"/>
                <a:gd name="T11" fmla="*/ 11 h 23"/>
                <a:gd name="T12" fmla="*/ 0 w 8"/>
                <a:gd name="T13" fmla="*/ 5 h 23"/>
                <a:gd name="T14" fmla="*/ 3 w 8"/>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3" y="3"/>
                  </a:moveTo>
                  <a:cubicBezTo>
                    <a:pt x="5" y="4"/>
                    <a:pt x="5" y="5"/>
                    <a:pt x="5" y="7"/>
                  </a:cubicBezTo>
                  <a:cubicBezTo>
                    <a:pt x="5" y="10"/>
                    <a:pt x="8" y="12"/>
                    <a:pt x="7" y="15"/>
                  </a:cubicBezTo>
                  <a:cubicBezTo>
                    <a:pt x="6" y="18"/>
                    <a:pt x="6" y="23"/>
                    <a:pt x="4" y="22"/>
                  </a:cubicBezTo>
                  <a:cubicBezTo>
                    <a:pt x="2" y="21"/>
                    <a:pt x="0" y="20"/>
                    <a:pt x="1" y="17"/>
                  </a:cubicBezTo>
                  <a:cubicBezTo>
                    <a:pt x="1" y="15"/>
                    <a:pt x="2" y="14"/>
                    <a:pt x="2" y="11"/>
                  </a:cubicBezTo>
                  <a:cubicBezTo>
                    <a:pt x="2" y="9"/>
                    <a:pt x="0" y="7"/>
                    <a:pt x="0" y="5"/>
                  </a:cubicBezTo>
                  <a:cubicBezTo>
                    <a:pt x="0" y="3"/>
                    <a:pt x="1" y="0"/>
                    <a:pt x="3"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3" name="Freeform 823">
              <a:extLst>
                <a:ext uri="{FF2B5EF4-FFF2-40B4-BE49-F238E27FC236}">
                  <a16:creationId xmlns:a16="http://schemas.microsoft.com/office/drawing/2014/main" id="{A8AF9FFF-0D40-4933-A7B2-DF6127CCB06F}"/>
                </a:ext>
              </a:extLst>
            </p:cNvPr>
            <p:cNvSpPr>
              <a:spLocks/>
            </p:cNvSpPr>
            <p:nvPr/>
          </p:nvSpPr>
          <p:spPr bwMode="auto">
            <a:xfrm>
              <a:off x="6884921" y="4170954"/>
              <a:ext cx="21927" cy="35880"/>
            </a:xfrm>
            <a:custGeom>
              <a:avLst/>
              <a:gdLst>
                <a:gd name="T0" fmla="*/ 7 w 18"/>
                <a:gd name="T1" fmla="*/ 2 h 29"/>
                <a:gd name="T2" fmla="*/ 10 w 18"/>
                <a:gd name="T3" fmla="*/ 6 h 29"/>
                <a:gd name="T4" fmla="*/ 14 w 18"/>
                <a:gd name="T5" fmla="*/ 11 h 29"/>
                <a:gd name="T6" fmla="*/ 16 w 18"/>
                <a:gd name="T7" fmla="*/ 16 h 29"/>
                <a:gd name="T8" fmla="*/ 18 w 18"/>
                <a:gd name="T9" fmla="*/ 23 h 29"/>
                <a:gd name="T10" fmla="*/ 14 w 18"/>
                <a:gd name="T11" fmla="*/ 25 h 29"/>
                <a:gd name="T12" fmla="*/ 9 w 18"/>
                <a:gd name="T13" fmla="*/ 25 h 29"/>
                <a:gd name="T14" fmla="*/ 5 w 18"/>
                <a:gd name="T15" fmla="*/ 18 h 29"/>
                <a:gd name="T16" fmla="*/ 1 w 18"/>
                <a:gd name="T17" fmla="*/ 12 h 29"/>
                <a:gd name="T18" fmla="*/ 1 w 18"/>
                <a:gd name="T19" fmla="*/ 6 h 29"/>
                <a:gd name="T20" fmla="*/ 3 w 18"/>
                <a:gd name="T21" fmla="*/ 2 h 29"/>
                <a:gd name="T22" fmla="*/ 7 w 18"/>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9">
                  <a:moveTo>
                    <a:pt x="7" y="2"/>
                  </a:moveTo>
                  <a:cubicBezTo>
                    <a:pt x="9" y="3"/>
                    <a:pt x="10" y="4"/>
                    <a:pt x="10" y="6"/>
                  </a:cubicBezTo>
                  <a:cubicBezTo>
                    <a:pt x="10" y="8"/>
                    <a:pt x="13" y="9"/>
                    <a:pt x="14" y="11"/>
                  </a:cubicBezTo>
                  <a:cubicBezTo>
                    <a:pt x="15" y="13"/>
                    <a:pt x="15" y="13"/>
                    <a:pt x="16" y="16"/>
                  </a:cubicBezTo>
                  <a:cubicBezTo>
                    <a:pt x="17" y="19"/>
                    <a:pt x="18" y="21"/>
                    <a:pt x="18" y="23"/>
                  </a:cubicBezTo>
                  <a:cubicBezTo>
                    <a:pt x="17" y="24"/>
                    <a:pt x="16" y="25"/>
                    <a:pt x="14" y="25"/>
                  </a:cubicBezTo>
                  <a:cubicBezTo>
                    <a:pt x="11" y="25"/>
                    <a:pt x="12" y="29"/>
                    <a:pt x="9" y="25"/>
                  </a:cubicBezTo>
                  <a:cubicBezTo>
                    <a:pt x="7" y="21"/>
                    <a:pt x="7" y="22"/>
                    <a:pt x="5" y="18"/>
                  </a:cubicBezTo>
                  <a:cubicBezTo>
                    <a:pt x="3" y="15"/>
                    <a:pt x="3" y="15"/>
                    <a:pt x="1" y="12"/>
                  </a:cubicBezTo>
                  <a:cubicBezTo>
                    <a:pt x="0" y="10"/>
                    <a:pt x="0" y="8"/>
                    <a:pt x="1" y="6"/>
                  </a:cubicBezTo>
                  <a:cubicBezTo>
                    <a:pt x="2" y="4"/>
                    <a:pt x="2" y="2"/>
                    <a:pt x="3" y="2"/>
                  </a:cubicBezTo>
                  <a:cubicBezTo>
                    <a:pt x="3" y="2"/>
                    <a:pt x="6"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4" name="Freeform 824">
              <a:extLst>
                <a:ext uri="{FF2B5EF4-FFF2-40B4-BE49-F238E27FC236}">
                  <a16:creationId xmlns:a16="http://schemas.microsoft.com/office/drawing/2014/main" id="{1E2163A5-D05A-4685-912A-3AC707F9A705}"/>
                </a:ext>
              </a:extLst>
            </p:cNvPr>
            <p:cNvSpPr>
              <a:spLocks/>
            </p:cNvSpPr>
            <p:nvPr/>
          </p:nvSpPr>
          <p:spPr bwMode="auto">
            <a:xfrm>
              <a:off x="6908841" y="4206835"/>
              <a:ext cx="13953" cy="17940"/>
            </a:xfrm>
            <a:custGeom>
              <a:avLst/>
              <a:gdLst>
                <a:gd name="T0" fmla="*/ 7 w 12"/>
                <a:gd name="T1" fmla="*/ 2 h 14"/>
                <a:gd name="T2" fmla="*/ 10 w 12"/>
                <a:gd name="T3" fmla="*/ 6 h 14"/>
                <a:gd name="T4" fmla="*/ 12 w 12"/>
                <a:gd name="T5" fmla="*/ 10 h 14"/>
                <a:gd name="T6" fmla="*/ 8 w 12"/>
                <a:gd name="T7" fmla="*/ 11 h 14"/>
                <a:gd name="T8" fmla="*/ 4 w 12"/>
                <a:gd name="T9" fmla="*/ 7 h 14"/>
                <a:gd name="T10" fmla="*/ 2 w 12"/>
                <a:gd name="T11" fmla="*/ 1 h 14"/>
                <a:gd name="T12" fmla="*/ 7 w 1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7" y="2"/>
                  </a:moveTo>
                  <a:cubicBezTo>
                    <a:pt x="9" y="4"/>
                    <a:pt x="9" y="4"/>
                    <a:pt x="10" y="6"/>
                  </a:cubicBezTo>
                  <a:cubicBezTo>
                    <a:pt x="11" y="8"/>
                    <a:pt x="12" y="8"/>
                    <a:pt x="12" y="10"/>
                  </a:cubicBezTo>
                  <a:cubicBezTo>
                    <a:pt x="11" y="12"/>
                    <a:pt x="11" y="14"/>
                    <a:pt x="8" y="11"/>
                  </a:cubicBezTo>
                  <a:cubicBezTo>
                    <a:pt x="5" y="7"/>
                    <a:pt x="7" y="9"/>
                    <a:pt x="4" y="7"/>
                  </a:cubicBezTo>
                  <a:cubicBezTo>
                    <a:pt x="1" y="4"/>
                    <a:pt x="0" y="2"/>
                    <a:pt x="2" y="1"/>
                  </a:cubicBezTo>
                  <a:cubicBezTo>
                    <a:pt x="4" y="0"/>
                    <a:pt x="6"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5" name="Freeform 825">
              <a:extLst>
                <a:ext uri="{FF2B5EF4-FFF2-40B4-BE49-F238E27FC236}">
                  <a16:creationId xmlns:a16="http://schemas.microsoft.com/office/drawing/2014/main" id="{19D40CD4-0CD9-429B-BD48-CAE7AE18D1A9}"/>
                </a:ext>
              </a:extLst>
            </p:cNvPr>
            <p:cNvSpPr>
              <a:spLocks/>
            </p:cNvSpPr>
            <p:nvPr/>
          </p:nvSpPr>
          <p:spPr bwMode="auto">
            <a:xfrm>
              <a:off x="6924788" y="4224775"/>
              <a:ext cx="19933" cy="29900"/>
            </a:xfrm>
            <a:custGeom>
              <a:avLst/>
              <a:gdLst>
                <a:gd name="T0" fmla="*/ 6 w 17"/>
                <a:gd name="T1" fmla="*/ 5 h 26"/>
                <a:gd name="T2" fmla="*/ 7 w 17"/>
                <a:gd name="T3" fmla="*/ 9 h 26"/>
                <a:gd name="T4" fmla="*/ 12 w 17"/>
                <a:gd name="T5" fmla="*/ 12 h 26"/>
                <a:gd name="T6" fmla="*/ 14 w 17"/>
                <a:gd name="T7" fmla="*/ 18 h 26"/>
                <a:gd name="T8" fmla="*/ 14 w 17"/>
                <a:gd name="T9" fmla="*/ 24 h 26"/>
                <a:gd name="T10" fmla="*/ 9 w 17"/>
                <a:gd name="T11" fmla="*/ 21 h 26"/>
                <a:gd name="T12" fmla="*/ 7 w 17"/>
                <a:gd name="T13" fmla="*/ 17 h 26"/>
                <a:gd name="T14" fmla="*/ 4 w 17"/>
                <a:gd name="T15" fmla="*/ 11 h 26"/>
                <a:gd name="T16" fmla="*/ 0 w 17"/>
                <a:gd name="T17" fmla="*/ 4 h 26"/>
                <a:gd name="T18" fmla="*/ 3 w 17"/>
                <a:gd name="T19" fmla="*/ 0 h 26"/>
                <a:gd name="T20" fmla="*/ 6 w 17"/>
                <a:gd name="T2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6" y="5"/>
                  </a:moveTo>
                  <a:cubicBezTo>
                    <a:pt x="7" y="7"/>
                    <a:pt x="4" y="6"/>
                    <a:pt x="7" y="9"/>
                  </a:cubicBezTo>
                  <a:cubicBezTo>
                    <a:pt x="10" y="11"/>
                    <a:pt x="10" y="9"/>
                    <a:pt x="12" y="12"/>
                  </a:cubicBezTo>
                  <a:cubicBezTo>
                    <a:pt x="13" y="15"/>
                    <a:pt x="14" y="15"/>
                    <a:pt x="14" y="18"/>
                  </a:cubicBezTo>
                  <a:cubicBezTo>
                    <a:pt x="14" y="21"/>
                    <a:pt x="17" y="26"/>
                    <a:pt x="14" y="24"/>
                  </a:cubicBezTo>
                  <a:cubicBezTo>
                    <a:pt x="10" y="22"/>
                    <a:pt x="11" y="24"/>
                    <a:pt x="9" y="21"/>
                  </a:cubicBezTo>
                  <a:cubicBezTo>
                    <a:pt x="8" y="17"/>
                    <a:pt x="10" y="20"/>
                    <a:pt x="7" y="17"/>
                  </a:cubicBezTo>
                  <a:cubicBezTo>
                    <a:pt x="5" y="13"/>
                    <a:pt x="6" y="15"/>
                    <a:pt x="4" y="11"/>
                  </a:cubicBezTo>
                  <a:cubicBezTo>
                    <a:pt x="1" y="7"/>
                    <a:pt x="0" y="7"/>
                    <a:pt x="0" y="4"/>
                  </a:cubicBezTo>
                  <a:cubicBezTo>
                    <a:pt x="0" y="2"/>
                    <a:pt x="1" y="0"/>
                    <a:pt x="3" y="0"/>
                  </a:cubicBezTo>
                  <a:cubicBezTo>
                    <a:pt x="4" y="0"/>
                    <a:pt x="6" y="3"/>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6" name="Freeform 826">
              <a:extLst>
                <a:ext uri="{FF2B5EF4-FFF2-40B4-BE49-F238E27FC236}">
                  <a16:creationId xmlns:a16="http://schemas.microsoft.com/office/drawing/2014/main" id="{492A1A13-4198-4C1D-BCC5-4318CF8072A5}"/>
                </a:ext>
              </a:extLst>
            </p:cNvPr>
            <p:cNvSpPr>
              <a:spLocks/>
            </p:cNvSpPr>
            <p:nvPr/>
          </p:nvSpPr>
          <p:spPr bwMode="auto">
            <a:xfrm>
              <a:off x="7050369" y="4133081"/>
              <a:ext cx="31894" cy="35880"/>
            </a:xfrm>
            <a:custGeom>
              <a:avLst/>
              <a:gdLst>
                <a:gd name="T0" fmla="*/ 14 w 26"/>
                <a:gd name="T1" fmla="*/ 4 h 30"/>
                <a:gd name="T2" fmla="*/ 16 w 26"/>
                <a:gd name="T3" fmla="*/ 10 h 30"/>
                <a:gd name="T4" fmla="*/ 23 w 26"/>
                <a:gd name="T5" fmla="*/ 15 h 30"/>
                <a:gd name="T6" fmla="*/ 20 w 26"/>
                <a:gd name="T7" fmla="*/ 18 h 30"/>
                <a:gd name="T8" fmla="*/ 11 w 26"/>
                <a:gd name="T9" fmla="*/ 15 h 30"/>
                <a:gd name="T10" fmla="*/ 11 w 26"/>
                <a:gd name="T11" fmla="*/ 22 h 30"/>
                <a:gd name="T12" fmla="*/ 4 w 26"/>
                <a:gd name="T13" fmla="*/ 26 h 30"/>
                <a:gd name="T14" fmla="*/ 4 w 26"/>
                <a:gd name="T15" fmla="*/ 17 h 30"/>
                <a:gd name="T16" fmla="*/ 9 w 26"/>
                <a:gd name="T17" fmla="*/ 11 h 30"/>
                <a:gd name="T18" fmla="*/ 6 w 26"/>
                <a:gd name="T19" fmla="*/ 2 h 30"/>
                <a:gd name="T20" fmla="*/ 14 w 2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4" y="4"/>
                  </a:moveTo>
                  <a:cubicBezTo>
                    <a:pt x="15" y="7"/>
                    <a:pt x="12" y="8"/>
                    <a:pt x="16" y="10"/>
                  </a:cubicBezTo>
                  <a:cubicBezTo>
                    <a:pt x="19" y="12"/>
                    <a:pt x="26" y="13"/>
                    <a:pt x="23" y="15"/>
                  </a:cubicBezTo>
                  <a:cubicBezTo>
                    <a:pt x="21" y="18"/>
                    <a:pt x="26" y="20"/>
                    <a:pt x="20" y="18"/>
                  </a:cubicBezTo>
                  <a:cubicBezTo>
                    <a:pt x="14" y="16"/>
                    <a:pt x="10" y="12"/>
                    <a:pt x="11" y="15"/>
                  </a:cubicBezTo>
                  <a:cubicBezTo>
                    <a:pt x="13" y="18"/>
                    <a:pt x="12" y="19"/>
                    <a:pt x="11" y="22"/>
                  </a:cubicBezTo>
                  <a:cubicBezTo>
                    <a:pt x="10" y="26"/>
                    <a:pt x="4" y="30"/>
                    <a:pt x="4" y="26"/>
                  </a:cubicBezTo>
                  <a:cubicBezTo>
                    <a:pt x="3" y="21"/>
                    <a:pt x="0" y="18"/>
                    <a:pt x="4" y="17"/>
                  </a:cubicBezTo>
                  <a:cubicBezTo>
                    <a:pt x="7" y="16"/>
                    <a:pt x="11" y="14"/>
                    <a:pt x="9" y="11"/>
                  </a:cubicBezTo>
                  <a:cubicBezTo>
                    <a:pt x="8" y="7"/>
                    <a:pt x="5" y="5"/>
                    <a:pt x="6" y="2"/>
                  </a:cubicBezTo>
                  <a:cubicBezTo>
                    <a:pt x="7" y="0"/>
                    <a:pt x="15" y="0"/>
                    <a:pt x="1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7" name="Freeform 827">
              <a:extLst>
                <a:ext uri="{FF2B5EF4-FFF2-40B4-BE49-F238E27FC236}">
                  <a16:creationId xmlns:a16="http://schemas.microsoft.com/office/drawing/2014/main" id="{5B839EB2-A294-4EB1-B47D-D0BFF5A9BFDC}"/>
                </a:ext>
              </a:extLst>
            </p:cNvPr>
            <p:cNvSpPr>
              <a:spLocks/>
            </p:cNvSpPr>
            <p:nvPr/>
          </p:nvSpPr>
          <p:spPr bwMode="auto">
            <a:xfrm>
              <a:off x="7056349" y="4103181"/>
              <a:ext cx="17940" cy="15947"/>
            </a:xfrm>
            <a:custGeom>
              <a:avLst/>
              <a:gdLst>
                <a:gd name="T0" fmla="*/ 4 w 15"/>
                <a:gd name="T1" fmla="*/ 4 h 13"/>
                <a:gd name="T2" fmla="*/ 10 w 15"/>
                <a:gd name="T3" fmla="*/ 2 h 13"/>
                <a:gd name="T4" fmla="*/ 13 w 15"/>
                <a:gd name="T5" fmla="*/ 5 h 13"/>
                <a:gd name="T6" fmla="*/ 12 w 15"/>
                <a:gd name="T7" fmla="*/ 12 h 13"/>
                <a:gd name="T8" fmla="*/ 8 w 15"/>
                <a:gd name="T9" fmla="*/ 9 h 13"/>
                <a:gd name="T10" fmla="*/ 4 w 15"/>
                <a:gd name="T11" fmla="*/ 9 h 13"/>
                <a:gd name="T12" fmla="*/ 4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4" y="4"/>
                  </a:moveTo>
                  <a:cubicBezTo>
                    <a:pt x="7" y="1"/>
                    <a:pt x="8" y="0"/>
                    <a:pt x="10" y="2"/>
                  </a:cubicBezTo>
                  <a:cubicBezTo>
                    <a:pt x="12" y="4"/>
                    <a:pt x="14" y="2"/>
                    <a:pt x="13" y="5"/>
                  </a:cubicBezTo>
                  <a:cubicBezTo>
                    <a:pt x="12" y="9"/>
                    <a:pt x="15" y="13"/>
                    <a:pt x="12" y="12"/>
                  </a:cubicBezTo>
                  <a:cubicBezTo>
                    <a:pt x="9" y="11"/>
                    <a:pt x="10" y="10"/>
                    <a:pt x="8" y="9"/>
                  </a:cubicBezTo>
                  <a:cubicBezTo>
                    <a:pt x="6" y="9"/>
                    <a:pt x="5" y="9"/>
                    <a:pt x="4" y="9"/>
                  </a:cubicBezTo>
                  <a:cubicBezTo>
                    <a:pt x="4" y="9"/>
                    <a:pt x="0" y="4"/>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8" name="Freeform 828">
              <a:extLst>
                <a:ext uri="{FF2B5EF4-FFF2-40B4-BE49-F238E27FC236}">
                  <a16:creationId xmlns:a16="http://schemas.microsoft.com/office/drawing/2014/main" id="{3744D4DC-30EA-464A-AA39-01B9CAE546D4}"/>
                </a:ext>
              </a:extLst>
            </p:cNvPr>
            <p:cNvSpPr>
              <a:spLocks/>
            </p:cNvSpPr>
            <p:nvPr/>
          </p:nvSpPr>
          <p:spPr bwMode="auto">
            <a:xfrm>
              <a:off x="7582593" y="4493876"/>
              <a:ext cx="29900" cy="17940"/>
            </a:xfrm>
            <a:custGeom>
              <a:avLst/>
              <a:gdLst>
                <a:gd name="T0" fmla="*/ 13 w 25"/>
                <a:gd name="T1" fmla="*/ 1 h 15"/>
                <a:gd name="T2" fmla="*/ 8 w 25"/>
                <a:gd name="T3" fmla="*/ 14 h 15"/>
                <a:gd name="T4" fmla="*/ 21 w 25"/>
                <a:gd name="T5" fmla="*/ 9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9"/>
                  </a:cubicBezTo>
                  <a:cubicBezTo>
                    <a:pt x="24" y="5"/>
                    <a:pt x="25" y="2"/>
                    <a:pt x="23" y="1"/>
                  </a:cubicBezTo>
                  <a:cubicBezTo>
                    <a:pt x="20" y="0"/>
                    <a:pt x="13" y="1"/>
                    <a:pt x="13"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9" name="Freeform 829">
              <a:extLst>
                <a:ext uri="{FF2B5EF4-FFF2-40B4-BE49-F238E27FC236}">
                  <a16:creationId xmlns:a16="http://schemas.microsoft.com/office/drawing/2014/main" id="{2713DAEB-F84C-4FC1-8DE2-11F68C1B3EBF}"/>
                </a:ext>
              </a:extLst>
            </p:cNvPr>
            <p:cNvSpPr>
              <a:spLocks/>
            </p:cNvSpPr>
            <p:nvPr/>
          </p:nvSpPr>
          <p:spPr bwMode="auto">
            <a:xfrm>
              <a:off x="7989237" y="4190888"/>
              <a:ext cx="41860" cy="15947"/>
            </a:xfrm>
            <a:custGeom>
              <a:avLst/>
              <a:gdLst>
                <a:gd name="T0" fmla="*/ 7 w 36"/>
                <a:gd name="T1" fmla="*/ 2 h 13"/>
                <a:gd name="T2" fmla="*/ 20 w 36"/>
                <a:gd name="T3" fmla="*/ 5 h 13"/>
                <a:gd name="T4" fmla="*/ 32 w 36"/>
                <a:gd name="T5" fmla="*/ 9 h 13"/>
                <a:gd name="T6" fmla="*/ 18 w 36"/>
                <a:gd name="T7" fmla="*/ 12 h 13"/>
                <a:gd name="T8" fmla="*/ 1 w 36"/>
                <a:gd name="T9" fmla="*/ 4 h 13"/>
                <a:gd name="T10" fmla="*/ 7 w 36"/>
                <a:gd name="T11" fmla="*/ 2 h 13"/>
              </a:gdLst>
              <a:ahLst/>
              <a:cxnLst>
                <a:cxn ang="0">
                  <a:pos x="T0" y="T1"/>
                </a:cxn>
                <a:cxn ang="0">
                  <a:pos x="T2" y="T3"/>
                </a:cxn>
                <a:cxn ang="0">
                  <a:pos x="T4" y="T5"/>
                </a:cxn>
                <a:cxn ang="0">
                  <a:pos x="T6" y="T7"/>
                </a:cxn>
                <a:cxn ang="0">
                  <a:pos x="T8" y="T9"/>
                </a:cxn>
                <a:cxn ang="0">
                  <a:pos x="T10" y="T11"/>
                </a:cxn>
              </a:cxnLst>
              <a:rect l="0" t="0" r="r" b="b"/>
              <a:pathLst>
                <a:path w="36" h="13">
                  <a:moveTo>
                    <a:pt x="7" y="2"/>
                  </a:moveTo>
                  <a:cubicBezTo>
                    <a:pt x="15" y="5"/>
                    <a:pt x="16" y="5"/>
                    <a:pt x="20" y="5"/>
                  </a:cubicBezTo>
                  <a:cubicBezTo>
                    <a:pt x="24" y="5"/>
                    <a:pt x="36" y="7"/>
                    <a:pt x="32" y="9"/>
                  </a:cubicBezTo>
                  <a:cubicBezTo>
                    <a:pt x="28" y="11"/>
                    <a:pt x="27" y="13"/>
                    <a:pt x="18" y="12"/>
                  </a:cubicBezTo>
                  <a:cubicBezTo>
                    <a:pt x="10" y="11"/>
                    <a:pt x="0" y="7"/>
                    <a:pt x="1" y="4"/>
                  </a:cubicBezTo>
                  <a:cubicBezTo>
                    <a:pt x="1" y="1"/>
                    <a:pt x="3"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0" name="Freeform 830">
              <a:extLst>
                <a:ext uri="{FF2B5EF4-FFF2-40B4-BE49-F238E27FC236}">
                  <a16:creationId xmlns:a16="http://schemas.microsoft.com/office/drawing/2014/main" id="{2E7348F1-3B6B-4214-B844-821C847FA3B3}"/>
                </a:ext>
              </a:extLst>
            </p:cNvPr>
            <p:cNvSpPr>
              <a:spLocks/>
            </p:cNvSpPr>
            <p:nvPr/>
          </p:nvSpPr>
          <p:spPr bwMode="auto">
            <a:xfrm>
              <a:off x="7983257" y="4158994"/>
              <a:ext cx="15947" cy="15947"/>
            </a:xfrm>
            <a:custGeom>
              <a:avLst/>
              <a:gdLst>
                <a:gd name="T0" fmla="*/ 3 w 13"/>
                <a:gd name="T1" fmla="*/ 7 h 13"/>
                <a:gd name="T2" fmla="*/ 11 w 13"/>
                <a:gd name="T3" fmla="*/ 10 h 13"/>
                <a:gd name="T4" fmla="*/ 11 w 13"/>
                <a:gd name="T5" fmla="*/ 3 h 13"/>
                <a:gd name="T6" fmla="*/ 2 w 13"/>
                <a:gd name="T7" fmla="*/ 2 h 13"/>
                <a:gd name="T8" fmla="*/ 3 w 13"/>
                <a:gd name="T9" fmla="*/ 7 h 13"/>
              </a:gdLst>
              <a:ahLst/>
              <a:cxnLst>
                <a:cxn ang="0">
                  <a:pos x="T0" y="T1"/>
                </a:cxn>
                <a:cxn ang="0">
                  <a:pos x="T2" y="T3"/>
                </a:cxn>
                <a:cxn ang="0">
                  <a:pos x="T4" y="T5"/>
                </a:cxn>
                <a:cxn ang="0">
                  <a:pos x="T6" y="T7"/>
                </a:cxn>
                <a:cxn ang="0">
                  <a:pos x="T8" y="T9"/>
                </a:cxn>
              </a:cxnLst>
              <a:rect l="0" t="0" r="r" b="b"/>
              <a:pathLst>
                <a:path w="13" h="13">
                  <a:moveTo>
                    <a:pt x="3" y="7"/>
                  </a:moveTo>
                  <a:cubicBezTo>
                    <a:pt x="6" y="9"/>
                    <a:pt x="9" y="13"/>
                    <a:pt x="11" y="10"/>
                  </a:cubicBezTo>
                  <a:cubicBezTo>
                    <a:pt x="12" y="7"/>
                    <a:pt x="13" y="4"/>
                    <a:pt x="11" y="3"/>
                  </a:cubicBezTo>
                  <a:cubicBezTo>
                    <a:pt x="8" y="2"/>
                    <a:pt x="2" y="0"/>
                    <a:pt x="2" y="2"/>
                  </a:cubicBezTo>
                  <a:cubicBezTo>
                    <a:pt x="2" y="4"/>
                    <a:pt x="0" y="4"/>
                    <a:pt x="3"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1" name="Freeform 833">
              <a:extLst>
                <a:ext uri="{FF2B5EF4-FFF2-40B4-BE49-F238E27FC236}">
                  <a16:creationId xmlns:a16="http://schemas.microsoft.com/office/drawing/2014/main" id="{F9C7D053-4D42-4A59-ADC7-7547485A9A9A}"/>
                </a:ext>
              </a:extLst>
            </p:cNvPr>
            <p:cNvSpPr>
              <a:spLocks/>
            </p:cNvSpPr>
            <p:nvPr/>
          </p:nvSpPr>
          <p:spPr bwMode="auto">
            <a:xfrm>
              <a:off x="7026449" y="4099194"/>
              <a:ext cx="27907" cy="11960"/>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2" name="Freeform 834">
              <a:extLst>
                <a:ext uri="{FF2B5EF4-FFF2-40B4-BE49-F238E27FC236}">
                  <a16:creationId xmlns:a16="http://schemas.microsoft.com/office/drawing/2014/main" id="{AC487CC8-430A-40AB-B7F5-F6CE3A9FA67C}"/>
                </a:ext>
              </a:extLst>
            </p:cNvPr>
            <p:cNvSpPr>
              <a:spLocks/>
            </p:cNvSpPr>
            <p:nvPr/>
          </p:nvSpPr>
          <p:spPr bwMode="auto">
            <a:xfrm>
              <a:off x="1459025" y="3361656"/>
              <a:ext cx="308969" cy="117607"/>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3" name="Freeform 835">
              <a:extLst>
                <a:ext uri="{FF2B5EF4-FFF2-40B4-BE49-F238E27FC236}">
                  <a16:creationId xmlns:a16="http://schemas.microsoft.com/office/drawing/2014/main" id="{C93919B3-EEAF-4C31-88EA-2807D03243C0}"/>
                </a:ext>
              </a:extLst>
            </p:cNvPr>
            <p:cNvSpPr>
              <a:spLocks/>
            </p:cNvSpPr>
            <p:nvPr/>
          </p:nvSpPr>
          <p:spPr bwMode="auto">
            <a:xfrm>
              <a:off x="1630453" y="3519130"/>
              <a:ext cx="67774" cy="29900"/>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4" name="Freeform 836">
              <a:extLst>
                <a:ext uri="{FF2B5EF4-FFF2-40B4-BE49-F238E27FC236}">
                  <a16:creationId xmlns:a16="http://schemas.microsoft.com/office/drawing/2014/main" id="{2527BEC1-52A7-4F0E-82A5-5568F29BCCA4}"/>
                </a:ext>
              </a:extLst>
            </p:cNvPr>
            <p:cNvSpPr>
              <a:spLocks/>
            </p:cNvSpPr>
            <p:nvPr/>
          </p:nvSpPr>
          <p:spPr bwMode="auto">
            <a:xfrm>
              <a:off x="1744074" y="3467303"/>
              <a:ext cx="189368" cy="87707"/>
            </a:xfrm>
            <a:custGeom>
              <a:avLst/>
              <a:gdLst>
                <a:gd name="T0" fmla="*/ 7 w 158"/>
                <a:gd name="T1" fmla="*/ 41 h 73"/>
                <a:gd name="T2" fmla="*/ 13 w 158"/>
                <a:gd name="T3" fmla="*/ 41 h 73"/>
                <a:gd name="T4" fmla="*/ 22 w 158"/>
                <a:gd name="T5" fmla="*/ 44 h 73"/>
                <a:gd name="T6" fmla="*/ 33 w 158"/>
                <a:gd name="T7" fmla="*/ 45 h 73"/>
                <a:gd name="T8" fmla="*/ 44 w 158"/>
                <a:gd name="T9" fmla="*/ 45 h 73"/>
                <a:gd name="T10" fmla="*/ 52 w 158"/>
                <a:gd name="T11" fmla="*/ 42 h 73"/>
                <a:gd name="T12" fmla="*/ 56 w 158"/>
                <a:gd name="T13" fmla="*/ 40 h 73"/>
                <a:gd name="T14" fmla="*/ 48 w 158"/>
                <a:gd name="T15" fmla="*/ 31 h 73"/>
                <a:gd name="T16" fmla="*/ 47 w 158"/>
                <a:gd name="T17" fmla="*/ 17 h 73"/>
                <a:gd name="T18" fmla="*/ 34 w 158"/>
                <a:gd name="T19" fmla="*/ 10 h 73"/>
                <a:gd name="T20" fmla="*/ 42 w 158"/>
                <a:gd name="T21" fmla="*/ 5 h 73"/>
                <a:gd name="T22" fmla="*/ 52 w 158"/>
                <a:gd name="T23" fmla="*/ 3 h 73"/>
                <a:gd name="T24" fmla="*/ 65 w 158"/>
                <a:gd name="T25" fmla="*/ 8 h 73"/>
                <a:gd name="T26" fmla="*/ 73 w 158"/>
                <a:gd name="T27" fmla="*/ 8 h 73"/>
                <a:gd name="T28" fmla="*/ 80 w 158"/>
                <a:gd name="T29" fmla="*/ 5 h 73"/>
                <a:gd name="T30" fmla="*/ 92 w 158"/>
                <a:gd name="T31" fmla="*/ 5 h 73"/>
                <a:gd name="T32" fmla="*/ 105 w 158"/>
                <a:gd name="T33" fmla="*/ 8 h 73"/>
                <a:gd name="T34" fmla="*/ 119 w 158"/>
                <a:gd name="T35" fmla="*/ 14 h 73"/>
                <a:gd name="T36" fmla="*/ 123 w 158"/>
                <a:gd name="T37" fmla="*/ 22 h 73"/>
                <a:gd name="T38" fmla="*/ 135 w 158"/>
                <a:gd name="T39" fmla="*/ 20 h 73"/>
                <a:gd name="T40" fmla="*/ 137 w 158"/>
                <a:gd name="T41" fmla="*/ 25 h 73"/>
                <a:gd name="T42" fmla="*/ 130 w 158"/>
                <a:gd name="T43" fmla="*/ 30 h 73"/>
                <a:gd name="T44" fmla="*/ 147 w 158"/>
                <a:gd name="T45" fmla="*/ 31 h 73"/>
                <a:gd name="T46" fmla="*/ 155 w 158"/>
                <a:gd name="T47" fmla="*/ 41 h 73"/>
                <a:gd name="T48" fmla="*/ 146 w 158"/>
                <a:gd name="T49" fmla="*/ 51 h 73"/>
                <a:gd name="T50" fmla="*/ 134 w 158"/>
                <a:gd name="T51" fmla="*/ 47 h 73"/>
                <a:gd name="T52" fmla="*/ 117 w 158"/>
                <a:gd name="T53" fmla="*/ 46 h 73"/>
                <a:gd name="T54" fmla="*/ 110 w 158"/>
                <a:gd name="T55" fmla="*/ 53 h 73"/>
                <a:gd name="T56" fmla="*/ 96 w 158"/>
                <a:gd name="T57" fmla="*/ 48 h 73"/>
                <a:gd name="T58" fmla="*/ 89 w 158"/>
                <a:gd name="T59" fmla="*/ 51 h 73"/>
                <a:gd name="T60" fmla="*/ 82 w 158"/>
                <a:gd name="T61" fmla="*/ 61 h 73"/>
                <a:gd name="T62" fmla="*/ 76 w 158"/>
                <a:gd name="T63" fmla="*/ 68 h 73"/>
                <a:gd name="T64" fmla="*/ 69 w 158"/>
                <a:gd name="T65" fmla="*/ 65 h 73"/>
                <a:gd name="T66" fmla="*/ 61 w 158"/>
                <a:gd name="T67" fmla="*/ 54 h 73"/>
                <a:gd name="T68" fmla="*/ 50 w 158"/>
                <a:gd name="T69" fmla="*/ 53 h 73"/>
                <a:gd name="T70" fmla="*/ 40 w 158"/>
                <a:gd name="T71" fmla="*/ 55 h 73"/>
                <a:gd name="T72" fmla="*/ 29 w 158"/>
                <a:gd name="T73" fmla="*/ 51 h 73"/>
                <a:gd name="T74" fmla="*/ 20 w 158"/>
                <a:gd name="T75" fmla="*/ 53 h 73"/>
                <a:gd name="T76" fmla="*/ 17 w 158"/>
                <a:gd name="T77" fmla="*/ 58 h 73"/>
                <a:gd name="T78" fmla="*/ 9 w 158"/>
                <a:gd name="T79" fmla="*/ 53 h 73"/>
                <a:gd name="T80" fmla="*/ 2 w 158"/>
                <a:gd name="T81" fmla="*/ 45 h 73"/>
                <a:gd name="T82" fmla="*/ 7 w 158"/>
                <a:gd name="T8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3">
                  <a:moveTo>
                    <a:pt x="7" y="41"/>
                  </a:move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6" y="6"/>
                    <a:pt x="58" y="7"/>
                    <a:pt x="65" y="8"/>
                  </a:cubicBezTo>
                  <a:cubicBezTo>
                    <a:pt x="71" y="8"/>
                    <a:pt x="69" y="9"/>
                    <a:pt x="73" y="8"/>
                  </a:cubicBezTo>
                  <a:cubicBezTo>
                    <a:pt x="77" y="6"/>
                    <a:pt x="76" y="5"/>
                    <a:pt x="80" y="5"/>
                  </a:cubicBezTo>
                  <a:cubicBezTo>
                    <a:pt x="85" y="5"/>
                    <a:pt x="87" y="3"/>
                    <a:pt x="92" y="5"/>
                  </a:cubicBezTo>
                  <a:cubicBezTo>
                    <a:pt x="97" y="7"/>
                    <a:pt x="100" y="4"/>
                    <a:pt x="105" y="8"/>
                  </a:cubicBezTo>
                  <a:cubicBezTo>
                    <a:pt x="110" y="11"/>
                    <a:pt x="117" y="11"/>
                    <a:pt x="119" y="14"/>
                  </a:cubicBezTo>
                  <a:cubicBezTo>
                    <a:pt x="121" y="17"/>
                    <a:pt x="121" y="19"/>
                    <a:pt x="123" y="22"/>
                  </a:cubicBezTo>
                  <a:cubicBezTo>
                    <a:pt x="125" y="25"/>
                    <a:pt x="131" y="19"/>
                    <a:pt x="135" y="20"/>
                  </a:cubicBezTo>
                  <a:cubicBezTo>
                    <a:pt x="138" y="21"/>
                    <a:pt x="142" y="24"/>
                    <a:pt x="137" y="25"/>
                  </a:cubicBezTo>
                  <a:cubicBezTo>
                    <a:pt x="133" y="25"/>
                    <a:pt x="126" y="29"/>
                    <a:pt x="130" y="30"/>
                  </a:cubicBezTo>
                  <a:cubicBezTo>
                    <a:pt x="134" y="30"/>
                    <a:pt x="142" y="27"/>
                    <a:pt x="147" y="31"/>
                  </a:cubicBezTo>
                  <a:cubicBezTo>
                    <a:pt x="151" y="35"/>
                    <a:pt x="158" y="35"/>
                    <a:pt x="155" y="41"/>
                  </a:cubicBezTo>
                  <a:cubicBezTo>
                    <a:pt x="153" y="46"/>
                    <a:pt x="149" y="47"/>
                    <a:pt x="146" y="51"/>
                  </a:cubicBezTo>
                  <a:cubicBezTo>
                    <a:pt x="142" y="54"/>
                    <a:pt x="141" y="47"/>
                    <a:pt x="134" y="47"/>
                  </a:cubicBezTo>
                  <a:cubicBezTo>
                    <a:pt x="127" y="47"/>
                    <a:pt x="120" y="43"/>
                    <a:pt x="117" y="46"/>
                  </a:cubicBezTo>
                  <a:cubicBezTo>
                    <a:pt x="114" y="49"/>
                    <a:pt x="120" y="53"/>
                    <a:pt x="110" y="53"/>
                  </a:cubicBezTo>
                  <a:cubicBezTo>
                    <a:pt x="100" y="52"/>
                    <a:pt x="97" y="50"/>
                    <a:pt x="96" y="48"/>
                  </a:cubicBezTo>
                  <a:cubicBezTo>
                    <a:pt x="95" y="46"/>
                    <a:pt x="91" y="47"/>
                    <a:pt x="89" y="51"/>
                  </a:cubicBezTo>
                  <a:cubicBezTo>
                    <a:pt x="87" y="54"/>
                    <a:pt x="81" y="55"/>
                    <a:pt x="82" y="61"/>
                  </a:cubicBezTo>
                  <a:cubicBezTo>
                    <a:pt x="82" y="67"/>
                    <a:pt x="81"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5" name="Freeform 837">
              <a:extLst>
                <a:ext uri="{FF2B5EF4-FFF2-40B4-BE49-F238E27FC236}">
                  <a16:creationId xmlns:a16="http://schemas.microsoft.com/office/drawing/2014/main" id="{0556B415-7F6B-425F-808A-137334189B06}"/>
                </a:ext>
              </a:extLst>
            </p:cNvPr>
            <p:cNvSpPr>
              <a:spLocks/>
            </p:cNvSpPr>
            <p:nvPr/>
          </p:nvSpPr>
          <p:spPr bwMode="auto">
            <a:xfrm>
              <a:off x="1959356" y="3519130"/>
              <a:ext cx="49834" cy="21927"/>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6" name="Freeform 841">
              <a:extLst>
                <a:ext uri="{FF2B5EF4-FFF2-40B4-BE49-F238E27FC236}">
                  <a16:creationId xmlns:a16="http://schemas.microsoft.com/office/drawing/2014/main" id="{BB45602C-4B79-4145-9FCB-19BA1F340019}"/>
                </a:ext>
              </a:extLst>
            </p:cNvPr>
            <p:cNvSpPr>
              <a:spLocks/>
            </p:cNvSpPr>
            <p:nvPr/>
          </p:nvSpPr>
          <p:spPr bwMode="auto">
            <a:xfrm>
              <a:off x="1775968" y="3403516"/>
              <a:ext cx="29900" cy="17940"/>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7" name="Freeform 843">
              <a:extLst>
                <a:ext uri="{FF2B5EF4-FFF2-40B4-BE49-F238E27FC236}">
                  <a16:creationId xmlns:a16="http://schemas.microsoft.com/office/drawing/2014/main" id="{75CA5AB7-0786-4106-BA22-449CF5C9DC7B}"/>
                </a:ext>
              </a:extLst>
            </p:cNvPr>
            <p:cNvSpPr>
              <a:spLocks/>
            </p:cNvSpPr>
            <p:nvPr/>
          </p:nvSpPr>
          <p:spPr bwMode="auto">
            <a:xfrm>
              <a:off x="1504872" y="3407503"/>
              <a:ext cx="23920" cy="17940"/>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8" name="Freeform 849">
              <a:extLst>
                <a:ext uri="{FF2B5EF4-FFF2-40B4-BE49-F238E27FC236}">
                  <a16:creationId xmlns:a16="http://schemas.microsoft.com/office/drawing/2014/main" id="{74DD6D8F-8B7C-4A9F-8147-0B6871D7FA94}"/>
                </a:ext>
              </a:extLst>
            </p:cNvPr>
            <p:cNvSpPr>
              <a:spLocks/>
            </p:cNvSpPr>
            <p:nvPr/>
          </p:nvSpPr>
          <p:spPr bwMode="auto">
            <a:xfrm>
              <a:off x="2096897" y="3774279"/>
              <a:ext cx="29900" cy="31894"/>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9" name="Freeform 855">
              <a:extLst>
                <a:ext uri="{FF2B5EF4-FFF2-40B4-BE49-F238E27FC236}">
                  <a16:creationId xmlns:a16="http://schemas.microsoft.com/office/drawing/2014/main" id="{CBA15562-C9DE-41F6-A230-ED2255FB479F}"/>
                </a:ext>
              </a:extLst>
            </p:cNvPr>
            <p:cNvSpPr>
              <a:spLocks/>
            </p:cNvSpPr>
            <p:nvPr/>
          </p:nvSpPr>
          <p:spPr bwMode="auto">
            <a:xfrm>
              <a:off x="1728127" y="3361656"/>
              <a:ext cx="27907" cy="2790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0" name="Freeform 856">
              <a:extLst>
                <a:ext uri="{FF2B5EF4-FFF2-40B4-BE49-F238E27FC236}">
                  <a16:creationId xmlns:a16="http://schemas.microsoft.com/office/drawing/2014/main" id="{5E30E7FD-8B7F-450F-A629-B864E7B6F080}"/>
                </a:ext>
              </a:extLst>
            </p:cNvPr>
            <p:cNvSpPr>
              <a:spLocks/>
            </p:cNvSpPr>
            <p:nvPr/>
          </p:nvSpPr>
          <p:spPr bwMode="auto">
            <a:xfrm>
              <a:off x="1845735" y="3708498"/>
              <a:ext cx="17940" cy="11960"/>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1" name="Freeform 857">
              <a:extLst>
                <a:ext uri="{FF2B5EF4-FFF2-40B4-BE49-F238E27FC236}">
                  <a16:creationId xmlns:a16="http://schemas.microsoft.com/office/drawing/2014/main" id="{7BC84C0B-A76C-43EC-9983-00B885218D10}"/>
                </a:ext>
              </a:extLst>
            </p:cNvPr>
            <p:cNvSpPr>
              <a:spLocks/>
            </p:cNvSpPr>
            <p:nvPr/>
          </p:nvSpPr>
          <p:spPr bwMode="auto">
            <a:xfrm>
              <a:off x="195242" y="2195549"/>
              <a:ext cx="123588" cy="61794"/>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2" name="Freeform 858">
              <a:extLst>
                <a:ext uri="{FF2B5EF4-FFF2-40B4-BE49-F238E27FC236}">
                  <a16:creationId xmlns:a16="http://schemas.microsoft.com/office/drawing/2014/main" id="{971579E5-3494-4E2C-940C-48C402EF6CA5}"/>
                </a:ext>
              </a:extLst>
            </p:cNvPr>
            <p:cNvSpPr>
              <a:spLocks/>
            </p:cNvSpPr>
            <p:nvPr/>
          </p:nvSpPr>
          <p:spPr bwMode="auto">
            <a:xfrm>
              <a:off x="1887" y="2139735"/>
              <a:ext cx="53820" cy="21927"/>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3" name="Freeform 859">
              <a:extLst>
                <a:ext uri="{FF2B5EF4-FFF2-40B4-BE49-F238E27FC236}">
                  <a16:creationId xmlns:a16="http://schemas.microsoft.com/office/drawing/2014/main" id="{6A77FAB6-909B-4E1E-989F-4F70A900BE35}"/>
                </a:ext>
              </a:extLst>
            </p:cNvPr>
            <p:cNvSpPr>
              <a:spLocks/>
            </p:cNvSpPr>
            <p:nvPr/>
          </p:nvSpPr>
          <p:spPr bwMode="auto">
            <a:xfrm>
              <a:off x="67668" y="2048041"/>
              <a:ext cx="41860" cy="17940"/>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4" name="Freeform 869">
              <a:extLst>
                <a:ext uri="{FF2B5EF4-FFF2-40B4-BE49-F238E27FC236}">
                  <a16:creationId xmlns:a16="http://schemas.microsoft.com/office/drawing/2014/main" id="{712349B8-F06F-4111-B310-DEF40108C3EF}"/>
                </a:ext>
              </a:extLst>
            </p:cNvPr>
            <p:cNvSpPr>
              <a:spLocks/>
            </p:cNvSpPr>
            <p:nvPr/>
          </p:nvSpPr>
          <p:spPr bwMode="auto">
            <a:xfrm>
              <a:off x="2088923" y="1707179"/>
              <a:ext cx="69767" cy="29900"/>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5" name="Freeform 872">
              <a:extLst>
                <a:ext uri="{FF2B5EF4-FFF2-40B4-BE49-F238E27FC236}">
                  <a16:creationId xmlns:a16="http://schemas.microsoft.com/office/drawing/2014/main" id="{AD25B3B9-5B7C-4B32-95BD-9C0D5E53F67B}"/>
                </a:ext>
              </a:extLst>
            </p:cNvPr>
            <p:cNvSpPr>
              <a:spLocks/>
            </p:cNvSpPr>
            <p:nvPr/>
          </p:nvSpPr>
          <p:spPr bwMode="auto">
            <a:xfrm>
              <a:off x="1875635" y="3714478"/>
              <a:ext cx="19933" cy="29900"/>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6" name="Freeform 873">
              <a:extLst>
                <a:ext uri="{FF2B5EF4-FFF2-40B4-BE49-F238E27FC236}">
                  <a16:creationId xmlns:a16="http://schemas.microsoft.com/office/drawing/2014/main" id="{72D2A4F4-3D0A-42EB-89E0-F2B2383AD4C7}"/>
                </a:ext>
              </a:extLst>
            </p:cNvPr>
            <p:cNvSpPr>
              <a:spLocks/>
            </p:cNvSpPr>
            <p:nvPr/>
          </p:nvSpPr>
          <p:spPr bwMode="auto">
            <a:xfrm>
              <a:off x="5411836" y="3248035"/>
              <a:ext cx="13953" cy="259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7" name="Freeform 874">
              <a:extLst>
                <a:ext uri="{FF2B5EF4-FFF2-40B4-BE49-F238E27FC236}">
                  <a16:creationId xmlns:a16="http://schemas.microsoft.com/office/drawing/2014/main" id="{C60B1D6D-3E8D-4778-96CC-F6481EF38DEA}"/>
                </a:ext>
              </a:extLst>
            </p:cNvPr>
            <p:cNvSpPr>
              <a:spLocks/>
            </p:cNvSpPr>
            <p:nvPr/>
          </p:nvSpPr>
          <p:spPr bwMode="auto">
            <a:xfrm>
              <a:off x="7676281" y="4404176"/>
              <a:ext cx="5980" cy="13953"/>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8" name="Freeform 875">
              <a:extLst>
                <a:ext uri="{FF2B5EF4-FFF2-40B4-BE49-F238E27FC236}">
                  <a16:creationId xmlns:a16="http://schemas.microsoft.com/office/drawing/2014/main" id="{33699835-2869-4289-A073-5745022EAE9B}"/>
                </a:ext>
              </a:extLst>
            </p:cNvPr>
            <p:cNvSpPr>
              <a:spLocks/>
            </p:cNvSpPr>
            <p:nvPr/>
          </p:nvSpPr>
          <p:spPr bwMode="auto">
            <a:xfrm>
              <a:off x="8551361" y="4304509"/>
              <a:ext cx="43854" cy="69767"/>
            </a:xfrm>
            <a:custGeom>
              <a:avLst/>
              <a:gdLst>
                <a:gd name="T0" fmla="*/ 5 w 36"/>
                <a:gd name="T1" fmla="*/ 6 h 58"/>
                <a:gd name="T2" fmla="*/ 5 w 36"/>
                <a:gd name="T3" fmla="*/ 14 h 58"/>
                <a:gd name="T4" fmla="*/ 9 w 36"/>
                <a:gd name="T5" fmla="*/ 18 h 58"/>
                <a:gd name="T6" fmla="*/ 16 w 36"/>
                <a:gd name="T7" fmla="*/ 23 h 58"/>
                <a:gd name="T8" fmla="*/ 20 w 36"/>
                <a:gd name="T9" fmla="*/ 27 h 58"/>
                <a:gd name="T10" fmla="*/ 22 w 36"/>
                <a:gd name="T11" fmla="*/ 35 h 58"/>
                <a:gd name="T12" fmla="*/ 28 w 36"/>
                <a:gd name="T13" fmla="*/ 39 h 58"/>
                <a:gd name="T14" fmla="*/ 33 w 36"/>
                <a:gd name="T15" fmla="*/ 47 h 58"/>
                <a:gd name="T16" fmla="*/ 33 w 36"/>
                <a:gd name="T17" fmla="*/ 56 h 58"/>
                <a:gd name="T18" fmla="*/ 24 w 36"/>
                <a:gd name="T19" fmla="*/ 54 h 58"/>
                <a:gd name="T20" fmla="*/ 18 w 36"/>
                <a:gd name="T21" fmla="*/ 54 h 58"/>
                <a:gd name="T22" fmla="*/ 16 w 36"/>
                <a:gd name="T23" fmla="*/ 47 h 58"/>
                <a:gd name="T24" fmla="*/ 15 w 36"/>
                <a:gd name="T25" fmla="*/ 42 h 58"/>
                <a:gd name="T26" fmla="*/ 9 w 36"/>
                <a:gd name="T27" fmla="*/ 37 h 58"/>
                <a:gd name="T28" fmla="*/ 6 w 36"/>
                <a:gd name="T29" fmla="*/ 31 h 58"/>
                <a:gd name="T30" fmla="*/ 4 w 36"/>
                <a:gd name="T31" fmla="*/ 21 h 58"/>
                <a:gd name="T32" fmla="*/ 3 w 36"/>
                <a:gd name="T33" fmla="*/ 17 h 58"/>
                <a:gd name="T34" fmla="*/ 0 w 36"/>
                <a:gd name="T35" fmla="*/ 8 h 58"/>
                <a:gd name="T36" fmla="*/ 5 w 36"/>
                <a:gd name="T3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8">
                  <a:moveTo>
                    <a:pt x="5" y="6"/>
                  </a:moveTo>
                  <a:cubicBezTo>
                    <a:pt x="5" y="11"/>
                    <a:pt x="3" y="12"/>
                    <a:pt x="5" y="14"/>
                  </a:cubicBezTo>
                  <a:cubicBezTo>
                    <a:pt x="7" y="16"/>
                    <a:pt x="5" y="16"/>
                    <a:pt x="9" y="18"/>
                  </a:cubicBezTo>
                  <a:cubicBezTo>
                    <a:pt x="12" y="19"/>
                    <a:pt x="15" y="21"/>
                    <a:pt x="16" y="23"/>
                  </a:cubicBezTo>
                  <a:cubicBezTo>
                    <a:pt x="17" y="24"/>
                    <a:pt x="19" y="24"/>
                    <a:pt x="20" y="27"/>
                  </a:cubicBezTo>
                  <a:cubicBezTo>
                    <a:pt x="20" y="31"/>
                    <a:pt x="20" y="33"/>
                    <a:pt x="22" y="35"/>
                  </a:cubicBezTo>
                  <a:cubicBezTo>
                    <a:pt x="25" y="36"/>
                    <a:pt x="27" y="36"/>
                    <a:pt x="28" y="39"/>
                  </a:cubicBezTo>
                  <a:cubicBezTo>
                    <a:pt x="29" y="42"/>
                    <a:pt x="33" y="43"/>
                    <a:pt x="33" y="47"/>
                  </a:cubicBezTo>
                  <a:cubicBezTo>
                    <a:pt x="33" y="52"/>
                    <a:pt x="36" y="56"/>
                    <a:pt x="33" y="56"/>
                  </a:cubicBezTo>
                  <a:cubicBezTo>
                    <a:pt x="29" y="55"/>
                    <a:pt x="29" y="55"/>
                    <a:pt x="24" y="54"/>
                  </a:cubicBezTo>
                  <a:cubicBezTo>
                    <a:pt x="20" y="54"/>
                    <a:pt x="20" y="58"/>
                    <a:pt x="18" y="54"/>
                  </a:cubicBezTo>
                  <a:cubicBezTo>
                    <a:pt x="16" y="50"/>
                    <a:pt x="18" y="51"/>
                    <a:pt x="16" y="47"/>
                  </a:cubicBezTo>
                  <a:cubicBezTo>
                    <a:pt x="15" y="42"/>
                    <a:pt x="19" y="45"/>
                    <a:pt x="15" y="42"/>
                  </a:cubicBezTo>
                  <a:cubicBezTo>
                    <a:pt x="11" y="39"/>
                    <a:pt x="12" y="40"/>
                    <a:pt x="9" y="37"/>
                  </a:cubicBezTo>
                  <a:cubicBezTo>
                    <a:pt x="7" y="34"/>
                    <a:pt x="6" y="35"/>
                    <a:pt x="6" y="31"/>
                  </a:cubicBezTo>
                  <a:cubicBezTo>
                    <a:pt x="5" y="27"/>
                    <a:pt x="4" y="23"/>
                    <a:pt x="4" y="21"/>
                  </a:cubicBezTo>
                  <a:cubicBezTo>
                    <a:pt x="4" y="19"/>
                    <a:pt x="5" y="23"/>
                    <a:pt x="3" y="17"/>
                  </a:cubicBezTo>
                  <a:cubicBezTo>
                    <a:pt x="1" y="11"/>
                    <a:pt x="0" y="11"/>
                    <a:pt x="0" y="8"/>
                  </a:cubicBezTo>
                  <a:cubicBezTo>
                    <a:pt x="1" y="6"/>
                    <a:pt x="4" y="0"/>
                    <a:pt x="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9" name="Freeform 876">
              <a:extLst>
                <a:ext uri="{FF2B5EF4-FFF2-40B4-BE49-F238E27FC236}">
                  <a16:creationId xmlns:a16="http://schemas.microsoft.com/office/drawing/2014/main" id="{0C4C442C-371D-428E-AC47-42DC5336B04F}"/>
                </a:ext>
              </a:extLst>
            </p:cNvPr>
            <p:cNvSpPr>
              <a:spLocks/>
            </p:cNvSpPr>
            <p:nvPr/>
          </p:nvSpPr>
          <p:spPr bwMode="auto">
            <a:xfrm>
              <a:off x="8443720" y="4226768"/>
              <a:ext cx="69767" cy="81727"/>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0" name="Freeform 877">
              <a:extLst>
                <a:ext uri="{FF2B5EF4-FFF2-40B4-BE49-F238E27FC236}">
                  <a16:creationId xmlns:a16="http://schemas.microsoft.com/office/drawing/2014/main" id="{3FC67F63-7A39-4F60-A788-54DCBCFA941D}"/>
                </a:ext>
              </a:extLst>
            </p:cNvPr>
            <p:cNvSpPr>
              <a:spLocks/>
            </p:cNvSpPr>
            <p:nvPr/>
          </p:nvSpPr>
          <p:spPr bwMode="auto">
            <a:xfrm>
              <a:off x="8365980" y="4278595"/>
              <a:ext cx="127574" cy="77740"/>
            </a:xfrm>
            <a:custGeom>
              <a:avLst/>
              <a:gdLst>
                <a:gd name="T0" fmla="*/ 84 w 106"/>
                <a:gd name="T1" fmla="*/ 5 h 66"/>
                <a:gd name="T2" fmla="*/ 84 w 106"/>
                <a:gd name="T3" fmla="*/ 9 h 66"/>
                <a:gd name="T4" fmla="*/ 84 w 106"/>
                <a:gd name="T5" fmla="*/ 18 h 66"/>
                <a:gd name="T6" fmla="*/ 78 w 106"/>
                <a:gd name="T7" fmla="*/ 26 h 66"/>
                <a:gd name="T8" fmla="*/ 71 w 106"/>
                <a:gd name="T9" fmla="*/ 26 h 66"/>
                <a:gd name="T10" fmla="*/ 65 w 106"/>
                <a:gd name="T11" fmla="*/ 33 h 66"/>
                <a:gd name="T12" fmla="*/ 62 w 106"/>
                <a:gd name="T13" fmla="*/ 40 h 66"/>
                <a:gd name="T14" fmla="*/ 49 w 106"/>
                <a:gd name="T15" fmla="*/ 40 h 66"/>
                <a:gd name="T16" fmla="*/ 44 w 106"/>
                <a:gd name="T17" fmla="*/ 36 h 66"/>
                <a:gd name="T18" fmla="*/ 45 w 106"/>
                <a:gd name="T19" fmla="*/ 29 h 66"/>
                <a:gd name="T20" fmla="*/ 46 w 106"/>
                <a:gd name="T21" fmla="*/ 26 h 66"/>
                <a:gd name="T22" fmla="*/ 38 w 106"/>
                <a:gd name="T23" fmla="*/ 31 h 66"/>
                <a:gd name="T24" fmla="*/ 38 w 106"/>
                <a:gd name="T25" fmla="*/ 38 h 66"/>
                <a:gd name="T26" fmla="*/ 27 w 106"/>
                <a:gd name="T27" fmla="*/ 41 h 66"/>
                <a:gd name="T28" fmla="*/ 12 w 106"/>
                <a:gd name="T29" fmla="*/ 41 h 66"/>
                <a:gd name="T30" fmla="*/ 1 w 106"/>
                <a:gd name="T31" fmla="*/ 41 h 66"/>
                <a:gd name="T32" fmla="*/ 4 w 106"/>
                <a:gd name="T33" fmla="*/ 49 h 66"/>
                <a:gd name="T34" fmla="*/ 11 w 106"/>
                <a:gd name="T35" fmla="*/ 52 h 66"/>
                <a:gd name="T36" fmla="*/ 20 w 106"/>
                <a:gd name="T37" fmla="*/ 58 h 66"/>
                <a:gd name="T38" fmla="*/ 27 w 106"/>
                <a:gd name="T39" fmla="*/ 59 h 66"/>
                <a:gd name="T40" fmla="*/ 35 w 106"/>
                <a:gd name="T41" fmla="*/ 62 h 66"/>
                <a:gd name="T42" fmla="*/ 48 w 106"/>
                <a:gd name="T43" fmla="*/ 62 h 66"/>
                <a:gd name="T44" fmla="*/ 60 w 106"/>
                <a:gd name="T45" fmla="*/ 57 h 66"/>
                <a:gd name="T46" fmla="*/ 73 w 106"/>
                <a:gd name="T47" fmla="*/ 52 h 66"/>
                <a:gd name="T48" fmla="*/ 83 w 106"/>
                <a:gd name="T49" fmla="*/ 46 h 66"/>
                <a:gd name="T50" fmla="*/ 85 w 106"/>
                <a:gd name="T51" fmla="*/ 39 h 66"/>
                <a:gd name="T52" fmla="*/ 95 w 106"/>
                <a:gd name="T53" fmla="*/ 39 h 66"/>
                <a:gd name="T54" fmla="*/ 95 w 106"/>
                <a:gd name="T55" fmla="*/ 33 h 66"/>
                <a:gd name="T56" fmla="*/ 95 w 106"/>
                <a:gd name="T57" fmla="*/ 26 h 66"/>
                <a:gd name="T58" fmla="*/ 103 w 106"/>
                <a:gd name="T59" fmla="*/ 23 h 66"/>
                <a:gd name="T60" fmla="*/ 105 w 106"/>
                <a:gd name="T61" fmla="*/ 15 h 66"/>
                <a:gd name="T62" fmla="*/ 101 w 106"/>
                <a:gd name="T63" fmla="*/ 5 h 66"/>
                <a:gd name="T64" fmla="*/ 87 w 106"/>
                <a:gd name="T65" fmla="*/ 2 h 66"/>
                <a:gd name="T66" fmla="*/ 84 w 106"/>
                <a:gd name="T6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66">
                  <a:moveTo>
                    <a:pt x="84" y="5"/>
                  </a:moveTo>
                  <a:cubicBezTo>
                    <a:pt x="84" y="5"/>
                    <a:pt x="83" y="4"/>
                    <a:pt x="84" y="9"/>
                  </a:cubicBezTo>
                  <a:cubicBezTo>
                    <a:pt x="85" y="14"/>
                    <a:pt x="84" y="16"/>
                    <a:pt x="84" y="18"/>
                  </a:cubicBezTo>
                  <a:cubicBezTo>
                    <a:pt x="85" y="21"/>
                    <a:pt x="81" y="27"/>
                    <a:pt x="78" y="26"/>
                  </a:cubicBezTo>
                  <a:cubicBezTo>
                    <a:pt x="76" y="24"/>
                    <a:pt x="73" y="22"/>
                    <a:pt x="71" y="26"/>
                  </a:cubicBezTo>
                  <a:cubicBezTo>
                    <a:pt x="69" y="30"/>
                    <a:pt x="67" y="31"/>
                    <a:pt x="65" y="33"/>
                  </a:cubicBezTo>
                  <a:cubicBezTo>
                    <a:pt x="63" y="34"/>
                    <a:pt x="68" y="40"/>
                    <a:pt x="62" y="40"/>
                  </a:cubicBezTo>
                  <a:cubicBezTo>
                    <a:pt x="56" y="41"/>
                    <a:pt x="51" y="41"/>
                    <a:pt x="49" y="40"/>
                  </a:cubicBezTo>
                  <a:cubicBezTo>
                    <a:pt x="47" y="40"/>
                    <a:pt x="44" y="41"/>
                    <a:pt x="44" y="36"/>
                  </a:cubicBezTo>
                  <a:cubicBezTo>
                    <a:pt x="44" y="31"/>
                    <a:pt x="44" y="31"/>
                    <a:pt x="45" y="29"/>
                  </a:cubicBezTo>
                  <a:cubicBezTo>
                    <a:pt x="47" y="28"/>
                    <a:pt x="50" y="24"/>
                    <a:pt x="46" y="26"/>
                  </a:cubicBezTo>
                  <a:cubicBezTo>
                    <a:pt x="42" y="27"/>
                    <a:pt x="38" y="27"/>
                    <a:pt x="38" y="31"/>
                  </a:cubicBezTo>
                  <a:cubicBezTo>
                    <a:pt x="38" y="35"/>
                    <a:pt x="43" y="37"/>
                    <a:pt x="38" y="38"/>
                  </a:cubicBezTo>
                  <a:cubicBezTo>
                    <a:pt x="33" y="40"/>
                    <a:pt x="33" y="41"/>
                    <a:pt x="27" y="41"/>
                  </a:cubicBezTo>
                  <a:cubicBezTo>
                    <a:pt x="21" y="41"/>
                    <a:pt x="17" y="40"/>
                    <a:pt x="12" y="41"/>
                  </a:cubicBezTo>
                  <a:cubicBezTo>
                    <a:pt x="8" y="41"/>
                    <a:pt x="2" y="37"/>
                    <a:pt x="1" y="41"/>
                  </a:cubicBezTo>
                  <a:cubicBezTo>
                    <a:pt x="0" y="45"/>
                    <a:pt x="2" y="48"/>
                    <a:pt x="4" y="49"/>
                  </a:cubicBezTo>
                  <a:cubicBezTo>
                    <a:pt x="7" y="50"/>
                    <a:pt x="8" y="48"/>
                    <a:pt x="11" y="52"/>
                  </a:cubicBezTo>
                  <a:cubicBezTo>
                    <a:pt x="14" y="55"/>
                    <a:pt x="14" y="56"/>
                    <a:pt x="20" y="58"/>
                  </a:cubicBezTo>
                  <a:cubicBezTo>
                    <a:pt x="25" y="59"/>
                    <a:pt x="25" y="56"/>
                    <a:pt x="27" y="59"/>
                  </a:cubicBezTo>
                  <a:cubicBezTo>
                    <a:pt x="28" y="61"/>
                    <a:pt x="28" y="62"/>
                    <a:pt x="35" y="62"/>
                  </a:cubicBezTo>
                  <a:cubicBezTo>
                    <a:pt x="42" y="62"/>
                    <a:pt x="38" y="66"/>
                    <a:pt x="48" y="62"/>
                  </a:cubicBezTo>
                  <a:cubicBezTo>
                    <a:pt x="57" y="59"/>
                    <a:pt x="53" y="59"/>
                    <a:pt x="60" y="57"/>
                  </a:cubicBezTo>
                  <a:cubicBezTo>
                    <a:pt x="66" y="55"/>
                    <a:pt x="64" y="56"/>
                    <a:pt x="73" y="52"/>
                  </a:cubicBezTo>
                  <a:cubicBezTo>
                    <a:pt x="82" y="47"/>
                    <a:pt x="84" y="51"/>
                    <a:pt x="83" y="46"/>
                  </a:cubicBezTo>
                  <a:cubicBezTo>
                    <a:pt x="82" y="40"/>
                    <a:pt x="78" y="39"/>
                    <a:pt x="85" y="39"/>
                  </a:cubicBezTo>
                  <a:cubicBezTo>
                    <a:pt x="91" y="39"/>
                    <a:pt x="94" y="42"/>
                    <a:pt x="95" y="39"/>
                  </a:cubicBezTo>
                  <a:cubicBezTo>
                    <a:pt x="96" y="36"/>
                    <a:pt x="97" y="38"/>
                    <a:pt x="95" y="33"/>
                  </a:cubicBezTo>
                  <a:cubicBezTo>
                    <a:pt x="93" y="27"/>
                    <a:pt x="90" y="26"/>
                    <a:pt x="95" y="26"/>
                  </a:cubicBezTo>
                  <a:cubicBezTo>
                    <a:pt x="100" y="25"/>
                    <a:pt x="101" y="27"/>
                    <a:pt x="103" y="23"/>
                  </a:cubicBezTo>
                  <a:cubicBezTo>
                    <a:pt x="104" y="18"/>
                    <a:pt x="106" y="22"/>
                    <a:pt x="105" y="15"/>
                  </a:cubicBezTo>
                  <a:cubicBezTo>
                    <a:pt x="104" y="7"/>
                    <a:pt x="106" y="4"/>
                    <a:pt x="101" y="5"/>
                  </a:cubicBezTo>
                  <a:cubicBezTo>
                    <a:pt x="96" y="5"/>
                    <a:pt x="87" y="2"/>
                    <a:pt x="87" y="2"/>
                  </a:cubicBezTo>
                  <a:cubicBezTo>
                    <a:pt x="87" y="2"/>
                    <a:pt x="83" y="0"/>
                    <a:pt x="84"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1" name="Freeform 878">
              <a:extLst>
                <a:ext uri="{FF2B5EF4-FFF2-40B4-BE49-F238E27FC236}">
                  <a16:creationId xmlns:a16="http://schemas.microsoft.com/office/drawing/2014/main" id="{AEE4BCBD-42D0-4C12-81D0-296F7B249A8B}"/>
                </a:ext>
              </a:extLst>
            </p:cNvPr>
            <p:cNvSpPr>
              <a:spLocks/>
            </p:cNvSpPr>
            <p:nvPr/>
          </p:nvSpPr>
          <p:spPr bwMode="auto">
            <a:xfrm>
              <a:off x="8312159" y="4196868"/>
              <a:ext cx="37874" cy="19933"/>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2" name="Freeform 880">
              <a:extLst>
                <a:ext uri="{FF2B5EF4-FFF2-40B4-BE49-F238E27FC236}">
                  <a16:creationId xmlns:a16="http://schemas.microsoft.com/office/drawing/2014/main" id="{7EF224A9-1A64-44BC-8D50-C52A1AEFE725}"/>
                </a:ext>
              </a:extLst>
            </p:cNvPr>
            <p:cNvSpPr>
              <a:spLocks/>
            </p:cNvSpPr>
            <p:nvPr/>
          </p:nvSpPr>
          <p:spPr bwMode="auto">
            <a:xfrm>
              <a:off x="8413820" y="4218794"/>
              <a:ext cx="25914" cy="15947"/>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3" name="Freeform 881">
              <a:extLst>
                <a:ext uri="{FF2B5EF4-FFF2-40B4-BE49-F238E27FC236}">
                  <a16:creationId xmlns:a16="http://schemas.microsoft.com/office/drawing/2014/main" id="{8C8DA7BA-0DB0-4B66-AE82-79D7DA390D9F}"/>
                </a:ext>
              </a:extLst>
            </p:cNvPr>
            <p:cNvSpPr>
              <a:spLocks/>
            </p:cNvSpPr>
            <p:nvPr/>
          </p:nvSpPr>
          <p:spPr bwMode="auto">
            <a:xfrm>
              <a:off x="3565995" y="2935080"/>
              <a:ext cx="354816" cy="277075"/>
            </a:xfrm>
            <a:custGeom>
              <a:avLst/>
              <a:gdLst>
                <a:gd name="T0" fmla="*/ 293 w 296"/>
                <a:gd name="T1" fmla="*/ 103 h 232"/>
                <a:gd name="T2" fmla="*/ 290 w 296"/>
                <a:gd name="T3" fmla="*/ 109 h 232"/>
                <a:gd name="T4" fmla="*/ 282 w 296"/>
                <a:gd name="T5" fmla="*/ 109 h 232"/>
                <a:gd name="T6" fmla="*/ 265 w 296"/>
                <a:gd name="T7" fmla="*/ 107 h 232"/>
                <a:gd name="T8" fmla="*/ 257 w 296"/>
                <a:gd name="T9" fmla="*/ 107 h 232"/>
                <a:gd name="T10" fmla="*/ 251 w 296"/>
                <a:gd name="T11" fmla="*/ 110 h 232"/>
                <a:gd name="T12" fmla="*/ 243 w 296"/>
                <a:gd name="T13" fmla="*/ 121 h 232"/>
                <a:gd name="T14" fmla="*/ 227 w 296"/>
                <a:gd name="T15" fmla="*/ 121 h 232"/>
                <a:gd name="T16" fmla="*/ 230 w 296"/>
                <a:gd name="T17" fmla="*/ 129 h 232"/>
                <a:gd name="T18" fmla="*/ 231 w 296"/>
                <a:gd name="T19" fmla="*/ 140 h 232"/>
                <a:gd name="T20" fmla="*/ 213 w 296"/>
                <a:gd name="T21" fmla="*/ 150 h 232"/>
                <a:gd name="T22" fmla="*/ 196 w 296"/>
                <a:gd name="T23" fmla="*/ 157 h 232"/>
                <a:gd name="T24" fmla="*/ 187 w 296"/>
                <a:gd name="T25" fmla="*/ 170 h 232"/>
                <a:gd name="T26" fmla="*/ 165 w 296"/>
                <a:gd name="T27" fmla="*/ 174 h 232"/>
                <a:gd name="T28" fmla="*/ 157 w 296"/>
                <a:gd name="T29" fmla="*/ 181 h 232"/>
                <a:gd name="T30" fmla="*/ 141 w 296"/>
                <a:gd name="T31" fmla="*/ 181 h 232"/>
                <a:gd name="T32" fmla="*/ 130 w 296"/>
                <a:gd name="T33" fmla="*/ 188 h 232"/>
                <a:gd name="T34" fmla="*/ 118 w 296"/>
                <a:gd name="T35" fmla="*/ 196 h 232"/>
                <a:gd name="T36" fmla="*/ 109 w 296"/>
                <a:gd name="T37" fmla="*/ 207 h 232"/>
                <a:gd name="T38" fmla="*/ 107 w 296"/>
                <a:gd name="T39" fmla="*/ 232 h 232"/>
                <a:gd name="T40" fmla="*/ 1 w 296"/>
                <a:gd name="T41" fmla="*/ 231 h 232"/>
                <a:gd name="T42" fmla="*/ 7 w 296"/>
                <a:gd name="T43" fmla="*/ 224 h 232"/>
                <a:gd name="T44" fmla="*/ 29 w 296"/>
                <a:gd name="T45" fmla="*/ 219 h 232"/>
                <a:gd name="T46" fmla="*/ 44 w 296"/>
                <a:gd name="T47" fmla="*/ 212 h 232"/>
                <a:gd name="T48" fmla="*/ 59 w 296"/>
                <a:gd name="T49" fmla="*/ 200 h 232"/>
                <a:gd name="T50" fmla="*/ 74 w 296"/>
                <a:gd name="T51" fmla="*/ 184 h 232"/>
                <a:gd name="T52" fmla="*/ 85 w 296"/>
                <a:gd name="T53" fmla="*/ 169 h 232"/>
                <a:gd name="T54" fmla="*/ 89 w 296"/>
                <a:gd name="T55" fmla="*/ 159 h 232"/>
                <a:gd name="T56" fmla="*/ 86 w 296"/>
                <a:gd name="T57" fmla="*/ 151 h 232"/>
                <a:gd name="T58" fmla="*/ 86 w 296"/>
                <a:gd name="T59" fmla="*/ 132 h 232"/>
                <a:gd name="T60" fmla="*/ 90 w 296"/>
                <a:gd name="T61" fmla="*/ 118 h 232"/>
                <a:gd name="T62" fmla="*/ 100 w 296"/>
                <a:gd name="T63" fmla="*/ 105 h 232"/>
                <a:gd name="T64" fmla="*/ 105 w 296"/>
                <a:gd name="T65" fmla="*/ 88 h 232"/>
                <a:gd name="T66" fmla="*/ 115 w 296"/>
                <a:gd name="T67" fmla="*/ 79 h 232"/>
                <a:gd name="T68" fmla="*/ 128 w 296"/>
                <a:gd name="T69" fmla="*/ 72 h 232"/>
                <a:gd name="T70" fmla="*/ 140 w 296"/>
                <a:gd name="T71" fmla="*/ 67 h 232"/>
                <a:gd name="T72" fmla="*/ 152 w 296"/>
                <a:gd name="T73" fmla="*/ 59 h 232"/>
                <a:gd name="T74" fmla="*/ 162 w 296"/>
                <a:gd name="T75" fmla="*/ 50 h 232"/>
                <a:gd name="T76" fmla="*/ 177 w 296"/>
                <a:gd name="T77" fmla="*/ 32 h 232"/>
                <a:gd name="T78" fmla="*/ 181 w 296"/>
                <a:gd name="T79" fmla="*/ 15 h 232"/>
                <a:gd name="T80" fmla="*/ 187 w 296"/>
                <a:gd name="T81" fmla="*/ 4 h 232"/>
                <a:gd name="T82" fmla="*/ 199 w 296"/>
                <a:gd name="T83" fmla="*/ 2 h 232"/>
                <a:gd name="T84" fmla="*/ 203 w 296"/>
                <a:gd name="T85" fmla="*/ 11 h 232"/>
                <a:gd name="T86" fmla="*/ 218 w 296"/>
                <a:gd name="T87" fmla="*/ 23 h 232"/>
                <a:gd name="T88" fmla="*/ 242 w 296"/>
                <a:gd name="T89" fmla="*/ 23 h 232"/>
                <a:gd name="T90" fmla="*/ 252 w 296"/>
                <a:gd name="T91" fmla="*/ 17 h 232"/>
                <a:gd name="T92" fmla="*/ 258 w 296"/>
                <a:gd name="T93" fmla="*/ 13 h 232"/>
                <a:gd name="T94" fmla="*/ 270 w 296"/>
                <a:gd name="T95" fmla="*/ 24 h 232"/>
                <a:gd name="T96" fmla="*/ 272 w 296"/>
                <a:gd name="T97" fmla="*/ 24 h 232"/>
                <a:gd name="T98" fmla="*/ 276 w 296"/>
                <a:gd name="T99" fmla="*/ 28 h 232"/>
                <a:gd name="T100" fmla="*/ 283 w 296"/>
                <a:gd name="T101" fmla="*/ 40 h 232"/>
                <a:gd name="T102" fmla="*/ 283 w 296"/>
                <a:gd name="T103" fmla="*/ 59 h 232"/>
                <a:gd name="T104" fmla="*/ 285 w 296"/>
                <a:gd name="T105" fmla="*/ 71 h 232"/>
                <a:gd name="T106" fmla="*/ 287 w 296"/>
                <a:gd name="T107" fmla="*/ 84 h 232"/>
                <a:gd name="T108" fmla="*/ 293 w 296"/>
                <a:gd name="T109" fmla="*/ 93 h 232"/>
                <a:gd name="T110" fmla="*/ 293 w 296"/>
                <a:gd name="T111"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32">
                  <a:moveTo>
                    <a:pt x="293" y="103"/>
                  </a:moveTo>
                  <a:cubicBezTo>
                    <a:pt x="291" y="105"/>
                    <a:pt x="295" y="109"/>
                    <a:pt x="290" y="109"/>
                  </a:cubicBezTo>
                  <a:cubicBezTo>
                    <a:pt x="284" y="110"/>
                    <a:pt x="289" y="111"/>
                    <a:pt x="282" y="109"/>
                  </a:cubicBezTo>
                  <a:cubicBezTo>
                    <a:pt x="276" y="108"/>
                    <a:pt x="268" y="107"/>
                    <a:pt x="265" y="107"/>
                  </a:cubicBezTo>
                  <a:cubicBezTo>
                    <a:pt x="262" y="107"/>
                    <a:pt x="259" y="105"/>
                    <a:pt x="257" y="107"/>
                  </a:cubicBezTo>
                  <a:cubicBezTo>
                    <a:pt x="256" y="109"/>
                    <a:pt x="252" y="105"/>
                    <a:pt x="251" y="110"/>
                  </a:cubicBezTo>
                  <a:cubicBezTo>
                    <a:pt x="250" y="115"/>
                    <a:pt x="245" y="120"/>
                    <a:pt x="243" y="121"/>
                  </a:cubicBezTo>
                  <a:cubicBezTo>
                    <a:pt x="241" y="122"/>
                    <a:pt x="228" y="119"/>
                    <a:pt x="227" y="121"/>
                  </a:cubicBezTo>
                  <a:cubicBezTo>
                    <a:pt x="227" y="123"/>
                    <a:pt x="230" y="124"/>
                    <a:pt x="230" y="129"/>
                  </a:cubicBezTo>
                  <a:cubicBezTo>
                    <a:pt x="230" y="134"/>
                    <a:pt x="239" y="138"/>
                    <a:pt x="231" y="140"/>
                  </a:cubicBezTo>
                  <a:cubicBezTo>
                    <a:pt x="222" y="142"/>
                    <a:pt x="217" y="148"/>
                    <a:pt x="213" y="150"/>
                  </a:cubicBezTo>
                  <a:cubicBezTo>
                    <a:pt x="210" y="152"/>
                    <a:pt x="203" y="149"/>
                    <a:pt x="196" y="157"/>
                  </a:cubicBezTo>
                  <a:cubicBezTo>
                    <a:pt x="190" y="164"/>
                    <a:pt x="196" y="168"/>
                    <a:pt x="187" y="170"/>
                  </a:cubicBezTo>
                  <a:cubicBezTo>
                    <a:pt x="178" y="172"/>
                    <a:pt x="166" y="171"/>
                    <a:pt x="165" y="174"/>
                  </a:cubicBezTo>
                  <a:cubicBezTo>
                    <a:pt x="163" y="178"/>
                    <a:pt x="162" y="181"/>
                    <a:pt x="157" y="181"/>
                  </a:cubicBezTo>
                  <a:cubicBezTo>
                    <a:pt x="153" y="180"/>
                    <a:pt x="146" y="179"/>
                    <a:pt x="141" y="181"/>
                  </a:cubicBezTo>
                  <a:cubicBezTo>
                    <a:pt x="136" y="183"/>
                    <a:pt x="137" y="184"/>
                    <a:pt x="130" y="188"/>
                  </a:cubicBezTo>
                  <a:cubicBezTo>
                    <a:pt x="122" y="192"/>
                    <a:pt x="124" y="192"/>
                    <a:pt x="118" y="196"/>
                  </a:cubicBezTo>
                  <a:cubicBezTo>
                    <a:pt x="113" y="201"/>
                    <a:pt x="109" y="207"/>
                    <a:pt x="109" y="207"/>
                  </a:cubicBezTo>
                  <a:cubicBezTo>
                    <a:pt x="107" y="232"/>
                    <a:pt x="107" y="232"/>
                    <a:pt x="107" y="232"/>
                  </a:cubicBezTo>
                  <a:cubicBezTo>
                    <a:pt x="1" y="231"/>
                    <a:pt x="1" y="231"/>
                    <a:pt x="1" y="231"/>
                  </a:cubicBezTo>
                  <a:cubicBezTo>
                    <a:pt x="4" y="226"/>
                    <a:pt x="0" y="224"/>
                    <a:pt x="7" y="224"/>
                  </a:cubicBezTo>
                  <a:cubicBezTo>
                    <a:pt x="16" y="224"/>
                    <a:pt x="22" y="222"/>
                    <a:pt x="29" y="219"/>
                  </a:cubicBezTo>
                  <a:cubicBezTo>
                    <a:pt x="37" y="216"/>
                    <a:pt x="39" y="217"/>
                    <a:pt x="44" y="212"/>
                  </a:cubicBezTo>
                  <a:cubicBezTo>
                    <a:pt x="50" y="207"/>
                    <a:pt x="51" y="203"/>
                    <a:pt x="59" y="200"/>
                  </a:cubicBezTo>
                  <a:cubicBezTo>
                    <a:pt x="67" y="197"/>
                    <a:pt x="68" y="194"/>
                    <a:pt x="74" y="184"/>
                  </a:cubicBezTo>
                  <a:cubicBezTo>
                    <a:pt x="79" y="174"/>
                    <a:pt x="81" y="175"/>
                    <a:pt x="85" y="169"/>
                  </a:cubicBezTo>
                  <a:cubicBezTo>
                    <a:pt x="88" y="164"/>
                    <a:pt x="89" y="163"/>
                    <a:pt x="89" y="159"/>
                  </a:cubicBezTo>
                  <a:cubicBezTo>
                    <a:pt x="89" y="154"/>
                    <a:pt x="88" y="163"/>
                    <a:pt x="86" y="151"/>
                  </a:cubicBezTo>
                  <a:cubicBezTo>
                    <a:pt x="84" y="140"/>
                    <a:pt x="86" y="139"/>
                    <a:pt x="86" y="132"/>
                  </a:cubicBezTo>
                  <a:cubicBezTo>
                    <a:pt x="87" y="126"/>
                    <a:pt x="86" y="122"/>
                    <a:pt x="90" y="118"/>
                  </a:cubicBezTo>
                  <a:cubicBezTo>
                    <a:pt x="95" y="113"/>
                    <a:pt x="98" y="109"/>
                    <a:pt x="100" y="105"/>
                  </a:cubicBezTo>
                  <a:cubicBezTo>
                    <a:pt x="102" y="101"/>
                    <a:pt x="101" y="92"/>
                    <a:pt x="105" y="88"/>
                  </a:cubicBezTo>
                  <a:cubicBezTo>
                    <a:pt x="109" y="84"/>
                    <a:pt x="108" y="83"/>
                    <a:pt x="115" y="79"/>
                  </a:cubicBezTo>
                  <a:cubicBezTo>
                    <a:pt x="123" y="75"/>
                    <a:pt x="119" y="76"/>
                    <a:pt x="128" y="72"/>
                  </a:cubicBezTo>
                  <a:cubicBezTo>
                    <a:pt x="137" y="68"/>
                    <a:pt x="133" y="69"/>
                    <a:pt x="140" y="67"/>
                  </a:cubicBezTo>
                  <a:cubicBezTo>
                    <a:pt x="147" y="64"/>
                    <a:pt x="146" y="64"/>
                    <a:pt x="152" y="59"/>
                  </a:cubicBezTo>
                  <a:cubicBezTo>
                    <a:pt x="158" y="54"/>
                    <a:pt x="154" y="57"/>
                    <a:pt x="162" y="50"/>
                  </a:cubicBezTo>
                  <a:cubicBezTo>
                    <a:pt x="171" y="43"/>
                    <a:pt x="174" y="39"/>
                    <a:pt x="177" y="32"/>
                  </a:cubicBezTo>
                  <a:cubicBezTo>
                    <a:pt x="180" y="25"/>
                    <a:pt x="181" y="20"/>
                    <a:pt x="181" y="15"/>
                  </a:cubicBezTo>
                  <a:cubicBezTo>
                    <a:pt x="182" y="9"/>
                    <a:pt x="181" y="4"/>
                    <a:pt x="187" y="4"/>
                  </a:cubicBezTo>
                  <a:cubicBezTo>
                    <a:pt x="192" y="4"/>
                    <a:pt x="195" y="0"/>
                    <a:pt x="199" y="2"/>
                  </a:cubicBezTo>
                  <a:cubicBezTo>
                    <a:pt x="203" y="4"/>
                    <a:pt x="196" y="3"/>
                    <a:pt x="203" y="11"/>
                  </a:cubicBezTo>
                  <a:cubicBezTo>
                    <a:pt x="210" y="19"/>
                    <a:pt x="212" y="23"/>
                    <a:pt x="218" y="23"/>
                  </a:cubicBezTo>
                  <a:cubicBezTo>
                    <a:pt x="223" y="23"/>
                    <a:pt x="236" y="25"/>
                    <a:pt x="242" y="23"/>
                  </a:cubicBezTo>
                  <a:cubicBezTo>
                    <a:pt x="249" y="20"/>
                    <a:pt x="252" y="19"/>
                    <a:pt x="252" y="17"/>
                  </a:cubicBezTo>
                  <a:cubicBezTo>
                    <a:pt x="252" y="14"/>
                    <a:pt x="258" y="9"/>
                    <a:pt x="258" y="13"/>
                  </a:cubicBezTo>
                  <a:cubicBezTo>
                    <a:pt x="259" y="18"/>
                    <a:pt x="266" y="23"/>
                    <a:pt x="270" y="24"/>
                  </a:cubicBezTo>
                  <a:cubicBezTo>
                    <a:pt x="270" y="24"/>
                    <a:pt x="271" y="24"/>
                    <a:pt x="272" y="24"/>
                  </a:cubicBezTo>
                  <a:cubicBezTo>
                    <a:pt x="273" y="25"/>
                    <a:pt x="274" y="26"/>
                    <a:pt x="276" y="28"/>
                  </a:cubicBezTo>
                  <a:cubicBezTo>
                    <a:pt x="279" y="32"/>
                    <a:pt x="284" y="32"/>
                    <a:pt x="283" y="40"/>
                  </a:cubicBezTo>
                  <a:cubicBezTo>
                    <a:pt x="282" y="48"/>
                    <a:pt x="281" y="51"/>
                    <a:pt x="283" y="59"/>
                  </a:cubicBezTo>
                  <a:cubicBezTo>
                    <a:pt x="285" y="66"/>
                    <a:pt x="284" y="64"/>
                    <a:pt x="285" y="71"/>
                  </a:cubicBezTo>
                  <a:cubicBezTo>
                    <a:pt x="285" y="78"/>
                    <a:pt x="281" y="76"/>
                    <a:pt x="287" y="84"/>
                  </a:cubicBezTo>
                  <a:cubicBezTo>
                    <a:pt x="293" y="91"/>
                    <a:pt x="291" y="91"/>
                    <a:pt x="293" y="93"/>
                  </a:cubicBezTo>
                  <a:cubicBezTo>
                    <a:pt x="296" y="96"/>
                    <a:pt x="295" y="101"/>
                    <a:pt x="293" y="10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4" name="Freeform 882">
              <a:extLst>
                <a:ext uri="{FF2B5EF4-FFF2-40B4-BE49-F238E27FC236}">
                  <a16:creationId xmlns:a16="http://schemas.microsoft.com/office/drawing/2014/main" id="{0F6D60AB-1AE6-4D89-B0CB-431A742A4033}"/>
                </a:ext>
              </a:extLst>
            </p:cNvPr>
            <p:cNvSpPr>
              <a:spLocks/>
            </p:cNvSpPr>
            <p:nvPr/>
          </p:nvSpPr>
          <p:spPr bwMode="auto">
            <a:xfrm>
              <a:off x="3444401" y="3212155"/>
              <a:ext cx="253155" cy="215281"/>
            </a:xfrm>
            <a:custGeom>
              <a:avLst/>
              <a:gdLst>
                <a:gd name="T0" fmla="*/ 212 w 212"/>
                <a:gd name="T1" fmla="*/ 1 h 181"/>
                <a:gd name="T2" fmla="*/ 211 w 212"/>
                <a:gd name="T3" fmla="*/ 10 h 181"/>
                <a:gd name="T4" fmla="*/ 211 w 212"/>
                <a:gd name="T5" fmla="*/ 11 h 181"/>
                <a:gd name="T6" fmla="*/ 210 w 212"/>
                <a:gd name="T7" fmla="*/ 47 h 181"/>
                <a:gd name="T8" fmla="*/ 129 w 212"/>
                <a:gd name="T9" fmla="*/ 49 h 181"/>
                <a:gd name="T10" fmla="*/ 126 w 212"/>
                <a:gd name="T11" fmla="*/ 73 h 181"/>
                <a:gd name="T12" fmla="*/ 127 w 212"/>
                <a:gd name="T13" fmla="*/ 115 h 181"/>
                <a:gd name="T14" fmla="*/ 116 w 212"/>
                <a:gd name="T15" fmla="*/ 122 h 181"/>
                <a:gd name="T16" fmla="*/ 100 w 212"/>
                <a:gd name="T17" fmla="*/ 134 h 181"/>
                <a:gd name="T18" fmla="*/ 101 w 212"/>
                <a:gd name="T19" fmla="*/ 146 h 181"/>
                <a:gd name="T20" fmla="*/ 99 w 212"/>
                <a:gd name="T21" fmla="*/ 181 h 181"/>
                <a:gd name="T22" fmla="*/ 1 w 212"/>
                <a:gd name="T23" fmla="*/ 178 h 181"/>
                <a:gd name="T24" fmla="*/ 3 w 212"/>
                <a:gd name="T25" fmla="*/ 165 h 181"/>
                <a:gd name="T26" fmla="*/ 14 w 212"/>
                <a:gd name="T27" fmla="*/ 149 h 181"/>
                <a:gd name="T28" fmla="*/ 22 w 212"/>
                <a:gd name="T29" fmla="*/ 133 h 181"/>
                <a:gd name="T30" fmla="*/ 27 w 212"/>
                <a:gd name="T31" fmla="*/ 122 h 181"/>
                <a:gd name="T32" fmla="*/ 34 w 212"/>
                <a:gd name="T33" fmla="*/ 111 h 181"/>
                <a:gd name="T34" fmla="*/ 38 w 212"/>
                <a:gd name="T35" fmla="*/ 100 h 181"/>
                <a:gd name="T36" fmla="*/ 49 w 212"/>
                <a:gd name="T37" fmla="*/ 90 h 181"/>
                <a:gd name="T38" fmla="*/ 58 w 212"/>
                <a:gd name="T39" fmla="*/ 73 h 181"/>
                <a:gd name="T40" fmla="*/ 65 w 212"/>
                <a:gd name="T41" fmla="*/ 51 h 181"/>
                <a:gd name="T42" fmla="*/ 73 w 212"/>
                <a:gd name="T43" fmla="*/ 39 h 181"/>
                <a:gd name="T44" fmla="*/ 87 w 212"/>
                <a:gd name="T45" fmla="*/ 29 h 181"/>
                <a:gd name="T46" fmla="*/ 95 w 212"/>
                <a:gd name="T47" fmla="*/ 19 h 181"/>
                <a:gd name="T48" fmla="*/ 102 w 212"/>
                <a:gd name="T49" fmla="*/ 1 h 181"/>
                <a:gd name="T50" fmla="*/ 104 w 212"/>
                <a:gd name="T51" fmla="*/ 0 h 181"/>
                <a:gd name="T52" fmla="*/ 210 w 212"/>
                <a:gd name="T53" fmla="*/ 1 h 181"/>
                <a:gd name="T54" fmla="*/ 212 w 212"/>
                <a:gd name="T5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1">
                  <a:moveTo>
                    <a:pt x="212" y="1"/>
                  </a:moveTo>
                  <a:cubicBezTo>
                    <a:pt x="211" y="10"/>
                    <a:pt x="211" y="10"/>
                    <a:pt x="211" y="10"/>
                  </a:cubicBezTo>
                  <a:cubicBezTo>
                    <a:pt x="211" y="11"/>
                    <a:pt x="211" y="11"/>
                    <a:pt x="211" y="11"/>
                  </a:cubicBezTo>
                  <a:cubicBezTo>
                    <a:pt x="210" y="47"/>
                    <a:pt x="210" y="47"/>
                    <a:pt x="210" y="47"/>
                  </a:cubicBezTo>
                  <a:cubicBezTo>
                    <a:pt x="129" y="49"/>
                    <a:pt x="129" y="49"/>
                    <a:pt x="129" y="49"/>
                  </a:cubicBezTo>
                  <a:cubicBezTo>
                    <a:pt x="126" y="73"/>
                    <a:pt x="126" y="73"/>
                    <a:pt x="126" y="73"/>
                  </a:cubicBezTo>
                  <a:cubicBezTo>
                    <a:pt x="126" y="73"/>
                    <a:pt x="126" y="111"/>
                    <a:pt x="127" y="115"/>
                  </a:cubicBezTo>
                  <a:cubicBezTo>
                    <a:pt x="128" y="120"/>
                    <a:pt x="123" y="120"/>
                    <a:pt x="116" y="122"/>
                  </a:cubicBezTo>
                  <a:cubicBezTo>
                    <a:pt x="110" y="125"/>
                    <a:pt x="108" y="130"/>
                    <a:pt x="100" y="134"/>
                  </a:cubicBezTo>
                  <a:cubicBezTo>
                    <a:pt x="92" y="138"/>
                    <a:pt x="101" y="146"/>
                    <a:pt x="101" y="146"/>
                  </a:cubicBezTo>
                  <a:cubicBezTo>
                    <a:pt x="99" y="181"/>
                    <a:pt x="99" y="181"/>
                    <a:pt x="99" y="181"/>
                  </a:cubicBezTo>
                  <a:cubicBezTo>
                    <a:pt x="1" y="178"/>
                    <a:pt x="1" y="178"/>
                    <a:pt x="1" y="178"/>
                  </a:cubicBezTo>
                  <a:cubicBezTo>
                    <a:pt x="0" y="174"/>
                    <a:pt x="0" y="169"/>
                    <a:pt x="3" y="165"/>
                  </a:cubicBezTo>
                  <a:cubicBezTo>
                    <a:pt x="7" y="157"/>
                    <a:pt x="11" y="152"/>
                    <a:pt x="14" y="149"/>
                  </a:cubicBezTo>
                  <a:cubicBezTo>
                    <a:pt x="17" y="147"/>
                    <a:pt x="21" y="136"/>
                    <a:pt x="22" y="133"/>
                  </a:cubicBezTo>
                  <a:cubicBezTo>
                    <a:pt x="22" y="131"/>
                    <a:pt x="22" y="128"/>
                    <a:pt x="27" y="122"/>
                  </a:cubicBezTo>
                  <a:cubicBezTo>
                    <a:pt x="32" y="116"/>
                    <a:pt x="31" y="121"/>
                    <a:pt x="34" y="111"/>
                  </a:cubicBezTo>
                  <a:cubicBezTo>
                    <a:pt x="36" y="101"/>
                    <a:pt x="32" y="104"/>
                    <a:pt x="38" y="100"/>
                  </a:cubicBezTo>
                  <a:cubicBezTo>
                    <a:pt x="45" y="96"/>
                    <a:pt x="44" y="98"/>
                    <a:pt x="49" y="90"/>
                  </a:cubicBezTo>
                  <a:cubicBezTo>
                    <a:pt x="54" y="82"/>
                    <a:pt x="55" y="85"/>
                    <a:pt x="58" y="73"/>
                  </a:cubicBezTo>
                  <a:cubicBezTo>
                    <a:pt x="61" y="60"/>
                    <a:pt x="60" y="55"/>
                    <a:pt x="65" y="51"/>
                  </a:cubicBezTo>
                  <a:cubicBezTo>
                    <a:pt x="69" y="47"/>
                    <a:pt x="64" y="44"/>
                    <a:pt x="73" y="39"/>
                  </a:cubicBezTo>
                  <a:cubicBezTo>
                    <a:pt x="82" y="34"/>
                    <a:pt x="81" y="35"/>
                    <a:pt x="87" y="29"/>
                  </a:cubicBezTo>
                  <a:cubicBezTo>
                    <a:pt x="93" y="23"/>
                    <a:pt x="91" y="28"/>
                    <a:pt x="95" y="19"/>
                  </a:cubicBezTo>
                  <a:cubicBezTo>
                    <a:pt x="99" y="10"/>
                    <a:pt x="97" y="7"/>
                    <a:pt x="102" y="1"/>
                  </a:cubicBezTo>
                  <a:cubicBezTo>
                    <a:pt x="103" y="1"/>
                    <a:pt x="103" y="0"/>
                    <a:pt x="104" y="0"/>
                  </a:cubicBezTo>
                  <a:cubicBezTo>
                    <a:pt x="210" y="1"/>
                    <a:pt x="210" y="1"/>
                    <a:pt x="210" y="1"/>
                  </a:cubicBezTo>
                  <a:lnTo>
                    <a:pt x="212" y="1"/>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5" name="Freeform 883">
              <a:extLst>
                <a:ext uri="{FF2B5EF4-FFF2-40B4-BE49-F238E27FC236}">
                  <a16:creationId xmlns:a16="http://schemas.microsoft.com/office/drawing/2014/main" id="{DAFB080E-5F80-4E6D-8A42-DD4346B80AE3}"/>
                </a:ext>
              </a:extLst>
            </p:cNvPr>
            <p:cNvSpPr>
              <a:spLocks/>
            </p:cNvSpPr>
            <p:nvPr/>
          </p:nvSpPr>
          <p:spPr bwMode="auto">
            <a:xfrm>
              <a:off x="3695563" y="2895213"/>
              <a:ext cx="598005" cy="607970"/>
            </a:xfrm>
            <a:custGeom>
              <a:avLst/>
              <a:gdLst>
                <a:gd name="T0" fmla="*/ 498 w 500"/>
                <a:gd name="T1" fmla="*/ 384 h 507"/>
                <a:gd name="T2" fmla="*/ 332 w 500"/>
                <a:gd name="T3" fmla="*/ 501 h 507"/>
                <a:gd name="T4" fmla="*/ 303 w 500"/>
                <a:gd name="T5" fmla="*/ 506 h 507"/>
                <a:gd name="T6" fmla="*/ 286 w 500"/>
                <a:gd name="T7" fmla="*/ 494 h 507"/>
                <a:gd name="T8" fmla="*/ 270 w 500"/>
                <a:gd name="T9" fmla="*/ 480 h 507"/>
                <a:gd name="T10" fmla="*/ 253 w 500"/>
                <a:gd name="T11" fmla="*/ 474 h 507"/>
                <a:gd name="T12" fmla="*/ 238 w 500"/>
                <a:gd name="T13" fmla="*/ 460 h 507"/>
                <a:gd name="T14" fmla="*/ 91 w 500"/>
                <a:gd name="T15" fmla="*/ 342 h 507"/>
                <a:gd name="T16" fmla="*/ 1 w 500"/>
                <a:gd name="T17" fmla="*/ 274 h 507"/>
                <a:gd name="T18" fmla="*/ 0 w 500"/>
                <a:gd name="T19" fmla="*/ 265 h 507"/>
                <a:gd name="T20" fmla="*/ 11 w 500"/>
                <a:gd name="T21" fmla="*/ 229 h 507"/>
                <a:gd name="T22" fmla="*/ 34 w 500"/>
                <a:gd name="T23" fmla="*/ 214 h 507"/>
                <a:gd name="T24" fmla="*/ 58 w 500"/>
                <a:gd name="T25" fmla="*/ 207 h 507"/>
                <a:gd name="T26" fmla="*/ 89 w 500"/>
                <a:gd name="T27" fmla="*/ 190 h 507"/>
                <a:gd name="T28" fmla="*/ 124 w 500"/>
                <a:gd name="T29" fmla="*/ 173 h 507"/>
                <a:gd name="T30" fmla="*/ 120 w 500"/>
                <a:gd name="T31" fmla="*/ 154 h 507"/>
                <a:gd name="T32" fmla="*/ 144 w 500"/>
                <a:gd name="T33" fmla="*/ 143 h 507"/>
                <a:gd name="T34" fmla="*/ 158 w 500"/>
                <a:gd name="T35" fmla="*/ 140 h 507"/>
                <a:gd name="T36" fmla="*/ 183 w 500"/>
                <a:gd name="T37" fmla="*/ 142 h 507"/>
                <a:gd name="T38" fmla="*/ 186 w 500"/>
                <a:gd name="T39" fmla="*/ 126 h 507"/>
                <a:gd name="T40" fmla="*/ 178 w 500"/>
                <a:gd name="T41" fmla="*/ 104 h 507"/>
                <a:gd name="T42" fmla="*/ 176 w 500"/>
                <a:gd name="T43" fmla="*/ 73 h 507"/>
                <a:gd name="T44" fmla="*/ 165 w 500"/>
                <a:gd name="T45" fmla="*/ 57 h 507"/>
                <a:gd name="T46" fmla="*/ 195 w 500"/>
                <a:gd name="T47" fmla="*/ 43 h 507"/>
                <a:gd name="T48" fmla="*/ 221 w 500"/>
                <a:gd name="T49" fmla="*/ 31 h 507"/>
                <a:gd name="T50" fmla="*/ 254 w 500"/>
                <a:gd name="T51" fmla="*/ 17 h 507"/>
                <a:gd name="T52" fmla="*/ 292 w 500"/>
                <a:gd name="T53" fmla="*/ 10 h 507"/>
                <a:gd name="T54" fmla="*/ 335 w 500"/>
                <a:gd name="T55" fmla="*/ 7 h 507"/>
                <a:gd name="T56" fmla="*/ 356 w 500"/>
                <a:gd name="T57" fmla="*/ 8 h 507"/>
                <a:gd name="T58" fmla="*/ 385 w 500"/>
                <a:gd name="T59" fmla="*/ 6 h 507"/>
                <a:gd name="T60" fmla="*/ 412 w 500"/>
                <a:gd name="T61" fmla="*/ 6 h 507"/>
                <a:gd name="T62" fmla="*/ 419 w 500"/>
                <a:gd name="T63" fmla="*/ 11 h 507"/>
                <a:gd name="T64" fmla="*/ 413 w 500"/>
                <a:gd name="T65" fmla="*/ 28 h 507"/>
                <a:gd name="T66" fmla="*/ 413 w 500"/>
                <a:gd name="T67" fmla="*/ 50 h 507"/>
                <a:gd name="T68" fmla="*/ 406 w 500"/>
                <a:gd name="T69" fmla="*/ 75 h 507"/>
                <a:gd name="T70" fmla="*/ 395 w 500"/>
                <a:gd name="T71" fmla="*/ 99 h 507"/>
                <a:gd name="T72" fmla="*/ 414 w 500"/>
                <a:gd name="T73" fmla="*/ 123 h 507"/>
                <a:gd name="T74" fmla="*/ 431 w 500"/>
                <a:gd name="T75" fmla="*/ 143 h 507"/>
                <a:gd name="T76" fmla="*/ 438 w 500"/>
                <a:gd name="T77" fmla="*/ 182 h 507"/>
                <a:gd name="T78" fmla="*/ 443 w 500"/>
                <a:gd name="T79" fmla="*/ 194 h 507"/>
                <a:gd name="T80" fmla="*/ 447 w 500"/>
                <a:gd name="T81" fmla="*/ 214 h 507"/>
                <a:gd name="T82" fmla="*/ 450 w 500"/>
                <a:gd name="T83" fmla="*/ 255 h 507"/>
                <a:gd name="T84" fmla="*/ 450 w 500"/>
                <a:gd name="T85" fmla="*/ 283 h 507"/>
                <a:gd name="T86" fmla="*/ 448 w 500"/>
                <a:gd name="T87" fmla="*/ 323 h 507"/>
                <a:gd name="T88" fmla="*/ 461 w 500"/>
                <a:gd name="T89" fmla="*/ 354 h 507"/>
                <a:gd name="T90" fmla="*/ 492 w 500"/>
                <a:gd name="T91" fmla="*/ 36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507">
                  <a:moveTo>
                    <a:pt x="500" y="382"/>
                  </a:moveTo>
                  <a:cubicBezTo>
                    <a:pt x="500" y="383"/>
                    <a:pt x="499" y="383"/>
                    <a:pt x="498" y="384"/>
                  </a:cubicBezTo>
                  <a:cubicBezTo>
                    <a:pt x="416" y="435"/>
                    <a:pt x="365" y="482"/>
                    <a:pt x="355" y="490"/>
                  </a:cubicBezTo>
                  <a:cubicBezTo>
                    <a:pt x="345" y="497"/>
                    <a:pt x="343" y="499"/>
                    <a:pt x="332" y="501"/>
                  </a:cubicBezTo>
                  <a:cubicBezTo>
                    <a:pt x="323" y="502"/>
                    <a:pt x="319" y="504"/>
                    <a:pt x="312" y="505"/>
                  </a:cubicBezTo>
                  <a:cubicBezTo>
                    <a:pt x="309" y="505"/>
                    <a:pt x="306" y="506"/>
                    <a:pt x="303" y="506"/>
                  </a:cubicBezTo>
                  <a:cubicBezTo>
                    <a:pt x="290" y="507"/>
                    <a:pt x="296" y="507"/>
                    <a:pt x="286" y="506"/>
                  </a:cubicBezTo>
                  <a:cubicBezTo>
                    <a:pt x="276" y="505"/>
                    <a:pt x="286" y="500"/>
                    <a:pt x="286" y="494"/>
                  </a:cubicBezTo>
                  <a:cubicBezTo>
                    <a:pt x="286" y="488"/>
                    <a:pt x="284" y="488"/>
                    <a:pt x="282" y="483"/>
                  </a:cubicBezTo>
                  <a:cubicBezTo>
                    <a:pt x="281" y="478"/>
                    <a:pt x="280" y="482"/>
                    <a:pt x="270" y="480"/>
                  </a:cubicBezTo>
                  <a:cubicBezTo>
                    <a:pt x="261" y="478"/>
                    <a:pt x="268" y="478"/>
                    <a:pt x="265" y="474"/>
                  </a:cubicBezTo>
                  <a:cubicBezTo>
                    <a:pt x="262" y="469"/>
                    <a:pt x="261" y="475"/>
                    <a:pt x="253" y="474"/>
                  </a:cubicBezTo>
                  <a:cubicBezTo>
                    <a:pt x="244" y="473"/>
                    <a:pt x="250" y="470"/>
                    <a:pt x="247" y="465"/>
                  </a:cubicBezTo>
                  <a:cubicBezTo>
                    <a:pt x="245" y="460"/>
                    <a:pt x="245" y="463"/>
                    <a:pt x="238" y="460"/>
                  </a:cubicBezTo>
                  <a:cubicBezTo>
                    <a:pt x="231" y="458"/>
                    <a:pt x="238" y="452"/>
                    <a:pt x="238" y="452"/>
                  </a:cubicBezTo>
                  <a:cubicBezTo>
                    <a:pt x="91" y="342"/>
                    <a:pt x="91" y="342"/>
                    <a:pt x="91" y="342"/>
                  </a:cubicBezTo>
                  <a:cubicBezTo>
                    <a:pt x="1" y="275"/>
                    <a:pt x="1" y="275"/>
                    <a:pt x="1" y="275"/>
                  </a:cubicBezTo>
                  <a:cubicBezTo>
                    <a:pt x="1" y="274"/>
                    <a:pt x="1" y="274"/>
                    <a:pt x="1" y="274"/>
                  </a:cubicBezTo>
                  <a:cubicBezTo>
                    <a:pt x="2" y="265"/>
                    <a:pt x="2" y="265"/>
                    <a:pt x="2" y="265"/>
                  </a:cubicBezTo>
                  <a:cubicBezTo>
                    <a:pt x="0" y="265"/>
                    <a:pt x="0" y="265"/>
                    <a:pt x="0" y="265"/>
                  </a:cubicBezTo>
                  <a:cubicBezTo>
                    <a:pt x="2" y="240"/>
                    <a:pt x="2" y="240"/>
                    <a:pt x="2" y="240"/>
                  </a:cubicBezTo>
                  <a:cubicBezTo>
                    <a:pt x="2" y="240"/>
                    <a:pt x="6" y="234"/>
                    <a:pt x="11" y="229"/>
                  </a:cubicBezTo>
                  <a:cubicBezTo>
                    <a:pt x="17" y="225"/>
                    <a:pt x="15" y="225"/>
                    <a:pt x="23" y="221"/>
                  </a:cubicBezTo>
                  <a:cubicBezTo>
                    <a:pt x="30" y="217"/>
                    <a:pt x="29" y="216"/>
                    <a:pt x="34" y="214"/>
                  </a:cubicBezTo>
                  <a:cubicBezTo>
                    <a:pt x="39" y="212"/>
                    <a:pt x="46" y="213"/>
                    <a:pt x="50" y="214"/>
                  </a:cubicBezTo>
                  <a:cubicBezTo>
                    <a:pt x="55" y="214"/>
                    <a:pt x="56" y="211"/>
                    <a:pt x="58" y="207"/>
                  </a:cubicBezTo>
                  <a:cubicBezTo>
                    <a:pt x="59" y="204"/>
                    <a:pt x="71" y="205"/>
                    <a:pt x="80" y="203"/>
                  </a:cubicBezTo>
                  <a:cubicBezTo>
                    <a:pt x="89" y="201"/>
                    <a:pt x="83" y="197"/>
                    <a:pt x="89" y="190"/>
                  </a:cubicBezTo>
                  <a:cubicBezTo>
                    <a:pt x="96" y="182"/>
                    <a:pt x="103" y="185"/>
                    <a:pt x="106" y="183"/>
                  </a:cubicBezTo>
                  <a:cubicBezTo>
                    <a:pt x="110" y="181"/>
                    <a:pt x="115" y="175"/>
                    <a:pt x="124" y="173"/>
                  </a:cubicBezTo>
                  <a:cubicBezTo>
                    <a:pt x="132" y="171"/>
                    <a:pt x="123" y="167"/>
                    <a:pt x="123" y="162"/>
                  </a:cubicBezTo>
                  <a:cubicBezTo>
                    <a:pt x="123" y="157"/>
                    <a:pt x="120" y="156"/>
                    <a:pt x="120" y="154"/>
                  </a:cubicBezTo>
                  <a:cubicBezTo>
                    <a:pt x="121" y="152"/>
                    <a:pt x="134" y="155"/>
                    <a:pt x="136" y="154"/>
                  </a:cubicBezTo>
                  <a:cubicBezTo>
                    <a:pt x="138" y="153"/>
                    <a:pt x="143" y="148"/>
                    <a:pt x="144" y="143"/>
                  </a:cubicBezTo>
                  <a:cubicBezTo>
                    <a:pt x="145" y="138"/>
                    <a:pt x="149" y="142"/>
                    <a:pt x="150" y="140"/>
                  </a:cubicBezTo>
                  <a:cubicBezTo>
                    <a:pt x="152" y="138"/>
                    <a:pt x="155" y="140"/>
                    <a:pt x="158" y="140"/>
                  </a:cubicBezTo>
                  <a:cubicBezTo>
                    <a:pt x="161" y="140"/>
                    <a:pt x="169" y="141"/>
                    <a:pt x="175" y="142"/>
                  </a:cubicBezTo>
                  <a:cubicBezTo>
                    <a:pt x="182" y="144"/>
                    <a:pt x="177" y="143"/>
                    <a:pt x="183" y="142"/>
                  </a:cubicBezTo>
                  <a:cubicBezTo>
                    <a:pt x="188" y="142"/>
                    <a:pt x="184" y="138"/>
                    <a:pt x="186" y="136"/>
                  </a:cubicBezTo>
                  <a:cubicBezTo>
                    <a:pt x="188" y="134"/>
                    <a:pt x="189" y="129"/>
                    <a:pt x="186" y="126"/>
                  </a:cubicBezTo>
                  <a:cubicBezTo>
                    <a:pt x="184" y="124"/>
                    <a:pt x="186" y="124"/>
                    <a:pt x="180" y="117"/>
                  </a:cubicBezTo>
                  <a:cubicBezTo>
                    <a:pt x="174" y="109"/>
                    <a:pt x="178" y="111"/>
                    <a:pt x="178" y="104"/>
                  </a:cubicBezTo>
                  <a:cubicBezTo>
                    <a:pt x="177" y="97"/>
                    <a:pt x="178" y="99"/>
                    <a:pt x="176" y="92"/>
                  </a:cubicBezTo>
                  <a:cubicBezTo>
                    <a:pt x="174" y="84"/>
                    <a:pt x="175" y="81"/>
                    <a:pt x="176" y="73"/>
                  </a:cubicBezTo>
                  <a:cubicBezTo>
                    <a:pt x="177" y="65"/>
                    <a:pt x="172" y="65"/>
                    <a:pt x="169" y="61"/>
                  </a:cubicBezTo>
                  <a:cubicBezTo>
                    <a:pt x="167" y="59"/>
                    <a:pt x="166" y="58"/>
                    <a:pt x="165" y="57"/>
                  </a:cubicBezTo>
                  <a:cubicBezTo>
                    <a:pt x="169" y="58"/>
                    <a:pt x="174" y="58"/>
                    <a:pt x="178" y="55"/>
                  </a:cubicBezTo>
                  <a:cubicBezTo>
                    <a:pt x="184" y="51"/>
                    <a:pt x="188" y="47"/>
                    <a:pt x="195" y="43"/>
                  </a:cubicBezTo>
                  <a:cubicBezTo>
                    <a:pt x="203" y="39"/>
                    <a:pt x="203" y="35"/>
                    <a:pt x="210" y="36"/>
                  </a:cubicBezTo>
                  <a:cubicBezTo>
                    <a:pt x="217" y="38"/>
                    <a:pt x="218" y="35"/>
                    <a:pt x="221" y="31"/>
                  </a:cubicBezTo>
                  <a:cubicBezTo>
                    <a:pt x="224" y="27"/>
                    <a:pt x="227" y="25"/>
                    <a:pt x="234" y="23"/>
                  </a:cubicBezTo>
                  <a:cubicBezTo>
                    <a:pt x="241" y="21"/>
                    <a:pt x="241" y="18"/>
                    <a:pt x="254" y="17"/>
                  </a:cubicBezTo>
                  <a:cubicBezTo>
                    <a:pt x="266" y="17"/>
                    <a:pt x="269" y="15"/>
                    <a:pt x="275" y="14"/>
                  </a:cubicBezTo>
                  <a:cubicBezTo>
                    <a:pt x="281" y="13"/>
                    <a:pt x="281" y="13"/>
                    <a:pt x="292" y="10"/>
                  </a:cubicBezTo>
                  <a:cubicBezTo>
                    <a:pt x="304" y="7"/>
                    <a:pt x="307" y="5"/>
                    <a:pt x="310" y="6"/>
                  </a:cubicBezTo>
                  <a:cubicBezTo>
                    <a:pt x="313" y="7"/>
                    <a:pt x="331" y="5"/>
                    <a:pt x="335" y="7"/>
                  </a:cubicBezTo>
                  <a:cubicBezTo>
                    <a:pt x="339" y="9"/>
                    <a:pt x="343" y="16"/>
                    <a:pt x="347" y="13"/>
                  </a:cubicBezTo>
                  <a:cubicBezTo>
                    <a:pt x="352" y="10"/>
                    <a:pt x="348" y="9"/>
                    <a:pt x="356" y="8"/>
                  </a:cubicBezTo>
                  <a:cubicBezTo>
                    <a:pt x="365" y="7"/>
                    <a:pt x="364" y="0"/>
                    <a:pt x="367" y="2"/>
                  </a:cubicBezTo>
                  <a:cubicBezTo>
                    <a:pt x="370" y="4"/>
                    <a:pt x="372" y="8"/>
                    <a:pt x="385" y="6"/>
                  </a:cubicBezTo>
                  <a:cubicBezTo>
                    <a:pt x="397" y="5"/>
                    <a:pt x="397" y="1"/>
                    <a:pt x="400" y="3"/>
                  </a:cubicBezTo>
                  <a:cubicBezTo>
                    <a:pt x="403" y="5"/>
                    <a:pt x="404" y="6"/>
                    <a:pt x="412" y="6"/>
                  </a:cubicBezTo>
                  <a:cubicBezTo>
                    <a:pt x="416" y="6"/>
                    <a:pt x="419" y="6"/>
                    <a:pt x="422" y="5"/>
                  </a:cubicBezTo>
                  <a:cubicBezTo>
                    <a:pt x="422" y="7"/>
                    <a:pt x="422" y="9"/>
                    <a:pt x="419" y="11"/>
                  </a:cubicBezTo>
                  <a:cubicBezTo>
                    <a:pt x="414" y="13"/>
                    <a:pt x="408" y="16"/>
                    <a:pt x="411" y="19"/>
                  </a:cubicBezTo>
                  <a:cubicBezTo>
                    <a:pt x="414" y="22"/>
                    <a:pt x="417" y="23"/>
                    <a:pt x="413" y="28"/>
                  </a:cubicBezTo>
                  <a:cubicBezTo>
                    <a:pt x="409" y="34"/>
                    <a:pt x="409" y="34"/>
                    <a:pt x="411" y="37"/>
                  </a:cubicBezTo>
                  <a:cubicBezTo>
                    <a:pt x="413" y="40"/>
                    <a:pt x="413" y="41"/>
                    <a:pt x="413" y="50"/>
                  </a:cubicBezTo>
                  <a:cubicBezTo>
                    <a:pt x="413" y="59"/>
                    <a:pt x="418" y="60"/>
                    <a:pt x="413" y="65"/>
                  </a:cubicBezTo>
                  <a:cubicBezTo>
                    <a:pt x="409" y="70"/>
                    <a:pt x="414" y="69"/>
                    <a:pt x="406" y="75"/>
                  </a:cubicBezTo>
                  <a:cubicBezTo>
                    <a:pt x="398" y="82"/>
                    <a:pt x="395" y="82"/>
                    <a:pt x="395" y="87"/>
                  </a:cubicBezTo>
                  <a:cubicBezTo>
                    <a:pt x="395" y="93"/>
                    <a:pt x="392" y="94"/>
                    <a:pt x="395" y="99"/>
                  </a:cubicBezTo>
                  <a:cubicBezTo>
                    <a:pt x="398" y="105"/>
                    <a:pt x="398" y="110"/>
                    <a:pt x="403" y="114"/>
                  </a:cubicBezTo>
                  <a:cubicBezTo>
                    <a:pt x="409" y="119"/>
                    <a:pt x="413" y="119"/>
                    <a:pt x="414" y="123"/>
                  </a:cubicBezTo>
                  <a:cubicBezTo>
                    <a:pt x="415" y="128"/>
                    <a:pt x="416" y="130"/>
                    <a:pt x="421" y="134"/>
                  </a:cubicBezTo>
                  <a:cubicBezTo>
                    <a:pt x="425" y="137"/>
                    <a:pt x="430" y="134"/>
                    <a:pt x="431" y="143"/>
                  </a:cubicBezTo>
                  <a:cubicBezTo>
                    <a:pt x="432" y="152"/>
                    <a:pt x="433" y="149"/>
                    <a:pt x="435" y="159"/>
                  </a:cubicBezTo>
                  <a:cubicBezTo>
                    <a:pt x="437" y="170"/>
                    <a:pt x="437" y="177"/>
                    <a:pt x="438" y="182"/>
                  </a:cubicBezTo>
                  <a:cubicBezTo>
                    <a:pt x="439" y="188"/>
                    <a:pt x="441" y="190"/>
                    <a:pt x="441" y="191"/>
                  </a:cubicBezTo>
                  <a:cubicBezTo>
                    <a:pt x="441" y="192"/>
                    <a:pt x="441" y="192"/>
                    <a:pt x="443" y="194"/>
                  </a:cubicBezTo>
                  <a:cubicBezTo>
                    <a:pt x="442" y="195"/>
                    <a:pt x="441" y="195"/>
                    <a:pt x="441" y="195"/>
                  </a:cubicBezTo>
                  <a:cubicBezTo>
                    <a:pt x="431" y="199"/>
                    <a:pt x="441" y="206"/>
                    <a:pt x="447" y="214"/>
                  </a:cubicBezTo>
                  <a:cubicBezTo>
                    <a:pt x="453" y="222"/>
                    <a:pt x="447" y="221"/>
                    <a:pt x="449" y="233"/>
                  </a:cubicBezTo>
                  <a:cubicBezTo>
                    <a:pt x="450" y="244"/>
                    <a:pt x="447" y="250"/>
                    <a:pt x="450" y="255"/>
                  </a:cubicBezTo>
                  <a:cubicBezTo>
                    <a:pt x="452" y="259"/>
                    <a:pt x="453" y="267"/>
                    <a:pt x="448" y="270"/>
                  </a:cubicBezTo>
                  <a:cubicBezTo>
                    <a:pt x="442" y="273"/>
                    <a:pt x="448" y="280"/>
                    <a:pt x="450" y="283"/>
                  </a:cubicBezTo>
                  <a:cubicBezTo>
                    <a:pt x="453" y="287"/>
                    <a:pt x="451" y="296"/>
                    <a:pt x="440" y="303"/>
                  </a:cubicBezTo>
                  <a:cubicBezTo>
                    <a:pt x="428" y="311"/>
                    <a:pt x="443" y="319"/>
                    <a:pt x="448" y="323"/>
                  </a:cubicBezTo>
                  <a:cubicBezTo>
                    <a:pt x="454" y="328"/>
                    <a:pt x="455" y="334"/>
                    <a:pt x="455" y="340"/>
                  </a:cubicBezTo>
                  <a:cubicBezTo>
                    <a:pt x="455" y="346"/>
                    <a:pt x="455" y="347"/>
                    <a:pt x="461" y="354"/>
                  </a:cubicBezTo>
                  <a:cubicBezTo>
                    <a:pt x="467" y="361"/>
                    <a:pt x="467" y="354"/>
                    <a:pt x="473" y="354"/>
                  </a:cubicBezTo>
                  <a:cubicBezTo>
                    <a:pt x="480" y="354"/>
                    <a:pt x="485" y="359"/>
                    <a:pt x="492" y="363"/>
                  </a:cubicBezTo>
                  <a:cubicBezTo>
                    <a:pt x="498" y="366"/>
                    <a:pt x="497" y="371"/>
                    <a:pt x="500" y="38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6" name="Freeform 884">
              <a:extLst>
                <a:ext uri="{FF2B5EF4-FFF2-40B4-BE49-F238E27FC236}">
                  <a16:creationId xmlns:a16="http://schemas.microsoft.com/office/drawing/2014/main" id="{0F983A71-9D3F-44AE-AE98-64824636BE45}"/>
                </a:ext>
              </a:extLst>
            </p:cNvPr>
            <p:cNvSpPr>
              <a:spLocks/>
            </p:cNvSpPr>
            <p:nvPr/>
          </p:nvSpPr>
          <p:spPr bwMode="auto">
            <a:xfrm>
              <a:off x="4164000" y="2889233"/>
              <a:ext cx="119601" cy="239201"/>
            </a:xfrm>
            <a:custGeom>
              <a:avLst/>
              <a:gdLst>
                <a:gd name="T0" fmla="*/ 85 w 100"/>
                <a:gd name="T1" fmla="*/ 146 h 200"/>
                <a:gd name="T2" fmla="*/ 71 w 100"/>
                <a:gd name="T3" fmla="*/ 158 h 200"/>
                <a:gd name="T4" fmla="*/ 68 w 100"/>
                <a:gd name="T5" fmla="*/ 172 h 200"/>
                <a:gd name="T6" fmla="*/ 65 w 100"/>
                <a:gd name="T7" fmla="*/ 187 h 200"/>
                <a:gd name="T8" fmla="*/ 51 w 100"/>
                <a:gd name="T9" fmla="*/ 200 h 200"/>
                <a:gd name="T10" fmla="*/ 49 w 100"/>
                <a:gd name="T11" fmla="*/ 197 h 200"/>
                <a:gd name="T12" fmla="*/ 46 w 100"/>
                <a:gd name="T13" fmla="*/ 188 h 200"/>
                <a:gd name="T14" fmla="*/ 43 w 100"/>
                <a:gd name="T15" fmla="*/ 165 h 200"/>
                <a:gd name="T16" fmla="*/ 39 w 100"/>
                <a:gd name="T17" fmla="*/ 149 h 200"/>
                <a:gd name="T18" fmla="*/ 29 w 100"/>
                <a:gd name="T19" fmla="*/ 140 h 200"/>
                <a:gd name="T20" fmla="*/ 22 w 100"/>
                <a:gd name="T21" fmla="*/ 129 h 200"/>
                <a:gd name="T22" fmla="*/ 11 w 100"/>
                <a:gd name="T23" fmla="*/ 120 h 200"/>
                <a:gd name="T24" fmla="*/ 3 w 100"/>
                <a:gd name="T25" fmla="*/ 105 h 200"/>
                <a:gd name="T26" fmla="*/ 3 w 100"/>
                <a:gd name="T27" fmla="*/ 93 h 200"/>
                <a:gd name="T28" fmla="*/ 14 w 100"/>
                <a:gd name="T29" fmla="*/ 81 h 200"/>
                <a:gd name="T30" fmla="*/ 21 w 100"/>
                <a:gd name="T31" fmla="*/ 71 h 200"/>
                <a:gd name="T32" fmla="*/ 21 w 100"/>
                <a:gd name="T33" fmla="*/ 56 h 200"/>
                <a:gd name="T34" fmla="*/ 19 w 100"/>
                <a:gd name="T35" fmla="*/ 43 h 200"/>
                <a:gd name="T36" fmla="*/ 21 w 100"/>
                <a:gd name="T37" fmla="*/ 34 h 200"/>
                <a:gd name="T38" fmla="*/ 19 w 100"/>
                <a:gd name="T39" fmla="*/ 25 h 200"/>
                <a:gd name="T40" fmla="*/ 27 w 100"/>
                <a:gd name="T41" fmla="*/ 17 h 200"/>
                <a:gd name="T42" fmla="*/ 30 w 100"/>
                <a:gd name="T43" fmla="*/ 11 h 200"/>
                <a:gd name="T44" fmla="*/ 40 w 100"/>
                <a:gd name="T45" fmla="*/ 7 h 200"/>
                <a:gd name="T46" fmla="*/ 51 w 100"/>
                <a:gd name="T47" fmla="*/ 1 h 200"/>
                <a:gd name="T48" fmla="*/ 58 w 100"/>
                <a:gd name="T49" fmla="*/ 3 h 200"/>
                <a:gd name="T50" fmla="*/ 67 w 100"/>
                <a:gd name="T51" fmla="*/ 8 h 200"/>
                <a:gd name="T52" fmla="*/ 70 w 100"/>
                <a:gd name="T53" fmla="*/ 15 h 200"/>
                <a:gd name="T54" fmla="*/ 83 w 100"/>
                <a:gd name="T55" fmla="*/ 9 h 200"/>
                <a:gd name="T56" fmla="*/ 87 w 100"/>
                <a:gd name="T57" fmla="*/ 16 h 200"/>
                <a:gd name="T58" fmla="*/ 77 w 100"/>
                <a:gd name="T59" fmla="*/ 26 h 200"/>
                <a:gd name="T60" fmla="*/ 72 w 100"/>
                <a:gd name="T61" fmla="*/ 35 h 200"/>
                <a:gd name="T62" fmla="*/ 75 w 100"/>
                <a:gd name="T63" fmla="*/ 42 h 200"/>
                <a:gd name="T64" fmla="*/ 86 w 100"/>
                <a:gd name="T65" fmla="*/ 51 h 200"/>
                <a:gd name="T66" fmla="*/ 82 w 100"/>
                <a:gd name="T67" fmla="*/ 71 h 200"/>
                <a:gd name="T68" fmla="*/ 74 w 100"/>
                <a:gd name="T69" fmla="*/ 79 h 200"/>
                <a:gd name="T70" fmla="*/ 63 w 100"/>
                <a:gd name="T71" fmla="*/ 88 h 200"/>
                <a:gd name="T72" fmla="*/ 63 w 100"/>
                <a:gd name="T73" fmla="*/ 97 h 200"/>
                <a:gd name="T74" fmla="*/ 74 w 100"/>
                <a:gd name="T75" fmla="*/ 104 h 200"/>
                <a:gd name="T76" fmla="*/ 78 w 100"/>
                <a:gd name="T77" fmla="*/ 102 h 200"/>
                <a:gd name="T78" fmla="*/ 82 w 100"/>
                <a:gd name="T79" fmla="*/ 97 h 200"/>
                <a:gd name="T80" fmla="*/ 85 w 100"/>
                <a:gd name="T81" fmla="*/ 98 h 200"/>
                <a:gd name="T82" fmla="*/ 84 w 100"/>
                <a:gd name="T83" fmla="*/ 104 h 200"/>
                <a:gd name="T84" fmla="*/ 90 w 100"/>
                <a:gd name="T85" fmla="*/ 108 h 200"/>
                <a:gd name="T86" fmla="*/ 95 w 100"/>
                <a:gd name="T87" fmla="*/ 117 h 200"/>
                <a:gd name="T88" fmla="*/ 96 w 100"/>
                <a:gd name="T89" fmla="*/ 117 h 200"/>
                <a:gd name="T90" fmla="*/ 98 w 100"/>
                <a:gd name="T91" fmla="*/ 136 h 200"/>
                <a:gd name="T92" fmla="*/ 85 w 100"/>
                <a:gd name="T93"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00">
                  <a:moveTo>
                    <a:pt x="85" y="146"/>
                  </a:moveTo>
                  <a:cubicBezTo>
                    <a:pt x="79" y="148"/>
                    <a:pt x="74" y="157"/>
                    <a:pt x="71" y="158"/>
                  </a:cubicBezTo>
                  <a:cubicBezTo>
                    <a:pt x="68" y="159"/>
                    <a:pt x="63" y="165"/>
                    <a:pt x="68" y="172"/>
                  </a:cubicBezTo>
                  <a:cubicBezTo>
                    <a:pt x="72" y="180"/>
                    <a:pt x="69" y="183"/>
                    <a:pt x="65" y="187"/>
                  </a:cubicBezTo>
                  <a:cubicBezTo>
                    <a:pt x="61" y="191"/>
                    <a:pt x="59" y="196"/>
                    <a:pt x="51" y="200"/>
                  </a:cubicBezTo>
                  <a:cubicBezTo>
                    <a:pt x="49" y="198"/>
                    <a:pt x="49" y="198"/>
                    <a:pt x="49" y="197"/>
                  </a:cubicBezTo>
                  <a:cubicBezTo>
                    <a:pt x="49" y="196"/>
                    <a:pt x="47" y="194"/>
                    <a:pt x="46" y="188"/>
                  </a:cubicBezTo>
                  <a:cubicBezTo>
                    <a:pt x="45" y="183"/>
                    <a:pt x="45" y="176"/>
                    <a:pt x="43" y="165"/>
                  </a:cubicBezTo>
                  <a:cubicBezTo>
                    <a:pt x="41" y="155"/>
                    <a:pt x="40" y="158"/>
                    <a:pt x="39" y="149"/>
                  </a:cubicBezTo>
                  <a:cubicBezTo>
                    <a:pt x="38" y="140"/>
                    <a:pt x="33" y="143"/>
                    <a:pt x="29" y="140"/>
                  </a:cubicBezTo>
                  <a:cubicBezTo>
                    <a:pt x="24" y="136"/>
                    <a:pt x="23" y="134"/>
                    <a:pt x="22" y="129"/>
                  </a:cubicBezTo>
                  <a:cubicBezTo>
                    <a:pt x="21" y="125"/>
                    <a:pt x="17" y="125"/>
                    <a:pt x="11" y="120"/>
                  </a:cubicBezTo>
                  <a:cubicBezTo>
                    <a:pt x="6" y="116"/>
                    <a:pt x="6" y="111"/>
                    <a:pt x="3" y="105"/>
                  </a:cubicBezTo>
                  <a:cubicBezTo>
                    <a:pt x="0" y="100"/>
                    <a:pt x="3" y="99"/>
                    <a:pt x="3" y="93"/>
                  </a:cubicBezTo>
                  <a:cubicBezTo>
                    <a:pt x="3" y="88"/>
                    <a:pt x="6" y="88"/>
                    <a:pt x="14" y="81"/>
                  </a:cubicBezTo>
                  <a:cubicBezTo>
                    <a:pt x="22" y="75"/>
                    <a:pt x="17" y="76"/>
                    <a:pt x="21" y="71"/>
                  </a:cubicBezTo>
                  <a:cubicBezTo>
                    <a:pt x="26" y="66"/>
                    <a:pt x="21" y="65"/>
                    <a:pt x="21" y="56"/>
                  </a:cubicBezTo>
                  <a:cubicBezTo>
                    <a:pt x="21" y="47"/>
                    <a:pt x="21" y="46"/>
                    <a:pt x="19" y="43"/>
                  </a:cubicBezTo>
                  <a:cubicBezTo>
                    <a:pt x="17" y="40"/>
                    <a:pt x="17" y="40"/>
                    <a:pt x="21" y="34"/>
                  </a:cubicBezTo>
                  <a:cubicBezTo>
                    <a:pt x="25" y="29"/>
                    <a:pt x="22" y="28"/>
                    <a:pt x="19" y="25"/>
                  </a:cubicBezTo>
                  <a:cubicBezTo>
                    <a:pt x="16" y="22"/>
                    <a:pt x="22" y="19"/>
                    <a:pt x="27" y="17"/>
                  </a:cubicBezTo>
                  <a:cubicBezTo>
                    <a:pt x="30" y="15"/>
                    <a:pt x="30" y="13"/>
                    <a:pt x="30" y="11"/>
                  </a:cubicBezTo>
                  <a:cubicBezTo>
                    <a:pt x="33" y="11"/>
                    <a:pt x="36" y="10"/>
                    <a:pt x="40" y="7"/>
                  </a:cubicBezTo>
                  <a:cubicBezTo>
                    <a:pt x="47" y="3"/>
                    <a:pt x="49" y="0"/>
                    <a:pt x="51" y="1"/>
                  </a:cubicBezTo>
                  <a:cubicBezTo>
                    <a:pt x="52" y="2"/>
                    <a:pt x="53" y="1"/>
                    <a:pt x="58" y="3"/>
                  </a:cubicBezTo>
                  <a:cubicBezTo>
                    <a:pt x="63" y="4"/>
                    <a:pt x="66" y="3"/>
                    <a:pt x="67" y="8"/>
                  </a:cubicBezTo>
                  <a:cubicBezTo>
                    <a:pt x="68" y="12"/>
                    <a:pt x="62" y="16"/>
                    <a:pt x="70" y="15"/>
                  </a:cubicBezTo>
                  <a:cubicBezTo>
                    <a:pt x="77" y="13"/>
                    <a:pt x="79" y="10"/>
                    <a:pt x="83" y="9"/>
                  </a:cubicBezTo>
                  <a:cubicBezTo>
                    <a:pt x="87" y="9"/>
                    <a:pt x="91" y="12"/>
                    <a:pt x="87" y="16"/>
                  </a:cubicBezTo>
                  <a:cubicBezTo>
                    <a:pt x="83" y="20"/>
                    <a:pt x="81" y="22"/>
                    <a:pt x="77" y="26"/>
                  </a:cubicBezTo>
                  <a:cubicBezTo>
                    <a:pt x="73" y="31"/>
                    <a:pt x="69" y="30"/>
                    <a:pt x="72" y="35"/>
                  </a:cubicBezTo>
                  <a:cubicBezTo>
                    <a:pt x="75" y="41"/>
                    <a:pt x="73" y="41"/>
                    <a:pt x="75" y="42"/>
                  </a:cubicBezTo>
                  <a:cubicBezTo>
                    <a:pt x="77" y="43"/>
                    <a:pt x="88" y="44"/>
                    <a:pt x="86" y="51"/>
                  </a:cubicBezTo>
                  <a:cubicBezTo>
                    <a:pt x="84" y="57"/>
                    <a:pt x="86" y="68"/>
                    <a:pt x="82" y="71"/>
                  </a:cubicBezTo>
                  <a:cubicBezTo>
                    <a:pt x="77" y="74"/>
                    <a:pt x="80" y="75"/>
                    <a:pt x="74" y="79"/>
                  </a:cubicBezTo>
                  <a:cubicBezTo>
                    <a:pt x="69" y="84"/>
                    <a:pt x="64" y="85"/>
                    <a:pt x="63" y="88"/>
                  </a:cubicBezTo>
                  <a:cubicBezTo>
                    <a:pt x="61" y="92"/>
                    <a:pt x="58" y="92"/>
                    <a:pt x="63" y="97"/>
                  </a:cubicBezTo>
                  <a:cubicBezTo>
                    <a:pt x="68" y="102"/>
                    <a:pt x="71" y="105"/>
                    <a:pt x="74" y="104"/>
                  </a:cubicBezTo>
                  <a:cubicBezTo>
                    <a:pt x="78" y="104"/>
                    <a:pt x="78" y="105"/>
                    <a:pt x="78" y="102"/>
                  </a:cubicBezTo>
                  <a:cubicBezTo>
                    <a:pt x="78" y="98"/>
                    <a:pt x="81" y="97"/>
                    <a:pt x="82" y="97"/>
                  </a:cubicBezTo>
                  <a:cubicBezTo>
                    <a:pt x="83" y="97"/>
                    <a:pt x="86" y="94"/>
                    <a:pt x="85" y="98"/>
                  </a:cubicBezTo>
                  <a:cubicBezTo>
                    <a:pt x="84" y="102"/>
                    <a:pt x="81" y="102"/>
                    <a:pt x="84" y="104"/>
                  </a:cubicBezTo>
                  <a:cubicBezTo>
                    <a:pt x="87" y="105"/>
                    <a:pt x="90" y="102"/>
                    <a:pt x="90" y="108"/>
                  </a:cubicBezTo>
                  <a:cubicBezTo>
                    <a:pt x="90" y="115"/>
                    <a:pt x="93" y="117"/>
                    <a:pt x="95" y="117"/>
                  </a:cubicBezTo>
                  <a:cubicBezTo>
                    <a:pt x="96" y="117"/>
                    <a:pt x="96" y="117"/>
                    <a:pt x="96" y="117"/>
                  </a:cubicBezTo>
                  <a:cubicBezTo>
                    <a:pt x="96" y="122"/>
                    <a:pt x="97" y="135"/>
                    <a:pt x="98" y="136"/>
                  </a:cubicBezTo>
                  <a:cubicBezTo>
                    <a:pt x="100" y="138"/>
                    <a:pt x="92" y="144"/>
                    <a:pt x="85" y="14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7" name="Freeform 885">
              <a:extLst>
                <a:ext uri="{FF2B5EF4-FFF2-40B4-BE49-F238E27FC236}">
                  <a16:creationId xmlns:a16="http://schemas.microsoft.com/office/drawing/2014/main" id="{A5A28680-B4F4-4BA1-A47C-BB057891D477}"/>
                </a:ext>
              </a:extLst>
            </p:cNvPr>
            <p:cNvSpPr>
              <a:spLocks/>
            </p:cNvSpPr>
            <p:nvPr/>
          </p:nvSpPr>
          <p:spPr bwMode="auto">
            <a:xfrm>
              <a:off x="4205860" y="3028767"/>
              <a:ext cx="470430" cy="458470"/>
            </a:xfrm>
            <a:custGeom>
              <a:avLst/>
              <a:gdLst>
                <a:gd name="T0" fmla="*/ 368 w 393"/>
                <a:gd name="T1" fmla="*/ 383 h 384"/>
                <a:gd name="T2" fmla="*/ 173 w 393"/>
                <a:gd name="T3" fmla="*/ 273 h 384"/>
                <a:gd name="T4" fmla="*/ 130 w 393"/>
                <a:gd name="T5" fmla="*/ 296 h 384"/>
                <a:gd name="T6" fmla="*/ 70 w 393"/>
                <a:gd name="T7" fmla="*/ 273 h 384"/>
                <a:gd name="T8" fmla="*/ 64 w 393"/>
                <a:gd name="T9" fmla="*/ 252 h 384"/>
                <a:gd name="T10" fmla="*/ 33 w 393"/>
                <a:gd name="T11" fmla="*/ 243 h 384"/>
                <a:gd name="T12" fmla="*/ 20 w 393"/>
                <a:gd name="T13" fmla="*/ 212 h 384"/>
                <a:gd name="T14" fmla="*/ 22 w 393"/>
                <a:gd name="T15" fmla="*/ 172 h 384"/>
                <a:gd name="T16" fmla="*/ 22 w 393"/>
                <a:gd name="T17" fmla="*/ 144 h 384"/>
                <a:gd name="T18" fmla="*/ 19 w 393"/>
                <a:gd name="T19" fmla="*/ 103 h 384"/>
                <a:gd name="T20" fmla="*/ 15 w 393"/>
                <a:gd name="T21" fmla="*/ 83 h 384"/>
                <a:gd name="T22" fmla="*/ 32 w 393"/>
                <a:gd name="T23" fmla="*/ 55 h 384"/>
                <a:gd name="T24" fmla="*/ 49 w 393"/>
                <a:gd name="T25" fmla="*/ 29 h 384"/>
                <a:gd name="T26" fmla="*/ 60 w 393"/>
                <a:gd name="T27" fmla="*/ 0 h 384"/>
                <a:gd name="T28" fmla="*/ 85 w 393"/>
                <a:gd name="T29" fmla="*/ 9 h 384"/>
                <a:gd name="T30" fmla="*/ 113 w 393"/>
                <a:gd name="T31" fmla="*/ 8 h 384"/>
                <a:gd name="T32" fmla="*/ 134 w 393"/>
                <a:gd name="T33" fmla="*/ 19 h 384"/>
                <a:gd name="T34" fmla="*/ 152 w 393"/>
                <a:gd name="T35" fmla="*/ 30 h 384"/>
                <a:gd name="T36" fmla="*/ 168 w 393"/>
                <a:gd name="T37" fmla="*/ 52 h 384"/>
                <a:gd name="T38" fmla="*/ 194 w 393"/>
                <a:gd name="T39" fmla="*/ 54 h 384"/>
                <a:gd name="T40" fmla="*/ 222 w 393"/>
                <a:gd name="T41" fmla="*/ 67 h 384"/>
                <a:gd name="T42" fmla="*/ 247 w 393"/>
                <a:gd name="T43" fmla="*/ 82 h 384"/>
                <a:gd name="T44" fmla="*/ 269 w 393"/>
                <a:gd name="T45" fmla="*/ 62 h 384"/>
                <a:gd name="T46" fmla="*/ 266 w 393"/>
                <a:gd name="T47" fmla="*/ 26 h 384"/>
                <a:gd name="T48" fmla="*/ 295 w 393"/>
                <a:gd name="T49" fmla="*/ 10 h 384"/>
                <a:gd name="T50" fmla="*/ 326 w 393"/>
                <a:gd name="T51" fmla="*/ 12 h 384"/>
                <a:gd name="T52" fmla="*/ 343 w 393"/>
                <a:gd name="T53" fmla="*/ 27 h 384"/>
                <a:gd name="T54" fmla="*/ 385 w 393"/>
                <a:gd name="T55" fmla="*/ 33 h 384"/>
                <a:gd name="T56" fmla="*/ 380 w 393"/>
                <a:gd name="T57" fmla="*/ 47 h 384"/>
                <a:gd name="T58" fmla="*/ 377 w 393"/>
                <a:gd name="T59" fmla="*/ 84 h 384"/>
                <a:gd name="T60" fmla="*/ 388 w 393"/>
                <a:gd name="T61" fmla="*/ 134 h 384"/>
                <a:gd name="T62" fmla="*/ 393 w 393"/>
                <a:gd name="T63" fmla="*/ 315 h 384"/>
                <a:gd name="T64" fmla="*/ 393 w 393"/>
                <a:gd name="T65"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84">
                  <a:moveTo>
                    <a:pt x="369" y="372"/>
                  </a:moveTo>
                  <a:cubicBezTo>
                    <a:pt x="369" y="372"/>
                    <a:pt x="373" y="384"/>
                    <a:pt x="368" y="383"/>
                  </a:cubicBezTo>
                  <a:cubicBezTo>
                    <a:pt x="367" y="383"/>
                    <a:pt x="367" y="383"/>
                    <a:pt x="366" y="382"/>
                  </a:cubicBezTo>
                  <a:cubicBezTo>
                    <a:pt x="358" y="378"/>
                    <a:pt x="180" y="272"/>
                    <a:pt x="173" y="273"/>
                  </a:cubicBezTo>
                  <a:cubicBezTo>
                    <a:pt x="169" y="274"/>
                    <a:pt x="157" y="281"/>
                    <a:pt x="146" y="287"/>
                  </a:cubicBezTo>
                  <a:cubicBezTo>
                    <a:pt x="139" y="292"/>
                    <a:pt x="132" y="296"/>
                    <a:pt x="130" y="296"/>
                  </a:cubicBezTo>
                  <a:cubicBezTo>
                    <a:pt x="127" y="296"/>
                    <a:pt x="110" y="275"/>
                    <a:pt x="85" y="273"/>
                  </a:cubicBezTo>
                  <a:cubicBezTo>
                    <a:pt x="78" y="273"/>
                    <a:pt x="74" y="273"/>
                    <a:pt x="70" y="273"/>
                  </a:cubicBezTo>
                  <a:cubicBezTo>
                    <a:pt x="71" y="272"/>
                    <a:pt x="72" y="272"/>
                    <a:pt x="72" y="271"/>
                  </a:cubicBezTo>
                  <a:cubicBezTo>
                    <a:pt x="69" y="260"/>
                    <a:pt x="70" y="255"/>
                    <a:pt x="64" y="252"/>
                  </a:cubicBezTo>
                  <a:cubicBezTo>
                    <a:pt x="57" y="248"/>
                    <a:pt x="52" y="243"/>
                    <a:pt x="45" y="243"/>
                  </a:cubicBezTo>
                  <a:cubicBezTo>
                    <a:pt x="39" y="243"/>
                    <a:pt x="39" y="250"/>
                    <a:pt x="33" y="243"/>
                  </a:cubicBezTo>
                  <a:cubicBezTo>
                    <a:pt x="27" y="236"/>
                    <a:pt x="27" y="235"/>
                    <a:pt x="27" y="229"/>
                  </a:cubicBezTo>
                  <a:cubicBezTo>
                    <a:pt x="27" y="223"/>
                    <a:pt x="26" y="217"/>
                    <a:pt x="20" y="212"/>
                  </a:cubicBezTo>
                  <a:cubicBezTo>
                    <a:pt x="15" y="208"/>
                    <a:pt x="0" y="200"/>
                    <a:pt x="12" y="192"/>
                  </a:cubicBezTo>
                  <a:cubicBezTo>
                    <a:pt x="23" y="185"/>
                    <a:pt x="25" y="176"/>
                    <a:pt x="22" y="172"/>
                  </a:cubicBezTo>
                  <a:cubicBezTo>
                    <a:pt x="20" y="169"/>
                    <a:pt x="14" y="162"/>
                    <a:pt x="20" y="159"/>
                  </a:cubicBezTo>
                  <a:cubicBezTo>
                    <a:pt x="25" y="156"/>
                    <a:pt x="24" y="148"/>
                    <a:pt x="22" y="144"/>
                  </a:cubicBezTo>
                  <a:cubicBezTo>
                    <a:pt x="19" y="139"/>
                    <a:pt x="22" y="133"/>
                    <a:pt x="21" y="122"/>
                  </a:cubicBezTo>
                  <a:cubicBezTo>
                    <a:pt x="19" y="110"/>
                    <a:pt x="25" y="111"/>
                    <a:pt x="19" y="103"/>
                  </a:cubicBezTo>
                  <a:cubicBezTo>
                    <a:pt x="13" y="95"/>
                    <a:pt x="3" y="88"/>
                    <a:pt x="13" y="84"/>
                  </a:cubicBezTo>
                  <a:cubicBezTo>
                    <a:pt x="13" y="84"/>
                    <a:pt x="14" y="84"/>
                    <a:pt x="15" y="83"/>
                  </a:cubicBezTo>
                  <a:cubicBezTo>
                    <a:pt x="23" y="79"/>
                    <a:pt x="25" y="74"/>
                    <a:pt x="29" y="70"/>
                  </a:cubicBezTo>
                  <a:cubicBezTo>
                    <a:pt x="33" y="66"/>
                    <a:pt x="36" y="63"/>
                    <a:pt x="32" y="55"/>
                  </a:cubicBezTo>
                  <a:cubicBezTo>
                    <a:pt x="27" y="48"/>
                    <a:pt x="32" y="42"/>
                    <a:pt x="35" y="41"/>
                  </a:cubicBezTo>
                  <a:cubicBezTo>
                    <a:pt x="38" y="40"/>
                    <a:pt x="43" y="31"/>
                    <a:pt x="49" y="29"/>
                  </a:cubicBezTo>
                  <a:cubicBezTo>
                    <a:pt x="56" y="27"/>
                    <a:pt x="64" y="21"/>
                    <a:pt x="62" y="19"/>
                  </a:cubicBezTo>
                  <a:cubicBezTo>
                    <a:pt x="61" y="18"/>
                    <a:pt x="60" y="5"/>
                    <a:pt x="60" y="0"/>
                  </a:cubicBezTo>
                  <a:cubicBezTo>
                    <a:pt x="62" y="0"/>
                    <a:pt x="65" y="1"/>
                    <a:pt x="70" y="4"/>
                  </a:cubicBezTo>
                  <a:cubicBezTo>
                    <a:pt x="77" y="7"/>
                    <a:pt x="78" y="9"/>
                    <a:pt x="85" y="9"/>
                  </a:cubicBezTo>
                  <a:cubicBezTo>
                    <a:pt x="93" y="8"/>
                    <a:pt x="94" y="9"/>
                    <a:pt x="101" y="7"/>
                  </a:cubicBezTo>
                  <a:cubicBezTo>
                    <a:pt x="108" y="5"/>
                    <a:pt x="110" y="7"/>
                    <a:pt x="113" y="8"/>
                  </a:cubicBezTo>
                  <a:cubicBezTo>
                    <a:pt x="116" y="10"/>
                    <a:pt x="120" y="9"/>
                    <a:pt x="126" y="12"/>
                  </a:cubicBezTo>
                  <a:cubicBezTo>
                    <a:pt x="132" y="14"/>
                    <a:pt x="127" y="19"/>
                    <a:pt x="134" y="19"/>
                  </a:cubicBezTo>
                  <a:cubicBezTo>
                    <a:pt x="142" y="19"/>
                    <a:pt x="145" y="17"/>
                    <a:pt x="147" y="20"/>
                  </a:cubicBezTo>
                  <a:cubicBezTo>
                    <a:pt x="150" y="24"/>
                    <a:pt x="152" y="23"/>
                    <a:pt x="152" y="30"/>
                  </a:cubicBezTo>
                  <a:cubicBezTo>
                    <a:pt x="152" y="37"/>
                    <a:pt x="152" y="34"/>
                    <a:pt x="156" y="43"/>
                  </a:cubicBezTo>
                  <a:cubicBezTo>
                    <a:pt x="161" y="52"/>
                    <a:pt x="162" y="52"/>
                    <a:pt x="168" y="52"/>
                  </a:cubicBezTo>
                  <a:cubicBezTo>
                    <a:pt x="174" y="53"/>
                    <a:pt x="168" y="53"/>
                    <a:pt x="179" y="53"/>
                  </a:cubicBezTo>
                  <a:cubicBezTo>
                    <a:pt x="189" y="54"/>
                    <a:pt x="191" y="52"/>
                    <a:pt x="194" y="54"/>
                  </a:cubicBezTo>
                  <a:cubicBezTo>
                    <a:pt x="198" y="56"/>
                    <a:pt x="204" y="58"/>
                    <a:pt x="208" y="60"/>
                  </a:cubicBezTo>
                  <a:cubicBezTo>
                    <a:pt x="213" y="62"/>
                    <a:pt x="216" y="61"/>
                    <a:pt x="222" y="67"/>
                  </a:cubicBezTo>
                  <a:cubicBezTo>
                    <a:pt x="228" y="72"/>
                    <a:pt x="229" y="71"/>
                    <a:pt x="233" y="77"/>
                  </a:cubicBezTo>
                  <a:cubicBezTo>
                    <a:pt x="238" y="82"/>
                    <a:pt x="240" y="89"/>
                    <a:pt x="247" y="82"/>
                  </a:cubicBezTo>
                  <a:cubicBezTo>
                    <a:pt x="253" y="75"/>
                    <a:pt x="255" y="79"/>
                    <a:pt x="259" y="75"/>
                  </a:cubicBezTo>
                  <a:cubicBezTo>
                    <a:pt x="262" y="70"/>
                    <a:pt x="269" y="66"/>
                    <a:pt x="269" y="62"/>
                  </a:cubicBezTo>
                  <a:cubicBezTo>
                    <a:pt x="268" y="57"/>
                    <a:pt x="262" y="56"/>
                    <a:pt x="262" y="47"/>
                  </a:cubicBezTo>
                  <a:cubicBezTo>
                    <a:pt x="262" y="37"/>
                    <a:pt x="262" y="33"/>
                    <a:pt x="266" y="26"/>
                  </a:cubicBezTo>
                  <a:cubicBezTo>
                    <a:pt x="270" y="20"/>
                    <a:pt x="266" y="20"/>
                    <a:pt x="276" y="17"/>
                  </a:cubicBezTo>
                  <a:cubicBezTo>
                    <a:pt x="285" y="14"/>
                    <a:pt x="286" y="10"/>
                    <a:pt x="295" y="10"/>
                  </a:cubicBezTo>
                  <a:cubicBezTo>
                    <a:pt x="304" y="10"/>
                    <a:pt x="311" y="6"/>
                    <a:pt x="313" y="7"/>
                  </a:cubicBezTo>
                  <a:cubicBezTo>
                    <a:pt x="316" y="8"/>
                    <a:pt x="321" y="9"/>
                    <a:pt x="326" y="12"/>
                  </a:cubicBezTo>
                  <a:cubicBezTo>
                    <a:pt x="331" y="15"/>
                    <a:pt x="340" y="14"/>
                    <a:pt x="340" y="18"/>
                  </a:cubicBezTo>
                  <a:cubicBezTo>
                    <a:pt x="340" y="21"/>
                    <a:pt x="336" y="25"/>
                    <a:pt x="343" y="27"/>
                  </a:cubicBezTo>
                  <a:cubicBezTo>
                    <a:pt x="350" y="29"/>
                    <a:pt x="360" y="29"/>
                    <a:pt x="366" y="31"/>
                  </a:cubicBezTo>
                  <a:cubicBezTo>
                    <a:pt x="372" y="33"/>
                    <a:pt x="384" y="26"/>
                    <a:pt x="385" y="33"/>
                  </a:cubicBezTo>
                  <a:cubicBezTo>
                    <a:pt x="386" y="37"/>
                    <a:pt x="385" y="39"/>
                    <a:pt x="385" y="41"/>
                  </a:cubicBezTo>
                  <a:cubicBezTo>
                    <a:pt x="384" y="42"/>
                    <a:pt x="382" y="45"/>
                    <a:pt x="380" y="47"/>
                  </a:cubicBezTo>
                  <a:cubicBezTo>
                    <a:pt x="378" y="50"/>
                    <a:pt x="384" y="65"/>
                    <a:pt x="386" y="67"/>
                  </a:cubicBezTo>
                  <a:cubicBezTo>
                    <a:pt x="387" y="69"/>
                    <a:pt x="383" y="74"/>
                    <a:pt x="377" y="84"/>
                  </a:cubicBezTo>
                  <a:cubicBezTo>
                    <a:pt x="371" y="95"/>
                    <a:pt x="381" y="96"/>
                    <a:pt x="384" y="101"/>
                  </a:cubicBezTo>
                  <a:cubicBezTo>
                    <a:pt x="386" y="106"/>
                    <a:pt x="385" y="124"/>
                    <a:pt x="388" y="134"/>
                  </a:cubicBezTo>
                  <a:cubicBezTo>
                    <a:pt x="392" y="143"/>
                    <a:pt x="391" y="310"/>
                    <a:pt x="391" y="314"/>
                  </a:cubicBezTo>
                  <a:cubicBezTo>
                    <a:pt x="391" y="314"/>
                    <a:pt x="392" y="315"/>
                    <a:pt x="393" y="315"/>
                  </a:cubicBezTo>
                  <a:cubicBezTo>
                    <a:pt x="391" y="326"/>
                    <a:pt x="391" y="326"/>
                    <a:pt x="391" y="326"/>
                  </a:cubicBezTo>
                  <a:cubicBezTo>
                    <a:pt x="393" y="369"/>
                    <a:pt x="393" y="369"/>
                    <a:pt x="393" y="369"/>
                  </a:cubicBezTo>
                  <a:lnTo>
                    <a:pt x="369" y="372"/>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8" name="Freeform 886">
              <a:extLst>
                <a:ext uri="{FF2B5EF4-FFF2-40B4-BE49-F238E27FC236}">
                  <a16:creationId xmlns:a16="http://schemas.microsoft.com/office/drawing/2014/main" id="{59C879A2-845C-4E77-8AE3-CADE5ECA7A43}"/>
                </a:ext>
              </a:extLst>
            </p:cNvPr>
            <p:cNvSpPr>
              <a:spLocks/>
            </p:cNvSpPr>
            <p:nvPr/>
          </p:nvSpPr>
          <p:spPr bwMode="auto">
            <a:xfrm>
              <a:off x="4650377" y="3078601"/>
              <a:ext cx="342856" cy="336875"/>
            </a:xfrm>
            <a:custGeom>
              <a:avLst/>
              <a:gdLst>
                <a:gd name="T0" fmla="*/ 275 w 287"/>
                <a:gd name="T1" fmla="*/ 221 h 282"/>
                <a:gd name="T2" fmla="*/ 280 w 287"/>
                <a:gd name="T3" fmla="*/ 239 h 282"/>
                <a:gd name="T4" fmla="*/ 268 w 287"/>
                <a:gd name="T5" fmla="*/ 250 h 282"/>
                <a:gd name="T6" fmla="*/ 259 w 287"/>
                <a:gd name="T7" fmla="*/ 261 h 282"/>
                <a:gd name="T8" fmla="*/ 243 w 287"/>
                <a:gd name="T9" fmla="*/ 272 h 282"/>
                <a:gd name="T10" fmla="*/ 228 w 287"/>
                <a:gd name="T11" fmla="*/ 277 h 282"/>
                <a:gd name="T12" fmla="*/ 180 w 287"/>
                <a:gd name="T13" fmla="*/ 273 h 282"/>
                <a:gd name="T14" fmla="*/ 164 w 287"/>
                <a:gd name="T15" fmla="*/ 274 h 282"/>
                <a:gd name="T16" fmla="*/ 93 w 287"/>
                <a:gd name="T17" fmla="*/ 273 h 282"/>
                <a:gd name="T18" fmla="*/ 20 w 287"/>
                <a:gd name="T19" fmla="*/ 273 h 282"/>
                <a:gd name="T20" fmla="*/ 13 w 287"/>
                <a:gd name="T21" fmla="*/ 60 h 282"/>
                <a:gd name="T22" fmla="*/ 15 w 287"/>
                <a:gd name="T23" fmla="*/ 26 h 282"/>
                <a:gd name="T24" fmla="*/ 14 w 287"/>
                <a:gd name="T25" fmla="*/ 0 h 282"/>
                <a:gd name="T26" fmla="*/ 28 w 287"/>
                <a:gd name="T27" fmla="*/ 5 h 282"/>
                <a:gd name="T28" fmla="*/ 59 w 287"/>
                <a:gd name="T29" fmla="*/ 9 h 282"/>
                <a:gd name="T30" fmla="*/ 96 w 287"/>
                <a:gd name="T31" fmla="*/ 20 h 282"/>
                <a:gd name="T32" fmla="*/ 136 w 287"/>
                <a:gd name="T33" fmla="*/ 10 h 282"/>
                <a:gd name="T34" fmla="*/ 157 w 287"/>
                <a:gd name="T35" fmla="*/ 4 h 282"/>
                <a:gd name="T36" fmla="*/ 179 w 287"/>
                <a:gd name="T37" fmla="*/ 14 h 282"/>
                <a:gd name="T38" fmla="*/ 189 w 287"/>
                <a:gd name="T39" fmla="*/ 11 h 282"/>
                <a:gd name="T40" fmla="*/ 222 w 287"/>
                <a:gd name="T41" fmla="*/ 16 h 282"/>
                <a:gd name="T42" fmla="*/ 235 w 287"/>
                <a:gd name="T43" fmla="*/ 16 h 282"/>
                <a:gd name="T44" fmla="*/ 246 w 287"/>
                <a:gd name="T45" fmla="*/ 45 h 282"/>
                <a:gd name="T46" fmla="*/ 253 w 287"/>
                <a:gd name="T47" fmla="*/ 61 h 282"/>
                <a:gd name="T48" fmla="*/ 249 w 287"/>
                <a:gd name="T49" fmla="*/ 68 h 282"/>
                <a:gd name="T50" fmla="*/ 243 w 287"/>
                <a:gd name="T51" fmla="*/ 97 h 282"/>
                <a:gd name="T52" fmla="*/ 235 w 287"/>
                <a:gd name="T53" fmla="*/ 111 h 282"/>
                <a:gd name="T54" fmla="*/ 221 w 287"/>
                <a:gd name="T55" fmla="*/ 95 h 282"/>
                <a:gd name="T56" fmla="*/ 212 w 287"/>
                <a:gd name="T57" fmla="*/ 76 h 282"/>
                <a:gd name="T58" fmla="*/ 197 w 287"/>
                <a:gd name="T59" fmla="*/ 51 h 282"/>
                <a:gd name="T60" fmla="*/ 194 w 287"/>
                <a:gd name="T61" fmla="*/ 64 h 282"/>
                <a:gd name="T62" fmla="*/ 209 w 287"/>
                <a:gd name="T63" fmla="*/ 91 h 282"/>
                <a:gd name="T64" fmla="*/ 223 w 287"/>
                <a:gd name="T65" fmla="*/ 117 h 282"/>
                <a:gd name="T66" fmla="*/ 242 w 287"/>
                <a:gd name="T67" fmla="*/ 155 h 282"/>
                <a:gd name="T68" fmla="*/ 261 w 287"/>
                <a:gd name="T69" fmla="*/ 190 h 282"/>
                <a:gd name="T70" fmla="*/ 278 w 287"/>
                <a:gd name="T71" fmla="*/ 2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282">
                  <a:moveTo>
                    <a:pt x="283" y="219"/>
                  </a:moveTo>
                  <a:cubicBezTo>
                    <a:pt x="279" y="220"/>
                    <a:pt x="273" y="217"/>
                    <a:pt x="275" y="221"/>
                  </a:cubicBezTo>
                  <a:cubicBezTo>
                    <a:pt x="276" y="225"/>
                    <a:pt x="277" y="225"/>
                    <a:pt x="278" y="230"/>
                  </a:cubicBezTo>
                  <a:cubicBezTo>
                    <a:pt x="279" y="234"/>
                    <a:pt x="278" y="233"/>
                    <a:pt x="280" y="239"/>
                  </a:cubicBezTo>
                  <a:cubicBezTo>
                    <a:pt x="279" y="241"/>
                    <a:pt x="278" y="244"/>
                    <a:pt x="276" y="246"/>
                  </a:cubicBezTo>
                  <a:cubicBezTo>
                    <a:pt x="274" y="249"/>
                    <a:pt x="272" y="250"/>
                    <a:pt x="268" y="250"/>
                  </a:cubicBezTo>
                  <a:cubicBezTo>
                    <a:pt x="265" y="250"/>
                    <a:pt x="263" y="249"/>
                    <a:pt x="262" y="253"/>
                  </a:cubicBezTo>
                  <a:cubicBezTo>
                    <a:pt x="262" y="258"/>
                    <a:pt x="261" y="258"/>
                    <a:pt x="259" y="261"/>
                  </a:cubicBezTo>
                  <a:cubicBezTo>
                    <a:pt x="257" y="265"/>
                    <a:pt x="256" y="265"/>
                    <a:pt x="252" y="266"/>
                  </a:cubicBezTo>
                  <a:cubicBezTo>
                    <a:pt x="247" y="267"/>
                    <a:pt x="243" y="268"/>
                    <a:pt x="243" y="272"/>
                  </a:cubicBezTo>
                  <a:cubicBezTo>
                    <a:pt x="243" y="276"/>
                    <a:pt x="242" y="282"/>
                    <a:pt x="238" y="281"/>
                  </a:cubicBezTo>
                  <a:cubicBezTo>
                    <a:pt x="234" y="280"/>
                    <a:pt x="231" y="279"/>
                    <a:pt x="228" y="277"/>
                  </a:cubicBezTo>
                  <a:cubicBezTo>
                    <a:pt x="226" y="275"/>
                    <a:pt x="224" y="272"/>
                    <a:pt x="216" y="272"/>
                  </a:cubicBezTo>
                  <a:cubicBezTo>
                    <a:pt x="208" y="272"/>
                    <a:pt x="180" y="275"/>
                    <a:pt x="180" y="273"/>
                  </a:cubicBezTo>
                  <a:cubicBezTo>
                    <a:pt x="180" y="272"/>
                    <a:pt x="176" y="267"/>
                    <a:pt x="175" y="268"/>
                  </a:cubicBezTo>
                  <a:cubicBezTo>
                    <a:pt x="173" y="270"/>
                    <a:pt x="170" y="274"/>
                    <a:pt x="164" y="274"/>
                  </a:cubicBezTo>
                  <a:cubicBezTo>
                    <a:pt x="158" y="273"/>
                    <a:pt x="137" y="272"/>
                    <a:pt x="134" y="273"/>
                  </a:cubicBezTo>
                  <a:cubicBezTo>
                    <a:pt x="131" y="273"/>
                    <a:pt x="113" y="273"/>
                    <a:pt x="93" y="273"/>
                  </a:cubicBezTo>
                  <a:cubicBezTo>
                    <a:pt x="76" y="273"/>
                    <a:pt x="31" y="276"/>
                    <a:pt x="22" y="274"/>
                  </a:cubicBezTo>
                  <a:cubicBezTo>
                    <a:pt x="21" y="274"/>
                    <a:pt x="20" y="273"/>
                    <a:pt x="20" y="273"/>
                  </a:cubicBezTo>
                  <a:cubicBezTo>
                    <a:pt x="20" y="269"/>
                    <a:pt x="21" y="102"/>
                    <a:pt x="17" y="93"/>
                  </a:cubicBezTo>
                  <a:cubicBezTo>
                    <a:pt x="14" y="83"/>
                    <a:pt x="15" y="65"/>
                    <a:pt x="13" y="60"/>
                  </a:cubicBezTo>
                  <a:cubicBezTo>
                    <a:pt x="10" y="55"/>
                    <a:pt x="0" y="54"/>
                    <a:pt x="6" y="43"/>
                  </a:cubicBezTo>
                  <a:cubicBezTo>
                    <a:pt x="12" y="33"/>
                    <a:pt x="16" y="28"/>
                    <a:pt x="15" y="26"/>
                  </a:cubicBezTo>
                  <a:cubicBezTo>
                    <a:pt x="13" y="24"/>
                    <a:pt x="7" y="9"/>
                    <a:pt x="9" y="6"/>
                  </a:cubicBezTo>
                  <a:cubicBezTo>
                    <a:pt x="11" y="4"/>
                    <a:pt x="13" y="1"/>
                    <a:pt x="14" y="0"/>
                  </a:cubicBezTo>
                  <a:cubicBezTo>
                    <a:pt x="14" y="1"/>
                    <a:pt x="15" y="2"/>
                    <a:pt x="18" y="3"/>
                  </a:cubicBezTo>
                  <a:cubicBezTo>
                    <a:pt x="24" y="6"/>
                    <a:pt x="17" y="5"/>
                    <a:pt x="28" y="5"/>
                  </a:cubicBezTo>
                  <a:cubicBezTo>
                    <a:pt x="38" y="5"/>
                    <a:pt x="40" y="4"/>
                    <a:pt x="45" y="5"/>
                  </a:cubicBezTo>
                  <a:cubicBezTo>
                    <a:pt x="50" y="7"/>
                    <a:pt x="56" y="7"/>
                    <a:pt x="59" y="9"/>
                  </a:cubicBezTo>
                  <a:cubicBezTo>
                    <a:pt x="61" y="11"/>
                    <a:pt x="79" y="13"/>
                    <a:pt x="80" y="13"/>
                  </a:cubicBezTo>
                  <a:cubicBezTo>
                    <a:pt x="80" y="14"/>
                    <a:pt x="85" y="18"/>
                    <a:pt x="96" y="20"/>
                  </a:cubicBezTo>
                  <a:cubicBezTo>
                    <a:pt x="106" y="22"/>
                    <a:pt x="117" y="31"/>
                    <a:pt x="123" y="23"/>
                  </a:cubicBezTo>
                  <a:cubicBezTo>
                    <a:pt x="130" y="16"/>
                    <a:pt x="130" y="8"/>
                    <a:pt x="136" y="10"/>
                  </a:cubicBezTo>
                  <a:cubicBezTo>
                    <a:pt x="142" y="12"/>
                    <a:pt x="142" y="4"/>
                    <a:pt x="147" y="5"/>
                  </a:cubicBezTo>
                  <a:cubicBezTo>
                    <a:pt x="151" y="7"/>
                    <a:pt x="150" y="3"/>
                    <a:pt x="157" y="4"/>
                  </a:cubicBezTo>
                  <a:cubicBezTo>
                    <a:pt x="164" y="6"/>
                    <a:pt x="161" y="5"/>
                    <a:pt x="171" y="6"/>
                  </a:cubicBezTo>
                  <a:cubicBezTo>
                    <a:pt x="182" y="8"/>
                    <a:pt x="176" y="13"/>
                    <a:pt x="179" y="14"/>
                  </a:cubicBezTo>
                  <a:cubicBezTo>
                    <a:pt x="181" y="16"/>
                    <a:pt x="186" y="21"/>
                    <a:pt x="187" y="17"/>
                  </a:cubicBezTo>
                  <a:cubicBezTo>
                    <a:pt x="188" y="12"/>
                    <a:pt x="187" y="9"/>
                    <a:pt x="189" y="11"/>
                  </a:cubicBezTo>
                  <a:cubicBezTo>
                    <a:pt x="192" y="13"/>
                    <a:pt x="196" y="18"/>
                    <a:pt x="203" y="18"/>
                  </a:cubicBezTo>
                  <a:cubicBezTo>
                    <a:pt x="210" y="18"/>
                    <a:pt x="215" y="19"/>
                    <a:pt x="222" y="16"/>
                  </a:cubicBezTo>
                  <a:cubicBezTo>
                    <a:pt x="228" y="12"/>
                    <a:pt x="228" y="13"/>
                    <a:pt x="233" y="7"/>
                  </a:cubicBezTo>
                  <a:cubicBezTo>
                    <a:pt x="234" y="9"/>
                    <a:pt x="235" y="13"/>
                    <a:pt x="235" y="16"/>
                  </a:cubicBezTo>
                  <a:cubicBezTo>
                    <a:pt x="237" y="21"/>
                    <a:pt x="237" y="22"/>
                    <a:pt x="240" y="29"/>
                  </a:cubicBezTo>
                  <a:cubicBezTo>
                    <a:pt x="243" y="37"/>
                    <a:pt x="244" y="41"/>
                    <a:pt x="246" y="45"/>
                  </a:cubicBezTo>
                  <a:cubicBezTo>
                    <a:pt x="248" y="49"/>
                    <a:pt x="251" y="53"/>
                    <a:pt x="251" y="55"/>
                  </a:cubicBezTo>
                  <a:cubicBezTo>
                    <a:pt x="252" y="57"/>
                    <a:pt x="252" y="59"/>
                    <a:pt x="253" y="61"/>
                  </a:cubicBezTo>
                  <a:cubicBezTo>
                    <a:pt x="253" y="61"/>
                    <a:pt x="253" y="61"/>
                    <a:pt x="253" y="61"/>
                  </a:cubicBezTo>
                  <a:cubicBezTo>
                    <a:pt x="252" y="62"/>
                    <a:pt x="250" y="65"/>
                    <a:pt x="249" y="68"/>
                  </a:cubicBezTo>
                  <a:cubicBezTo>
                    <a:pt x="248" y="72"/>
                    <a:pt x="248" y="78"/>
                    <a:pt x="246" y="85"/>
                  </a:cubicBezTo>
                  <a:cubicBezTo>
                    <a:pt x="244" y="91"/>
                    <a:pt x="243" y="92"/>
                    <a:pt x="243" y="97"/>
                  </a:cubicBezTo>
                  <a:cubicBezTo>
                    <a:pt x="243" y="102"/>
                    <a:pt x="243" y="107"/>
                    <a:pt x="242" y="109"/>
                  </a:cubicBezTo>
                  <a:cubicBezTo>
                    <a:pt x="241" y="111"/>
                    <a:pt x="237" y="112"/>
                    <a:pt x="235" y="111"/>
                  </a:cubicBezTo>
                  <a:cubicBezTo>
                    <a:pt x="233" y="109"/>
                    <a:pt x="231" y="110"/>
                    <a:pt x="227" y="104"/>
                  </a:cubicBezTo>
                  <a:cubicBezTo>
                    <a:pt x="223" y="98"/>
                    <a:pt x="226" y="98"/>
                    <a:pt x="221" y="95"/>
                  </a:cubicBezTo>
                  <a:cubicBezTo>
                    <a:pt x="217" y="93"/>
                    <a:pt x="214" y="90"/>
                    <a:pt x="214" y="86"/>
                  </a:cubicBezTo>
                  <a:cubicBezTo>
                    <a:pt x="214" y="82"/>
                    <a:pt x="214" y="78"/>
                    <a:pt x="212" y="76"/>
                  </a:cubicBezTo>
                  <a:cubicBezTo>
                    <a:pt x="211" y="74"/>
                    <a:pt x="206" y="69"/>
                    <a:pt x="204" y="65"/>
                  </a:cubicBezTo>
                  <a:cubicBezTo>
                    <a:pt x="201" y="60"/>
                    <a:pt x="199" y="55"/>
                    <a:pt x="197" y="51"/>
                  </a:cubicBezTo>
                  <a:cubicBezTo>
                    <a:pt x="195" y="48"/>
                    <a:pt x="193" y="50"/>
                    <a:pt x="192" y="53"/>
                  </a:cubicBezTo>
                  <a:cubicBezTo>
                    <a:pt x="190" y="57"/>
                    <a:pt x="194" y="61"/>
                    <a:pt x="194" y="64"/>
                  </a:cubicBezTo>
                  <a:cubicBezTo>
                    <a:pt x="195" y="67"/>
                    <a:pt x="197" y="72"/>
                    <a:pt x="199" y="77"/>
                  </a:cubicBezTo>
                  <a:cubicBezTo>
                    <a:pt x="200" y="83"/>
                    <a:pt x="208" y="86"/>
                    <a:pt x="209" y="91"/>
                  </a:cubicBezTo>
                  <a:cubicBezTo>
                    <a:pt x="210" y="97"/>
                    <a:pt x="215" y="97"/>
                    <a:pt x="218" y="103"/>
                  </a:cubicBezTo>
                  <a:cubicBezTo>
                    <a:pt x="220" y="109"/>
                    <a:pt x="217" y="106"/>
                    <a:pt x="223" y="117"/>
                  </a:cubicBezTo>
                  <a:cubicBezTo>
                    <a:pt x="228" y="129"/>
                    <a:pt x="234" y="131"/>
                    <a:pt x="234" y="136"/>
                  </a:cubicBezTo>
                  <a:cubicBezTo>
                    <a:pt x="235" y="141"/>
                    <a:pt x="240" y="146"/>
                    <a:pt x="242" y="155"/>
                  </a:cubicBezTo>
                  <a:cubicBezTo>
                    <a:pt x="245" y="163"/>
                    <a:pt x="251" y="166"/>
                    <a:pt x="253" y="173"/>
                  </a:cubicBezTo>
                  <a:cubicBezTo>
                    <a:pt x="254" y="181"/>
                    <a:pt x="259" y="185"/>
                    <a:pt x="261" y="190"/>
                  </a:cubicBezTo>
                  <a:cubicBezTo>
                    <a:pt x="263" y="196"/>
                    <a:pt x="266" y="195"/>
                    <a:pt x="269" y="202"/>
                  </a:cubicBezTo>
                  <a:cubicBezTo>
                    <a:pt x="273" y="209"/>
                    <a:pt x="274" y="211"/>
                    <a:pt x="278" y="214"/>
                  </a:cubicBezTo>
                  <a:cubicBezTo>
                    <a:pt x="282" y="217"/>
                    <a:pt x="287" y="219"/>
                    <a:pt x="283" y="2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9" name="Freeform 887">
              <a:extLst>
                <a:ext uri="{FF2B5EF4-FFF2-40B4-BE49-F238E27FC236}">
                  <a16:creationId xmlns:a16="http://schemas.microsoft.com/office/drawing/2014/main" id="{8B4A8B50-FA75-4C39-8714-49535F195BEA}"/>
                </a:ext>
              </a:extLst>
            </p:cNvPr>
            <p:cNvSpPr>
              <a:spLocks/>
            </p:cNvSpPr>
            <p:nvPr/>
          </p:nvSpPr>
          <p:spPr bwMode="auto">
            <a:xfrm>
              <a:off x="3444401" y="3224115"/>
              <a:ext cx="358803" cy="422589"/>
            </a:xfrm>
            <a:custGeom>
              <a:avLst/>
              <a:gdLst>
                <a:gd name="T0" fmla="*/ 279 w 300"/>
                <a:gd name="T1" fmla="*/ 305 h 353"/>
                <a:gd name="T2" fmla="*/ 283 w 300"/>
                <a:gd name="T3" fmla="*/ 316 h 353"/>
                <a:gd name="T4" fmla="*/ 281 w 300"/>
                <a:gd name="T5" fmla="*/ 327 h 353"/>
                <a:gd name="T6" fmla="*/ 277 w 300"/>
                <a:gd name="T7" fmla="*/ 332 h 353"/>
                <a:gd name="T8" fmla="*/ 185 w 300"/>
                <a:gd name="T9" fmla="*/ 331 h 353"/>
                <a:gd name="T10" fmla="*/ 175 w 300"/>
                <a:gd name="T11" fmla="*/ 335 h 353"/>
                <a:gd name="T12" fmla="*/ 161 w 300"/>
                <a:gd name="T13" fmla="*/ 333 h 353"/>
                <a:gd name="T14" fmla="*/ 149 w 300"/>
                <a:gd name="T15" fmla="*/ 334 h 353"/>
                <a:gd name="T16" fmla="*/ 144 w 300"/>
                <a:gd name="T17" fmla="*/ 341 h 353"/>
                <a:gd name="T18" fmla="*/ 130 w 300"/>
                <a:gd name="T19" fmla="*/ 329 h 353"/>
                <a:gd name="T20" fmla="*/ 123 w 300"/>
                <a:gd name="T21" fmla="*/ 335 h 353"/>
                <a:gd name="T22" fmla="*/ 121 w 300"/>
                <a:gd name="T23" fmla="*/ 348 h 353"/>
                <a:gd name="T24" fmla="*/ 113 w 300"/>
                <a:gd name="T25" fmla="*/ 353 h 353"/>
                <a:gd name="T26" fmla="*/ 106 w 300"/>
                <a:gd name="T27" fmla="*/ 348 h 353"/>
                <a:gd name="T28" fmla="*/ 92 w 300"/>
                <a:gd name="T29" fmla="*/ 333 h 353"/>
                <a:gd name="T30" fmla="*/ 88 w 300"/>
                <a:gd name="T31" fmla="*/ 324 h 353"/>
                <a:gd name="T32" fmla="*/ 80 w 300"/>
                <a:gd name="T33" fmla="*/ 313 h 353"/>
                <a:gd name="T34" fmla="*/ 70 w 300"/>
                <a:gd name="T35" fmla="*/ 310 h 353"/>
                <a:gd name="T36" fmla="*/ 59 w 300"/>
                <a:gd name="T37" fmla="*/ 301 h 353"/>
                <a:gd name="T38" fmla="*/ 47 w 300"/>
                <a:gd name="T39" fmla="*/ 298 h 353"/>
                <a:gd name="T40" fmla="*/ 39 w 300"/>
                <a:gd name="T41" fmla="*/ 302 h 353"/>
                <a:gd name="T42" fmla="*/ 30 w 300"/>
                <a:gd name="T43" fmla="*/ 304 h 353"/>
                <a:gd name="T44" fmla="*/ 21 w 300"/>
                <a:gd name="T45" fmla="*/ 303 h 353"/>
                <a:gd name="T46" fmla="*/ 13 w 300"/>
                <a:gd name="T47" fmla="*/ 304 h 353"/>
                <a:gd name="T48" fmla="*/ 8 w 300"/>
                <a:gd name="T49" fmla="*/ 309 h 353"/>
                <a:gd name="T50" fmla="*/ 8 w 300"/>
                <a:gd name="T51" fmla="*/ 305 h 353"/>
                <a:gd name="T52" fmla="*/ 14 w 300"/>
                <a:gd name="T53" fmla="*/ 287 h 353"/>
                <a:gd name="T54" fmla="*/ 21 w 300"/>
                <a:gd name="T55" fmla="*/ 264 h 353"/>
                <a:gd name="T56" fmla="*/ 18 w 300"/>
                <a:gd name="T57" fmla="*/ 240 h 353"/>
                <a:gd name="T58" fmla="*/ 15 w 300"/>
                <a:gd name="T59" fmla="*/ 228 h 353"/>
                <a:gd name="T60" fmla="*/ 13 w 300"/>
                <a:gd name="T61" fmla="*/ 210 h 353"/>
                <a:gd name="T62" fmla="*/ 19 w 300"/>
                <a:gd name="T63" fmla="*/ 200 h 353"/>
                <a:gd name="T64" fmla="*/ 12 w 300"/>
                <a:gd name="T65" fmla="*/ 185 h 353"/>
                <a:gd name="T66" fmla="*/ 4 w 300"/>
                <a:gd name="T67" fmla="*/ 177 h 353"/>
                <a:gd name="T68" fmla="*/ 0 w 300"/>
                <a:gd name="T69" fmla="*/ 167 h 353"/>
                <a:gd name="T70" fmla="*/ 98 w 300"/>
                <a:gd name="T71" fmla="*/ 170 h 353"/>
                <a:gd name="T72" fmla="*/ 100 w 300"/>
                <a:gd name="T73" fmla="*/ 135 h 353"/>
                <a:gd name="T74" fmla="*/ 99 w 300"/>
                <a:gd name="T75" fmla="*/ 123 h 353"/>
                <a:gd name="T76" fmla="*/ 115 w 300"/>
                <a:gd name="T77" fmla="*/ 111 h 353"/>
                <a:gd name="T78" fmla="*/ 126 w 300"/>
                <a:gd name="T79" fmla="*/ 104 h 353"/>
                <a:gd name="T80" fmla="*/ 125 w 300"/>
                <a:gd name="T81" fmla="*/ 62 h 353"/>
                <a:gd name="T82" fmla="*/ 128 w 300"/>
                <a:gd name="T83" fmla="*/ 38 h 353"/>
                <a:gd name="T84" fmla="*/ 209 w 300"/>
                <a:gd name="T85" fmla="*/ 36 h 353"/>
                <a:gd name="T86" fmla="*/ 210 w 300"/>
                <a:gd name="T87" fmla="*/ 0 h 353"/>
                <a:gd name="T88" fmla="*/ 300 w 300"/>
                <a:gd name="T89" fmla="*/ 67 h 353"/>
                <a:gd name="T90" fmla="*/ 258 w 300"/>
                <a:gd name="T91" fmla="*/ 64 h 353"/>
                <a:gd name="T92" fmla="*/ 259 w 300"/>
                <a:gd name="T93" fmla="*/ 77 h 353"/>
                <a:gd name="T94" fmla="*/ 261 w 300"/>
                <a:gd name="T95" fmla="*/ 95 h 353"/>
                <a:gd name="T96" fmla="*/ 262 w 300"/>
                <a:gd name="T97" fmla="*/ 116 h 353"/>
                <a:gd name="T98" fmla="*/ 264 w 300"/>
                <a:gd name="T99" fmla="*/ 140 h 353"/>
                <a:gd name="T100" fmla="*/ 266 w 300"/>
                <a:gd name="T101" fmla="*/ 166 h 353"/>
                <a:gd name="T102" fmla="*/ 268 w 300"/>
                <a:gd name="T103" fmla="*/ 192 h 353"/>
                <a:gd name="T104" fmla="*/ 271 w 300"/>
                <a:gd name="T105" fmla="*/ 222 h 353"/>
                <a:gd name="T106" fmla="*/ 272 w 300"/>
                <a:gd name="T107" fmla="*/ 248 h 353"/>
                <a:gd name="T108" fmla="*/ 274 w 300"/>
                <a:gd name="T109" fmla="*/ 272 h 353"/>
                <a:gd name="T110" fmla="*/ 274 w 300"/>
                <a:gd name="T111" fmla="*/ 296 h 353"/>
                <a:gd name="T112" fmla="*/ 279 w 300"/>
                <a:gd name="T113"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53">
                  <a:moveTo>
                    <a:pt x="279" y="305"/>
                  </a:moveTo>
                  <a:cubicBezTo>
                    <a:pt x="281" y="308"/>
                    <a:pt x="285" y="311"/>
                    <a:pt x="283" y="316"/>
                  </a:cubicBezTo>
                  <a:cubicBezTo>
                    <a:pt x="281" y="320"/>
                    <a:pt x="281" y="323"/>
                    <a:pt x="281" y="327"/>
                  </a:cubicBezTo>
                  <a:cubicBezTo>
                    <a:pt x="280" y="331"/>
                    <a:pt x="281" y="331"/>
                    <a:pt x="277" y="332"/>
                  </a:cubicBezTo>
                  <a:cubicBezTo>
                    <a:pt x="274" y="332"/>
                    <a:pt x="185" y="331"/>
                    <a:pt x="185" y="331"/>
                  </a:cubicBezTo>
                  <a:cubicBezTo>
                    <a:pt x="185" y="331"/>
                    <a:pt x="181" y="334"/>
                    <a:pt x="175" y="335"/>
                  </a:cubicBezTo>
                  <a:cubicBezTo>
                    <a:pt x="168" y="336"/>
                    <a:pt x="162" y="335"/>
                    <a:pt x="161" y="333"/>
                  </a:cubicBezTo>
                  <a:cubicBezTo>
                    <a:pt x="159" y="332"/>
                    <a:pt x="153" y="330"/>
                    <a:pt x="149" y="334"/>
                  </a:cubicBezTo>
                  <a:cubicBezTo>
                    <a:pt x="146" y="337"/>
                    <a:pt x="148" y="344"/>
                    <a:pt x="144" y="341"/>
                  </a:cubicBezTo>
                  <a:cubicBezTo>
                    <a:pt x="140" y="337"/>
                    <a:pt x="137" y="330"/>
                    <a:pt x="130" y="329"/>
                  </a:cubicBezTo>
                  <a:cubicBezTo>
                    <a:pt x="123" y="328"/>
                    <a:pt x="124" y="327"/>
                    <a:pt x="123" y="335"/>
                  </a:cubicBezTo>
                  <a:cubicBezTo>
                    <a:pt x="122" y="343"/>
                    <a:pt x="126" y="347"/>
                    <a:pt x="121" y="348"/>
                  </a:cubicBezTo>
                  <a:cubicBezTo>
                    <a:pt x="118" y="349"/>
                    <a:pt x="116" y="352"/>
                    <a:pt x="113" y="353"/>
                  </a:cubicBezTo>
                  <a:cubicBezTo>
                    <a:pt x="111" y="353"/>
                    <a:pt x="109" y="353"/>
                    <a:pt x="106" y="348"/>
                  </a:cubicBezTo>
                  <a:cubicBezTo>
                    <a:pt x="99" y="339"/>
                    <a:pt x="95" y="338"/>
                    <a:pt x="92" y="333"/>
                  </a:cubicBezTo>
                  <a:cubicBezTo>
                    <a:pt x="89" y="328"/>
                    <a:pt x="90" y="331"/>
                    <a:pt x="88" y="324"/>
                  </a:cubicBezTo>
                  <a:cubicBezTo>
                    <a:pt x="87" y="316"/>
                    <a:pt x="86" y="313"/>
                    <a:pt x="80" y="313"/>
                  </a:cubicBezTo>
                  <a:cubicBezTo>
                    <a:pt x="73" y="313"/>
                    <a:pt x="73" y="315"/>
                    <a:pt x="70" y="310"/>
                  </a:cubicBezTo>
                  <a:cubicBezTo>
                    <a:pt x="67" y="306"/>
                    <a:pt x="68" y="304"/>
                    <a:pt x="59" y="301"/>
                  </a:cubicBezTo>
                  <a:cubicBezTo>
                    <a:pt x="50" y="298"/>
                    <a:pt x="53" y="296"/>
                    <a:pt x="47" y="298"/>
                  </a:cubicBezTo>
                  <a:cubicBezTo>
                    <a:pt x="42" y="300"/>
                    <a:pt x="42" y="300"/>
                    <a:pt x="39" y="302"/>
                  </a:cubicBezTo>
                  <a:cubicBezTo>
                    <a:pt x="36" y="304"/>
                    <a:pt x="36" y="304"/>
                    <a:pt x="30" y="304"/>
                  </a:cubicBezTo>
                  <a:cubicBezTo>
                    <a:pt x="24" y="304"/>
                    <a:pt x="25" y="303"/>
                    <a:pt x="21" y="303"/>
                  </a:cubicBezTo>
                  <a:cubicBezTo>
                    <a:pt x="18" y="304"/>
                    <a:pt x="14" y="303"/>
                    <a:pt x="13" y="304"/>
                  </a:cubicBezTo>
                  <a:cubicBezTo>
                    <a:pt x="11" y="305"/>
                    <a:pt x="10" y="307"/>
                    <a:pt x="8" y="309"/>
                  </a:cubicBezTo>
                  <a:cubicBezTo>
                    <a:pt x="8" y="307"/>
                    <a:pt x="8" y="306"/>
                    <a:pt x="8" y="305"/>
                  </a:cubicBezTo>
                  <a:cubicBezTo>
                    <a:pt x="8" y="295"/>
                    <a:pt x="11" y="292"/>
                    <a:pt x="14" y="287"/>
                  </a:cubicBezTo>
                  <a:cubicBezTo>
                    <a:pt x="17" y="281"/>
                    <a:pt x="21" y="271"/>
                    <a:pt x="21" y="264"/>
                  </a:cubicBezTo>
                  <a:cubicBezTo>
                    <a:pt x="21" y="257"/>
                    <a:pt x="19" y="250"/>
                    <a:pt x="18" y="240"/>
                  </a:cubicBezTo>
                  <a:cubicBezTo>
                    <a:pt x="17" y="231"/>
                    <a:pt x="22" y="237"/>
                    <a:pt x="15" y="228"/>
                  </a:cubicBezTo>
                  <a:cubicBezTo>
                    <a:pt x="8" y="218"/>
                    <a:pt x="10" y="212"/>
                    <a:pt x="13" y="210"/>
                  </a:cubicBezTo>
                  <a:cubicBezTo>
                    <a:pt x="15" y="208"/>
                    <a:pt x="19" y="206"/>
                    <a:pt x="19" y="200"/>
                  </a:cubicBezTo>
                  <a:cubicBezTo>
                    <a:pt x="20" y="194"/>
                    <a:pt x="16" y="191"/>
                    <a:pt x="12" y="185"/>
                  </a:cubicBezTo>
                  <a:cubicBezTo>
                    <a:pt x="8" y="179"/>
                    <a:pt x="7" y="181"/>
                    <a:pt x="4" y="177"/>
                  </a:cubicBezTo>
                  <a:cubicBezTo>
                    <a:pt x="2" y="175"/>
                    <a:pt x="1" y="171"/>
                    <a:pt x="0" y="167"/>
                  </a:cubicBezTo>
                  <a:cubicBezTo>
                    <a:pt x="98" y="170"/>
                    <a:pt x="98" y="170"/>
                    <a:pt x="98" y="170"/>
                  </a:cubicBezTo>
                  <a:cubicBezTo>
                    <a:pt x="100" y="135"/>
                    <a:pt x="100" y="135"/>
                    <a:pt x="100" y="135"/>
                  </a:cubicBezTo>
                  <a:cubicBezTo>
                    <a:pt x="100" y="135"/>
                    <a:pt x="91" y="127"/>
                    <a:pt x="99" y="123"/>
                  </a:cubicBezTo>
                  <a:cubicBezTo>
                    <a:pt x="107" y="119"/>
                    <a:pt x="109" y="114"/>
                    <a:pt x="115" y="111"/>
                  </a:cubicBezTo>
                  <a:cubicBezTo>
                    <a:pt x="122" y="109"/>
                    <a:pt x="127" y="109"/>
                    <a:pt x="126" y="104"/>
                  </a:cubicBezTo>
                  <a:cubicBezTo>
                    <a:pt x="125" y="100"/>
                    <a:pt x="125" y="62"/>
                    <a:pt x="125" y="62"/>
                  </a:cubicBezTo>
                  <a:cubicBezTo>
                    <a:pt x="128" y="38"/>
                    <a:pt x="128" y="38"/>
                    <a:pt x="128" y="38"/>
                  </a:cubicBezTo>
                  <a:cubicBezTo>
                    <a:pt x="209" y="36"/>
                    <a:pt x="209" y="36"/>
                    <a:pt x="209" y="36"/>
                  </a:cubicBezTo>
                  <a:cubicBezTo>
                    <a:pt x="210" y="0"/>
                    <a:pt x="210" y="0"/>
                    <a:pt x="210" y="0"/>
                  </a:cubicBezTo>
                  <a:cubicBezTo>
                    <a:pt x="300" y="67"/>
                    <a:pt x="300" y="67"/>
                    <a:pt x="300" y="67"/>
                  </a:cubicBezTo>
                  <a:cubicBezTo>
                    <a:pt x="258" y="64"/>
                    <a:pt x="258" y="64"/>
                    <a:pt x="258" y="64"/>
                  </a:cubicBezTo>
                  <a:cubicBezTo>
                    <a:pt x="259" y="77"/>
                    <a:pt x="259" y="77"/>
                    <a:pt x="259" y="77"/>
                  </a:cubicBezTo>
                  <a:cubicBezTo>
                    <a:pt x="261" y="95"/>
                    <a:pt x="261" y="95"/>
                    <a:pt x="261" y="95"/>
                  </a:cubicBezTo>
                  <a:cubicBezTo>
                    <a:pt x="262" y="116"/>
                    <a:pt x="262" y="116"/>
                    <a:pt x="262" y="116"/>
                  </a:cubicBezTo>
                  <a:cubicBezTo>
                    <a:pt x="264" y="140"/>
                    <a:pt x="264" y="140"/>
                    <a:pt x="264" y="140"/>
                  </a:cubicBezTo>
                  <a:cubicBezTo>
                    <a:pt x="266" y="166"/>
                    <a:pt x="266" y="166"/>
                    <a:pt x="266" y="166"/>
                  </a:cubicBezTo>
                  <a:cubicBezTo>
                    <a:pt x="268" y="192"/>
                    <a:pt x="268" y="192"/>
                    <a:pt x="268" y="192"/>
                  </a:cubicBezTo>
                  <a:cubicBezTo>
                    <a:pt x="271" y="222"/>
                    <a:pt x="271" y="222"/>
                    <a:pt x="271" y="222"/>
                  </a:cubicBezTo>
                  <a:cubicBezTo>
                    <a:pt x="272" y="248"/>
                    <a:pt x="272" y="248"/>
                    <a:pt x="272" y="248"/>
                  </a:cubicBezTo>
                  <a:cubicBezTo>
                    <a:pt x="274" y="272"/>
                    <a:pt x="274" y="272"/>
                    <a:pt x="274" y="272"/>
                  </a:cubicBezTo>
                  <a:cubicBezTo>
                    <a:pt x="274" y="272"/>
                    <a:pt x="274" y="295"/>
                    <a:pt x="274" y="296"/>
                  </a:cubicBezTo>
                  <a:cubicBezTo>
                    <a:pt x="274" y="297"/>
                    <a:pt x="276" y="302"/>
                    <a:pt x="279" y="30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0" name="Freeform 888">
              <a:extLst>
                <a:ext uri="{FF2B5EF4-FFF2-40B4-BE49-F238E27FC236}">
                  <a16:creationId xmlns:a16="http://schemas.microsoft.com/office/drawing/2014/main" id="{EE7DA66F-28B8-4AB3-96BC-010329D572E6}"/>
                </a:ext>
              </a:extLst>
            </p:cNvPr>
            <p:cNvSpPr>
              <a:spLocks/>
            </p:cNvSpPr>
            <p:nvPr/>
          </p:nvSpPr>
          <p:spPr bwMode="auto">
            <a:xfrm>
              <a:off x="3575962" y="3301855"/>
              <a:ext cx="492357" cy="502323"/>
            </a:xfrm>
            <a:custGeom>
              <a:avLst/>
              <a:gdLst>
                <a:gd name="T0" fmla="*/ 409 w 411"/>
                <a:gd name="T1" fmla="*/ 225 h 421"/>
                <a:gd name="T2" fmla="*/ 402 w 411"/>
                <a:gd name="T3" fmla="*/ 252 h 421"/>
                <a:gd name="T4" fmla="*/ 391 w 411"/>
                <a:gd name="T5" fmla="*/ 270 h 421"/>
                <a:gd name="T6" fmla="*/ 363 w 411"/>
                <a:gd name="T7" fmla="*/ 271 h 421"/>
                <a:gd name="T8" fmla="*/ 338 w 411"/>
                <a:gd name="T9" fmla="*/ 274 h 421"/>
                <a:gd name="T10" fmla="*/ 321 w 411"/>
                <a:gd name="T11" fmla="*/ 281 h 421"/>
                <a:gd name="T12" fmla="*/ 308 w 411"/>
                <a:gd name="T13" fmla="*/ 282 h 421"/>
                <a:gd name="T14" fmla="*/ 285 w 411"/>
                <a:gd name="T15" fmla="*/ 280 h 421"/>
                <a:gd name="T16" fmla="*/ 258 w 411"/>
                <a:gd name="T17" fmla="*/ 297 h 421"/>
                <a:gd name="T18" fmla="*/ 237 w 411"/>
                <a:gd name="T19" fmla="*/ 303 h 421"/>
                <a:gd name="T20" fmla="*/ 227 w 411"/>
                <a:gd name="T21" fmla="*/ 319 h 421"/>
                <a:gd name="T22" fmla="*/ 221 w 411"/>
                <a:gd name="T23" fmla="*/ 330 h 421"/>
                <a:gd name="T24" fmla="*/ 203 w 411"/>
                <a:gd name="T25" fmla="*/ 327 h 421"/>
                <a:gd name="T26" fmla="*/ 199 w 411"/>
                <a:gd name="T27" fmla="*/ 343 h 421"/>
                <a:gd name="T28" fmla="*/ 192 w 411"/>
                <a:gd name="T29" fmla="*/ 356 h 421"/>
                <a:gd name="T30" fmla="*/ 170 w 411"/>
                <a:gd name="T31" fmla="*/ 371 h 421"/>
                <a:gd name="T32" fmla="*/ 167 w 411"/>
                <a:gd name="T33" fmla="*/ 395 h 421"/>
                <a:gd name="T34" fmla="*/ 166 w 411"/>
                <a:gd name="T35" fmla="*/ 410 h 421"/>
                <a:gd name="T36" fmla="*/ 149 w 411"/>
                <a:gd name="T37" fmla="*/ 415 h 421"/>
                <a:gd name="T38" fmla="*/ 141 w 411"/>
                <a:gd name="T39" fmla="*/ 405 h 421"/>
                <a:gd name="T40" fmla="*/ 128 w 411"/>
                <a:gd name="T41" fmla="*/ 416 h 421"/>
                <a:gd name="T42" fmla="*/ 110 w 411"/>
                <a:gd name="T43" fmla="*/ 410 h 421"/>
                <a:gd name="T44" fmla="*/ 105 w 411"/>
                <a:gd name="T45" fmla="*/ 411 h 421"/>
                <a:gd name="T46" fmla="*/ 88 w 411"/>
                <a:gd name="T47" fmla="*/ 392 h 421"/>
                <a:gd name="T48" fmla="*/ 89 w 411"/>
                <a:gd name="T49" fmla="*/ 376 h 421"/>
                <a:gd name="T50" fmla="*/ 81 w 411"/>
                <a:gd name="T51" fmla="*/ 359 h 421"/>
                <a:gd name="T52" fmla="*/ 70 w 411"/>
                <a:gd name="T53" fmla="*/ 358 h 421"/>
                <a:gd name="T54" fmla="*/ 54 w 411"/>
                <a:gd name="T55" fmla="*/ 360 h 421"/>
                <a:gd name="T56" fmla="*/ 38 w 411"/>
                <a:gd name="T57" fmla="*/ 365 h 421"/>
                <a:gd name="T58" fmla="*/ 28 w 411"/>
                <a:gd name="T59" fmla="*/ 363 h 421"/>
                <a:gd name="T60" fmla="*/ 18 w 411"/>
                <a:gd name="T61" fmla="*/ 357 h 421"/>
                <a:gd name="T62" fmla="*/ 21 w 411"/>
                <a:gd name="T63" fmla="*/ 340 h 421"/>
                <a:gd name="T64" fmla="*/ 5 w 411"/>
                <a:gd name="T65" fmla="*/ 318 h 421"/>
                <a:gd name="T66" fmla="*/ 2 w 411"/>
                <a:gd name="T67" fmla="*/ 294 h 421"/>
                <a:gd name="T68" fmla="*/ 11 w 411"/>
                <a:gd name="T69" fmla="*/ 284 h 421"/>
                <a:gd name="T70" fmla="*/ 20 w 411"/>
                <a:gd name="T71" fmla="*/ 265 h 421"/>
                <a:gd name="T72" fmla="*/ 39 w 411"/>
                <a:gd name="T73" fmla="*/ 270 h 421"/>
                <a:gd name="T74" fmla="*/ 65 w 411"/>
                <a:gd name="T75" fmla="*/ 271 h 421"/>
                <a:gd name="T76" fmla="*/ 167 w 411"/>
                <a:gd name="T77" fmla="*/ 268 h 421"/>
                <a:gd name="T78" fmla="*/ 173 w 411"/>
                <a:gd name="T79" fmla="*/ 252 h 421"/>
                <a:gd name="T80" fmla="*/ 164 w 411"/>
                <a:gd name="T81" fmla="*/ 232 h 421"/>
                <a:gd name="T82" fmla="*/ 162 w 411"/>
                <a:gd name="T83" fmla="*/ 184 h 421"/>
                <a:gd name="T84" fmla="*/ 158 w 411"/>
                <a:gd name="T85" fmla="*/ 128 h 421"/>
                <a:gd name="T86" fmla="*/ 154 w 411"/>
                <a:gd name="T87" fmla="*/ 76 h 421"/>
                <a:gd name="T88" fmla="*/ 151 w 411"/>
                <a:gd name="T89" fmla="*/ 31 h 421"/>
                <a:gd name="T90" fmla="*/ 148 w 411"/>
                <a:gd name="T91" fmla="*/ 0 h 421"/>
                <a:gd name="T92" fmla="*/ 337 w 411"/>
                <a:gd name="T93" fmla="*/ 113 h 421"/>
                <a:gd name="T94" fmla="*/ 346 w 411"/>
                <a:gd name="T95" fmla="*/ 126 h 421"/>
                <a:gd name="T96" fmla="*/ 364 w 411"/>
                <a:gd name="T97" fmla="*/ 135 h 421"/>
                <a:gd name="T98" fmla="*/ 381 w 411"/>
                <a:gd name="T99" fmla="*/ 144 h 421"/>
                <a:gd name="T100" fmla="*/ 385 w 411"/>
                <a:gd name="T101" fmla="*/ 167 h 421"/>
                <a:gd name="T102" fmla="*/ 411 w 411"/>
                <a:gd name="T103" fmla="*/ 16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421">
                  <a:moveTo>
                    <a:pt x="411" y="183"/>
                  </a:moveTo>
                  <a:cubicBezTo>
                    <a:pt x="409" y="225"/>
                    <a:pt x="409" y="225"/>
                    <a:pt x="409" y="225"/>
                  </a:cubicBezTo>
                  <a:cubicBezTo>
                    <a:pt x="408" y="244"/>
                    <a:pt x="408" y="244"/>
                    <a:pt x="408" y="244"/>
                  </a:cubicBezTo>
                  <a:cubicBezTo>
                    <a:pt x="408" y="244"/>
                    <a:pt x="402" y="247"/>
                    <a:pt x="402" y="252"/>
                  </a:cubicBezTo>
                  <a:cubicBezTo>
                    <a:pt x="402" y="257"/>
                    <a:pt x="406" y="256"/>
                    <a:pt x="400" y="262"/>
                  </a:cubicBezTo>
                  <a:cubicBezTo>
                    <a:pt x="394" y="268"/>
                    <a:pt x="397" y="268"/>
                    <a:pt x="391" y="270"/>
                  </a:cubicBezTo>
                  <a:cubicBezTo>
                    <a:pt x="385" y="272"/>
                    <a:pt x="390" y="268"/>
                    <a:pt x="379" y="270"/>
                  </a:cubicBezTo>
                  <a:cubicBezTo>
                    <a:pt x="369" y="271"/>
                    <a:pt x="369" y="269"/>
                    <a:pt x="363" y="271"/>
                  </a:cubicBezTo>
                  <a:cubicBezTo>
                    <a:pt x="357" y="272"/>
                    <a:pt x="362" y="271"/>
                    <a:pt x="352" y="272"/>
                  </a:cubicBezTo>
                  <a:cubicBezTo>
                    <a:pt x="342" y="274"/>
                    <a:pt x="340" y="271"/>
                    <a:pt x="338" y="274"/>
                  </a:cubicBezTo>
                  <a:cubicBezTo>
                    <a:pt x="335" y="277"/>
                    <a:pt x="340" y="278"/>
                    <a:pt x="331" y="279"/>
                  </a:cubicBezTo>
                  <a:cubicBezTo>
                    <a:pt x="323" y="281"/>
                    <a:pt x="330" y="281"/>
                    <a:pt x="321" y="281"/>
                  </a:cubicBezTo>
                  <a:cubicBezTo>
                    <a:pt x="313" y="281"/>
                    <a:pt x="312" y="283"/>
                    <a:pt x="309" y="282"/>
                  </a:cubicBezTo>
                  <a:cubicBezTo>
                    <a:pt x="309" y="282"/>
                    <a:pt x="308" y="282"/>
                    <a:pt x="308" y="282"/>
                  </a:cubicBezTo>
                  <a:cubicBezTo>
                    <a:pt x="304" y="282"/>
                    <a:pt x="308" y="281"/>
                    <a:pt x="299" y="280"/>
                  </a:cubicBezTo>
                  <a:cubicBezTo>
                    <a:pt x="290" y="280"/>
                    <a:pt x="290" y="278"/>
                    <a:pt x="285" y="280"/>
                  </a:cubicBezTo>
                  <a:cubicBezTo>
                    <a:pt x="280" y="282"/>
                    <a:pt x="276" y="289"/>
                    <a:pt x="271" y="292"/>
                  </a:cubicBezTo>
                  <a:cubicBezTo>
                    <a:pt x="267" y="294"/>
                    <a:pt x="263" y="294"/>
                    <a:pt x="258" y="297"/>
                  </a:cubicBezTo>
                  <a:cubicBezTo>
                    <a:pt x="253" y="300"/>
                    <a:pt x="255" y="307"/>
                    <a:pt x="249" y="305"/>
                  </a:cubicBezTo>
                  <a:cubicBezTo>
                    <a:pt x="244" y="304"/>
                    <a:pt x="239" y="300"/>
                    <a:pt x="237" y="303"/>
                  </a:cubicBezTo>
                  <a:cubicBezTo>
                    <a:pt x="236" y="307"/>
                    <a:pt x="234" y="311"/>
                    <a:pt x="232" y="315"/>
                  </a:cubicBezTo>
                  <a:cubicBezTo>
                    <a:pt x="231" y="319"/>
                    <a:pt x="230" y="319"/>
                    <a:pt x="227" y="319"/>
                  </a:cubicBezTo>
                  <a:cubicBezTo>
                    <a:pt x="224" y="319"/>
                    <a:pt x="224" y="317"/>
                    <a:pt x="223" y="322"/>
                  </a:cubicBezTo>
                  <a:cubicBezTo>
                    <a:pt x="222" y="327"/>
                    <a:pt x="226" y="328"/>
                    <a:pt x="221" y="330"/>
                  </a:cubicBezTo>
                  <a:cubicBezTo>
                    <a:pt x="215" y="331"/>
                    <a:pt x="216" y="335"/>
                    <a:pt x="212" y="331"/>
                  </a:cubicBezTo>
                  <a:cubicBezTo>
                    <a:pt x="207" y="328"/>
                    <a:pt x="206" y="322"/>
                    <a:pt x="203" y="327"/>
                  </a:cubicBezTo>
                  <a:cubicBezTo>
                    <a:pt x="201" y="332"/>
                    <a:pt x="200" y="326"/>
                    <a:pt x="199" y="333"/>
                  </a:cubicBezTo>
                  <a:cubicBezTo>
                    <a:pt x="199" y="339"/>
                    <a:pt x="202" y="340"/>
                    <a:pt x="199" y="343"/>
                  </a:cubicBezTo>
                  <a:cubicBezTo>
                    <a:pt x="197" y="346"/>
                    <a:pt x="190" y="342"/>
                    <a:pt x="193" y="346"/>
                  </a:cubicBezTo>
                  <a:cubicBezTo>
                    <a:pt x="196" y="350"/>
                    <a:pt x="193" y="350"/>
                    <a:pt x="192" y="356"/>
                  </a:cubicBezTo>
                  <a:cubicBezTo>
                    <a:pt x="191" y="362"/>
                    <a:pt x="191" y="362"/>
                    <a:pt x="185" y="365"/>
                  </a:cubicBezTo>
                  <a:cubicBezTo>
                    <a:pt x="179" y="367"/>
                    <a:pt x="170" y="367"/>
                    <a:pt x="170" y="371"/>
                  </a:cubicBezTo>
                  <a:cubicBezTo>
                    <a:pt x="170" y="375"/>
                    <a:pt x="176" y="376"/>
                    <a:pt x="174" y="381"/>
                  </a:cubicBezTo>
                  <a:cubicBezTo>
                    <a:pt x="173" y="387"/>
                    <a:pt x="167" y="389"/>
                    <a:pt x="167" y="395"/>
                  </a:cubicBezTo>
                  <a:cubicBezTo>
                    <a:pt x="167" y="401"/>
                    <a:pt x="169" y="401"/>
                    <a:pt x="167" y="404"/>
                  </a:cubicBezTo>
                  <a:cubicBezTo>
                    <a:pt x="166" y="407"/>
                    <a:pt x="169" y="408"/>
                    <a:pt x="166" y="410"/>
                  </a:cubicBezTo>
                  <a:cubicBezTo>
                    <a:pt x="165" y="410"/>
                    <a:pt x="164" y="410"/>
                    <a:pt x="162" y="411"/>
                  </a:cubicBezTo>
                  <a:cubicBezTo>
                    <a:pt x="153" y="412"/>
                    <a:pt x="152" y="421"/>
                    <a:pt x="149" y="415"/>
                  </a:cubicBezTo>
                  <a:cubicBezTo>
                    <a:pt x="145" y="409"/>
                    <a:pt x="150" y="400"/>
                    <a:pt x="147" y="402"/>
                  </a:cubicBezTo>
                  <a:cubicBezTo>
                    <a:pt x="145" y="404"/>
                    <a:pt x="143" y="405"/>
                    <a:pt x="141" y="405"/>
                  </a:cubicBezTo>
                  <a:cubicBezTo>
                    <a:pt x="140" y="404"/>
                    <a:pt x="136" y="401"/>
                    <a:pt x="135" y="406"/>
                  </a:cubicBezTo>
                  <a:cubicBezTo>
                    <a:pt x="135" y="412"/>
                    <a:pt x="132" y="413"/>
                    <a:pt x="128" y="416"/>
                  </a:cubicBezTo>
                  <a:cubicBezTo>
                    <a:pt x="125" y="418"/>
                    <a:pt x="121" y="414"/>
                    <a:pt x="119" y="412"/>
                  </a:cubicBezTo>
                  <a:cubicBezTo>
                    <a:pt x="116" y="409"/>
                    <a:pt x="111" y="408"/>
                    <a:pt x="110" y="410"/>
                  </a:cubicBezTo>
                  <a:cubicBezTo>
                    <a:pt x="110" y="411"/>
                    <a:pt x="106" y="411"/>
                    <a:pt x="105" y="411"/>
                  </a:cubicBezTo>
                  <a:cubicBezTo>
                    <a:pt x="105" y="411"/>
                    <a:pt x="105" y="411"/>
                    <a:pt x="105" y="411"/>
                  </a:cubicBezTo>
                  <a:cubicBezTo>
                    <a:pt x="101" y="409"/>
                    <a:pt x="97" y="402"/>
                    <a:pt x="96" y="399"/>
                  </a:cubicBezTo>
                  <a:cubicBezTo>
                    <a:pt x="95" y="395"/>
                    <a:pt x="94" y="393"/>
                    <a:pt x="88" y="392"/>
                  </a:cubicBezTo>
                  <a:cubicBezTo>
                    <a:pt x="82" y="391"/>
                    <a:pt x="90" y="389"/>
                    <a:pt x="94" y="385"/>
                  </a:cubicBezTo>
                  <a:cubicBezTo>
                    <a:pt x="98" y="382"/>
                    <a:pt x="95" y="383"/>
                    <a:pt x="89" y="376"/>
                  </a:cubicBezTo>
                  <a:cubicBezTo>
                    <a:pt x="83" y="370"/>
                    <a:pt x="89" y="374"/>
                    <a:pt x="86" y="369"/>
                  </a:cubicBezTo>
                  <a:cubicBezTo>
                    <a:pt x="83" y="365"/>
                    <a:pt x="82" y="364"/>
                    <a:pt x="81" y="359"/>
                  </a:cubicBezTo>
                  <a:cubicBezTo>
                    <a:pt x="81" y="354"/>
                    <a:pt x="80" y="353"/>
                    <a:pt x="79" y="351"/>
                  </a:cubicBezTo>
                  <a:cubicBezTo>
                    <a:pt x="77" y="349"/>
                    <a:pt x="72" y="356"/>
                    <a:pt x="70" y="358"/>
                  </a:cubicBezTo>
                  <a:cubicBezTo>
                    <a:pt x="68" y="360"/>
                    <a:pt x="64" y="363"/>
                    <a:pt x="59" y="365"/>
                  </a:cubicBezTo>
                  <a:cubicBezTo>
                    <a:pt x="54" y="367"/>
                    <a:pt x="54" y="362"/>
                    <a:pt x="54" y="360"/>
                  </a:cubicBezTo>
                  <a:cubicBezTo>
                    <a:pt x="54" y="359"/>
                    <a:pt x="46" y="360"/>
                    <a:pt x="46" y="361"/>
                  </a:cubicBezTo>
                  <a:cubicBezTo>
                    <a:pt x="45" y="362"/>
                    <a:pt x="44" y="369"/>
                    <a:pt x="38" y="365"/>
                  </a:cubicBezTo>
                  <a:cubicBezTo>
                    <a:pt x="32" y="361"/>
                    <a:pt x="37" y="360"/>
                    <a:pt x="35" y="360"/>
                  </a:cubicBezTo>
                  <a:cubicBezTo>
                    <a:pt x="34" y="359"/>
                    <a:pt x="30" y="360"/>
                    <a:pt x="28" y="363"/>
                  </a:cubicBezTo>
                  <a:cubicBezTo>
                    <a:pt x="26" y="367"/>
                    <a:pt x="25" y="365"/>
                    <a:pt x="20" y="362"/>
                  </a:cubicBezTo>
                  <a:cubicBezTo>
                    <a:pt x="18" y="360"/>
                    <a:pt x="18" y="358"/>
                    <a:pt x="18" y="357"/>
                  </a:cubicBezTo>
                  <a:cubicBezTo>
                    <a:pt x="19" y="356"/>
                    <a:pt x="20" y="356"/>
                    <a:pt x="20" y="354"/>
                  </a:cubicBezTo>
                  <a:cubicBezTo>
                    <a:pt x="20" y="349"/>
                    <a:pt x="26" y="346"/>
                    <a:pt x="21" y="340"/>
                  </a:cubicBezTo>
                  <a:cubicBezTo>
                    <a:pt x="17" y="335"/>
                    <a:pt x="20" y="327"/>
                    <a:pt x="15" y="326"/>
                  </a:cubicBezTo>
                  <a:cubicBezTo>
                    <a:pt x="11" y="325"/>
                    <a:pt x="5" y="325"/>
                    <a:pt x="5" y="318"/>
                  </a:cubicBezTo>
                  <a:cubicBezTo>
                    <a:pt x="6" y="311"/>
                    <a:pt x="9" y="309"/>
                    <a:pt x="7" y="305"/>
                  </a:cubicBezTo>
                  <a:cubicBezTo>
                    <a:pt x="6" y="301"/>
                    <a:pt x="0" y="296"/>
                    <a:pt x="2" y="294"/>
                  </a:cubicBezTo>
                  <a:cubicBezTo>
                    <a:pt x="3" y="293"/>
                    <a:pt x="3" y="291"/>
                    <a:pt x="3" y="289"/>
                  </a:cubicBezTo>
                  <a:cubicBezTo>
                    <a:pt x="6" y="288"/>
                    <a:pt x="8" y="285"/>
                    <a:pt x="11" y="284"/>
                  </a:cubicBezTo>
                  <a:cubicBezTo>
                    <a:pt x="16" y="283"/>
                    <a:pt x="12" y="279"/>
                    <a:pt x="13" y="271"/>
                  </a:cubicBezTo>
                  <a:cubicBezTo>
                    <a:pt x="14" y="263"/>
                    <a:pt x="13" y="264"/>
                    <a:pt x="20" y="265"/>
                  </a:cubicBezTo>
                  <a:cubicBezTo>
                    <a:pt x="27" y="266"/>
                    <a:pt x="30" y="273"/>
                    <a:pt x="34" y="277"/>
                  </a:cubicBezTo>
                  <a:cubicBezTo>
                    <a:pt x="38" y="280"/>
                    <a:pt x="36" y="273"/>
                    <a:pt x="39" y="270"/>
                  </a:cubicBezTo>
                  <a:cubicBezTo>
                    <a:pt x="43" y="266"/>
                    <a:pt x="49" y="268"/>
                    <a:pt x="51" y="269"/>
                  </a:cubicBezTo>
                  <a:cubicBezTo>
                    <a:pt x="52" y="271"/>
                    <a:pt x="58" y="272"/>
                    <a:pt x="65" y="271"/>
                  </a:cubicBezTo>
                  <a:cubicBezTo>
                    <a:pt x="71" y="270"/>
                    <a:pt x="75" y="267"/>
                    <a:pt x="75" y="267"/>
                  </a:cubicBezTo>
                  <a:cubicBezTo>
                    <a:pt x="75" y="267"/>
                    <a:pt x="164" y="268"/>
                    <a:pt x="167" y="268"/>
                  </a:cubicBezTo>
                  <a:cubicBezTo>
                    <a:pt x="171" y="267"/>
                    <a:pt x="170" y="267"/>
                    <a:pt x="171" y="263"/>
                  </a:cubicBezTo>
                  <a:cubicBezTo>
                    <a:pt x="171" y="259"/>
                    <a:pt x="171" y="256"/>
                    <a:pt x="173" y="252"/>
                  </a:cubicBezTo>
                  <a:cubicBezTo>
                    <a:pt x="175" y="247"/>
                    <a:pt x="171" y="244"/>
                    <a:pt x="169" y="241"/>
                  </a:cubicBezTo>
                  <a:cubicBezTo>
                    <a:pt x="166" y="238"/>
                    <a:pt x="164" y="233"/>
                    <a:pt x="164" y="232"/>
                  </a:cubicBezTo>
                  <a:cubicBezTo>
                    <a:pt x="164" y="231"/>
                    <a:pt x="164" y="208"/>
                    <a:pt x="164" y="208"/>
                  </a:cubicBezTo>
                  <a:cubicBezTo>
                    <a:pt x="162" y="184"/>
                    <a:pt x="162" y="184"/>
                    <a:pt x="162" y="184"/>
                  </a:cubicBezTo>
                  <a:cubicBezTo>
                    <a:pt x="161" y="158"/>
                    <a:pt x="161" y="158"/>
                    <a:pt x="161" y="158"/>
                  </a:cubicBezTo>
                  <a:cubicBezTo>
                    <a:pt x="158" y="128"/>
                    <a:pt x="158" y="128"/>
                    <a:pt x="158" y="128"/>
                  </a:cubicBezTo>
                  <a:cubicBezTo>
                    <a:pt x="156" y="102"/>
                    <a:pt x="156" y="102"/>
                    <a:pt x="156" y="102"/>
                  </a:cubicBezTo>
                  <a:cubicBezTo>
                    <a:pt x="154" y="76"/>
                    <a:pt x="154" y="76"/>
                    <a:pt x="154" y="76"/>
                  </a:cubicBezTo>
                  <a:cubicBezTo>
                    <a:pt x="152" y="52"/>
                    <a:pt x="152" y="52"/>
                    <a:pt x="152" y="52"/>
                  </a:cubicBezTo>
                  <a:cubicBezTo>
                    <a:pt x="151" y="31"/>
                    <a:pt x="151" y="31"/>
                    <a:pt x="151" y="31"/>
                  </a:cubicBezTo>
                  <a:cubicBezTo>
                    <a:pt x="149" y="13"/>
                    <a:pt x="149" y="13"/>
                    <a:pt x="149" y="13"/>
                  </a:cubicBezTo>
                  <a:cubicBezTo>
                    <a:pt x="148" y="0"/>
                    <a:pt x="148" y="0"/>
                    <a:pt x="148" y="0"/>
                  </a:cubicBezTo>
                  <a:cubicBezTo>
                    <a:pt x="190" y="3"/>
                    <a:pt x="190" y="3"/>
                    <a:pt x="190" y="3"/>
                  </a:cubicBezTo>
                  <a:cubicBezTo>
                    <a:pt x="337" y="113"/>
                    <a:pt x="337" y="113"/>
                    <a:pt x="337" y="113"/>
                  </a:cubicBezTo>
                  <a:cubicBezTo>
                    <a:pt x="337" y="113"/>
                    <a:pt x="330" y="119"/>
                    <a:pt x="337" y="121"/>
                  </a:cubicBezTo>
                  <a:cubicBezTo>
                    <a:pt x="344" y="124"/>
                    <a:pt x="344" y="121"/>
                    <a:pt x="346" y="126"/>
                  </a:cubicBezTo>
                  <a:cubicBezTo>
                    <a:pt x="349" y="131"/>
                    <a:pt x="343" y="134"/>
                    <a:pt x="352" y="135"/>
                  </a:cubicBezTo>
                  <a:cubicBezTo>
                    <a:pt x="360" y="136"/>
                    <a:pt x="361" y="130"/>
                    <a:pt x="364" y="135"/>
                  </a:cubicBezTo>
                  <a:cubicBezTo>
                    <a:pt x="367" y="139"/>
                    <a:pt x="360" y="139"/>
                    <a:pt x="369" y="141"/>
                  </a:cubicBezTo>
                  <a:cubicBezTo>
                    <a:pt x="379" y="143"/>
                    <a:pt x="380" y="139"/>
                    <a:pt x="381" y="144"/>
                  </a:cubicBezTo>
                  <a:cubicBezTo>
                    <a:pt x="383" y="149"/>
                    <a:pt x="385" y="149"/>
                    <a:pt x="385" y="155"/>
                  </a:cubicBezTo>
                  <a:cubicBezTo>
                    <a:pt x="385" y="161"/>
                    <a:pt x="375" y="166"/>
                    <a:pt x="385" y="167"/>
                  </a:cubicBezTo>
                  <a:cubicBezTo>
                    <a:pt x="395" y="168"/>
                    <a:pt x="389" y="168"/>
                    <a:pt x="402" y="167"/>
                  </a:cubicBezTo>
                  <a:cubicBezTo>
                    <a:pt x="405" y="167"/>
                    <a:pt x="408" y="166"/>
                    <a:pt x="411" y="166"/>
                  </a:cubicBezTo>
                  <a:cubicBezTo>
                    <a:pt x="411" y="171"/>
                    <a:pt x="411" y="183"/>
                    <a:pt x="411" y="18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1" name="Freeform 889">
              <a:extLst>
                <a:ext uri="{FF2B5EF4-FFF2-40B4-BE49-F238E27FC236}">
                  <a16:creationId xmlns:a16="http://schemas.microsoft.com/office/drawing/2014/main" id="{03B5A379-FB3C-44B0-9B99-3E7813656E74}"/>
                </a:ext>
              </a:extLst>
            </p:cNvPr>
            <p:cNvSpPr>
              <a:spLocks/>
            </p:cNvSpPr>
            <p:nvPr/>
          </p:nvSpPr>
          <p:spPr bwMode="auto">
            <a:xfrm>
              <a:off x="3940745" y="3355676"/>
              <a:ext cx="474417" cy="390696"/>
            </a:xfrm>
            <a:custGeom>
              <a:avLst/>
              <a:gdLst>
                <a:gd name="T0" fmla="*/ 385 w 397"/>
                <a:gd name="T1" fmla="*/ 123 h 327"/>
                <a:gd name="T2" fmla="*/ 371 w 397"/>
                <a:gd name="T3" fmla="*/ 196 h 327"/>
                <a:gd name="T4" fmla="*/ 340 w 397"/>
                <a:gd name="T5" fmla="*/ 244 h 327"/>
                <a:gd name="T6" fmla="*/ 336 w 397"/>
                <a:gd name="T7" fmla="*/ 272 h 327"/>
                <a:gd name="T8" fmla="*/ 323 w 397"/>
                <a:gd name="T9" fmla="*/ 277 h 327"/>
                <a:gd name="T10" fmla="*/ 298 w 397"/>
                <a:gd name="T11" fmla="*/ 288 h 327"/>
                <a:gd name="T12" fmla="*/ 264 w 397"/>
                <a:gd name="T13" fmla="*/ 281 h 327"/>
                <a:gd name="T14" fmla="*/ 234 w 397"/>
                <a:gd name="T15" fmla="*/ 298 h 327"/>
                <a:gd name="T16" fmla="*/ 197 w 397"/>
                <a:gd name="T17" fmla="*/ 283 h 327"/>
                <a:gd name="T18" fmla="*/ 173 w 397"/>
                <a:gd name="T19" fmla="*/ 292 h 327"/>
                <a:gd name="T20" fmla="*/ 153 w 397"/>
                <a:gd name="T21" fmla="*/ 273 h 327"/>
                <a:gd name="T22" fmla="*/ 129 w 397"/>
                <a:gd name="T23" fmla="*/ 270 h 327"/>
                <a:gd name="T24" fmla="*/ 108 w 397"/>
                <a:gd name="T25" fmla="*/ 276 h 327"/>
                <a:gd name="T26" fmla="*/ 96 w 397"/>
                <a:gd name="T27" fmla="*/ 302 h 327"/>
                <a:gd name="T28" fmla="*/ 88 w 397"/>
                <a:gd name="T29" fmla="*/ 327 h 327"/>
                <a:gd name="T30" fmla="*/ 75 w 397"/>
                <a:gd name="T31" fmla="*/ 313 h 327"/>
                <a:gd name="T32" fmla="*/ 58 w 397"/>
                <a:gd name="T33" fmla="*/ 314 h 327"/>
                <a:gd name="T34" fmla="*/ 51 w 397"/>
                <a:gd name="T35" fmla="*/ 318 h 327"/>
                <a:gd name="T36" fmla="*/ 54 w 397"/>
                <a:gd name="T37" fmla="*/ 302 h 327"/>
                <a:gd name="T38" fmla="*/ 36 w 397"/>
                <a:gd name="T39" fmla="*/ 300 h 327"/>
                <a:gd name="T40" fmla="*/ 26 w 397"/>
                <a:gd name="T41" fmla="*/ 282 h 327"/>
                <a:gd name="T42" fmla="*/ 12 w 397"/>
                <a:gd name="T43" fmla="*/ 268 h 327"/>
                <a:gd name="T44" fmla="*/ 6 w 397"/>
                <a:gd name="T45" fmla="*/ 246 h 327"/>
                <a:gd name="T46" fmla="*/ 16 w 397"/>
                <a:gd name="T47" fmla="*/ 236 h 327"/>
                <a:gd name="T48" fmla="*/ 33 w 397"/>
                <a:gd name="T49" fmla="*/ 229 h 327"/>
                <a:gd name="T50" fmla="*/ 58 w 397"/>
                <a:gd name="T51" fmla="*/ 226 h 327"/>
                <a:gd name="T52" fmla="*/ 86 w 397"/>
                <a:gd name="T53" fmla="*/ 225 h 327"/>
                <a:gd name="T54" fmla="*/ 97 w 397"/>
                <a:gd name="T55" fmla="*/ 207 h 327"/>
                <a:gd name="T56" fmla="*/ 104 w 397"/>
                <a:gd name="T57" fmla="*/ 180 h 327"/>
                <a:gd name="T58" fmla="*/ 106 w 397"/>
                <a:gd name="T59" fmla="*/ 121 h 327"/>
                <a:gd name="T60" fmla="*/ 149 w 397"/>
                <a:gd name="T61" fmla="*/ 106 h 327"/>
                <a:gd name="T62" fmla="*/ 307 w 397"/>
                <a:gd name="T63" fmla="*/ 0 h 327"/>
                <a:gd name="T64" fmla="*/ 368 w 397"/>
                <a:gd name="T65" fmla="*/ 14 h 327"/>
                <a:gd name="T66" fmla="*/ 381 w 397"/>
                <a:gd name="T67" fmla="*/ 65 h 327"/>
                <a:gd name="T68" fmla="*/ 392 w 397"/>
                <a:gd name="T69"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27">
                  <a:moveTo>
                    <a:pt x="392" y="94"/>
                  </a:moveTo>
                  <a:cubicBezTo>
                    <a:pt x="386" y="102"/>
                    <a:pt x="386" y="105"/>
                    <a:pt x="385" y="123"/>
                  </a:cubicBezTo>
                  <a:cubicBezTo>
                    <a:pt x="385" y="140"/>
                    <a:pt x="381" y="167"/>
                    <a:pt x="381" y="173"/>
                  </a:cubicBezTo>
                  <a:cubicBezTo>
                    <a:pt x="381" y="179"/>
                    <a:pt x="379" y="188"/>
                    <a:pt x="371" y="196"/>
                  </a:cubicBezTo>
                  <a:cubicBezTo>
                    <a:pt x="363" y="204"/>
                    <a:pt x="357" y="217"/>
                    <a:pt x="352" y="224"/>
                  </a:cubicBezTo>
                  <a:cubicBezTo>
                    <a:pt x="347" y="232"/>
                    <a:pt x="343" y="236"/>
                    <a:pt x="340" y="244"/>
                  </a:cubicBezTo>
                  <a:cubicBezTo>
                    <a:pt x="336" y="251"/>
                    <a:pt x="329" y="260"/>
                    <a:pt x="333" y="267"/>
                  </a:cubicBezTo>
                  <a:cubicBezTo>
                    <a:pt x="334" y="269"/>
                    <a:pt x="335" y="271"/>
                    <a:pt x="336" y="272"/>
                  </a:cubicBezTo>
                  <a:cubicBezTo>
                    <a:pt x="336" y="273"/>
                    <a:pt x="335" y="273"/>
                    <a:pt x="335" y="274"/>
                  </a:cubicBezTo>
                  <a:cubicBezTo>
                    <a:pt x="333" y="275"/>
                    <a:pt x="331" y="276"/>
                    <a:pt x="323" y="277"/>
                  </a:cubicBezTo>
                  <a:cubicBezTo>
                    <a:pt x="316" y="278"/>
                    <a:pt x="317" y="280"/>
                    <a:pt x="315" y="283"/>
                  </a:cubicBezTo>
                  <a:cubicBezTo>
                    <a:pt x="312" y="286"/>
                    <a:pt x="309" y="290"/>
                    <a:pt x="298" y="288"/>
                  </a:cubicBezTo>
                  <a:cubicBezTo>
                    <a:pt x="288" y="286"/>
                    <a:pt x="294" y="287"/>
                    <a:pt x="280" y="281"/>
                  </a:cubicBezTo>
                  <a:cubicBezTo>
                    <a:pt x="266" y="275"/>
                    <a:pt x="278" y="281"/>
                    <a:pt x="264" y="281"/>
                  </a:cubicBezTo>
                  <a:cubicBezTo>
                    <a:pt x="249" y="281"/>
                    <a:pt x="250" y="286"/>
                    <a:pt x="246" y="289"/>
                  </a:cubicBezTo>
                  <a:cubicBezTo>
                    <a:pt x="241" y="292"/>
                    <a:pt x="240" y="296"/>
                    <a:pt x="234" y="298"/>
                  </a:cubicBezTo>
                  <a:cubicBezTo>
                    <a:pt x="229" y="299"/>
                    <a:pt x="224" y="296"/>
                    <a:pt x="216" y="293"/>
                  </a:cubicBezTo>
                  <a:cubicBezTo>
                    <a:pt x="207" y="289"/>
                    <a:pt x="203" y="286"/>
                    <a:pt x="197" y="283"/>
                  </a:cubicBezTo>
                  <a:cubicBezTo>
                    <a:pt x="191" y="280"/>
                    <a:pt x="191" y="284"/>
                    <a:pt x="185" y="288"/>
                  </a:cubicBezTo>
                  <a:cubicBezTo>
                    <a:pt x="179" y="292"/>
                    <a:pt x="179" y="292"/>
                    <a:pt x="173" y="292"/>
                  </a:cubicBezTo>
                  <a:cubicBezTo>
                    <a:pt x="168" y="292"/>
                    <a:pt x="169" y="289"/>
                    <a:pt x="164" y="284"/>
                  </a:cubicBezTo>
                  <a:cubicBezTo>
                    <a:pt x="159" y="278"/>
                    <a:pt x="162" y="275"/>
                    <a:pt x="153" y="273"/>
                  </a:cubicBezTo>
                  <a:cubicBezTo>
                    <a:pt x="143" y="272"/>
                    <a:pt x="142" y="268"/>
                    <a:pt x="141" y="268"/>
                  </a:cubicBezTo>
                  <a:cubicBezTo>
                    <a:pt x="140" y="267"/>
                    <a:pt x="132" y="268"/>
                    <a:pt x="129" y="270"/>
                  </a:cubicBezTo>
                  <a:cubicBezTo>
                    <a:pt x="125" y="272"/>
                    <a:pt x="122" y="271"/>
                    <a:pt x="115" y="270"/>
                  </a:cubicBezTo>
                  <a:cubicBezTo>
                    <a:pt x="109" y="269"/>
                    <a:pt x="111" y="274"/>
                    <a:pt x="108" y="276"/>
                  </a:cubicBezTo>
                  <a:cubicBezTo>
                    <a:pt x="105" y="278"/>
                    <a:pt x="102" y="282"/>
                    <a:pt x="102" y="286"/>
                  </a:cubicBezTo>
                  <a:cubicBezTo>
                    <a:pt x="102" y="290"/>
                    <a:pt x="101" y="299"/>
                    <a:pt x="96" y="302"/>
                  </a:cubicBezTo>
                  <a:cubicBezTo>
                    <a:pt x="91" y="305"/>
                    <a:pt x="90" y="316"/>
                    <a:pt x="90" y="320"/>
                  </a:cubicBezTo>
                  <a:cubicBezTo>
                    <a:pt x="90" y="323"/>
                    <a:pt x="89" y="326"/>
                    <a:pt x="88" y="327"/>
                  </a:cubicBezTo>
                  <a:cubicBezTo>
                    <a:pt x="88" y="326"/>
                    <a:pt x="87" y="325"/>
                    <a:pt x="86" y="324"/>
                  </a:cubicBezTo>
                  <a:cubicBezTo>
                    <a:pt x="81" y="322"/>
                    <a:pt x="80" y="316"/>
                    <a:pt x="75" y="313"/>
                  </a:cubicBezTo>
                  <a:cubicBezTo>
                    <a:pt x="69" y="310"/>
                    <a:pt x="71" y="308"/>
                    <a:pt x="67" y="310"/>
                  </a:cubicBezTo>
                  <a:cubicBezTo>
                    <a:pt x="62" y="312"/>
                    <a:pt x="58" y="308"/>
                    <a:pt x="58" y="314"/>
                  </a:cubicBezTo>
                  <a:cubicBezTo>
                    <a:pt x="58" y="319"/>
                    <a:pt x="58" y="319"/>
                    <a:pt x="58" y="322"/>
                  </a:cubicBezTo>
                  <a:cubicBezTo>
                    <a:pt x="56" y="321"/>
                    <a:pt x="53" y="319"/>
                    <a:pt x="51" y="318"/>
                  </a:cubicBezTo>
                  <a:cubicBezTo>
                    <a:pt x="48" y="316"/>
                    <a:pt x="53" y="310"/>
                    <a:pt x="54" y="310"/>
                  </a:cubicBezTo>
                  <a:cubicBezTo>
                    <a:pt x="55" y="309"/>
                    <a:pt x="54" y="306"/>
                    <a:pt x="54" y="302"/>
                  </a:cubicBezTo>
                  <a:cubicBezTo>
                    <a:pt x="54" y="298"/>
                    <a:pt x="50" y="300"/>
                    <a:pt x="45" y="301"/>
                  </a:cubicBezTo>
                  <a:cubicBezTo>
                    <a:pt x="41" y="303"/>
                    <a:pt x="42" y="301"/>
                    <a:pt x="36" y="300"/>
                  </a:cubicBezTo>
                  <a:cubicBezTo>
                    <a:pt x="30" y="299"/>
                    <a:pt x="30" y="297"/>
                    <a:pt x="27" y="292"/>
                  </a:cubicBezTo>
                  <a:cubicBezTo>
                    <a:pt x="23" y="288"/>
                    <a:pt x="24" y="285"/>
                    <a:pt x="26" y="282"/>
                  </a:cubicBezTo>
                  <a:cubicBezTo>
                    <a:pt x="28" y="279"/>
                    <a:pt x="26" y="278"/>
                    <a:pt x="23" y="276"/>
                  </a:cubicBezTo>
                  <a:cubicBezTo>
                    <a:pt x="19" y="273"/>
                    <a:pt x="18" y="276"/>
                    <a:pt x="12" y="268"/>
                  </a:cubicBezTo>
                  <a:cubicBezTo>
                    <a:pt x="6" y="260"/>
                    <a:pt x="11" y="264"/>
                    <a:pt x="6" y="255"/>
                  </a:cubicBezTo>
                  <a:cubicBezTo>
                    <a:pt x="0" y="246"/>
                    <a:pt x="6" y="248"/>
                    <a:pt x="6" y="246"/>
                  </a:cubicBezTo>
                  <a:cubicBezTo>
                    <a:pt x="6" y="243"/>
                    <a:pt x="4" y="240"/>
                    <a:pt x="4" y="237"/>
                  </a:cubicBezTo>
                  <a:cubicBezTo>
                    <a:pt x="7" y="238"/>
                    <a:pt x="8" y="236"/>
                    <a:pt x="16" y="236"/>
                  </a:cubicBezTo>
                  <a:cubicBezTo>
                    <a:pt x="25" y="236"/>
                    <a:pt x="18" y="236"/>
                    <a:pt x="26" y="234"/>
                  </a:cubicBezTo>
                  <a:cubicBezTo>
                    <a:pt x="35" y="233"/>
                    <a:pt x="30" y="232"/>
                    <a:pt x="33" y="229"/>
                  </a:cubicBezTo>
                  <a:cubicBezTo>
                    <a:pt x="35" y="226"/>
                    <a:pt x="37" y="229"/>
                    <a:pt x="47" y="227"/>
                  </a:cubicBezTo>
                  <a:cubicBezTo>
                    <a:pt x="57" y="226"/>
                    <a:pt x="52" y="227"/>
                    <a:pt x="58" y="226"/>
                  </a:cubicBezTo>
                  <a:cubicBezTo>
                    <a:pt x="64" y="224"/>
                    <a:pt x="64" y="226"/>
                    <a:pt x="74" y="225"/>
                  </a:cubicBezTo>
                  <a:cubicBezTo>
                    <a:pt x="85" y="223"/>
                    <a:pt x="80" y="227"/>
                    <a:pt x="86" y="225"/>
                  </a:cubicBezTo>
                  <a:cubicBezTo>
                    <a:pt x="92" y="223"/>
                    <a:pt x="89" y="223"/>
                    <a:pt x="95" y="217"/>
                  </a:cubicBezTo>
                  <a:cubicBezTo>
                    <a:pt x="101" y="211"/>
                    <a:pt x="97" y="212"/>
                    <a:pt x="97" y="207"/>
                  </a:cubicBezTo>
                  <a:cubicBezTo>
                    <a:pt x="97" y="202"/>
                    <a:pt x="103" y="199"/>
                    <a:pt x="103" y="199"/>
                  </a:cubicBezTo>
                  <a:cubicBezTo>
                    <a:pt x="104" y="180"/>
                    <a:pt x="104" y="180"/>
                    <a:pt x="104" y="180"/>
                  </a:cubicBezTo>
                  <a:cubicBezTo>
                    <a:pt x="106" y="138"/>
                    <a:pt x="106" y="138"/>
                    <a:pt x="106" y="138"/>
                  </a:cubicBezTo>
                  <a:cubicBezTo>
                    <a:pt x="106" y="138"/>
                    <a:pt x="106" y="126"/>
                    <a:pt x="106" y="121"/>
                  </a:cubicBezTo>
                  <a:cubicBezTo>
                    <a:pt x="113" y="120"/>
                    <a:pt x="117" y="118"/>
                    <a:pt x="126" y="117"/>
                  </a:cubicBezTo>
                  <a:cubicBezTo>
                    <a:pt x="137" y="115"/>
                    <a:pt x="139" y="113"/>
                    <a:pt x="149" y="106"/>
                  </a:cubicBezTo>
                  <a:cubicBezTo>
                    <a:pt x="159" y="98"/>
                    <a:pt x="210" y="51"/>
                    <a:pt x="292" y="0"/>
                  </a:cubicBezTo>
                  <a:cubicBezTo>
                    <a:pt x="296" y="0"/>
                    <a:pt x="300" y="0"/>
                    <a:pt x="307" y="0"/>
                  </a:cubicBezTo>
                  <a:cubicBezTo>
                    <a:pt x="332" y="2"/>
                    <a:pt x="349" y="23"/>
                    <a:pt x="352" y="23"/>
                  </a:cubicBezTo>
                  <a:cubicBezTo>
                    <a:pt x="354" y="23"/>
                    <a:pt x="361" y="19"/>
                    <a:pt x="368" y="14"/>
                  </a:cubicBezTo>
                  <a:cubicBezTo>
                    <a:pt x="370" y="21"/>
                    <a:pt x="373" y="37"/>
                    <a:pt x="373" y="43"/>
                  </a:cubicBezTo>
                  <a:cubicBezTo>
                    <a:pt x="373" y="51"/>
                    <a:pt x="374" y="52"/>
                    <a:pt x="381" y="65"/>
                  </a:cubicBezTo>
                  <a:cubicBezTo>
                    <a:pt x="388" y="77"/>
                    <a:pt x="384" y="78"/>
                    <a:pt x="389" y="84"/>
                  </a:cubicBezTo>
                  <a:cubicBezTo>
                    <a:pt x="393" y="90"/>
                    <a:pt x="397" y="86"/>
                    <a:pt x="392" y="9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2" name="Freeform 890">
              <a:extLst>
                <a:ext uri="{FF2B5EF4-FFF2-40B4-BE49-F238E27FC236}">
                  <a16:creationId xmlns:a16="http://schemas.microsoft.com/office/drawing/2014/main" id="{337BD33C-910E-45D4-9B1D-64DF9941E0C8}"/>
                </a:ext>
              </a:extLst>
            </p:cNvPr>
            <p:cNvSpPr>
              <a:spLocks/>
            </p:cNvSpPr>
            <p:nvPr/>
          </p:nvSpPr>
          <p:spPr bwMode="auto">
            <a:xfrm>
              <a:off x="4335428" y="3353682"/>
              <a:ext cx="314949" cy="536210"/>
            </a:xfrm>
            <a:custGeom>
              <a:avLst/>
              <a:gdLst>
                <a:gd name="T0" fmla="*/ 246 w 265"/>
                <a:gd name="T1" fmla="*/ 220 h 448"/>
                <a:gd name="T2" fmla="*/ 232 w 265"/>
                <a:gd name="T3" fmla="*/ 244 h 448"/>
                <a:gd name="T4" fmla="*/ 228 w 265"/>
                <a:gd name="T5" fmla="*/ 263 h 448"/>
                <a:gd name="T6" fmla="*/ 221 w 265"/>
                <a:gd name="T7" fmla="*/ 283 h 448"/>
                <a:gd name="T8" fmla="*/ 226 w 265"/>
                <a:gd name="T9" fmla="*/ 305 h 448"/>
                <a:gd name="T10" fmla="*/ 230 w 265"/>
                <a:gd name="T11" fmla="*/ 330 h 448"/>
                <a:gd name="T12" fmla="*/ 242 w 265"/>
                <a:gd name="T13" fmla="*/ 346 h 448"/>
                <a:gd name="T14" fmla="*/ 233 w 265"/>
                <a:gd name="T15" fmla="*/ 350 h 448"/>
                <a:gd name="T16" fmla="*/ 211 w 265"/>
                <a:gd name="T17" fmla="*/ 362 h 448"/>
                <a:gd name="T18" fmla="*/ 192 w 265"/>
                <a:gd name="T19" fmla="*/ 389 h 448"/>
                <a:gd name="T20" fmla="*/ 156 w 265"/>
                <a:gd name="T21" fmla="*/ 405 h 448"/>
                <a:gd name="T22" fmla="*/ 144 w 265"/>
                <a:gd name="T23" fmla="*/ 413 h 448"/>
                <a:gd name="T24" fmla="*/ 128 w 265"/>
                <a:gd name="T25" fmla="*/ 434 h 448"/>
                <a:gd name="T26" fmla="*/ 98 w 265"/>
                <a:gd name="T27" fmla="*/ 440 h 448"/>
                <a:gd name="T28" fmla="*/ 83 w 265"/>
                <a:gd name="T29" fmla="*/ 437 h 448"/>
                <a:gd name="T30" fmla="*/ 61 w 265"/>
                <a:gd name="T31" fmla="*/ 448 h 448"/>
                <a:gd name="T32" fmla="*/ 56 w 265"/>
                <a:gd name="T33" fmla="*/ 442 h 448"/>
                <a:gd name="T34" fmla="*/ 43 w 265"/>
                <a:gd name="T35" fmla="*/ 418 h 448"/>
                <a:gd name="T36" fmla="*/ 22 w 265"/>
                <a:gd name="T37" fmla="*/ 393 h 448"/>
                <a:gd name="T38" fmla="*/ 59 w 265"/>
                <a:gd name="T39" fmla="*/ 378 h 448"/>
                <a:gd name="T40" fmla="*/ 45 w 265"/>
                <a:gd name="T41" fmla="*/ 352 h 448"/>
                <a:gd name="T42" fmla="*/ 42 w 265"/>
                <a:gd name="T43" fmla="*/ 318 h 448"/>
                <a:gd name="T44" fmla="*/ 32 w 265"/>
                <a:gd name="T45" fmla="*/ 299 h 448"/>
                <a:gd name="T46" fmla="*/ 18 w 265"/>
                <a:gd name="T47" fmla="*/ 290 h 448"/>
                <a:gd name="T48" fmla="*/ 7 w 265"/>
                <a:gd name="T49" fmla="*/ 273 h 448"/>
                <a:gd name="T50" fmla="*/ 11 w 265"/>
                <a:gd name="T51" fmla="*/ 245 h 448"/>
                <a:gd name="T52" fmla="*/ 42 w 265"/>
                <a:gd name="T53" fmla="*/ 197 h 448"/>
                <a:gd name="T54" fmla="*/ 56 w 265"/>
                <a:gd name="T55" fmla="*/ 124 h 448"/>
                <a:gd name="T56" fmla="*/ 60 w 265"/>
                <a:gd name="T57" fmla="*/ 85 h 448"/>
                <a:gd name="T58" fmla="*/ 44 w 265"/>
                <a:gd name="T59" fmla="*/ 44 h 448"/>
                <a:gd name="T60" fmla="*/ 66 w 265"/>
                <a:gd name="T61" fmla="*/ 1 h 448"/>
                <a:gd name="T62" fmla="*/ 261 w 265"/>
                <a:gd name="T63" fmla="*/ 11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448">
                  <a:moveTo>
                    <a:pt x="265" y="216"/>
                  </a:moveTo>
                  <a:cubicBezTo>
                    <a:pt x="265" y="216"/>
                    <a:pt x="252" y="216"/>
                    <a:pt x="246" y="220"/>
                  </a:cubicBezTo>
                  <a:cubicBezTo>
                    <a:pt x="239" y="224"/>
                    <a:pt x="239" y="223"/>
                    <a:pt x="238" y="230"/>
                  </a:cubicBezTo>
                  <a:cubicBezTo>
                    <a:pt x="237" y="237"/>
                    <a:pt x="235" y="241"/>
                    <a:pt x="232" y="244"/>
                  </a:cubicBezTo>
                  <a:cubicBezTo>
                    <a:pt x="228" y="247"/>
                    <a:pt x="226" y="249"/>
                    <a:pt x="227" y="254"/>
                  </a:cubicBezTo>
                  <a:cubicBezTo>
                    <a:pt x="227" y="258"/>
                    <a:pt x="234" y="261"/>
                    <a:pt x="228" y="263"/>
                  </a:cubicBezTo>
                  <a:cubicBezTo>
                    <a:pt x="223" y="266"/>
                    <a:pt x="216" y="268"/>
                    <a:pt x="217" y="273"/>
                  </a:cubicBezTo>
                  <a:cubicBezTo>
                    <a:pt x="219" y="279"/>
                    <a:pt x="226" y="276"/>
                    <a:pt x="221" y="283"/>
                  </a:cubicBezTo>
                  <a:cubicBezTo>
                    <a:pt x="216" y="291"/>
                    <a:pt x="202" y="301"/>
                    <a:pt x="213" y="301"/>
                  </a:cubicBezTo>
                  <a:cubicBezTo>
                    <a:pt x="223" y="301"/>
                    <a:pt x="226" y="298"/>
                    <a:pt x="226" y="305"/>
                  </a:cubicBezTo>
                  <a:cubicBezTo>
                    <a:pt x="226" y="312"/>
                    <a:pt x="227" y="316"/>
                    <a:pt x="230" y="320"/>
                  </a:cubicBezTo>
                  <a:cubicBezTo>
                    <a:pt x="232" y="325"/>
                    <a:pt x="230" y="326"/>
                    <a:pt x="230" y="330"/>
                  </a:cubicBezTo>
                  <a:cubicBezTo>
                    <a:pt x="230" y="335"/>
                    <a:pt x="233" y="339"/>
                    <a:pt x="237" y="341"/>
                  </a:cubicBezTo>
                  <a:cubicBezTo>
                    <a:pt x="241" y="342"/>
                    <a:pt x="246" y="342"/>
                    <a:pt x="242" y="346"/>
                  </a:cubicBezTo>
                  <a:cubicBezTo>
                    <a:pt x="238" y="350"/>
                    <a:pt x="240" y="351"/>
                    <a:pt x="242" y="355"/>
                  </a:cubicBezTo>
                  <a:cubicBezTo>
                    <a:pt x="242" y="355"/>
                    <a:pt x="237" y="353"/>
                    <a:pt x="233" y="350"/>
                  </a:cubicBezTo>
                  <a:cubicBezTo>
                    <a:pt x="228" y="346"/>
                    <a:pt x="224" y="352"/>
                    <a:pt x="217" y="353"/>
                  </a:cubicBezTo>
                  <a:cubicBezTo>
                    <a:pt x="210" y="355"/>
                    <a:pt x="214" y="357"/>
                    <a:pt x="211" y="362"/>
                  </a:cubicBezTo>
                  <a:cubicBezTo>
                    <a:pt x="207" y="367"/>
                    <a:pt x="209" y="370"/>
                    <a:pt x="205" y="373"/>
                  </a:cubicBezTo>
                  <a:cubicBezTo>
                    <a:pt x="202" y="377"/>
                    <a:pt x="199" y="381"/>
                    <a:pt x="192" y="389"/>
                  </a:cubicBezTo>
                  <a:cubicBezTo>
                    <a:pt x="185" y="397"/>
                    <a:pt x="182" y="395"/>
                    <a:pt x="178" y="401"/>
                  </a:cubicBezTo>
                  <a:cubicBezTo>
                    <a:pt x="174" y="406"/>
                    <a:pt x="172" y="405"/>
                    <a:pt x="156" y="405"/>
                  </a:cubicBezTo>
                  <a:cubicBezTo>
                    <a:pt x="139" y="405"/>
                    <a:pt x="146" y="406"/>
                    <a:pt x="141" y="407"/>
                  </a:cubicBezTo>
                  <a:cubicBezTo>
                    <a:pt x="135" y="407"/>
                    <a:pt x="141" y="408"/>
                    <a:pt x="144" y="413"/>
                  </a:cubicBezTo>
                  <a:cubicBezTo>
                    <a:pt x="148" y="417"/>
                    <a:pt x="143" y="417"/>
                    <a:pt x="141" y="424"/>
                  </a:cubicBezTo>
                  <a:cubicBezTo>
                    <a:pt x="138" y="431"/>
                    <a:pt x="137" y="430"/>
                    <a:pt x="128" y="434"/>
                  </a:cubicBezTo>
                  <a:cubicBezTo>
                    <a:pt x="119" y="437"/>
                    <a:pt x="123" y="435"/>
                    <a:pt x="110" y="435"/>
                  </a:cubicBezTo>
                  <a:cubicBezTo>
                    <a:pt x="96" y="435"/>
                    <a:pt x="106" y="436"/>
                    <a:pt x="98" y="440"/>
                  </a:cubicBezTo>
                  <a:cubicBezTo>
                    <a:pt x="89" y="445"/>
                    <a:pt x="94" y="448"/>
                    <a:pt x="86" y="445"/>
                  </a:cubicBezTo>
                  <a:cubicBezTo>
                    <a:pt x="77" y="442"/>
                    <a:pt x="82" y="442"/>
                    <a:pt x="83" y="437"/>
                  </a:cubicBezTo>
                  <a:cubicBezTo>
                    <a:pt x="83" y="432"/>
                    <a:pt x="81" y="439"/>
                    <a:pt x="75" y="442"/>
                  </a:cubicBezTo>
                  <a:cubicBezTo>
                    <a:pt x="69" y="446"/>
                    <a:pt x="71" y="448"/>
                    <a:pt x="61" y="448"/>
                  </a:cubicBezTo>
                  <a:cubicBezTo>
                    <a:pt x="58" y="448"/>
                    <a:pt x="57" y="447"/>
                    <a:pt x="56" y="447"/>
                  </a:cubicBezTo>
                  <a:cubicBezTo>
                    <a:pt x="54" y="446"/>
                    <a:pt x="56" y="445"/>
                    <a:pt x="56" y="442"/>
                  </a:cubicBezTo>
                  <a:cubicBezTo>
                    <a:pt x="56" y="439"/>
                    <a:pt x="52" y="436"/>
                    <a:pt x="51" y="428"/>
                  </a:cubicBezTo>
                  <a:cubicBezTo>
                    <a:pt x="50" y="420"/>
                    <a:pt x="47" y="423"/>
                    <a:pt x="43" y="418"/>
                  </a:cubicBezTo>
                  <a:cubicBezTo>
                    <a:pt x="39" y="412"/>
                    <a:pt x="38" y="412"/>
                    <a:pt x="33" y="407"/>
                  </a:cubicBezTo>
                  <a:cubicBezTo>
                    <a:pt x="28" y="402"/>
                    <a:pt x="28" y="401"/>
                    <a:pt x="22" y="393"/>
                  </a:cubicBezTo>
                  <a:cubicBezTo>
                    <a:pt x="15" y="386"/>
                    <a:pt x="21" y="385"/>
                    <a:pt x="24" y="378"/>
                  </a:cubicBezTo>
                  <a:cubicBezTo>
                    <a:pt x="28" y="372"/>
                    <a:pt x="55" y="379"/>
                    <a:pt x="59" y="378"/>
                  </a:cubicBezTo>
                  <a:cubicBezTo>
                    <a:pt x="62" y="378"/>
                    <a:pt x="54" y="374"/>
                    <a:pt x="50" y="369"/>
                  </a:cubicBezTo>
                  <a:cubicBezTo>
                    <a:pt x="47" y="364"/>
                    <a:pt x="48" y="362"/>
                    <a:pt x="45" y="352"/>
                  </a:cubicBezTo>
                  <a:cubicBezTo>
                    <a:pt x="42" y="342"/>
                    <a:pt x="45" y="341"/>
                    <a:pt x="45" y="332"/>
                  </a:cubicBezTo>
                  <a:cubicBezTo>
                    <a:pt x="45" y="324"/>
                    <a:pt x="45" y="325"/>
                    <a:pt x="42" y="318"/>
                  </a:cubicBezTo>
                  <a:cubicBezTo>
                    <a:pt x="39" y="312"/>
                    <a:pt x="42" y="315"/>
                    <a:pt x="40" y="307"/>
                  </a:cubicBezTo>
                  <a:cubicBezTo>
                    <a:pt x="38" y="299"/>
                    <a:pt x="33" y="302"/>
                    <a:pt x="32" y="299"/>
                  </a:cubicBezTo>
                  <a:cubicBezTo>
                    <a:pt x="30" y="295"/>
                    <a:pt x="30" y="291"/>
                    <a:pt x="28" y="291"/>
                  </a:cubicBezTo>
                  <a:cubicBezTo>
                    <a:pt x="27" y="290"/>
                    <a:pt x="21" y="290"/>
                    <a:pt x="18" y="290"/>
                  </a:cubicBezTo>
                  <a:cubicBezTo>
                    <a:pt x="17" y="289"/>
                    <a:pt x="17" y="287"/>
                    <a:pt x="16" y="286"/>
                  </a:cubicBezTo>
                  <a:cubicBezTo>
                    <a:pt x="13" y="282"/>
                    <a:pt x="10" y="278"/>
                    <a:pt x="7" y="273"/>
                  </a:cubicBezTo>
                  <a:cubicBezTo>
                    <a:pt x="6" y="272"/>
                    <a:pt x="5" y="270"/>
                    <a:pt x="4" y="268"/>
                  </a:cubicBezTo>
                  <a:cubicBezTo>
                    <a:pt x="0" y="261"/>
                    <a:pt x="7" y="252"/>
                    <a:pt x="11" y="245"/>
                  </a:cubicBezTo>
                  <a:cubicBezTo>
                    <a:pt x="14" y="237"/>
                    <a:pt x="18" y="233"/>
                    <a:pt x="23" y="225"/>
                  </a:cubicBezTo>
                  <a:cubicBezTo>
                    <a:pt x="28" y="218"/>
                    <a:pt x="34" y="205"/>
                    <a:pt x="42" y="197"/>
                  </a:cubicBezTo>
                  <a:cubicBezTo>
                    <a:pt x="50" y="189"/>
                    <a:pt x="52" y="180"/>
                    <a:pt x="52" y="174"/>
                  </a:cubicBezTo>
                  <a:cubicBezTo>
                    <a:pt x="52" y="168"/>
                    <a:pt x="56" y="141"/>
                    <a:pt x="56" y="124"/>
                  </a:cubicBezTo>
                  <a:cubicBezTo>
                    <a:pt x="57" y="106"/>
                    <a:pt x="57" y="103"/>
                    <a:pt x="63" y="95"/>
                  </a:cubicBezTo>
                  <a:cubicBezTo>
                    <a:pt x="68" y="87"/>
                    <a:pt x="64" y="91"/>
                    <a:pt x="60" y="85"/>
                  </a:cubicBezTo>
                  <a:cubicBezTo>
                    <a:pt x="55" y="79"/>
                    <a:pt x="59" y="78"/>
                    <a:pt x="52" y="66"/>
                  </a:cubicBezTo>
                  <a:cubicBezTo>
                    <a:pt x="45" y="53"/>
                    <a:pt x="44" y="52"/>
                    <a:pt x="44" y="44"/>
                  </a:cubicBezTo>
                  <a:cubicBezTo>
                    <a:pt x="44" y="38"/>
                    <a:pt x="41" y="22"/>
                    <a:pt x="39" y="15"/>
                  </a:cubicBezTo>
                  <a:cubicBezTo>
                    <a:pt x="50" y="9"/>
                    <a:pt x="62" y="2"/>
                    <a:pt x="66" y="1"/>
                  </a:cubicBezTo>
                  <a:cubicBezTo>
                    <a:pt x="73" y="0"/>
                    <a:pt x="251" y="106"/>
                    <a:pt x="259" y="110"/>
                  </a:cubicBezTo>
                  <a:cubicBezTo>
                    <a:pt x="260" y="111"/>
                    <a:pt x="260" y="111"/>
                    <a:pt x="261" y="111"/>
                  </a:cubicBezTo>
                  <a:lnTo>
                    <a:pt x="265" y="216"/>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3" name="Freeform 891">
              <a:extLst>
                <a:ext uri="{FF2B5EF4-FFF2-40B4-BE49-F238E27FC236}">
                  <a16:creationId xmlns:a16="http://schemas.microsoft.com/office/drawing/2014/main" id="{86D3CE1F-F30A-424A-8B33-712AF3C9ECCF}"/>
                </a:ext>
              </a:extLst>
            </p:cNvPr>
            <p:cNvSpPr>
              <a:spLocks/>
            </p:cNvSpPr>
            <p:nvPr/>
          </p:nvSpPr>
          <p:spPr bwMode="auto">
            <a:xfrm>
              <a:off x="4576623" y="3363649"/>
              <a:ext cx="504317" cy="486376"/>
            </a:xfrm>
            <a:custGeom>
              <a:avLst/>
              <a:gdLst>
                <a:gd name="T0" fmla="*/ 419 w 422"/>
                <a:gd name="T1" fmla="*/ 148 h 406"/>
                <a:gd name="T2" fmla="*/ 397 w 422"/>
                <a:gd name="T3" fmla="*/ 166 h 406"/>
                <a:gd name="T4" fmla="*/ 383 w 422"/>
                <a:gd name="T5" fmla="*/ 176 h 406"/>
                <a:gd name="T6" fmla="*/ 378 w 422"/>
                <a:gd name="T7" fmla="*/ 203 h 406"/>
                <a:gd name="T8" fmla="*/ 372 w 422"/>
                <a:gd name="T9" fmla="*/ 235 h 406"/>
                <a:gd name="T10" fmla="*/ 372 w 422"/>
                <a:gd name="T11" fmla="*/ 249 h 406"/>
                <a:gd name="T12" fmla="*/ 367 w 422"/>
                <a:gd name="T13" fmla="*/ 273 h 406"/>
                <a:gd name="T14" fmla="*/ 360 w 422"/>
                <a:gd name="T15" fmla="*/ 294 h 406"/>
                <a:gd name="T16" fmla="*/ 340 w 422"/>
                <a:gd name="T17" fmla="*/ 317 h 406"/>
                <a:gd name="T18" fmla="*/ 335 w 422"/>
                <a:gd name="T19" fmla="*/ 351 h 406"/>
                <a:gd name="T20" fmla="*/ 321 w 422"/>
                <a:gd name="T21" fmla="*/ 350 h 406"/>
                <a:gd name="T22" fmla="*/ 308 w 422"/>
                <a:gd name="T23" fmla="*/ 349 h 406"/>
                <a:gd name="T24" fmla="*/ 272 w 422"/>
                <a:gd name="T25" fmla="*/ 357 h 406"/>
                <a:gd name="T26" fmla="*/ 248 w 422"/>
                <a:gd name="T27" fmla="*/ 347 h 406"/>
                <a:gd name="T28" fmla="*/ 251 w 422"/>
                <a:gd name="T29" fmla="*/ 314 h 406"/>
                <a:gd name="T30" fmla="*/ 233 w 422"/>
                <a:gd name="T31" fmla="*/ 321 h 406"/>
                <a:gd name="T32" fmla="*/ 208 w 422"/>
                <a:gd name="T33" fmla="*/ 343 h 406"/>
                <a:gd name="T34" fmla="*/ 202 w 422"/>
                <a:gd name="T35" fmla="*/ 365 h 406"/>
                <a:gd name="T36" fmla="*/ 177 w 422"/>
                <a:gd name="T37" fmla="*/ 380 h 406"/>
                <a:gd name="T38" fmla="*/ 150 w 422"/>
                <a:gd name="T39" fmla="*/ 376 h 406"/>
                <a:gd name="T40" fmla="*/ 143 w 422"/>
                <a:gd name="T41" fmla="*/ 366 h 406"/>
                <a:gd name="T42" fmla="*/ 128 w 422"/>
                <a:gd name="T43" fmla="*/ 377 h 406"/>
                <a:gd name="T44" fmla="*/ 120 w 422"/>
                <a:gd name="T45" fmla="*/ 378 h 406"/>
                <a:gd name="T46" fmla="*/ 108 w 422"/>
                <a:gd name="T47" fmla="*/ 373 h 406"/>
                <a:gd name="T48" fmla="*/ 89 w 422"/>
                <a:gd name="T49" fmla="*/ 381 h 406"/>
                <a:gd name="T50" fmla="*/ 80 w 422"/>
                <a:gd name="T51" fmla="*/ 390 h 406"/>
                <a:gd name="T52" fmla="*/ 67 w 422"/>
                <a:gd name="T53" fmla="*/ 406 h 406"/>
                <a:gd name="T54" fmla="*/ 57 w 422"/>
                <a:gd name="T55" fmla="*/ 383 h 406"/>
                <a:gd name="T56" fmla="*/ 42 w 422"/>
                <a:gd name="T57" fmla="*/ 349 h 406"/>
                <a:gd name="T58" fmla="*/ 40 w 422"/>
                <a:gd name="T59" fmla="*/ 338 h 406"/>
                <a:gd name="T60" fmla="*/ 28 w 422"/>
                <a:gd name="T61" fmla="*/ 322 h 406"/>
                <a:gd name="T62" fmla="*/ 24 w 422"/>
                <a:gd name="T63" fmla="*/ 297 h 406"/>
                <a:gd name="T64" fmla="*/ 19 w 422"/>
                <a:gd name="T65" fmla="*/ 275 h 406"/>
                <a:gd name="T66" fmla="*/ 26 w 422"/>
                <a:gd name="T67" fmla="*/ 255 h 406"/>
                <a:gd name="T68" fmla="*/ 30 w 422"/>
                <a:gd name="T69" fmla="*/ 236 h 406"/>
                <a:gd name="T70" fmla="*/ 44 w 422"/>
                <a:gd name="T71" fmla="*/ 212 h 406"/>
                <a:gd name="T72" fmla="*/ 59 w 422"/>
                <a:gd name="T73" fmla="*/ 103 h 406"/>
                <a:gd name="T74" fmla="*/ 84 w 422"/>
                <a:gd name="T75" fmla="*/ 89 h 406"/>
                <a:gd name="T76" fmla="*/ 84 w 422"/>
                <a:gd name="T77" fmla="*/ 35 h 406"/>
                <a:gd name="T78" fmla="*/ 196 w 422"/>
                <a:gd name="T79" fmla="*/ 34 h 406"/>
                <a:gd name="T80" fmla="*/ 237 w 422"/>
                <a:gd name="T81" fmla="*/ 29 h 406"/>
                <a:gd name="T82" fmla="*/ 278 w 422"/>
                <a:gd name="T83" fmla="*/ 33 h 406"/>
                <a:gd name="T84" fmla="*/ 300 w 422"/>
                <a:gd name="T85" fmla="*/ 42 h 406"/>
                <a:gd name="T86" fmla="*/ 314 w 422"/>
                <a:gd name="T87" fmla="*/ 27 h 406"/>
                <a:gd name="T88" fmla="*/ 324 w 422"/>
                <a:gd name="T89" fmla="*/ 14 h 406"/>
                <a:gd name="T90" fmla="*/ 338 w 422"/>
                <a:gd name="T91" fmla="*/ 7 h 406"/>
                <a:gd name="T92" fmla="*/ 343 w 422"/>
                <a:gd name="T93" fmla="*/ 3 h 406"/>
                <a:gd name="T94" fmla="*/ 366 w 422"/>
                <a:gd name="T95" fmla="*/ 24 h 406"/>
                <a:gd name="T96" fmla="*/ 382 w 422"/>
                <a:gd name="T97" fmla="*/ 53 h 406"/>
                <a:gd name="T98" fmla="*/ 383 w 422"/>
                <a:gd name="T99" fmla="*/ 64 h 406"/>
                <a:gd name="T100" fmla="*/ 386 w 422"/>
                <a:gd name="T101" fmla="*/ 106 h 406"/>
                <a:gd name="T102" fmla="*/ 409 w 422"/>
                <a:gd name="T103" fmla="*/ 134 h 406"/>
                <a:gd name="T104" fmla="*/ 422 w 422"/>
                <a:gd name="T105" fmla="*/ 1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406">
                  <a:moveTo>
                    <a:pt x="422" y="145"/>
                  </a:moveTo>
                  <a:cubicBezTo>
                    <a:pt x="421" y="146"/>
                    <a:pt x="420" y="147"/>
                    <a:pt x="419" y="148"/>
                  </a:cubicBezTo>
                  <a:cubicBezTo>
                    <a:pt x="417" y="151"/>
                    <a:pt x="416" y="156"/>
                    <a:pt x="409" y="159"/>
                  </a:cubicBezTo>
                  <a:cubicBezTo>
                    <a:pt x="402" y="162"/>
                    <a:pt x="398" y="165"/>
                    <a:pt x="397" y="166"/>
                  </a:cubicBezTo>
                  <a:cubicBezTo>
                    <a:pt x="396" y="167"/>
                    <a:pt x="394" y="171"/>
                    <a:pt x="391" y="173"/>
                  </a:cubicBezTo>
                  <a:cubicBezTo>
                    <a:pt x="387" y="175"/>
                    <a:pt x="384" y="173"/>
                    <a:pt x="383" y="176"/>
                  </a:cubicBezTo>
                  <a:cubicBezTo>
                    <a:pt x="382" y="179"/>
                    <a:pt x="382" y="184"/>
                    <a:pt x="383" y="192"/>
                  </a:cubicBezTo>
                  <a:cubicBezTo>
                    <a:pt x="383" y="200"/>
                    <a:pt x="380" y="198"/>
                    <a:pt x="378" y="203"/>
                  </a:cubicBezTo>
                  <a:cubicBezTo>
                    <a:pt x="377" y="208"/>
                    <a:pt x="377" y="214"/>
                    <a:pt x="373" y="224"/>
                  </a:cubicBezTo>
                  <a:cubicBezTo>
                    <a:pt x="368" y="234"/>
                    <a:pt x="372" y="229"/>
                    <a:pt x="372" y="235"/>
                  </a:cubicBezTo>
                  <a:cubicBezTo>
                    <a:pt x="373" y="240"/>
                    <a:pt x="373" y="246"/>
                    <a:pt x="373" y="248"/>
                  </a:cubicBezTo>
                  <a:cubicBezTo>
                    <a:pt x="372" y="249"/>
                    <a:pt x="372" y="249"/>
                    <a:pt x="372" y="249"/>
                  </a:cubicBezTo>
                  <a:cubicBezTo>
                    <a:pt x="371" y="250"/>
                    <a:pt x="373" y="253"/>
                    <a:pt x="372" y="259"/>
                  </a:cubicBezTo>
                  <a:cubicBezTo>
                    <a:pt x="371" y="264"/>
                    <a:pt x="371" y="269"/>
                    <a:pt x="367" y="273"/>
                  </a:cubicBezTo>
                  <a:cubicBezTo>
                    <a:pt x="363" y="277"/>
                    <a:pt x="367" y="283"/>
                    <a:pt x="367" y="289"/>
                  </a:cubicBezTo>
                  <a:cubicBezTo>
                    <a:pt x="367" y="295"/>
                    <a:pt x="366" y="294"/>
                    <a:pt x="360" y="294"/>
                  </a:cubicBezTo>
                  <a:cubicBezTo>
                    <a:pt x="355" y="294"/>
                    <a:pt x="355" y="297"/>
                    <a:pt x="351" y="302"/>
                  </a:cubicBezTo>
                  <a:cubicBezTo>
                    <a:pt x="347" y="307"/>
                    <a:pt x="347" y="307"/>
                    <a:pt x="340" y="317"/>
                  </a:cubicBezTo>
                  <a:cubicBezTo>
                    <a:pt x="334" y="328"/>
                    <a:pt x="338" y="339"/>
                    <a:pt x="338" y="340"/>
                  </a:cubicBezTo>
                  <a:cubicBezTo>
                    <a:pt x="338" y="341"/>
                    <a:pt x="336" y="349"/>
                    <a:pt x="335" y="351"/>
                  </a:cubicBezTo>
                  <a:cubicBezTo>
                    <a:pt x="334" y="353"/>
                    <a:pt x="331" y="348"/>
                    <a:pt x="329" y="345"/>
                  </a:cubicBezTo>
                  <a:cubicBezTo>
                    <a:pt x="327" y="342"/>
                    <a:pt x="324" y="346"/>
                    <a:pt x="321" y="350"/>
                  </a:cubicBezTo>
                  <a:cubicBezTo>
                    <a:pt x="320" y="351"/>
                    <a:pt x="320" y="353"/>
                    <a:pt x="320" y="354"/>
                  </a:cubicBezTo>
                  <a:cubicBezTo>
                    <a:pt x="317" y="351"/>
                    <a:pt x="313" y="346"/>
                    <a:pt x="308" y="349"/>
                  </a:cubicBezTo>
                  <a:cubicBezTo>
                    <a:pt x="301" y="353"/>
                    <a:pt x="298" y="358"/>
                    <a:pt x="294" y="352"/>
                  </a:cubicBezTo>
                  <a:cubicBezTo>
                    <a:pt x="290" y="347"/>
                    <a:pt x="280" y="355"/>
                    <a:pt x="272" y="357"/>
                  </a:cubicBezTo>
                  <a:cubicBezTo>
                    <a:pt x="264" y="359"/>
                    <a:pt x="252" y="370"/>
                    <a:pt x="245" y="364"/>
                  </a:cubicBezTo>
                  <a:cubicBezTo>
                    <a:pt x="239" y="358"/>
                    <a:pt x="248" y="352"/>
                    <a:pt x="248" y="347"/>
                  </a:cubicBezTo>
                  <a:cubicBezTo>
                    <a:pt x="248" y="341"/>
                    <a:pt x="251" y="331"/>
                    <a:pt x="251" y="331"/>
                  </a:cubicBezTo>
                  <a:cubicBezTo>
                    <a:pt x="251" y="331"/>
                    <a:pt x="252" y="319"/>
                    <a:pt x="251" y="314"/>
                  </a:cubicBezTo>
                  <a:cubicBezTo>
                    <a:pt x="250" y="309"/>
                    <a:pt x="248" y="305"/>
                    <a:pt x="246" y="304"/>
                  </a:cubicBezTo>
                  <a:cubicBezTo>
                    <a:pt x="244" y="303"/>
                    <a:pt x="237" y="315"/>
                    <a:pt x="233" y="321"/>
                  </a:cubicBezTo>
                  <a:cubicBezTo>
                    <a:pt x="230" y="327"/>
                    <a:pt x="227" y="326"/>
                    <a:pt x="222" y="329"/>
                  </a:cubicBezTo>
                  <a:cubicBezTo>
                    <a:pt x="216" y="332"/>
                    <a:pt x="216" y="335"/>
                    <a:pt x="208" y="343"/>
                  </a:cubicBezTo>
                  <a:cubicBezTo>
                    <a:pt x="201" y="352"/>
                    <a:pt x="207" y="353"/>
                    <a:pt x="205" y="356"/>
                  </a:cubicBezTo>
                  <a:cubicBezTo>
                    <a:pt x="203" y="359"/>
                    <a:pt x="204" y="362"/>
                    <a:pt x="202" y="365"/>
                  </a:cubicBezTo>
                  <a:cubicBezTo>
                    <a:pt x="201" y="369"/>
                    <a:pt x="196" y="371"/>
                    <a:pt x="191" y="373"/>
                  </a:cubicBezTo>
                  <a:cubicBezTo>
                    <a:pt x="186" y="376"/>
                    <a:pt x="182" y="378"/>
                    <a:pt x="177" y="380"/>
                  </a:cubicBezTo>
                  <a:cubicBezTo>
                    <a:pt x="171" y="383"/>
                    <a:pt x="167" y="384"/>
                    <a:pt x="165" y="386"/>
                  </a:cubicBezTo>
                  <a:cubicBezTo>
                    <a:pt x="164" y="387"/>
                    <a:pt x="160" y="383"/>
                    <a:pt x="150" y="376"/>
                  </a:cubicBezTo>
                  <a:cubicBezTo>
                    <a:pt x="140" y="370"/>
                    <a:pt x="150" y="376"/>
                    <a:pt x="148" y="371"/>
                  </a:cubicBezTo>
                  <a:cubicBezTo>
                    <a:pt x="147" y="366"/>
                    <a:pt x="146" y="365"/>
                    <a:pt x="143" y="366"/>
                  </a:cubicBezTo>
                  <a:cubicBezTo>
                    <a:pt x="140" y="366"/>
                    <a:pt x="137" y="365"/>
                    <a:pt x="128" y="366"/>
                  </a:cubicBezTo>
                  <a:cubicBezTo>
                    <a:pt x="120" y="366"/>
                    <a:pt x="130" y="370"/>
                    <a:pt x="128" y="377"/>
                  </a:cubicBezTo>
                  <a:cubicBezTo>
                    <a:pt x="127" y="384"/>
                    <a:pt x="127" y="383"/>
                    <a:pt x="122" y="382"/>
                  </a:cubicBezTo>
                  <a:cubicBezTo>
                    <a:pt x="117" y="382"/>
                    <a:pt x="122" y="382"/>
                    <a:pt x="120" y="378"/>
                  </a:cubicBezTo>
                  <a:cubicBezTo>
                    <a:pt x="118" y="374"/>
                    <a:pt x="117" y="372"/>
                    <a:pt x="114" y="373"/>
                  </a:cubicBezTo>
                  <a:cubicBezTo>
                    <a:pt x="110" y="373"/>
                    <a:pt x="110" y="372"/>
                    <a:pt x="108" y="373"/>
                  </a:cubicBezTo>
                  <a:cubicBezTo>
                    <a:pt x="106" y="373"/>
                    <a:pt x="105" y="382"/>
                    <a:pt x="103" y="383"/>
                  </a:cubicBezTo>
                  <a:cubicBezTo>
                    <a:pt x="100" y="385"/>
                    <a:pt x="93" y="383"/>
                    <a:pt x="89" y="381"/>
                  </a:cubicBezTo>
                  <a:cubicBezTo>
                    <a:pt x="85" y="379"/>
                    <a:pt x="85" y="382"/>
                    <a:pt x="84" y="383"/>
                  </a:cubicBezTo>
                  <a:cubicBezTo>
                    <a:pt x="82" y="385"/>
                    <a:pt x="82" y="387"/>
                    <a:pt x="80" y="390"/>
                  </a:cubicBezTo>
                  <a:cubicBezTo>
                    <a:pt x="77" y="393"/>
                    <a:pt x="77" y="394"/>
                    <a:pt x="70" y="397"/>
                  </a:cubicBezTo>
                  <a:cubicBezTo>
                    <a:pt x="63" y="399"/>
                    <a:pt x="73" y="403"/>
                    <a:pt x="67" y="406"/>
                  </a:cubicBezTo>
                  <a:cubicBezTo>
                    <a:pt x="62" y="405"/>
                    <a:pt x="54" y="404"/>
                    <a:pt x="53" y="402"/>
                  </a:cubicBezTo>
                  <a:cubicBezTo>
                    <a:pt x="51" y="400"/>
                    <a:pt x="57" y="384"/>
                    <a:pt x="57" y="383"/>
                  </a:cubicBezTo>
                  <a:cubicBezTo>
                    <a:pt x="57" y="381"/>
                    <a:pt x="56" y="373"/>
                    <a:pt x="51" y="364"/>
                  </a:cubicBezTo>
                  <a:cubicBezTo>
                    <a:pt x="45" y="355"/>
                    <a:pt x="44" y="355"/>
                    <a:pt x="42" y="349"/>
                  </a:cubicBezTo>
                  <a:cubicBezTo>
                    <a:pt x="41" y="348"/>
                    <a:pt x="41" y="347"/>
                    <a:pt x="40" y="347"/>
                  </a:cubicBezTo>
                  <a:cubicBezTo>
                    <a:pt x="38" y="343"/>
                    <a:pt x="36" y="342"/>
                    <a:pt x="40" y="338"/>
                  </a:cubicBezTo>
                  <a:cubicBezTo>
                    <a:pt x="44" y="334"/>
                    <a:pt x="39" y="334"/>
                    <a:pt x="35" y="333"/>
                  </a:cubicBezTo>
                  <a:cubicBezTo>
                    <a:pt x="31" y="331"/>
                    <a:pt x="28" y="327"/>
                    <a:pt x="28" y="322"/>
                  </a:cubicBezTo>
                  <a:cubicBezTo>
                    <a:pt x="28" y="318"/>
                    <a:pt x="30" y="317"/>
                    <a:pt x="28" y="312"/>
                  </a:cubicBezTo>
                  <a:cubicBezTo>
                    <a:pt x="25" y="308"/>
                    <a:pt x="24" y="304"/>
                    <a:pt x="24" y="297"/>
                  </a:cubicBezTo>
                  <a:cubicBezTo>
                    <a:pt x="24" y="290"/>
                    <a:pt x="21" y="293"/>
                    <a:pt x="11" y="293"/>
                  </a:cubicBezTo>
                  <a:cubicBezTo>
                    <a:pt x="0" y="293"/>
                    <a:pt x="14" y="283"/>
                    <a:pt x="19" y="275"/>
                  </a:cubicBezTo>
                  <a:cubicBezTo>
                    <a:pt x="24" y="268"/>
                    <a:pt x="17" y="271"/>
                    <a:pt x="15" y="265"/>
                  </a:cubicBezTo>
                  <a:cubicBezTo>
                    <a:pt x="14" y="260"/>
                    <a:pt x="21" y="258"/>
                    <a:pt x="26" y="255"/>
                  </a:cubicBezTo>
                  <a:cubicBezTo>
                    <a:pt x="32" y="253"/>
                    <a:pt x="25" y="250"/>
                    <a:pt x="25" y="246"/>
                  </a:cubicBezTo>
                  <a:cubicBezTo>
                    <a:pt x="24" y="241"/>
                    <a:pt x="26" y="239"/>
                    <a:pt x="30" y="236"/>
                  </a:cubicBezTo>
                  <a:cubicBezTo>
                    <a:pt x="33" y="233"/>
                    <a:pt x="35" y="229"/>
                    <a:pt x="36" y="222"/>
                  </a:cubicBezTo>
                  <a:cubicBezTo>
                    <a:pt x="37" y="215"/>
                    <a:pt x="37" y="216"/>
                    <a:pt x="44" y="212"/>
                  </a:cubicBezTo>
                  <a:cubicBezTo>
                    <a:pt x="50" y="208"/>
                    <a:pt x="63" y="208"/>
                    <a:pt x="63" y="208"/>
                  </a:cubicBezTo>
                  <a:cubicBezTo>
                    <a:pt x="59" y="103"/>
                    <a:pt x="59" y="103"/>
                    <a:pt x="59" y="103"/>
                  </a:cubicBezTo>
                  <a:cubicBezTo>
                    <a:pt x="64" y="104"/>
                    <a:pt x="60" y="92"/>
                    <a:pt x="60" y="92"/>
                  </a:cubicBezTo>
                  <a:cubicBezTo>
                    <a:pt x="84" y="89"/>
                    <a:pt x="84" y="89"/>
                    <a:pt x="84" y="89"/>
                  </a:cubicBezTo>
                  <a:cubicBezTo>
                    <a:pt x="82" y="46"/>
                    <a:pt x="82" y="46"/>
                    <a:pt x="82" y="46"/>
                  </a:cubicBezTo>
                  <a:cubicBezTo>
                    <a:pt x="84" y="35"/>
                    <a:pt x="84" y="35"/>
                    <a:pt x="84" y="35"/>
                  </a:cubicBezTo>
                  <a:cubicBezTo>
                    <a:pt x="93" y="37"/>
                    <a:pt x="138" y="34"/>
                    <a:pt x="155" y="34"/>
                  </a:cubicBezTo>
                  <a:cubicBezTo>
                    <a:pt x="175" y="34"/>
                    <a:pt x="193" y="34"/>
                    <a:pt x="196" y="34"/>
                  </a:cubicBezTo>
                  <a:cubicBezTo>
                    <a:pt x="199" y="33"/>
                    <a:pt x="220" y="34"/>
                    <a:pt x="226" y="35"/>
                  </a:cubicBezTo>
                  <a:cubicBezTo>
                    <a:pt x="232" y="35"/>
                    <a:pt x="235" y="31"/>
                    <a:pt x="237" y="29"/>
                  </a:cubicBezTo>
                  <a:cubicBezTo>
                    <a:pt x="238" y="28"/>
                    <a:pt x="242" y="33"/>
                    <a:pt x="242" y="34"/>
                  </a:cubicBezTo>
                  <a:cubicBezTo>
                    <a:pt x="242" y="36"/>
                    <a:pt x="270" y="33"/>
                    <a:pt x="278" y="33"/>
                  </a:cubicBezTo>
                  <a:cubicBezTo>
                    <a:pt x="286" y="33"/>
                    <a:pt x="288" y="36"/>
                    <a:pt x="290" y="38"/>
                  </a:cubicBezTo>
                  <a:cubicBezTo>
                    <a:pt x="293" y="40"/>
                    <a:pt x="296" y="41"/>
                    <a:pt x="300" y="42"/>
                  </a:cubicBezTo>
                  <a:cubicBezTo>
                    <a:pt x="304" y="43"/>
                    <a:pt x="305" y="37"/>
                    <a:pt x="305" y="33"/>
                  </a:cubicBezTo>
                  <a:cubicBezTo>
                    <a:pt x="305" y="29"/>
                    <a:pt x="309" y="28"/>
                    <a:pt x="314" y="27"/>
                  </a:cubicBezTo>
                  <a:cubicBezTo>
                    <a:pt x="318" y="26"/>
                    <a:pt x="319" y="26"/>
                    <a:pt x="321" y="22"/>
                  </a:cubicBezTo>
                  <a:cubicBezTo>
                    <a:pt x="323" y="19"/>
                    <a:pt x="324" y="19"/>
                    <a:pt x="324" y="14"/>
                  </a:cubicBezTo>
                  <a:cubicBezTo>
                    <a:pt x="325" y="10"/>
                    <a:pt x="327" y="11"/>
                    <a:pt x="330" y="11"/>
                  </a:cubicBezTo>
                  <a:cubicBezTo>
                    <a:pt x="334" y="11"/>
                    <a:pt x="336" y="10"/>
                    <a:pt x="338" y="7"/>
                  </a:cubicBezTo>
                  <a:cubicBezTo>
                    <a:pt x="340" y="5"/>
                    <a:pt x="341" y="2"/>
                    <a:pt x="342" y="0"/>
                  </a:cubicBezTo>
                  <a:cubicBezTo>
                    <a:pt x="343" y="1"/>
                    <a:pt x="343" y="2"/>
                    <a:pt x="343" y="3"/>
                  </a:cubicBezTo>
                  <a:cubicBezTo>
                    <a:pt x="346" y="12"/>
                    <a:pt x="349" y="12"/>
                    <a:pt x="353" y="15"/>
                  </a:cubicBezTo>
                  <a:cubicBezTo>
                    <a:pt x="357" y="18"/>
                    <a:pt x="363" y="18"/>
                    <a:pt x="366" y="24"/>
                  </a:cubicBezTo>
                  <a:cubicBezTo>
                    <a:pt x="369" y="30"/>
                    <a:pt x="372" y="31"/>
                    <a:pt x="374" y="37"/>
                  </a:cubicBezTo>
                  <a:cubicBezTo>
                    <a:pt x="376" y="43"/>
                    <a:pt x="378" y="51"/>
                    <a:pt x="382" y="53"/>
                  </a:cubicBezTo>
                  <a:cubicBezTo>
                    <a:pt x="386" y="55"/>
                    <a:pt x="389" y="54"/>
                    <a:pt x="387" y="57"/>
                  </a:cubicBezTo>
                  <a:cubicBezTo>
                    <a:pt x="385" y="60"/>
                    <a:pt x="382" y="54"/>
                    <a:pt x="383" y="64"/>
                  </a:cubicBezTo>
                  <a:cubicBezTo>
                    <a:pt x="385" y="74"/>
                    <a:pt x="384" y="73"/>
                    <a:pt x="385" y="83"/>
                  </a:cubicBezTo>
                  <a:cubicBezTo>
                    <a:pt x="386" y="92"/>
                    <a:pt x="383" y="98"/>
                    <a:pt x="386" y="106"/>
                  </a:cubicBezTo>
                  <a:cubicBezTo>
                    <a:pt x="390" y="115"/>
                    <a:pt x="391" y="118"/>
                    <a:pt x="395" y="124"/>
                  </a:cubicBezTo>
                  <a:cubicBezTo>
                    <a:pt x="399" y="130"/>
                    <a:pt x="406" y="132"/>
                    <a:pt x="409" y="134"/>
                  </a:cubicBezTo>
                  <a:cubicBezTo>
                    <a:pt x="412" y="137"/>
                    <a:pt x="415" y="137"/>
                    <a:pt x="419" y="141"/>
                  </a:cubicBezTo>
                  <a:cubicBezTo>
                    <a:pt x="420" y="142"/>
                    <a:pt x="421" y="144"/>
                    <a:pt x="422" y="14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4" name="Freeform 892">
              <a:extLst>
                <a:ext uri="{FF2B5EF4-FFF2-40B4-BE49-F238E27FC236}">
                  <a16:creationId xmlns:a16="http://schemas.microsoft.com/office/drawing/2014/main" id="{44AFECD7-43A1-4864-93FD-3A5ABF9CACC5}"/>
                </a:ext>
              </a:extLst>
            </p:cNvPr>
            <p:cNvSpPr>
              <a:spLocks/>
            </p:cNvSpPr>
            <p:nvPr/>
          </p:nvSpPr>
          <p:spPr bwMode="auto">
            <a:xfrm>
              <a:off x="4644397" y="3726438"/>
              <a:ext cx="368770" cy="295015"/>
            </a:xfrm>
            <a:custGeom>
              <a:avLst/>
              <a:gdLst>
                <a:gd name="T0" fmla="*/ 305 w 309"/>
                <a:gd name="T1" fmla="*/ 218 h 247"/>
                <a:gd name="T2" fmla="*/ 261 w 309"/>
                <a:gd name="T3" fmla="*/ 225 h 247"/>
                <a:gd name="T4" fmla="*/ 249 w 309"/>
                <a:gd name="T5" fmla="*/ 240 h 247"/>
                <a:gd name="T6" fmla="*/ 226 w 309"/>
                <a:gd name="T7" fmla="*/ 241 h 247"/>
                <a:gd name="T8" fmla="*/ 207 w 309"/>
                <a:gd name="T9" fmla="*/ 243 h 247"/>
                <a:gd name="T10" fmla="*/ 191 w 309"/>
                <a:gd name="T11" fmla="*/ 241 h 247"/>
                <a:gd name="T12" fmla="*/ 181 w 309"/>
                <a:gd name="T13" fmla="*/ 245 h 247"/>
                <a:gd name="T14" fmla="*/ 173 w 309"/>
                <a:gd name="T15" fmla="*/ 242 h 247"/>
                <a:gd name="T16" fmla="*/ 161 w 309"/>
                <a:gd name="T17" fmla="*/ 229 h 247"/>
                <a:gd name="T18" fmla="*/ 141 w 309"/>
                <a:gd name="T19" fmla="*/ 222 h 247"/>
                <a:gd name="T20" fmla="*/ 119 w 309"/>
                <a:gd name="T21" fmla="*/ 225 h 247"/>
                <a:gd name="T22" fmla="*/ 97 w 309"/>
                <a:gd name="T23" fmla="*/ 207 h 247"/>
                <a:gd name="T24" fmla="*/ 90 w 309"/>
                <a:gd name="T25" fmla="*/ 196 h 247"/>
                <a:gd name="T26" fmla="*/ 71 w 309"/>
                <a:gd name="T27" fmla="*/ 168 h 247"/>
                <a:gd name="T28" fmla="*/ 57 w 309"/>
                <a:gd name="T29" fmla="*/ 149 h 247"/>
                <a:gd name="T30" fmla="*/ 40 w 309"/>
                <a:gd name="T31" fmla="*/ 131 h 247"/>
                <a:gd name="T32" fmla="*/ 13 w 309"/>
                <a:gd name="T33" fmla="*/ 115 h 247"/>
                <a:gd name="T34" fmla="*/ 10 w 309"/>
                <a:gd name="T35" fmla="*/ 103 h 247"/>
                <a:gd name="T36" fmla="*/ 23 w 309"/>
                <a:gd name="T37" fmla="*/ 87 h 247"/>
                <a:gd name="T38" fmla="*/ 32 w 309"/>
                <a:gd name="T39" fmla="*/ 78 h 247"/>
                <a:gd name="T40" fmla="*/ 51 w 309"/>
                <a:gd name="T41" fmla="*/ 70 h 247"/>
                <a:gd name="T42" fmla="*/ 63 w 309"/>
                <a:gd name="T43" fmla="*/ 75 h 247"/>
                <a:gd name="T44" fmla="*/ 71 w 309"/>
                <a:gd name="T45" fmla="*/ 74 h 247"/>
                <a:gd name="T46" fmla="*/ 86 w 309"/>
                <a:gd name="T47" fmla="*/ 63 h 247"/>
                <a:gd name="T48" fmla="*/ 93 w 309"/>
                <a:gd name="T49" fmla="*/ 73 h 247"/>
                <a:gd name="T50" fmla="*/ 120 w 309"/>
                <a:gd name="T51" fmla="*/ 77 h 247"/>
                <a:gd name="T52" fmla="*/ 145 w 309"/>
                <a:gd name="T53" fmla="*/ 62 h 247"/>
                <a:gd name="T54" fmla="*/ 151 w 309"/>
                <a:gd name="T55" fmla="*/ 40 h 247"/>
                <a:gd name="T56" fmla="*/ 176 w 309"/>
                <a:gd name="T57" fmla="*/ 18 h 247"/>
                <a:gd name="T58" fmla="*/ 194 w 309"/>
                <a:gd name="T59" fmla="*/ 11 h 247"/>
                <a:gd name="T60" fmla="*/ 191 w 309"/>
                <a:gd name="T61" fmla="*/ 44 h 247"/>
                <a:gd name="T62" fmla="*/ 215 w 309"/>
                <a:gd name="T63" fmla="*/ 54 h 247"/>
                <a:gd name="T64" fmla="*/ 251 w 309"/>
                <a:gd name="T65" fmla="*/ 46 h 247"/>
                <a:gd name="T66" fmla="*/ 264 w 309"/>
                <a:gd name="T67" fmla="*/ 61 h 247"/>
                <a:gd name="T68" fmla="*/ 258 w 309"/>
                <a:gd name="T69" fmla="*/ 81 h 247"/>
                <a:gd name="T70" fmla="*/ 261 w 309"/>
                <a:gd name="T71" fmla="*/ 97 h 247"/>
                <a:gd name="T72" fmla="*/ 246 w 309"/>
                <a:gd name="T73" fmla="*/ 109 h 247"/>
                <a:gd name="T74" fmla="*/ 232 w 309"/>
                <a:gd name="T75" fmla="*/ 122 h 247"/>
                <a:gd name="T76" fmla="*/ 250 w 309"/>
                <a:gd name="T77" fmla="*/ 131 h 247"/>
                <a:gd name="T78" fmla="*/ 266 w 309"/>
                <a:gd name="T79" fmla="*/ 152 h 247"/>
                <a:gd name="T80" fmla="*/ 286 w 309"/>
                <a:gd name="T81" fmla="*/ 189 h 247"/>
                <a:gd name="T82" fmla="*/ 303 w 309"/>
                <a:gd name="T83" fmla="*/ 205 h 247"/>
                <a:gd name="T84" fmla="*/ 306 w 309"/>
                <a:gd name="T85"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7">
                  <a:moveTo>
                    <a:pt x="306" y="218"/>
                  </a:moveTo>
                  <a:cubicBezTo>
                    <a:pt x="306" y="218"/>
                    <a:pt x="306" y="218"/>
                    <a:pt x="305" y="218"/>
                  </a:cubicBezTo>
                  <a:cubicBezTo>
                    <a:pt x="301" y="218"/>
                    <a:pt x="271" y="217"/>
                    <a:pt x="269" y="217"/>
                  </a:cubicBezTo>
                  <a:cubicBezTo>
                    <a:pt x="268" y="218"/>
                    <a:pt x="265" y="222"/>
                    <a:pt x="261" y="225"/>
                  </a:cubicBezTo>
                  <a:cubicBezTo>
                    <a:pt x="260" y="226"/>
                    <a:pt x="259" y="227"/>
                    <a:pt x="258" y="228"/>
                  </a:cubicBezTo>
                  <a:cubicBezTo>
                    <a:pt x="254" y="232"/>
                    <a:pt x="251" y="237"/>
                    <a:pt x="249" y="240"/>
                  </a:cubicBezTo>
                  <a:cubicBezTo>
                    <a:pt x="247" y="244"/>
                    <a:pt x="242" y="242"/>
                    <a:pt x="239" y="240"/>
                  </a:cubicBezTo>
                  <a:cubicBezTo>
                    <a:pt x="236" y="238"/>
                    <a:pt x="232" y="240"/>
                    <a:pt x="226" y="241"/>
                  </a:cubicBezTo>
                  <a:cubicBezTo>
                    <a:pt x="221" y="242"/>
                    <a:pt x="216" y="245"/>
                    <a:pt x="215" y="246"/>
                  </a:cubicBezTo>
                  <a:cubicBezTo>
                    <a:pt x="213" y="247"/>
                    <a:pt x="209" y="245"/>
                    <a:pt x="207" y="243"/>
                  </a:cubicBezTo>
                  <a:cubicBezTo>
                    <a:pt x="205" y="240"/>
                    <a:pt x="202" y="242"/>
                    <a:pt x="201" y="243"/>
                  </a:cubicBezTo>
                  <a:cubicBezTo>
                    <a:pt x="199" y="245"/>
                    <a:pt x="195" y="243"/>
                    <a:pt x="191" y="241"/>
                  </a:cubicBezTo>
                  <a:cubicBezTo>
                    <a:pt x="187" y="239"/>
                    <a:pt x="186" y="242"/>
                    <a:pt x="184" y="244"/>
                  </a:cubicBezTo>
                  <a:cubicBezTo>
                    <a:pt x="182" y="245"/>
                    <a:pt x="182" y="245"/>
                    <a:pt x="181" y="245"/>
                  </a:cubicBezTo>
                  <a:cubicBezTo>
                    <a:pt x="180" y="245"/>
                    <a:pt x="178" y="245"/>
                    <a:pt x="176" y="245"/>
                  </a:cubicBezTo>
                  <a:cubicBezTo>
                    <a:pt x="172" y="244"/>
                    <a:pt x="174" y="244"/>
                    <a:pt x="173" y="242"/>
                  </a:cubicBezTo>
                  <a:cubicBezTo>
                    <a:pt x="173" y="240"/>
                    <a:pt x="173" y="239"/>
                    <a:pt x="170" y="238"/>
                  </a:cubicBezTo>
                  <a:cubicBezTo>
                    <a:pt x="168" y="236"/>
                    <a:pt x="165" y="234"/>
                    <a:pt x="161" y="229"/>
                  </a:cubicBezTo>
                  <a:cubicBezTo>
                    <a:pt x="156" y="224"/>
                    <a:pt x="154" y="223"/>
                    <a:pt x="150" y="218"/>
                  </a:cubicBezTo>
                  <a:cubicBezTo>
                    <a:pt x="146" y="213"/>
                    <a:pt x="143" y="219"/>
                    <a:pt x="141" y="222"/>
                  </a:cubicBezTo>
                  <a:cubicBezTo>
                    <a:pt x="139" y="225"/>
                    <a:pt x="134" y="224"/>
                    <a:pt x="133" y="222"/>
                  </a:cubicBezTo>
                  <a:cubicBezTo>
                    <a:pt x="132" y="220"/>
                    <a:pt x="124" y="224"/>
                    <a:pt x="119" y="225"/>
                  </a:cubicBezTo>
                  <a:cubicBezTo>
                    <a:pt x="113" y="227"/>
                    <a:pt x="112" y="226"/>
                    <a:pt x="107" y="219"/>
                  </a:cubicBezTo>
                  <a:cubicBezTo>
                    <a:pt x="101" y="212"/>
                    <a:pt x="101" y="212"/>
                    <a:pt x="97" y="207"/>
                  </a:cubicBezTo>
                  <a:cubicBezTo>
                    <a:pt x="95" y="204"/>
                    <a:pt x="93" y="203"/>
                    <a:pt x="91" y="202"/>
                  </a:cubicBezTo>
                  <a:cubicBezTo>
                    <a:pt x="91" y="200"/>
                    <a:pt x="90" y="198"/>
                    <a:pt x="90" y="196"/>
                  </a:cubicBezTo>
                  <a:cubicBezTo>
                    <a:pt x="90" y="193"/>
                    <a:pt x="83" y="187"/>
                    <a:pt x="78" y="183"/>
                  </a:cubicBezTo>
                  <a:cubicBezTo>
                    <a:pt x="72" y="178"/>
                    <a:pt x="71" y="175"/>
                    <a:pt x="71" y="168"/>
                  </a:cubicBezTo>
                  <a:cubicBezTo>
                    <a:pt x="71" y="161"/>
                    <a:pt x="69" y="164"/>
                    <a:pt x="66" y="160"/>
                  </a:cubicBezTo>
                  <a:cubicBezTo>
                    <a:pt x="63" y="156"/>
                    <a:pt x="62" y="153"/>
                    <a:pt x="57" y="149"/>
                  </a:cubicBezTo>
                  <a:cubicBezTo>
                    <a:pt x="52" y="145"/>
                    <a:pt x="53" y="147"/>
                    <a:pt x="40" y="142"/>
                  </a:cubicBezTo>
                  <a:cubicBezTo>
                    <a:pt x="27" y="137"/>
                    <a:pt x="40" y="135"/>
                    <a:pt x="40" y="131"/>
                  </a:cubicBezTo>
                  <a:cubicBezTo>
                    <a:pt x="40" y="126"/>
                    <a:pt x="35" y="123"/>
                    <a:pt x="31" y="120"/>
                  </a:cubicBezTo>
                  <a:cubicBezTo>
                    <a:pt x="27" y="116"/>
                    <a:pt x="26" y="120"/>
                    <a:pt x="13" y="115"/>
                  </a:cubicBezTo>
                  <a:cubicBezTo>
                    <a:pt x="0" y="111"/>
                    <a:pt x="16" y="106"/>
                    <a:pt x="13" y="104"/>
                  </a:cubicBezTo>
                  <a:cubicBezTo>
                    <a:pt x="12" y="104"/>
                    <a:pt x="11" y="103"/>
                    <a:pt x="10" y="103"/>
                  </a:cubicBezTo>
                  <a:cubicBezTo>
                    <a:pt x="16" y="100"/>
                    <a:pt x="6" y="96"/>
                    <a:pt x="13" y="94"/>
                  </a:cubicBezTo>
                  <a:cubicBezTo>
                    <a:pt x="20" y="91"/>
                    <a:pt x="20" y="90"/>
                    <a:pt x="23" y="87"/>
                  </a:cubicBezTo>
                  <a:cubicBezTo>
                    <a:pt x="25" y="84"/>
                    <a:pt x="25" y="82"/>
                    <a:pt x="27" y="80"/>
                  </a:cubicBezTo>
                  <a:cubicBezTo>
                    <a:pt x="28" y="79"/>
                    <a:pt x="28" y="76"/>
                    <a:pt x="32" y="78"/>
                  </a:cubicBezTo>
                  <a:cubicBezTo>
                    <a:pt x="36" y="80"/>
                    <a:pt x="43" y="82"/>
                    <a:pt x="46" y="80"/>
                  </a:cubicBezTo>
                  <a:cubicBezTo>
                    <a:pt x="48" y="79"/>
                    <a:pt x="49" y="70"/>
                    <a:pt x="51" y="70"/>
                  </a:cubicBezTo>
                  <a:cubicBezTo>
                    <a:pt x="53" y="69"/>
                    <a:pt x="53" y="70"/>
                    <a:pt x="57" y="70"/>
                  </a:cubicBezTo>
                  <a:cubicBezTo>
                    <a:pt x="60" y="69"/>
                    <a:pt x="61" y="71"/>
                    <a:pt x="63" y="75"/>
                  </a:cubicBezTo>
                  <a:cubicBezTo>
                    <a:pt x="65" y="79"/>
                    <a:pt x="60" y="79"/>
                    <a:pt x="65" y="79"/>
                  </a:cubicBezTo>
                  <a:cubicBezTo>
                    <a:pt x="70" y="80"/>
                    <a:pt x="70" y="81"/>
                    <a:pt x="71" y="74"/>
                  </a:cubicBezTo>
                  <a:cubicBezTo>
                    <a:pt x="73" y="67"/>
                    <a:pt x="63" y="63"/>
                    <a:pt x="71" y="63"/>
                  </a:cubicBezTo>
                  <a:cubicBezTo>
                    <a:pt x="80" y="62"/>
                    <a:pt x="83" y="63"/>
                    <a:pt x="86" y="63"/>
                  </a:cubicBezTo>
                  <a:cubicBezTo>
                    <a:pt x="89" y="62"/>
                    <a:pt x="90" y="63"/>
                    <a:pt x="91" y="68"/>
                  </a:cubicBezTo>
                  <a:cubicBezTo>
                    <a:pt x="93" y="73"/>
                    <a:pt x="83" y="67"/>
                    <a:pt x="93" y="73"/>
                  </a:cubicBezTo>
                  <a:cubicBezTo>
                    <a:pt x="103" y="80"/>
                    <a:pt x="107" y="84"/>
                    <a:pt x="108" y="83"/>
                  </a:cubicBezTo>
                  <a:cubicBezTo>
                    <a:pt x="110" y="81"/>
                    <a:pt x="114" y="80"/>
                    <a:pt x="120" y="77"/>
                  </a:cubicBezTo>
                  <a:cubicBezTo>
                    <a:pt x="125" y="75"/>
                    <a:pt x="129" y="73"/>
                    <a:pt x="134" y="70"/>
                  </a:cubicBezTo>
                  <a:cubicBezTo>
                    <a:pt x="139" y="68"/>
                    <a:pt x="144" y="66"/>
                    <a:pt x="145" y="62"/>
                  </a:cubicBezTo>
                  <a:cubicBezTo>
                    <a:pt x="147" y="59"/>
                    <a:pt x="146" y="56"/>
                    <a:pt x="148" y="53"/>
                  </a:cubicBezTo>
                  <a:cubicBezTo>
                    <a:pt x="150" y="50"/>
                    <a:pt x="144" y="49"/>
                    <a:pt x="151" y="40"/>
                  </a:cubicBezTo>
                  <a:cubicBezTo>
                    <a:pt x="159" y="32"/>
                    <a:pt x="159" y="29"/>
                    <a:pt x="165" y="26"/>
                  </a:cubicBezTo>
                  <a:cubicBezTo>
                    <a:pt x="170" y="23"/>
                    <a:pt x="173" y="24"/>
                    <a:pt x="176" y="18"/>
                  </a:cubicBezTo>
                  <a:cubicBezTo>
                    <a:pt x="180" y="12"/>
                    <a:pt x="187" y="0"/>
                    <a:pt x="189" y="1"/>
                  </a:cubicBezTo>
                  <a:cubicBezTo>
                    <a:pt x="191" y="2"/>
                    <a:pt x="193" y="6"/>
                    <a:pt x="194" y="11"/>
                  </a:cubicBezTo>
                  <a:cubicBezTo>
                    <a:pt x="195" y="16"/>
                    <a:pt x="194" y="28"/>
                    <a:pt x="194" y="28"/>
                  </a:cubicBezTo>
                  <a:cubicBezTo>
                    <a:pt x="194" y="28"/>
                    <a:pt x="191" y="38"/>
                    <a:pt x="191" y="44"/>
                  </a:cubicBezTo>
                  <a:cubicBezTo>
                    <a:pt x="191" y="49"/>
                    <a:pt x="182" y="55"/>
                    <a:pt x="188" y="61"/>
                  </a:cubicBezTo>
                  <a:cubicBezTo>
                    <a:pt x="195" y="67"/>
                    <a:pt x="207" y="56"/>
                    <a:pt x="215" y="54"/>
                  </a:cubicBezTo>
                  <a:cubicBezTo>
                    <a:pt x="223" y="52"/>
                    <a:pt x="233" y="44"/>
                    <a:pt x="237" y="49"/>
                  </a:cubicBezTo>
                  <a:cubicBezTo>
                    <a:pt x="241" y="55"/>
                    <a:pt x="244" y="50"/>
                    <a:pt x="251" y="46"/>
                  </a:cubicBezTo>
                  <a:cubicBezTo>
                    <a:pt x="256" y="43"/>
                    <a:pt x="260" y="48"/>
                    <a:pt x="263" y="51"/>
                  </a:cubicBezTo>
                  <a:cubicBezTo>
                    <a:pt x="263" y="55"/>
                    <a:pt x="264" y="58"/>
                    <a:pt x="264" y="61"/>
                  </a:cubicBezTo>
                  <a:cubicBezTo>
                    <a:pt x="264" y="65"/>
                    <a:pt x="263" y="67"/>
                    <a:pt x="261" y="70"/>
                  </a:cubicBezTo>
                  <a:cubicBezTo>
                    <a:pt x="260" y="73"/>
                    <a:pt x="258" y="76"/>
                    <a:pt x="258" y="81"/>
                  </a:cubicBezTo>
                  <a:cubicBezTo>
                    <a:pt x="258" y="86"/>
                    <a:pt x="260" y="88"/>
                    <a:pt x="261" y="89"/>
                  </a:cubicBezTo>
                  <a:cubicBezTo>
                    <a:pt x="262" y="89"/>
                    <a:pt x="261" y="92"/>
                    <a:pt x="261" y="97"/>
                  </a:cubicBezTo>
                  <a:cubicBezTo>
                    <a:pt x="261" y="102"/>
                    <a:pt x="260" y="105"/>
                    <a:pt x="258" y="107"/>
                  </a:cubicBezTo>
                  <a:cubicBezTo>
                    <a:pt x="256" y="108"/>
                    <a:pt x="252" y="109"/>
                    <a:pt x="246" y="109"/>
                  </a:cubicBezTo>
                  <a:cubicBezTo>
                    <a:pt x="241" y="109"/>
                    <a:pt x="237" y="112"/>
                    <a:pt x="237" y="114"/>
                  </a:cubicBezTo>
                  <a:cubicBezTo>
                    <a:pt x="237" y="116"/>
                    <a:pt x="233" y="120"/>
                    <a:pt x="232" y="122"/>
                  </a:cubicBezTo>
                  <a:cubicBezTo>
                    <a:pt x="231" y="124"/>
                    <a:pt x="237" y="128"/>
                    <a:pt x="237" y="128"/>
                  </a:cubicBezTo>
                  <a:cubicBezTo>
                    <a:pt x="237" y="128"/>
                    <a:pt x="243" y="130"/>
                    <a:pt x="250" y="131"/>
                  </a:cubicBezTo>
                  <a:cubicBezTo>
                    <a:pt x="256" y="133"/>
                    <a:pt x="255" y="139"/>
                    <a:pt x="257" y="141"/>
                  </a:cubicBezTo>
                  <a:cubicBezTo>
                    <a:pt x="259" y="142"/>
                    <a:pt x="263" y="149"/>
                    <a:pt x="266" y="152"/>
                  </a:cubicBezTo>
                  <a:cubicBezTo>
                    <a:pt x="270" y="155"/>
                    <a:pt x="275" y="162"/>
                    <a:pt x="279" y="169"/>
                  </a:cubicBezTo>
                  <a:cubicBezTo>
                    <a:pt x="282" y="175"/>
                    <a:pt x="283" y="182"/>
                    <a:pt x="286" y="189"/>
                  </a:cubicBezTo>
                  <a:cubicBezTo>
                    <a:pt x="288" y="197"/>
                    <a:pt x="299" y="194"/>
                    <a:pt x="303" y="198"/>
                  </a:cubicBezTo>
                  <a:cubicBezTo>
                    <a:pt x="306" y="201"/>
                    <a:pt x="304" y="201"/>
                    <a:pt x="303" y="205"/>
                  </a:cubicBezTo>
                  <a:cubicBezTo>
                    <a:pt x="302" y="209"/>
                    <a:pt x="303" y="208"/>
                    <a:pt x="306" y="213"/>
                  </a:cubicBezTo>
                  <a:cubicBezTo>
                    <a:pt x="309" y="219"/>
                    <a:pt x="306" y="218"/>
                    <a:pt x="306" y="21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5" name="Freeform 893">
              <a:extLst>
                <a:ext uri="{FF2B5EF4-FFF2-40B4-BE49-F238E27FC236}">
                  <a16:creationId xmlns:a16="http://schemas.microsoft.com/office/drawing/2014/main" id="{4D0F82F3-A290-4B68-8F5F-236E05CBC515}"/>
                </a:ext>
              </a:extLst>
            </p:cNvPr>
            <p:cNvSpPr>
              <a:spLocks/>
            </p:cNvSpPr>
            <p:nvPr/>
          </p:nvSpPr>
          <p:spPr bwMode="auto">
            <a:xfrm>
              <a:off x="4919479" y="3642717"/>
              <a:ext cx="454484" cy="386709"/>
            </a:xfrm>
            <a:custGeom>
              <a:avLst/>
              <a:gdLst>
                <a:gd name="T0" fmla="*/ 334 w 380"/>
                <a:gd name="T1" fmla="*/ 240 h 323"/>
                <a:gd name="T2" fmla="*/ 296 w 380"/>
                <a:gd name="T3" fmla="*/ 277 h 323"/>
                <a:gd name="T4" fmla="*/ 250 w 380"/>
                <a:gd name="T5" fmla="*/ 292 h 323"/>
                <a:gd name="T6" fmla="*/ 225 w 380"/>
                <a:gd name="T7" fmla="*/ 305 h 323"/>
                <a:gd name="T8" fmla="*/ 207 w 380"/>
                <a:gd name="T9" fmla="*/ 305 h 323"/>
                <a:gd name="T10" fmla="*/ 179 w 380"/>
                <a:gd name="T11" fmla="*/ 307 h 323"/>
                <a:gd name="T12" fmla="*/ 155 w 380"/>
                <a:gd name="T13" fmla="*/ 318 h 323"/>
                <a:gd name="T14" fmla="*/ 131 w 380"/>
                <a:gd name="T15" fmla="*/ 316 h 323"/>
                <a:gd name="T16" fmla="*/ 104 w 380"/>
                <a:gd name="T17" fmla="*/ 295 h 323"/>
                <a:gd name="T18" fmla="*/ 77 w 380"/>
                <a:gd name="T19" fmla="*/ 291 h 323"/>
                <a:gd name="T20" fmla="*/ 75 w 380"/>
                <a:gd name="T21" fmla="*/ 288 h 323"/>
                <a:gd name="T22" fmla="*/ 72 w 380"/>
                <a:gd name="T23" fmla="*/ 275 h 323"/>
                <a:gd name="T24" fmla="*/ 55 w 380"/>
                <a:gd name="T25" fmla="*/ 259 h 323"/>
                <a:gd name="T26" fmla="*/ 35 w 380"/>
                <a:gd name="T27" fmla="*/ 222 h 323"/>
                <a:gd name="T28" fmla="*/ 19 w 380"/>
                <a:gd name="T29" fmla="*/ 201 h 323"/>
                <a:gd name="T30" fmla="*/ 1 w 380"/>
                <a:gd name="T31" fmla="*/ 192 h 323"/>
                <a:gd name="T32" fmla="*/ 15 w 380"/>
                <a:gd name="T33" fmla="*/ 179 h 323"/>
                <a:gd name="T34" fmla="*/ 30 w 380"/>
                <a:gd name="T35" fmla="*/ 167 h 323"/>
                <a:gd name="T36" fmla="*/ 27 w 380"/>
                <a:gd name="T37" fmla="*/ 151 h 323"/>
                <a:gd name="T38" fmla="*/ 33 w 380"/>
                <a:gd name="T39" fmla="*/ 131 h 323"/>
                <a:gd name="T40" fmla="*/ 33 w 380"/>
                <a:gd name="T41" fmla="*/ 117 h 323"/>
                <a:gd name="T42" fmla="*/ 47 w 380"/>
                <a:gd name="T43" fmla="*/ 118 h 323"/>
                <a:gd name="T44" fmla="*/ 52 w 380"/>
                <a:gd name="T45" fmla="*/ 84 h 323"/>
                <a:gd name="T46" fmla="*/ 72 w 380"/>
                <a:gd name="T47" fmla="*/ 61 h 323"/>
                <a:gd name="T48" fmla="*/ 79 w 380"/>
                <a:gd name="T49" fmla="*/ 40 h 323"/>
                <a:gd name="T50" fmla="*/ 84 w 380"/>
                <a:gd name="T51" fmla="*/ 16 h 323"/>
                <a:gd name="T52" fmla="*/ 96 w 380"/>
                <a:gd name="T53" fmla="*/ 17 h 323"/>
                <a:gd name="T54" fmla="*/ 112 w 380"/>
                <a:gd name="T55" fmla="*/ 20 h 323"/>
                <a:gd name="T56" fmla="*/ 123 w 380"/>
                <a:gd name="T57" fmla="*/ 5 h 323"/>
                <a:gd name="T58" fmla="*/ 145 w 380"/>
                <a:gd name="T59" fmla="*/ 10 h 323"/>
                <a:gd name="T60" fmla="*/ 172 w 380"/>
                <a:gd name="T61" fmla="*/ 13 h 323"/>
                <a:gd name="T62" fmla="*/ 198 w 380"/>
                <a:gd name="T63" fmla="*/ 25 h 323"/>
                <a:gd name="T64" fmla="*/ 214 w 380"/>
                <a:gd name="T65" fmla="*/ 47 h 323"/>
                <a:gd name="T66" fmla="*/ 233 w 380"/>
                <a:gd name="T67" fmla="*/ 66 h 323"/>
                <a:gd name="T68" fmla="*/ 228 w 380"/>
                <a:gd name="T69" fmla="*/ 77 h 323"/>
                <a:gd name="T70" fmla="*/ 219 w 380"/>
                <a:gd name="T71" fmla="*/ 89 h 323"/>
                <a:gd name="T72" fmla="*/ 220 w 380"/>
                <a:gd name="T73" fmla="*/ 109 h 323"/>
                <a:gd name="T74" fmla="*/ 233 w 380"/>
                <a:gd name="T75" fmla="*/ 108 h 323"/>
                <a:gd name="T76" fmla="*/ 247 w 380"/>
                <a:gd name="T77" fmla="*/ 107 h 323"/>
                <a:gd name="T78" fmla="*/ 245 w 380"/>
                <a:gd name="T79" fmla="*/ 115 h 323"/>
                <a:gd name="T80" fmla="*/ 245 w 380"/>
                <a:gd name="T81" fmla="*/ 129 h 323"/>
                <a:gd name="T82" fmla="*/ 316 w 380"/>
                <a:gd name="T83" fmla="*/ 179 h 323"/>
                <a:gd name="T84" fmla="*/ 369 w 380"/>
                <a:gd name="T85"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 h="323">
                  <a:moveTo>
                    <a:pt x="369" y="200"/>
                  </a:moveTo>
                  <a:cubicBezTo>
                    <a:pt x="358" y="210"/>
                    <a:pt x="337" y="235"/>
                    <a:pt x="334" y="240"/>
                  </a:cubicBezTo>
                  <a:cubicBezTo>
                    <a:pt x="331" y="244"/>
                    <a:pt x="310" y="262"/>
                    <a:pt x="308" y="266"/>
                  </a:cubicBezTo>
                  <a:cubicBezTo>
                    <a:pt x="307" y="271"/>
                    <a:pt x="309" y="277"/>
                    <a:pt x="296" y="277"/>
                  </a:cubicBezTo>
                  <a:cubicBezTo>
                    <a:pt x="283" y="277"/>
                    <a:pt x="271" y="277"/>
                    <a:pt x="264" y="280"/>
                  </a:cubicBezTo>
                  <a:cubicBezTo>
                    <a:pt x="258" y="284"/>
                    <a:pt x="255" y="288"/>
                    <a:pt x="250" y="292"/>
                  </a:cubicBezTo>
                  <a:cubicBezTo>
                    <a:pt x="246" y="296"/>
                    <a:pt x="241" y="294"/>
                    <a:pt x="234" y="297"/>
                  </a:cubicBezTo>
                  <a:cubicBezTo>
                    <a:pt x="228" y="300"/>
                    <a:pt x="231" y="304"/>
                    <a:pt x="225" y="305"/>
                  </a:cubicBezTo>
                  <a:cubicBezTo>
                    <a:pt x="225" y="305"/>
                    <a:pt x="224" y="305"/>
                    <a:pt x="224" y="305"/>
                  </a:cubicBezTo>
                  <a:cubicBezTo>
                    <a:pt x="216" y="305"/>
                    <a:pt x="213" y="309"/>
                    <a:pt x="207" y="305"/>
                  </a:cubicBezTo>
                  <a:cubicBezTo>
                    <a:pt x="200" y="301"/>
                    <a:pt x="201" y="295"/>
                    <a:pt x="194" y="298"/>
                  </a:cubicBezTo>
                  <a:cubicBezTo>
                    <a:pt x="187" y="302"/>
                    <a:pt x="186" y="302"/>
                    <a:pt x="179" y="307"/>
                  </a:cubicBezTo>
                  <a:cubicBezTo>
                    <a:pt x="172" y="312"/>
                    <a:pt x="174" y="316"/>
                    <a:pt x="168" y="318"/>
                  </a:cubicBezTo>
                  <a:cubicBezTo>
                    <a:pt x="162" y="320"/>
                    <a:pt x="164" y="319"/>
                    <a:pt x="155" y="318"/>
                  </a:cubicBezTo>
                  <a:cubicBezTo>
                    <a:pt x="146" y="317"/>
                    <a:pt x="148" y="316"/>
                    <a:pt x="141" y="316"/>
                  </a:cubicBezTo>
                  <a:cubicBezTo>
                    <a:pt x="134" y="317"/>
                    <a:pt x="139" y="323"/>
                    <a:pt x="131" y="316"/>
                  </a:cubicBezTo>
                  <a:cubicBezTo>
                    <a:pt x="123" y="310"/>
                    <a:pt x="127" y="312"/>
                    <a:pt x="119" y="307"/>
                  </a:cubicBezTo>
                  <a:cubicBezTo>
                    <a:pt x="112" y="302"/>
                    <a:pt x="109" y="297"/>
                    <a:pt x="104" y="295"/>
                  </a:cubicBezTo>
                  <a:cubicBezTo>
                    <a:pt x="99" y="293"/>
                    <a:pt x="96" y="292"/>
                    <a:pt x="93" y="292"/>
                  </a:cubicBezTo>
                  <a:cubicBezTo>
                    <a:pt x="90" y="292"/>
                    <a:pt x="78" y="292"/>
                    <a:pt x="77" y="291"/>
                  </a:cubicBezTo>
                  <a:cubicBezTo>
                    <a:pt x="76" y="291"/>
                    <a:pt x="75" y="289"/>
                    <a:pt x="74" y="288"/>
                  </a:cubicBezTo>
                  <a:cubicBezTo>
                    <a:pt x="75" y="288"/>
                    <a:pt x="75" y="288"/>
                    <a:pt x="75" y="288"/>
                  </a:cubicBezTo>
                  <a:cubicBezTo>
                    <a:pt x="75" y="288"/>
                    <a:pt x="78" y="289"/>
                    <a:pt x="75" y="283"/>
                  </a:cubicBezTo>
                  <a:cubicBezTo>
                    <a:pt x="72" y="278"/>
                    <a:pt x="71" y="279"/>
                    <a:pt x="72" y="275"/>
                  </a:cubicBezTo>
                  <a:cubicBezTo>
                    <a:pt x="73" y="271"/>
                    <a:pt x="75" y="271"/>
                    <a:pt x="72" y="268"/>
                  </a:cubicBezTo>
                  <a:cubicBezTo>
                    <a:pt x="68" y="264"/>
                    <a:pt x="57" y="267"/>
                    <a:pt x="55" y="259"/>
                  </a:cubicBezTo>
                  <a:cubicBezTo>
                    <a:pt x="52" y="252"/>
                    <a:pt x="51" y="245"/>
                    <a:pt x="48" y="239"/>
                  </a:cubicBezTo>
                  <a:cubicBezTo>
                    <a:pt x="44" y="232"/>
                    <a:pt x="39" y="225"/>
                    <a:pt x="35" y="222"/>
                  </a:cubicBezTo>
                  <a:cubicBezTo>
                    <a:pt x="32" y="219"/>
                    <a:pt x="28" y="212"/>
                    <a:pt x="26" y="211"/>
                  </a:cubicBezTo>
                  <a:cubicBezTo>
                    <a:pt x="24" y="209"/>
                    <a:pt x="25" y="203"/>
                    <a:pt x="19" y="201"/>
                  </a:cubicBezTo>
                  <a:cubicBezTo>
                    <a:pt x="12" y="200"/>
                    <a:pt x="6" y="198"/>
                    <a:pt x="6" y="198"/>
                  </a:cubicBezTo>
                  <a:cubicBezTo>
                    <a:pt x="6" y="198"/>
                    <a:pt x="0" y="194"/>
                    <a:pt x="1" y="192"/>
                  </a:cubicBezTo>
                  <a:cubicBezTo>
                    <a:pt x="2" y="190"/>
                    <a:pt x="6" y="186"/>
                    <a:pt x="6" y="184"/>
                  </a:cubicBezTo>
                  <a:cubicBezTo>
                    <a:pt x="6" y="182"/>
                    <a:pt x="10" y="179"/>
                    <a:pt x="15" y="179"/>
                  </a:cubicBezTo>
                  <a:cubicBezTo>
                    <a:pt x="21" y="179"/>
                    <a:pt x="25" y="178"/>
                    <a:pt x="27" y="177"/>
                  </a:cubicBezTo>
                  <a:cubicBezTo>
                    <a:pt x="29" y="175"/>
                    <a:pt x="30" y="172"/>
                    <a:pt x="30" y="167"/>
                  </a:cubicBezTo>
                  <a:cubicBezTo>
                    <a:pt x="30" y="162"/>
                    <a:pt x="31" y="159"/>
                    <a:pt x="30" y="159"/>
                  </a:cubicBezTo>
                  <a:cubicBezTo>
                    <a:pt x="29" y="158"/>
                    <a:pt x="27" y="156"/>
                    <a:pt x="27" y="151"/>
                  </a:cubicBezTo>
                  <a:cubicBezTo>
                    <a:pt x="27" y="146"/>
                    <a:pt x="29" y="143"/>
                    <a:pt x="30" y="140"/>
                  </a:cubicBezTo>
                  <a:cubicBezTo>
                    <a:pt x="32" y="137"/>
                    <a:pt x="33" y="135"/>
                    <a:pt x="33" y="131"/>
                  </a:cubicBezTo>
                  <a:cubicBezTo>
                    <a:pt x="33" y="128"/>
                    <a:pt x="32" y="125"/>
                    <a:pt x="32" y="121"/>
                  </a:cubicBezTo>
                  <a:cubicBezTo>
                    <a:pt x="32" y="120"/>
                    <a:pt x="32" y="118"/>
                    <a:pt x="33" y="117"/>
                  </a:cubicBezTo>
                  <a:cubicBezTo>
                    <a:pt x="36" y="113"/>
                    <a:pt x="39" y="109"/>
                    <a:pt x="41" y="112"/>
                  </a:cubicBezTo>
                  <a:cubicBezTo>
                    <a:pt x="43" y="115"/>
                    <a:pt x="46" y="120"/>
                    <a:pt x="47" y="118"/>
                  </a:cubicBezTo>
                  <a:cubicBezTo>
                    <a:pt x="48" y="116"/>
                    <a:pt x="50" y="108"/>
                    <a:pt x="50" y="107"/>
                  </a:cubicBezTo>
                  <a:cubicBezTo>
                    <a:pt x="50" y="106"/>
                    <a:pt x="46" y="95"/>
                    <a:pt x="52" y="84"/>
                  </a:cubicBezTo>
                  <a:cubicBezTo>
                    <a:pt x="59" y="74"/>
                    <a:pt x="59" y="74"/>
                    <a:pt x="63" y="69"/>
                  </a:cubicBezTo>
                  <a:cubicBezTo>
                    <a:pt x="67" y="64"/>
                    <a:pt x="67" y="61"/>
                    <a:pt x="72" y="61"/>
                  </a:cubicBezTo>
                  <a:cubicBezTo>
                    <a:pt x="78" y="61"/>
                    <a:pt x="79" y="62"/>
                    <a:pt x="79" y="56"/>
                  </a:cubicBezTo>
                  <a:cubicBezTo>
                    <a:pt x="79" y="50"/>
                    <a:pt x="75" y="44"/>
                    <a:pt x="79" y="40"/>
                  </a:cubicBezTo>
                  <a:cubicBezTo>
                    <a:pt x="83" y="36"/>
                    <a:pt x="83" y="31"/>
                    <a:pt x="84" y="26"/>
                  </a:cubicBezTo>
                  <a:cubicBezTo>
                    <a:pt x="85" y="20"/>
                    <a:pt x="83" y="17"/>
                    <a:pt x="84" y="16"/>
                  </a:cubicBezTo>
                  <a:cubicBezTo>
                    <a:pt x="84" y="16"/>
                    <a:pt x="84" y="16"/>
                    <a:pt x="85" y="15"/>
                  </a:cubicBezTo>
                  <a:cubicBezTo>
                    <a:pt x="88" y="16"/>
                    <a:pt x="90" y="18"/>
                    <a:pt x="96" y="17"/>
                  </a:cubicBezTo>
                  <a:cubicBezTo>
                    <a:pt x="104" y="16"/>
                    <a:pt x="106" y="10"/>
                    <a:pt x="107" y="13"/>
                  </a:cubicBezTo>
                  <a:cubicBezTo>
                    <a:pt x="108" y="16"/>
                    <a:pt x="110" y="26"/>
                    <a:pt x="112" y="20"/>
                  </a:cubicBezTo>
                  <a:cubicBezTo>
                    <a:pt x="113" y="14"/>
                    <a:pt x="116" y="10"/>
                    <a:pt x="118" y="5"/>
                  </a:cubicBezTo>
                  <a:cubicBezTo>
                    <a:pt x="120" y="0"/>
                    <a:pt x="122" y="4"/>
                    <a:pt x="123" y="5"/>
                  </a:cubicBezTo>
                  <a:cubicBezTo>
                    <a:pt x="124" y="6"/>
                    <a:pt x="125" y="11"/>
                    <a:pt x="132" y="11"/>
                  </a:cubicBezTo>
                  <a:cubicBezTo>
                    <a:pt x="140" y="11"/>
                    <a:pt x="140" y="13"/>
                    <a:pt x="145" y="10"/>
                  </a:cubicBezTo>
                  <a:cubicBezTo>
                    <a:pt x="150" y="7"/>
                    <a:pt x="145" y="6"/>
                    <a:pt x="155" y="9"/>
                  </a:cubicBezTo>
                  <a:cubicBezTo>
                    <a:pt x="164" y="12"/>
                    <a:pt x="164" y="13"/>
                    <a:pt x="172" y="13"/>
                  </a:cubicBezTo>
                  <a:cubicBezTo>
                    <a:pt x="179" y="12"/>
                    <a:pt x="178" y="12"/>
                    <a:pt x="184" y="16"/>
                  </a:cubicBezTo>
                  <a:cubicBezTo>
                    <a:pt x="190" y="20"/>
                    <a:pt x="193" y="20"/>
                    <a:pt x="198" y="25"/>
                  </a:cubicBezTo>
                  <a:cubicBezTo>
                    <a:pt x="202" y="30"/>
                    <a:pt x="201" y="35"/>
                    <a:pt x="204" y="37"/>
                  </a:cubicBezTo>
                  <a:cubicBezTo>
                    <a:pt x="207" y="40"/>
                    <a:pt x="212" y="44"/>
                    <a:pt x="214" y="47"/>
                  </a:cubicBezTo>
                  <a:cubicBezTo>
                    <a:pt x="216" y="50"/>
                    <a:pt x="222" y="59"/>
                    <a:pt x="226" y="62"/>
                  </a:cubicBezTo>
                  <a:cubicBezTo>
                    <a:pt x="228" y="64"/>
                    <a:pt x="230" y="65"/>
                    <a:pt x="233" y="66"/>
                  </a:cubicBezTo>
                  <a:cubicBezTo>
                    <a:pt x="232" y="68"/>
                    <a:pt x="230" y="70"/>
                    <a:pt x="230" y="71"/>
                  </a:cubicBezTo>
                  <a:cubicBezTo>
                    <a:pt x="230" y="73"/>
                    <a:pt x="228" y="73"/>
                    <a:pt x="228" y="77"/>
                  </a:cubicBezTo>
                  <a:cubicBezTo>
                    <a:pt x="227" y="80"/>
                    <a:pt x="225" y="80"/>
                    <a:pt x="224" y="83"/>
                  </a:cubicBezTo>
                  <a:cubicBezTo>
                    <a:pt x="222" y="85"/>
                    <a:pt x="219" y="89"/>
                    <a:pt x="219" y="89"/>
                  </a:cubicBezTo>
                  <a:cubicBezTo>
                    <a:pt x="219" y="90"/>
                    <a:pt x="219" y="97"/>
                    <a:pt x="219" y="100"/>
                  </a:cubicBezTo>
                  <a:cubicBezTo>
                    <a:pt x="219" y="102"/>
                    <a:pt x="219" y="108"/>
                    <a:pt x="220" y="109"/>
                  </a:cubicBezTo>
                  <a:cubicBezTo>
                    <a:pt x="221" y="109"/>
                    <a:pt x="220" y="110"/>
                    <a:pt x="224" y="110"/>
                  </a:cubicBezTo>
                  <a:cubicBezTo>
                    <a:pt x="229" y="110"/>
                    <a:pt x="228" y="109"/>
                    <a:pt x="233" y="108"/>
                  </a:cubicBezTo>
                  <a:cubicBezTo>
                    <a:pt x="237" y="107"/>
                    <a:pt x="236" y="107"/>
                    <a:pt x="240" y="107"/>
                  </a:cubicBezTo>
                  <a:cubicBezTo>
                    <a:pt x="243" y="107"/>
                    <a:pt x="245" y="107"/>
                    <a:pt x="247" y="107"/>
                  </a:cubicBezTo>
                  <a:cubicBezTo>
                    <a:pt x="247" y="108"/>
                    <a:pt x="247" y="109"/>
                    <a:pt x="247" y="110"/>
                  </a:cubicBezTo>
                  <a:cubicBezTo>
                    <a:pt x="247" y="111"/>
                    <a:pt x="247" y="112"/>
                    <a:pt x="245" y="115"/>
                  </a:cubicBezTo>
                  <a:cubicBezTo>
                    <a:pt x="244" y="117"/>
                    <a:pt x="241" y="116"/>
                    <a:pt x="242" y="120"/>
                  </a:cubicBezTo>
                  <a:cubicBezTo>
                    <a:pt x="244" y="124"/>
                    <a:pt x="243" y="127"/>
                    <a:pt x="245" y="129"/>
                  </a:cubicBezTo>
                  <a:cubicBezTo>
                    <a:pt x="246" y="130"/>
                    <a:pt x="260" y="153"/>
                    <a:pt x="271" y="160"/>
                  </a:cubicBezTo>
                  <a:cubicBezTo>
                    <a:pt x="282" y="167"/>
                    <a:pt x="304" y="176"/>
                    <a:pt x="316" y="179"/>
                  </a:cubicBezTo>
                  <a:cubicBezTo>
                    <a:pt x="329" y="183"/>
                    <a:pt x="339" y="188"/>
                    <a:pt x="346" y="190"/>
                  </a:cubicBezTo>
                  <a:cubicBezTo>
                    <a:pt x="353" y="192"/>
                    <a:pt x="366" y="192"/>
                    <a:pt x="369" y="192"/>
                  </a:cubicBezTo>
                  <a:cubicBezTo>
                    <a:pt x="372" y="192"/>
                    <a:pt x="380" y="190"/>
                    <a:pt x="369" y="20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6" name="Freeform 894">
              <a:extLst>
                <a:ext uri="{FF2B5EF4-FFF2-40B4-BE49-F238E27FC236}">
                  <a16:creationId xmlns:a16="http://schemas.microsoft.com/office/drawing/2014/main" id="{761808E5-A6BD-44EB-AD24-03A88CC10D0A}"/>
                </a:ext>
              </a:extLst>
            </p:cNvPr>
            <p:cNvSpPr>
              <a:spLocks/>
            </p:cNvSpPr>
            <p:nvPr/>
          </p:nvSpPr>
          <p:spPr bwMode="auto">
            <a:xfrm>
              <a:off x="5160674" y="3738398"/>
              <a:ext cx="300996" cy="458470"/>
            </a:xfrm>
            <a:custGeom>
              <a:avLst/>
              <a:gdLst>
                <a:gd name="T0" fmla="*/ 251 w 251"/>
                <a:gd name="T1" fmla="*/ 38 h 383"/>
                <a:gd name="T2" fmla="*/ 245 w 251"/>
                <a:gd name="T3" fmla="*/ 65 h 383"/>
                <a:gd name="T4" fmla="*/ 227 w 251"/>
                <a:gd name="T5" fmla="*/ 100 h 383"/>
                <a:gd name="T6" fmla="*/ 220 w 251"/>
                <a:gd name="T7" fmla="*/ 125 h 383"/>
                <a:gd name="T8" fmla="*/ 202 w 251"/>
                <a:gd name="T9" fmla="*/ 157 h 383"/>
                <a:gd name="T10" fmla="*/ 187 w 251"/>
                <a:gd name="T11" fmla="*/ 193 h 383"/>
                <a:gd name="T12" fmla="*/ 162 w 251"/>
                <a:gd name="T13" fmla="*/ 230 h 383"/>
                <a:gd name="T14" fmla="*/ 131 w 251"/>
                <a:gd name="T15" fmla="*/ 264 h 383"/>
                <a:gd name="T16" fmla="*/ 93 w 251"/>
                <a:gd name="T17" fmla="*/ 292 h 383"/>
                <a:gd name="T18" fmla="*/ 58 w 251"/>
                <a:gd name="T19" fmla="*/ 326 h 383"/>
                <a:gd name="T20" fmla="*/ 26 w 251"/>
                <a:gd name="T21" fmla="*/ 369 h 383"/>
                <a:gd name="T22" fmla="*/ 16 w 251"/>
                <a:gd name="T23" fmla="*/ 379 h 383"/>
                <a:gd name="T24" fmla="*/ 0 w 251"/>
                <a:gd name="T25" fmla="*/ 274 h 383"/>
                <a:gd name="T26" fmla="*/ 12 w 251"/>
                <a:gd name="T27" fmla="*/ 244 h 383"/>
                <a:gd name="T28" fmla="*/ 24 w 251"/>
                <a:gd name="T29" fmla="*/ 225 h 383"/>
                <a:gd name="T30" fmla="*/ 49 w 251"/>
                <a:gd name="T31" fmla="*/ 212 h 383"/>
                <a:gd name="T32" fmla="*/ 95 w 251"/>
                <a:gd name="T33" fmla="*/ 197 h 383"/>
                <a:gd name="T34" fmla="*/ 133 w 251"/>
                <a:gd name="T35" fmla="*/ 160 h 383"/>
                <a:gd name="T36" fmla="*/ 168 w 251"/>
                <a:gd name="T37" fmla="*/ 112 h 383"/>
                <a:gd name="T38" fmla="*/ 115 w 251"/>
                <a:gd name="T39" fmla="*/ 99 h 383"/>
                <a:gd name="T40" fmla="*/ 44 w 251"/>
                <a:gd name="T41" fmla="*/ 49 h 383"/>
                <a:gd name="T42" fmla="*/ 44 w 251"/>
                <a:gd name="T43" fmla="*/ 35 h 383"/>
                <a:gd name="T44" fmla="*/ 46 w 251"/>
                <a:gd name="T45" fmla="*/ 27 h 383"/>
                <a:gd name="T46" fmla="*/ 53 w 251"/>
                <a:gd name="T47" fmla="*/ 19 h 383"/>
                <a:gd name="T48" fmla="*/ 63 w 251"/>
                <a:gd name="T49" fmla="*/ 26 h 383"/>
                <a:gd name="T50" fmla="*/ 81 w 251"/>
                <a:gd name="T51" fmla="*/ 42 h 383"/>
                <a:gd name="T52" fmla="*/ 116 w 251"/>
                <a:gd name="T53" fmla="*/ 33 h 383"/>
                <a:gd name="T54" fmla="*/ 146 w 251"/>
                <a:gd name="T55" fmla="*/ 29 h 383"/>
                <a:gd name="T56" fmla="*/ 178 w 251"/>
                <a:gd name="T57" fmla="*/ 22 h 383"/>
                <a:gd name="T58" fmla="*/ 204 w 251"/>
                <a:gd name="T59" fmla="*/ 20 h 383"/>
                <a:gd name="T60" fmla="*/ 226 w 251"/>
                <a:gd name="T61" fmla="*/ 13 h 383"/>
                <a:gd name="T62" fmla="*/ 249 w 251"/>
                <a:gd name="T63" fmla="*/ 3 h 383"/>
                <a:gd name="T64" fmla="*/ 249 w 251"/>
                <a:gd name="T65" fmla="*/ 2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383">
                  <a:moveTo>
                    <a:pt x="249" y="27"/>
                  </a:moveTo>
                  <a:cubicBezTo>
                    <a:pt x="251" y="30"/>
                    <a:pt x="251" y="35"/>
                    <a:pt x="251" y="38"/>
                  </a:cubicBezTo>
                  <a:cubicBezTo>
                    <a:pt x="251" y="42"/>
                    <a:pt x="247" y="48"/>
                    <a:pt x="247" y="50"/>
                  </a:cubicBezTo>
                  <a:cubicBezTo>
                    <a:pt x="246" y="52"/>
                    <a:pt x="245" y="61"/>
                    <a:pt x="245" y="65"/>
                  </a:cubicBezTo>
                  <a:cubicBezTo>
                    <a:pt x="245" y="68"/>
                    <a:pt x="242" y="80"/>
                    <a:pt x="240" y="82"/>
                  </a:cubicBezTo>
                  <a:cubicBezTo>
                    <a:pt x="239" y="85"/>
                    <a:pt x="228" y="98"/>
                    <a:pt x="227" y="100"/>
                  </a:cubicBezTo>
                  <a:cubicBezTo>
                    <a:pt x="226" y="102"/>
                    <a:pt x="223" y="110"/>
                    <a:pt x="222" y="112"/>
                  </a:cubicBezTo>
                  <a:cubicBezTo>
                    <a:pt x="220" y="115"/>
                    <a:pt x="220" y="119"/>
                    <a:pt x="220" y="125"/>
                  </a:cubicBezTo>
                  <a:cubicBezTo>
                    <a:pt x="220" y="131"/>
                    <a:pt x="211" y="135"/>
                    <a:pt x="209" y="139"/>
                  </a:cubicBezTo>
                  <a:cubicBezTo>
                    <a:pt x="207" y="142"/>
                    <a:pt x="202" y="149"/>
                    <a:pt x="202" y="157"/>
                  </a:cubicBezTo>
                  <a:cubicBezTo>
                    <a:pt x="201" y="165"/>
                    <a:pt x="206" y="167"/>
                    <a:pt x="200" y="175"/>
                  </a:cubicBezTo>
                  <a:cubicBezTo>
                    <a:pt x="194" y="183"/>
                    <a:pt x="191" y="185"/>
                    <a:pt x="187" y="193"/>
                  </a:cubicBezTo>
                  <a:cubicBezTo>
                    <a:pt x="183" y="201"/>
                    <a:pt x="173" y="204"/>
                    <a:pt x="172" y="212"/>
                  </a:cubicBezTo>
                  <a:cubicBezTo>
                    <a:pt x="171" y="220"/>
                    <a:pt x="165" y="225"/>
                    <a:pt x="162" y="230"/>
                  </a:cubicBezTo>
                  <a:cubicBezTo>
                    <a:pt x="159" y="234"/>
                    <a:pt x="155" y="241"/>
                    <a:pt x="149" y="248"/>
                  </a:cubicBezTo>
                  <a:cubicBezTo>
                    <a:pt x="143" y="255"/>
                    <a:pt x="137" y="258"/>
                    <a:pt x="131" y="264"/>
                  </a:cubicBezTo>
                  <a:cubicBezTo>
                    <a:pt x="125" y="269"/>
                    <a:pt x="118" y="272"/>
                    <a:pt x="112" y="277"/>
                  </a:cubicBezTo>
                  <a:cubicBezTo>
                    <a:pt x="106" y="282"/>
                    <a:pt x="106" y="284"/>
                    <a:pt x="93" y="292"/>
                  </a:cubicBezTo>
                  <a:cubicBezTo>
                    <a:pt x="81" y="300"/>
                    <a:pt x="74" y="303"/>
                    <a:pt x="71" y="310"/>
                  </a:cubicBezTo>
                  <a:cubicBezTo>
                    <a:pt x="67" y="317"/>
                    <a:pt x="62" y="316"/>
                    <a:pt x="58" y="326"/>
                  </a:cubicBezTo>
                  <a:cubicBezTo>
                    <a:pt x="53" y="336"/>
                    <a:pt x="52" y="341"/>
                    <a:pt x="42" y="349"/>
                  </a:cubicBezTo>
                  <a:cubicBezTo>
                    <a:pt x="33" y="357"/>
                    <a:pt x="32" y="360"/>
                    <a:pt x="26" y="369"/>
                  </a:cubicBezTo>
                  <a:cubicBezTo>
                    <a:pt x="21" y="376"/>
                    <a:pt x="20" y="379"/>
                    <a:pt x="17" y="383"/>
                  </a:cubicBezTo>
                  <a:cubicBezTo>
                    <a:pt x="17" y="382"/>
                    <a:pt x="16" y="381"/>
                    <a:pt x="16" y="379"/>
                  </a:cubicBezTo>
                  <a:cubicBezTo>
                    <a:pt x="15" y="374"/>
                    <a:pt x="3" y="358"/>
                    <a:pt x="3" y="358"/>
                  </a:cubicBezTo>
                  <a:cubicBezTo>
                    <a:pt x="3" y="358"/>
                    <a:pt x="0" y="281"/>
                    <a:pt x="0" y="274"/>
                  </a:cubicBezTo>
                  <a:cubicBezTo>
                    <a:pt x="0" y="267"/>
                    <a:pt x="3" y="258"/>
                    <a:pt x="4" y="254"/>
                  </a:cubicBezTo>
                  <a:cubicBezTo>
                    <a:pt x="5" y="250"/>
                    <a:pt x="8" y="250"/>
                    <a:pt x="12" y="244"/>
                  </a:cubicBezTo>
                  <a:cubicBezTo>
                    <a:pt x="16" y="238"/>
                    <a:pt x="17" y="235"/>
                    <a:pt x="19" y="234"/>
                  </a:cubicBezTo>
                  <a:cubicBezTo>
                    <a:pt x="21" y="233"/>
                    <a:pt x="23" y="229"/>
                    <a:pt x="24" y="225"/>
                  </a:cubicBezTo>
                  <a:cubicBezTo>
                    <a:pt x="30" y="224"/>
                    <a:pt x="27" y="220"/>
                    <a:pt x="33" y="217"/>
                  </a:cubicBezTo>
                  <a:cubicBezTo>
                    <a:pt x="40" y="214"/>
                    <a:pt x="45" y="216"/>
                    <a:pt x="49" y="212"/>
                  </a:cubicBezTo>
                  <a:cubicBezTo>
                    <a:pt x="54" y="208"/>
                    <a:pt x="57" y="204"/>
                    <a:pt x="63" y="200"/>
                  </a:cubicBezTo>
                  <a:cubicBezTo>
                    <a:pt x="70" y="197"/>
                    <a:pt x="82" y="197"/>
                    <a:pt x="95" y="197"/>
                  </a:cubicBezTo>
                  <a:cubicBezTo>
                    <a:pt x="108" y="197"/>
                    <a:pt x="106" y="191"/>
                    <a:pt x="107" y="186"/>
                  </a:cubicBezTo>
                  <a:cubicBezTo>
                    <a:pt x="109" y="182"/>
                    <a:pt x="130" y="164"/>
                    <a:pt x="133" y="160"/>
                  </a:cubicBezTo>
                  <a:cubicBezTo>
                    <a:pt x="136" y="155"/>
                    <a:pt x="157" y="130"/>
                    <a:pt x="168" y="120"/>
                  </a:cubicBezTo>
                  <a:cubicBezTo>
                    <a:pt x="179" y="110"/>
                    <a:pt x="171" y="112"/>
                    <a:pt x="168" y="112"/>
                  </a:cubicBezTo>
                  <a:cubicBezTo>
                    <a:pt x="165" y="112"/>
                    <a:pt x="152" y="112"/>
                    <a:pt x="145" y="110"/>
                  </a:cubicBezTo>
                  <a:cubicBezTo>
                    <a:pt x="138" y="108"/>
                    <a:pt x="128" y="103"/>
                    <a:pt x="115" y="99"/>
                  </a:cubicBezTo>
                  <a:cubicBezTo>
                    <a:pt x="103" y="96"/>
                    <a:pt x="81" y="87"/>
                    <a:pt x="70" y="80"/>
                  </a:cubicBezTo>
                  <a:cubicBezTo>
                    <a:pt x="59" y="73"/>
                    <a:pt x="45" y="50"/>
                    <a:pt x="44" y="49"/>
                  </a:cubicBezTo>
                  <a:cubicBezTo>
                    <a:pt x="42" y="47"/>
                    <a:pt x="43" y="44"/>
                    <a:pt x="41" y="40"/>
                  </a:cubicBezTo>
                  <a:cubicBezTo>
                    <a:pt x="40" y="36"/>
                    <a:pt x="43" y="37"/>
                    <a:pt x="44" y="35"/>
                  </a:cubicBezTo>
                  <a:cubicBezTo>
                    <a:pt x="46" y="32"/>
                    <a:pt x="46" y="31"/>
                    <a:pt x="46" y="30"/>
                  </a:cubicBezTo>
                  <a:cubicBezTo>
                    <a:pt x="46" y="29"/>
                    <a:pt x="46" y="28"/>
                    <a:pt x="46" y="27"/>
                  </a:cubicBezTo>
                  <a:cubicBezTo>
                    <a:pt x="47" y="27"/>
                    <a:pt x="48" y="26"/>
                    <a:pt x="48" y="26"/>
                  </a:cubicBezTo>
                  <a:cubicBezTo>
                    <a:pt x="51" y="23"/>
                    <a:pt x="53" y="20"/>
                    <a:pt x="53" y="19"/>
                  </a:cubicBezTo>
                  <a:cubicBezTo>
                    <a:pt x="53" y="18"/>
                    <a:pt x="53" y="16"/>
                    <a:pt x="53" y="15"/>
                  </a:cubicBezTo>
                  <a:cubicBezTo>
                    <a:pt x="60" y="18"/>
                    <a:pt x="63" y="23"/>
                    <a:pt x="63" y="26"/>
                  </a:cubicBezTo>
                  <a:cubicBezTo>
                    <a:pt x="64" y="29"/>
                    <a:pt x="70" y="28"/>
                    <a:pt x="72" y="34"/>
                  </a:cubicBezTo>
                  <a:cubicBezTo>
                    <a:pt x="73" y="40"/>
                    <a:pt x="70" y="39"/>
                    <a:pt x="81" y="42"/>
                  </a:cubicBezTo>
                  <a:cubicBezTo>
                    <a:pt x="93" y="46"/>
                    <a:pt x="88" y="53"/>
                    <a:pt x="98" y="43"/>
                  </a:cubicBezTo>
                  <a:cubicBezTo>
                    <a:pt x="108" y="33"/>
                    <a:pt x="112" y="33"/>
                    <a:pt x="116" y="33"/>
                  </a:cubicBezTo>
                  <a:cubicBezTo>
                    <a:pt x="120" y="33"/>
                    <a:pt x="129" y="35"/>
                    <a:pt x="133" y="35"/>
                  </a:cubicBezTo>
                  <a:cubicBezTo>
                    <a:pt x="136" y="35"/>
                    <a:pt x="142" y="34"/>
                    <a:pt x="146" y="29"/>
                  </a:cubicBezTo>
                  <a:cubicBezTo>
                    <a:pt x="150" y="25"/>
                    <a:pt x="158" y="23"/>
                    <a:pt x="161" y="24"/>
                  </a:cubicBezTo>
                  <a:cubicBezTo>
                    <a:pt x="164" y="24"/>
                    <a:pt x="174" y="26"/>
                    <a:pt x="178" y="22"/>
                  </a:cubicBezTo>
                  <a:cubicBezTo>
                    <a:pt x="182" y="19"/>
                    <a:pt x="181" y="17"/>
                    <a:pt x="188" y="19"/>
                  </a:cubicBezTo>
                  <a:cubicBezTo>
                    <a:pt x="195" y="21"/>
                    <a:pt x="201" y="22"/>
                    <a:pt x="204" y="20"/>
                  </a:cubicBezTo>
                  <a:cubicBezTo>
                    <a:pt x="207" y="17"/>
                    <a:pt x="205" y="16"/>
                    <a:pt x="212" y="15"/>
                  </a:cubicBezTo>
                  <a:cubicBezTo>
                    <a:pt x="219" y="14"/>
                    <a:pt x="223" y="15"/>
                    <a:pt x="226" y="13"/>
                  </a:cubicBezTo>
                  <a:cubicBezTo>
                    <a:pt x="229" y="11"/>
                    <a:pt x="228" y="10"/>
                    <a:pt x="235" y="5"/>
                  </a:cubicBezTo>
                  <a:cubicBezTo>
                    <a:pt x="241" y="0"/>
                    <a:pt x="247" y="3"/>
                    <a:pt x="249" y="3"/>
                  </a:cubicBezTo>
                  <a:cubicBezTo>
                    <a:pt x="251" y="4"/>
                    <a:pt x="251" y="11"/>
                    <a:pt x="251" y="13"/>
                  </a:cubicBezTo>
                  <a:cubicBezTo>
                    <a:pt x="250" y="16"/>
                    <a:pt x="248" y="23"/>
                    <a:pt x="249"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7" name="Freeform 895">
              <a:extLst>
                <a:ext uri="{FF2B5EF4-FFF2-40B4-BE49-F238E27FC236}">
                  <a16:creationId xmlns:a16="http://schemas.microsoft.com/office/drawing/2014/main" id="{0E81548B-53E1-4F4D-B8F7-E3BE7FC9DA55}"/>
                </a:ext>
              </a:extLst>
            </p:cNvPr>
            <p:cNvSpPr>
              <a:spLocks/>
            </p:cNvSpPr>
            <p:nvPr/>
          </p:nvSpPr>
          <p:spPr bwMode="auto">
            <a:xfrm>
              <a:off x="5015160" y="3537070"/>
              <a:ext cx="203322" cy="187374"/>
            </a:xfrm>
            <a:custGeom>
              <a:avLst/>
              <a:gdLst>
                <a:gd name="T0" fmla="*/ 170 w 170"/>
                <a:gd name="T1" fmla="*/ 149 h 157"/>
                <a:gd name="T2" fmla="*/ 166 w 170"/>
                <a:gd name="T3" fmla="*/ 153 h 157"/>
                <a:gd name="T4" fmla="*/ 158 w 170"/>
                <a:gd name="T5" fmla="*/ 156 h 157"/>
                <a:gd name="T6" fmla="*/ 153 w 170"/>
                <a:gd name="T7" fmla="*/ 154 h 157"/>
                <a:gd name="T8" fmla="*/ 146 w 170"/>
                <a:gd name="T9" fmla="*/ 150 h 157"/>
                <a:gd name="T10" fmla="*/ 134 w 170"/>
                <a:gd name="T11" fmla="*/ 135 h 157"/>
                <a:gd name="T12" fmla="*/ 124 w 170"/>
                <a:gd name="T13" fmla="*/ 125 h 157"/>
                <a:gd name="T14" fmla="*/ 118 w 170"/>
                <a:gd name="T15" fmla="*/ 113 h 157"/>
                <a:gd name="T16" fmla="*/ 104 w 170"/>
                <a:gd name="T17" fmla="*/ 104 h 157"/>
                <a:gd name="T18" fmla="*/ 92 w 170"/>
                <a:gd name="T19" fmla="*/ 101 h 157"/>
                <a:gd name="T20" fmla="*/ 75 w 170"/>
                <a:gd name="T21" fmla="*/ 97 h 157"/>
                <a:gd name="T22" fmla="*/ 65 w 170"/>
                <a:gd name="T23" fmla="*/ 98 h 157"/>
                <a:gd name="T24" fmla="*/ 52 w 170"/>
                <a:gd name="T25" fmla="*/ 99 h 157"/>
                <a:gd name="T26" fmla="*/ 43 w 170"/>
                <a:gd name="T27" fmla="*/ 93 h 157"/>
                <a:gd name="T28" fmla="*/ 38 w 170"/>
                <a:gd name="T29" fmla="*/ 93 h 157"/>
                <a:gd name="T30" fmla="*/ 32 w 170"/>
                <a:gd name="T31" fmla="*/ 108 h 157"/>
                <a:gd name="T32" fmla="*/ 27 w 170"/>
                <a:gd name="T33" fmla="*/ 101 h 157"/>
                <a:gd name="T34" fmla="*/ 16 w 170"/>
                <a:gd name="T35" fmla="*/ 105 h 157"/>
                <a:gd name="T36" fmla="*/ 5 w 170"/>
                <a:gd name="T37" fmla="*/ 103 h 157"/>
                <a:gd name="T38" fmla="*/ 4 w 170"/>
                <a:gd name="T39" fmla="*/ 90 h 157"/>
                <a:gd name="T40" fmla="*/ 5 w 170"/>
                <a:gd name="T41" fmla="*/ 79 h 157"/>
                <a:gd name="T42" fmla="*/ 10 w 170"/>
                <a:gd name="T43" fmla="*/ 58 h 157"/>
                <a:gd name="T44" fmla="*/ 15 w 170"/>
                <a:gd name="T45" fmla="*/ 47 h 157"/>
                <a:gd name="T46" fmla="*/ 15 w 170"/>
                <a:gd name="T47" fmla="*/ 31 h 157"/>
                <a:gd name="T48" fmla="*/ 23 w 170"/>
                <a:gd name="T49" fmla="*/ 28 h 157"/>
                <a:gd name="T50" fmla="*/ 29 w 170"/>
                <a:gd name="T51" fmla="*/ 21 h 157"/>
                <a:gd name="T52" fmla="*/ 41 w 170"/>
                <a:gd name="T53" fmla="*/ 14 h 157"/>
                <a:gd name="T54" fmla="*/ 51 w 170"/>
                <a:gd name="T55" fmla="*/ 3 h 157"/>
                <a:gd name="T56" fmla="*/ 54 w 170"/>
                <a:gd name="T57" fmla="*/ 0 h 157"/>
                <a:gd name="T58" fmla="*/ 59 w 170"/>
                <a:gd name="T59" fmla="*/ 9 h 157"/>
                <a:gd name="T60" fmla="*/ 65 w 170"/>
                <a:gd name="T61" fmla="*/ 27 h 157"/>
                <a:gd name="T62" fmla="*/ 70 w 170"/>
                <a:gd name="T63" fmla="*/ 41 h 157"/>
                <a:gd name="T64" fmla="*/ 73 w 170"/>
                <a:gd name="T65" fmla="*/ 56 h 157"/>
                <a:gd name="T66" fmla="*/ 81 w 170"/>
                <a:gd name="T67" fmla="*/ 76 h 157"/>
                <a:gd name="T68" fmla="*/ 86 w 170"/>
                <a:gd name="T69" fmla="*/ 80 h 157"/>
                <a:gd name="T70" fmla="*/ 92 w 170"/>
                <a:gd name="T71" fmla="*/ 73 h 157"/>
                <a:gd name="T72" fmla="*/ 96 w 170"/>
                <a:gd name="T73" fmla="*/ 86 h 157"/>
                <a:gd name="T74" fmla="*/ 106 w 170"/>
                <a:gd name="T75" fmla="*/ 85 h 157"/>
                <a:gd name="T76" fmla="*/ 117 w 170"/>
                <a:gd name="T77" fmla="*/ 96 h 157"/>
                <a:gd name="T78" fmla="*/ 127 w 170"/>
                <a:gd name="T79" fmla="*/ 102 h 157"/>
                <a:gd name="T80" fmla="*/ 133 w 170"/>
                <a:gd name="T81" fmla="*/ 113 h 157"/>
                <a:gd name="T82" fmla="*/ 143 w 170"/>
                <a:gd name="T83" fmla="*/ 121 h 157"/>
                <a:gd name="T84" fmla="*/ 153 w 170"/>
                <a:gd name="T85" fmla="*/ 133 h 157"/>
                <a:gd name="T86" fmla="*/ 163 w 170"/>
                <a:gd name="T87" fmla="*/ 144 h 157"/>
                <a:gd name="T88" fmla="*/ 170 w 170"/>
                <a:gd name="T8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57">
                  <a:moveTo>
                    <a:pt x="170" y="149"/>
                  </a:moveTo>
                  <a:cubicBezTo>
                    <a:pt x="169" y="149"/>
                    <a:pt x="167" y="151"/>
                    <a:pt x="166" y="153"/>
                  </a:cubicBezTo>
                  <a:cubicBezTo>
                    <a:pt x="164" y="157"/>
                    <a:pt x="162" y="156"/>
                    <a:pt x="158" y="156"/>
                  </a:cubicBezTo>
                  <a:cubicBezTo>
                    <a:pt x="156" y="156"/>
                    <a:pt x="154" y="155"/>
                    <a:pt x="153" y="154"/>
                  </a:cubicBezTo>
                  <a:cubicBezTo>
                    <a:pt x="150" y="153"/>
                    <a:pt x="148" y="152"/>
                    <a:pt x="146" y="150"/>
                  </a:cubicBezTo>
                  <a:cubicBezTo>
                    <a:pt x="142" y="147"/>
                    <a:pt x="136" y="138"/>
                    <a:pt x="134" y="135"/>
                  </a:cubicBezTo>
                  <a:cubicBezTo>
                    <a:pt x="132" y="132"/>
                    <a:pt x="127" y="128"/>
                    <a:pt x="124" y="125"/>
                  </a:cubicBezTo>
                  <a:cubicBezTo>
                    <a:pt x="121" y="123"/>
                    <a:pt x="122" y="118"/>
                    <a:pt x="118" y="113"/>
                  </a:cubicBezTo>
                  <a:cubicBezTo>
                    <a:pt x="113" y="108"/>
                    <a:pt x="110" y="108"/>
                    <a:pt x="104" y="104"/>
                  </a:cubicBezTo>
                  <a:cubicBezTo>
                    <a:pt x="98" y="100"/>
                    <a:pt x="99" y="100"/>
                    <a:pt x="92" y="101"/>
                  </a:cubicBezTo>
                  <a:cubicBezTo>
                    <a:pt x="84" y="101"/>
                    <a:pt x="84" y="100"/>
                    <a:pt x="75" y="97"/>
                  </a:cubicBezTo>
                  <a:cubicBezTo>
                    <a:pt x="65" y="94"/>
                    <a:pt x="70" y="95"/>
                    <a:pt x="65" y="98"/>
                  </a:cubicBezTo>
                  <a:cubicBezTo>
                    <a:pt x="60" y="101"/>
                    <a:pt x="60" y="99"/>
                    <a:pt x="52" y="99"/>
                  </a:cubicBezTo>
                  <a:cubicBezTo>
                    <a:pt x="45" y="99"/>
                    <a:pt x="44" y="94"/>
                    <a:pt x="43" y="93"/>
                  </a:cubicBezTo>
                  <a:cubicBezTo>
                    <a:pt x="42" y="92"/>
                    <a:pt x="40" y="88"/>
                    <a:pt x="38" y="93"/>
                  </a:cubicBezTo>
                  <a:cubicBezTo>
                    <a:pt x="36" y="98"/>
                    <a:pt x="33" y="102"/>
                    <a:pt x="32" y="108"/>
                  </a:cubicBezTo>
                  <a:cubicBezTo>
                    <a:pt x="30" y="114"/>
                    <a:pt x="28" y="104"/>
                    <a:pt x="27" y="101"/>
                  </a:cubicBezTo>
                  <a:cubicBezTo>
                    <a:pt x="26" y="98"/>
                    <a:pt x="24" y="104"/>
                    <a:pt x="16" y="105"/>
                  </a:cubicBezTo>
                  <a:cubicBezTo>
                    <a:pt x="9" y="106"/>
                    <a:pt x="8" y="104"/>
                    <a:pt x="5" y="103"/>
                  </a:cubicBezTo>
                  <a:cubicBezTo>
                    <a:pt x="5" y="101"/>
                    <a:pt x="5" y="95"/>
                    <a:pt x="4" y="90"/>
                  </a:cubicBezTo>
                  <a:cubicBezTo>
                    <a:pt x="4" y="84"/>
                    <a:pt x="0" y="89"/>
                    <a:pt x="5" y="79"/>
                  </a:cubicBezTo>
                  <a:cubicBezTo>
                    <a:pt x="9" y="69"/>
                    <a:pt x="9" y="63"/>
                    <a:pt x="10" y="58"/>
                  </a:cubicBezTo>
                  <a:cubicBezTo>
                    <a:pt x="12" y="53"/>
                    <a:pt x="15" y="55"/>
                    <a:pt x="15" y="47"/>
                  </a:cubicBezTo>
                  <a:cubicBezTo>
                    <a:pt x="14" y="39"/>
                    <a:pt x="14" y="34"/>
                    <a:pt x="15" y="31"/>
                  </a:cubicBezTo>
                  <a:cubicBezTo>
                    <a:pt x="16" y="28"/>
                    <a:pt x="19" y="30"/>
                    <a:pt x="23" y="28"/>
                  </a:cubicBezTo>
                  <a:cubicBezTo>
                    <a:pt x="26" y="26"/>
                    <a:pt x="28" y="22"/>
                    <a:pt x="29" y="21"/>
                  </a:cubicBezTo>
                  <a:cubicBezTo>
                    <a:pt x="30" y="20"/>
                    <a:pt x="34" y="17"/>
                    <a:pt x="41" y="14"/>
                  </a:cubicBezTo>
                  <a:cubicBezTo>
                    <a:pt x="48" y="11"/>
                    <a:pt x="49" y="6"/>
                    <a:pt x="51" y="3"/>
                  </a:cubicBezTo>
                  <a:cubicBezTo>
                    <a:pt x="53" y="1"/>
                    <a:pt x="53" y="0"/>
                    <a:pt x="54" y="0"/>
                  </a:cubicBezTo>
                  <a:cubicBezTo>
                    <a:pt x="56" y="3"/>
                    <a:pt x="57" y="5"/>
                    <a:pt x="59" y="9"/>
                  </a:cubicBezTo>
                  <a:cubicBezTo>
                    <a:pt x="61" y="13"/>
                    <a:pt x="64" y="21"/>
                    <a:pt x="65" y="27"/>
                  </a:cubicBezTo>
                  <a:cubicBezTo>
                    <a:pt x="66" y="33"/>
                    <a:pt x="70" y="34"/>
                    <a:pt x="70" y="41"/>
                  </a:cubicBezTo>
                  <a:cubicBezTo>
                    <a:pt x="71" y="48"/>
                    <a:pt x="67" y="43"/>
                    <a:pt x="73" y="56"/>
                  </a:cubicBezTo>
                  <a:cubicBezTo>
                    <a:pt x="79" y="68"/>
                    <a:pt x="77" y="67"/>
                    <a:pt x="81" y="76"/>
                  </a:cubicBezTo>
                  <a:cubicBezTo>
                    <a:pt x="85" y="84"/>
                    <a:pt x="86" y="85"/>
                    <a:pt x="86" y="80"/>
                  </a:cubicBezTo>
                  <a:cubicBezTo>
                    <a:pt x="86" y="74"/>
                    <a:pt x="90" y="69"/>
                    <a:pt x="92" y="73"/>
                  </a:cubicBezTo>
                  <a:cubicBezTo>
                    <a:pt x="94" y="77"/>
                    <a:pt x="88" y="84"/>
                    <a:pt x="96" y="86"/>
                  </a:cubicBezTo>
                  <a:cubicBezTo>
                    <a:pt x="103" y="88"/>
                    <a:pt x="99" y="78"/>
                    <a:pt x="106" y="85"/>
                  </a:cubicBezTo>
                  <a:cubicBezTo>
                    <a:pt x="113" y="92"/>
                    <a:pt x="116" y="96"/>
                    <a:pt x="117" y="96"/>
                  </a:cubicBezTo>
                  <a:cubicBezTo>
                    <a:pt x="119" y="96"/>
                    <a:pt x="124" y="98"/>
                    <a:pt x="127" y="102"/>
                  </a:cubicBezTo>
                  <a:cubicBezTo>
                    <a:pt x="129" y="106"/>
                    <a:pt x="127" y="106"/>
                    <a:pt x="133" y="113"/>
                  </a:cubicBezTo>
                  <a:cubicBezTo>
                    <a:pt x="139" y="120"/>
                    <a:pt x="139" y="116"/>
                    <a:pt x="143" y="121"/>
                  </a:cubicBezTo>
                  <a:cubicBezTo>
                    <a:pt x="147" y="127"/>
                    <a:pt x="147" y="128"/>
                    <a:pt x="153" y="133"/>
                  </a:cubicBezTo>
                  <a:cubicBezTo>
                    <a:pt x="159" y="138"/>
                    <a:pt x="159" y="140"/>
                    <a:pt x="163" y="144"/>
                  </a:cubicBezTo>
                  <a:cubicBezTo>
                    <a:pt x="166" y="147"/>
                    <a:pt x="168" y="146"/>
                    <a:pt x="170" y="14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8" name="Freeform 896">
              <a:extLst>
                <a:ext uri="{FF2B5EF4-FFF2-40B4-BE49-F238E27FC236}">
                  <a16:creationId xmlns:a16="http://schemas.microsoft.com/office/drawing/2014/main" id="{97E4161E-66F6-4814-BB22-0BFF5C41A83B}"/>
                </a:ext>
              </a:extLst>
            </p:cNvPr>
            <p:cNvSpPr>
              <a:spLocks/>
            </p:cNvSpPr>
            <p:nvPr/>
          </p:nvSpPr>
          <p:spPr bwMode="auto">
            <a:xfrm>
              <a:off x="5182601" y="3714478"/>
              <a:ext cx="51827" cy="59800"/>
            </a:xfrm>
            <a:custGeom>
              <a:avLst/>
              <a:gdLst>
                <a:gd name="T0" fmla="*/ 38 w 44"/>
                <a:gd name="T1" fmla="*/ 22 h 49"/>
                <a:gd name="T2" fmla="*/ 27 w 44"/>
                <a:gd name="T3" fmla="*/ 26 h 49"/>
                <a:gd name="T4" fmla="*/ 22 w 44"/>
                <a:gd name="T5" fmla="*/ 32 h 49"/>
                <a:gd name="T6" fmla="*/ 35 w 44"/>
                <a:gd name="T7" fmla="*/ 34 h 49"/>
                <a:gd name="T8" fmla="*/ 35 w 44"/>
                <a:gd name="T9" fmla="*/ 34 h 49"/>
                <a:gd name="T10" fmla="*/ 35 w 44"/>
                <a:gd name="T11" fmla="*/ 38 h 49"/>
                <a:gd name="T12" fmla="*/ 30 w 44"/>
                <a:gd name="T13" fmla="*/ 45 h 49"/>
                <a:gd name="T14" fmla="*/ 28 w 44"/>
                <a:gd name="T15" fmla="*/ 46 h 49"/>
                <a:gd name="T16" fmla="*/ 21 w 44"/>
                <a:gd name="T17" fmla="*/ 46 h 49"/>
                <a:gd name="T18" fmla="*/ 14 w 44"/>
                <a:gd name="T19" fmla="*/ 47 h 49"/>
                <a:gd name="T20" fmla="*/ 5 w 44"/>
                <a:gd name="T21" fmla="*/ 49 h 49"/>
                <a:gd name="T22" fmla="*/ 1 w 44"/>
                <a:gd name="T23" fmla="*/ 48 h 49"/>
                <a:gd name="T24" fmla="*/ 0 w 44"/>
                <a:gd name="T25" fmla="*/ 39 h 49"/>
                <a:gd name="T26" fmla="*/ 0 w 44"/>
                <a:gd name="T27" fmla="*/ 28 h 49"/>
                <a:gd name="T28" fmla="*/ 5 w 44"/>
                <a:gd name="T29" fmla="*/ 22 h 49"/>
                <a:gd name="T30" fmla="*/ 9 w 44"/>
                <a:gd name="T31" fmla="*/ 16 h 49"/>
                <a:gd name="T32" fmla="*/ 11 w 44"/>
                <a:gd name="T33" fmla="*/ 10 h 49"/>
                <a:gd name="T34" fmla="*/ 14 w 44"/>
                <a:gd name="T35" fmla="*/ 5 h 49"/>
                <a:gd name="T36" fmla="*/ 19 w 44"/>
                <a:gd name="T37" fmla="*/ 7 h 49"/>
                <a:gd name="T38" fmla="*/ 27 w 44"/>
                <a:gd name="T39" fmla="*/ 4 h 49"/>
                <a:gd name="T40" fmla="*/ 31 w 44"/>
                <a:gd name="T41" fmla="*/ 0 h 49"/>
                <a:gd name="T42" fmla="*/ 33 w 44"/>
                <a:gd name="T43" fmla="*/ 2 h 49"/>
                <a:gd name="T44" fmla="*/ 41 w 44"/>
                <a:gd name="T45" fmla="*/ 11 h 49"/>
                <a:gd name="T46" fmla="*/ 38 w 4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38" y="22"/>
                  </a:moveTo>
                  <a:cubicBezTo>
                    <a:pt x="31" y="23"/>
                    <a:pt x="30" y="24"/>
                    <a:pt x="27" y="26"/>
                  </a:cubicBezTo>
                  <a:cubicBezTo>
                    <a:pt x="23" y="28"/>
                    <a:pt x="20" y="31"/>
                    <a:pt x="22" y="32"/>
                  </a:cubicBezTo>
                  <a:cubicBezTo>
                    <a:pt x="24" y="34"/>
                    <a:pt x="27" y="31"/>
                    <a:pt x="35" y="34"/>
                  </a:cubicBezTo>
                  <a:cubicBezTo>
                    <a:pt x="35" y="34"/>
                    <a:pt x="35" y="34"/>
                    <a:pt x="35" y="34"/>
                  </a:cubicBezTo>
                  <a:cubicBezTo>
                    <a:pt x="35" y="35"/>
                    <a:pt x="35" y="37"/>
                    <a:pt x="35" y="38"/>
                  </a:cubicBezTo>
                  <a:cubicBezTo>
                    <a:pt x="35" y="39"/>
                    <a:pt x="33" y="42"/>
                    <a:pt x="30" y="45"/>
                  </a:cubicBezTo>
                  <a:cubicBezTo>
                    <a:pt x="30" y="45"/>
                    <a:pt x="29" y="46"/>
                    <a:pt x="28" y="46"/>
                  </a:cubicBezTo>
                  <a:cubicBezTo>
                    <a:pt x="26" y="46"/>
                    <a:pt x="24" y="46"/>
                    <a:pt x="21" y="46"/>
                  </a:cubicBezTo>
                  <a:cubicBezTo>
                    <a:pt x="17" y="46"/>
                    <a:pt x="18" y="46"/>
                    <a:pt x="14" y="47"/>
                  </a:cubicBezTo>
                  <a:cubicBezTo>
                    <a:pt x="9" y="48"/>
                    <a:pt x="10" y="49"/>
                    <a:pt x="5" y="49"/>
                  </a:cubicBezTo>
                  <a:cubicBezTo>
                    <a:pt x="1" y="49"/>
                    <a:pt x="2" y="48"/>
                    <a:pt x="1" y="48"/>
                  </a:cubicBezTo>
                  <a:cubicBezTo>
                    <a:pt x="0" y="47"/>
                    <a:pt x="0" y="41"/>
                    <a:pt x="0" y="39"/>
                  </a:cubicBezTo>
                  <a:cubicBezTo>
                    <a:pt x="0" y="36"/>
                    <a:pt x="0" y="29"/>
                    <a:pt x="0" y="28"/>
                  </a:cubicBezTo>
                  <a:cubicBezTo>
                    <a:pt x="0" y="28"/>
                    <a:pt x="3" y="24"/>
                    <a:pt x="5" y="22"/>
                  </a:cubicBezTo>
                  <a:cubicBezTo>
                    <a:pt x="6" y="19"/>
                    <a:pt x="8" y="19"/>
                    <a:pt x="9" y="16"/>
                  </a:cubicBezTo>
                  <a:cubicBezTo>
                    <a:pt x="9" y="12"/>
                    <a:pt x="11" y="12"/>
                    <a:pt x="11" y="10"/>
                  </a:cubicBezTo>
                  <a:cubicBezTo>
                    <a:pt x="11" y="8"/>
                    <a:pt x="13" y="7"/>
                    <a:pt x="14" y="5"/>
                  </a:cubicBezTo>
                  <a:cubicBezTo>
                    <a:pt x="15" y="6"/>
                    <a:pt x="17" y="7"/>
                    <a:pt x="19" y="7"/>
                  </a:cubicBezTo>
                  <a:cubicBezTo>
                    <a:pt x="23" y="7"/>
                    <a:pt x="25" y="8"/>
                    <a:pt x="27" y="4"/>
                  </a:cubicBezTo>
                  <a:cubicBezTo>
                    <a:pt x="28" y="2"/>
                    <a:pt x="30" y="0"/>
                    <a:pt x="31" y="0"/>
                  </a:cubicBezTo>
                  <a:cubicBezTo>
                    <a:pt x="32" y="0"/>
                    <a:pt x="32" y="1"/>
                    <a:pt x="33" y="2"/>
                  </a:cubicBezTo>
                  <a:cubicBezTo>
                    <a:pt x="36" y="7"/>
                    <a:pt x="43" y="5"/>
                    <a:pt x="41" y="11"/>
                  </a:cubicBezTo>
                  <a:cubicBezTo>
                    <a:pt x="39" y="17"/>
                    <a:pt x="44" y="20"/>
                    <a:pt x="38" y="2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9" name="Freeform 897">
              <a:extLst>
                <a:ext uri="{FF2B5EF4-FFF2-40B4-BE49-F238E27FC236}">
                  <a16:creationId xmlns:a16="http://schemas.microsoft.com/office/drawing/2014/main" id="{F52A3DF9-90E9-46DE-A88B-D53D28116AC1}"/>
                </a:ext>
              </a:extLst>
            </p:cNvPr>
            <p:cNvSpPr>
              <a:spLocks/>
            </p:cNvSpPr>
            <p:nvPr/>
          </p:nvSpPr>
          <p:spPr bwMode="auto">
            <a:xfrm>
              <a:off x="5188581" y="3742385"/>
              <a:ext cx="53820" cy="13953"/>
            </a:xfrm>
            <a:custGeom>
              <a:avLst/>
              <a:gdLst>
                <a:gd name="T0" fmla="*/ 27 w 27"/>
                <a:gd name="T1" fmla="*/ 4 h 7"/>
                <a:gd name="T2" fmla="*/ 27 w 27"/>
                <a:gd name="T3" fmla="*/ 1 h 7"/>
                <a:gd name="T4" fmla="*/ 8 w 27"/>
                <a:gd name="T5" fmla="*/ 3 h 7"/>
                <a:gd name="T6" fmla="*/ 9 w 27"/>
                <a:gd name="T7" fmla="*/ 0 h 7"/>
                <a:gd name="T8" fmla="*/ 0 w 27"/>
                <a:gd name="T9" fmla="*/ 4 h 7"/>
                <a:gd name="T10" fmla="*/ 9 w 27"/>
                <a:gd name="T11" fmla="*/ 7 h 7"/>
                <a:gd name="T12" fmla="*/ 8 w 27"/>
                <a:gd name="T13" fmla="*/ 5 h 7"/>
                <a:gd name="T14" fmla="*/ 27 w 2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
                  <a:moveTo>
                    <a:pt x="27" y="4"/>
                  </a:moveTo>
                  <a:lnTo>
                    <a:pt x="27" y="1"/>
                  </a:lnTo>
                  <a:lnTo>
                    <a:pt x="8" y="3"/>
                  </a:lnTo>
                  <a:lnTo>
                    <a:pt x="9" y="0"/>
                  </a:lnTo>
                  <a:lnTo>
                    <a:pt x="0" y="4"/>
                  </a:lnTo>
                  <a:lnTo>
                    <a:pt x="9" y="7"/>
                  </a:lnTo>
                  <a:lnTo>
                    <a:pt x="8" y="5"/>
                  </a:lnTo>
                  <a:lnTo>
                    <a:pt x="27" y="4"/>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0" name="Freeform 898">
              <a:extLst>
                <a:ext uri="{FF2B5EF4-FFF2-40B4-BE49-F238E27FC236}">
                  <a16:creationId xmlns:a16="http://schemas.microsoft.com/office/drawing/2014/main" id="{BF70E7D7-84A3-4BE1-BFBC-E70FD378B5A9}"/>
                </a:ext>
              </a:extLst>
            </p:cNvPr>
            <p:cNvSpPr>
              <a:spLocks noEditPoints="1"/>
            </p:cNvSpPr>
            <p:nvPr/>
          </p:nvSpPr>
          <p:spPr bwMode="auto">
            <a:xfrm>
              <a:off x="4423135" y="4882578"/>
              <a:ext cx="478404" cy="426576"/>
            </a:xfrm>
            <a:custGeom>
              <a:avLst/>
              <a:gdLst>
                <a:gd name="T0" fmla="*/ 378 w 400"/>
                <a:gd name="T1" fmla="*/ 134 h 357"/>
                <a:gd name="T2" fmla="*/ 373 w 400"/>
                <a:gd name="T3" fmla="*/ 146 h 357"/>
                <a:gd name="T4" fmla="*/ 353 w 400"/>
                <a:gd name="T5" fmla="*/ 139 h 357"/>
                <a:gd name="T6" fmla="*/ 353 w 400"/>
                <a:gd name="T7" fmla="*/ 117 h 357"/>
                <a:gd name="T8" fmla="*/ 367 w 400"/>
                <a:gd name="T9" fmla="*/ 103 h 357"/>
                <a:gd name="T10" fmla="*/ 380 w 400"/>
                <a:gd name="T11" fmla="*/ 109 h 357"/>
                <a:gd name="T12" fmla="*/ 379 w 400"/>
                <a:gd name="T13" fmla="*/ 80 h 357"/>
                <a:gd name="T14" fmla="*/ 372 w 400"/>
                <a:gd name="T15" fmla="*/ 46 h 357"/>
                <a:gd name="T16" fmla="*/ 367 w 400"/>
                <a:gd name="T17" fmla="*/ 15 h 357"/>
                <a:gd name="T18" fmla="*/ 348 w 400"/>
                <a:gd name="T19" fmla="*/ 7 h 357"/>
                <a:gd name="T20" fmla="*/ 314 w 400"/>
                <a:gd name="T21" fmla="*/ 1 h 357"/>
                <a:gd name="T22" fmla="*/ 309 w 400"/>
                <a:gd name="T23" fmla="*/ 7 h 357"/>
                <a:gd name="T24" fmla="*/ 282 w 400"/>
                <a:gd name="T25" fmla="*/ 23 h 357"/>
                <a:gd name="T26" fmla="*/ 258 w 400"/>
                <a:gd name="T27" fmla="*/ 45 h 357"/>
                <a:gd name="T28" fmla="*/ 239 w 400"/>
                <a:gd name="T29" fmla="*/ 74 h 357"/>
                <a:gd name="T30" fmla="*/ 212 w 400"/>
                <a:gd name="T31" fmla="*/ 103 h 357"/>
                <a:gd name="T32" fmla="*/ 180 w 400"/>
                <a:gd name="T33" fmla="*/ 98 h 357"/>
                <a:gd name="T34" fmla="*/ 150 w 400"/>
                <a:gd name="T35" fmla="*/ 109 h 357"/>
                <a:gd name="T36" fmla="*/ 126 w 400"/>
                <a:gd name="T37" fmla="*/ 133 h 357"/>
                <a:gd name="T38" fmla="*/ 106 w 400"/>
                <a:gd name="T39" fmla="*/ 104 h 357"/>
                <a:gd name="T40" fmla="*/ 90 w 400"/>
                <a:gd name="T41" fmla="*/ 86 h 357"/>
                <a:gd name="T42" fmla="*/ 72 w 400"/>
                <a:gd name="T43" fmla="*/ 181 h 357"/>
                <a:gd name="T44" fmla="*/ 45 w 400"/>
                <a:gd name="T45" fmla="*/ 190 h 357"/>
                <a:gd name="T46" fmla="*/ 18 w 400"/>
                <a:gd name="T47" fmla="*/ 168 h 357"/>
                <a:gd name="T48" fmla="*/ 2 w 400"/>
                <a:gd name="T49" fmla="*/ 180 h 357"/>
                <a:gd name="T50" fmla="*/ 9 w 400"/>
                <a:gd name="T51" fmla="*/ 200 h 357"/>
                <a:gd name="T52" fmla="*/ 24 w 400"/>
                <a:gd name="T53" fmla="*/ 243 h 357"/>
                <a:gd name="T54" fmla="*/ 39 w 400"/>
                <a:gd name="T55" fmla="*/ 276 h 357"/>
                <a:gd name="T56" fmla="*/ 37 w 400"/>
                <a:gd name="T57" fmla="*/ 298 h 357"/>
                <a:gd name="T58" fmla="*/ 34 w 400"/>
                <a:gd name="T59" fmla="*/ 311 h 357"/>
                <a:gd name="T60" fmla="*/ 39 w 400"/>
                <a:gd name="T61" fmla="*/ 331 h 357"/>
                <a:gd name="T62" fmla="*/ 47 w 400"/>
                <a:gd name="T63" fmla="*/ 335 h 357"/>
                <a:gd name="T64" fmla="*/ 59 w 400"/>
                <a:gd name="T65" fmla="*/ 342 h 357"/>
                <a:gd name="T66" fmla="*/ 71 w 400"/>
                <a:gd name="T67" fmla="*/ 354 h 357"/>
                <a:gd name="T68" fmla="*/ 93 w 400"/>
                <a:gd name="T69" fmla="*/ 349 h 357"/>
                <a:gd name="T70" fmla="*/ 117 w 400"/>
                <a:gd name="T71" fmla="*/ 347 h 357"/>
                <a:gd name="T72" fmla="*/ 135 w 400"/>
                <a:gd name="T73" fmla="*/ 339 h 357"/>
                <a:gd name="T74" fmla="*/ 160 w 400"/>
                <a:gd name="T75" fmla="*/ 335 h 357"/>
                <a:gd name="T76" fmla="*/ 182 w 400"/>
                <a:gd name="T77" fmla="*/ 339 h 357"/>
                <a:gd name="T78" fmla="*/ 201 w 400"/>
                <a:gd name="T79" fmla="*/ 334 h 357"/>
                <a:gd name="T80" fmla="*/ 216 w 400"/>
                <a:gd name="T81" fmla="*/ 329 h 357"/>
                <a:gd name="T82" fmla="*/ 239 w 400"/>
                <a:gd name="T83" fmla="*/ 325 h 357"/>
                <a:gd name="T84" fmla="*/ 262 w 400"/>
                <a:gd name="T85" fmla="*/ 310 h 357"/>
                <a:gd name="T86" fmla="*/ 289 w 400"/>
                <a:gd name="T87" fmla="*/ 289 h 357"/>
                <a:gd name="T88" fmla="*/ 309 w 400"/>
                <a:gd name="T89" fmla="*/ 269 h 357"/>
                <a:gd name="T90" fmla="*/ 331 w 400"/>
                <a:gd name="T91" fmla="*/ 243 h 357"/>
                <a:gd name="T92" fmla="*/ 351 w 400"/>
                <a:gd name="T93" fmla="*/ 218 h 357"/>
                <a:gd name="T94" fmla="*/ 366 w 400"/>
                <a:gd name="T95" fmla="*/ 193 h 357"/>
                <a:gd name="T96" fmla="*/ 385 w 400"/>
                <a:gd name="T97" fmla="*/ 176 h 357"/>
                <a:gd name="T98" fmla="*/ 398 w 400"/>
                <a:gd name="T99" fmla="*/ 141 h 357"/>
                <a:gd name="T100" fmla="*/ 379 w 400"/>
                <a:gd name="T101" fmla="*/ 134 h 357"/>
                <a:gd name="T102" fmla="*/ 306 w 400"/>
                <a:gd name="T103" fmla="*/ 216 h 357"/>
                <a:gd name="T104" fmla="*/ 285 w 400"/>
                <a:gd name="T105" fmla="*/ 227 h 357"/>
                <a:gd name="T106" fmla="*/ 272 w 400"/>
                <a:gd name="T107" fmla="*/ 238 h 357"/>
                <a:gd name="T108" fmla="*/ 258 w 400"/>
                <a:gd name="T109" fmla="*/ 222 h 357"/>
                <a:gd name="T110" fmla="*/ 255 w 400"/>
                <a:gd name="T111" fmla="*/ 210 h 357"/>
                <a:gd name="T112" fmla="*/ 268 w 400"/>
                <a:gd name="T113" fmla="*/ 192 h 357"/>
                <a:gd name="T114" fmla="*/ 291 w 400"/>
                <a:gd name="T115" fmla="*/ 181 h 357"/>
                <a:gd name="T116" fmla="*/ 306 w 400"/>
                <a:gd name="T117" fmla="*/ 19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57">
                  <a:moveTo>
                    <a:pt x="379" y="134"/>
                  </a:moveTo>
                  <a:cubicBezTo>
                    <a:pt x="378" y="134"/>
                    <a:pt x="378" y="134"/>
                    <a:pt x="378" y="134"/>
                  </a:cubicBezTo>
                  <a:cubicBezTo>
                    <a:pt x="377" y="135"/>
                    <a:pt x="376" y="136"/>
                    <a:pt x="376" y="137"/>
                  </a:cubicBezTo>
                  <a:cubicBezTo>
                    <a:pt x="376" y="139"/>
                    <a:pt x="376" y="147"/>
                    <a:pt x="373" y="146"/>
                  </a:cubicBezTo>
                  <a:cubicBezTo>
                    <a:pt x="371" y="146"/>
                    <a:pt x="367" y="146"/>
                    <a:pt x="359" y="144"/>
                  </a:cubicBezTo>
                  <a:cubicBezTo>
                    <a:pt x="352" y="142"/>
                    <a:pt x="356" y="141"/>
                    <a:pt x="353" y="139"/>
                  </a:cubicBezTo>
                  <a:cubicBezTo>
                    <a:pt x="350" y="136"/>
                    <a:pt x="348" y="135"/>
                    <a:pt x="348" y="129"/>
                  </a:cubicBezTo>
                  <a:cubicBezTo>
                    <a:pt x="348" y="124"/>
                    <a:pt x="352" y="123"/>
                    <a:pt x="353" y="117"/>
                  </a:cubicBezTo>
                  <a:cubicBezTo>
                    <a:pt x="354" y="111"/>
                    <a:pt x="355" y="112"/>
                    <a:pt x="355" y="109"/>
                  </a:cubicBezTo>
                  <a:cubicBezTo>
                    <a:pt x="356" y="106"/>
                    <a:pt x="361" y="103"/>
                    <a:pt x="367" y="103"/>
                  </a:cubicBezTo>
                  <a:cubicBezTo>
                    <a:pt x="372" y="102"/>
                    <a:pt x="371" y="107"/>
                    <a:pt x="373" y="108"/>
                  </a:cubicBezTo>
                  <a:cubicBezTo>
                    <a:pt x="374" y="110"/>
                    <a:pt x="378" y="109"/>
                    <a:pt x="380" y="109"/>
                  </a:cubicBezTo>
                  <a:cubicBezTo>
                    <a:pt x="379" y="105"/>
                    <a:pt x="378" y="106"/>
                    <a:pt x="379" y="103"/>
                  </a:cubicBezTo>
                  <a:cubicBezTo>
                    <a:pt x="380" y="99"/>
                    <a:pt x="380" y="91"/>
                    <a:pt x="379" y="80"/>
                  </a:cubicBezTo>
                  <a:cubicBezTo>
                    <a:pt x="379" y="70"/>
                    <a:pt x="379" y="72"/>
                    <a:pt x="379" y="66"/>
                  </a:cubicBezTo>
                  <a:cubicBezTo>
                    <a:pt x="379" y="60"/>
                    <a:pt x="377" y="55"/>
                    <a:pt x="372" y="46"/>
                  </a:cubicBezTo>
                  <a:cubicBezTo>
                    <a:pt x="368" y="38"/>
                    <a:pt x="372" y="40"/>
                    <a:pt x="372" y="33"/>
                  </a:cubicBezTo>
                  <a:cubicBezTo>
                    <a:pt x="371" y="25"/>
                    <a:pt x="370" y="22"/>
                    <a:pt x="367" y="15"/>
                  </a:cubicBezTo>
                  <a:cubicBezTo>
                    <a:pt x="365" y="12"/>
                    <a:pt x="365" y="9"/>
                    <a:pt x="366" y="7"/>
                  </a:cubicBezTo>
                  <a:cubicBezTo>
                    <a:pt x="362" y="5"/>
                    <a:pt x="359" y="9"/>
                    <a:pt x="348" y="7"/>
                  </a:cubicBezTo>
                  <a:cubicBezTo>
                    <a:pt x="338" y="4"/>
                    <a:pt x="338" y="3"/>
                    <a:pt x="330" y="2"/>
                  </a:cubicBezTo>
                  <a:cubicBezTo>
                    <a:pt x="324" y="1"/>
                    <a:pt x="317" y="0"/>
                    <a:pt x="314" y="1"/>
                  </a:cubicBezTo>
                  <a:cubicBezTo>
                    <a:pt x="314" y="1"/>
                    <a:pt x="313" y="1"/>
                    <a:pt x="313" y="2"/>
                  </a:cubicBezTo>
                  <a:cubicBezTo>
                    <a:pt x="310" y="4"/>
                    <a:pt x="312" y="4"/>
                    <a:pt x="309" y="7"/>
                  </a:cubicBezTo>
                  <a:cubicBezTo>
                    <a:pt x="307" y="11"/>
                    <a:pt x="301" y="13"/>
                    <a:pt x="297" y="15"/>
                  </a:cubicBezTo>
                  <a:cubicBezTo>
                    <a:pt x="293" y="17"/>
                    <a:pt x="288" y="16"/>
                    <a:pt x="282" y="23"/>
                  </a:cubicBezTo>
                  <a:cubicBezTo>
                    <a:pt x="277" y="29"/>
                    <a:pt x="271" y="36"/>
                    <a:pt x="268" y="40"/>
                  </a:cubicBezTo>
                  <a:cubicBezTo>
                    <a:pt x="265" y="43"/>
                    <a:pt x="262" y="37"/>
                    <a:pt x="258" y="45"/>
                  </a:cubicBezTo>
                  <a:cubicBezTo>
                    <a:pt x="254" y="53"/>
                    <a:pt x="253" y="61"/>
                    <a:pt x="252" y="64"/>
                  </a:cubicBezTo>
                  <a:cubicBezTo>
                    <a:pt x="250" y="68"/>
                    <a:pt x="243" y="73"/>
                    <a:pt x="239" y="74"/>
                  </a:cubicBezTo>
                  <a:cubicBezTo>
                    <a:pt x="234" y="75"/>
                    <a:pt x="231" y="75"/>
                    <a:pt x="229" y="82"/>
                  </a:cubicBezTo>
                  <a:cubicBezTo>
                    <a:pt x="228" y="89"/>
                    <a:pt x="217" y="101"/>
                    <a:pt x="212" y="103"/>
                  </a:cubicBezTo>
                  <a:cubicBezTo>
                    <a:pt x="207" y="104"/>
                    <a:pt x="207" y="103"/>
                    <a:pt x="199" y="103"/>
                  </a:cubicBezTo>
                  <a:cubicBezTo>
                    <a:pt x="191" y="102"/>
                    <a:pt x="187" y="102"/>
                    <a:pt x="180" y="98"/>
                  </a:cubicBezTo>
                  <a:cubicBezTo>
                    <a:pt x="174" y="94"/>
                    <a:pt x="168" y="84"/>
                    <a:pt x="161" y="91"/>
                  </a:cubicBezTo>
                  <a:cubicBezTo>
                    <a:pt x="155" y="97"/>
                    <a:pt x="155" y="103"/>
                    <a:pt x="150" y="109"/>
                  </a:cubicBezTo>
                  <a:cubicBezTo>
                    <a:pt x="146" y="116"/>
                    <a:pt x="143" y="120"/>
                    <a:pt x="136" y="126"/>
                  </a:cubicBezTo>
                  <a:cubicBezTo>
                    <a:pt x="130" y="133"/>
                    <a:pt x="139" y="133"/>
                    <a:pt x="126" y="133"/>
                  </a:cubicBezTo>
                  <a:cubicBezTo>
                    <a:pt x="113" y="133"/>
                    <a:pt x="100" y="142"/>
                    <a:pt x="101" y="129"/>
                  </a:cubicBezTo>
                  <a:cubicBezTo>
                    <a:pt x="102" y="117"/>
                    <a:pt x="113" y="115"/>
                    <a:pt x="106" y="104"/>
                  </a:cubicBezTo>
                  <a:cubicBezTo>
                    <a:pt x="99" y="92"/>
                    <a:pt x="98" y="84"/>
                    <a:pt x="92" y="81"/>
                  </a:cubicBezTo>
                  <a:cubicBezTo>
                    <a:pt x="92" y="80"/>
                    <a:pt x="91" y="82"/>
                    <a:pt x="90" y="86"/>
                  </a:cubicBezTo>
                  <a:cubicBezTo>
                    <a:pt x="87" y="105"/>
                    <a:pt x="86" y="166"/>
                    <a:pt x="86" y="173"/>
                  </a:cubicBezTo>
                  <a:cubicBezTo>
                    <a:pt x="86" y="181"/>
                    <a:pt x="80" y="174"/>
                    <a:pt x="72" y="181"/>
                  </a:cubicBezTo>
                  <a:cubicBezTo>
                    <a:pt x="65" y="187"/>
                    <a:pt x="70" y="194"/>
                    <a:pt x="59" y="193"/>
                  </a:cubicBezTo>
                  <a:cubicBezTo>
                    <a:pt x="48" y="192"/>
                    <a:pt x="55" y="195"/>
                    <a:pt x="45" y="190"/>
                  </a:cubicBezTo>
                  <a:cubicBezTo>
                    <a:pt x="35" y="186"/>
                    <a:pt x="25" y="189"/>
                    <a:pt x="24" y="181"/>
                  </a:cubicBezTo>
                  <a:cubicBezTo>
                    <a:pt x="23" y="173"/>
                    <a:pt x="18" y="168"/>
                    <a:pt x="18" y="168"/>
                  </a:cubicBezTo>
                  <a:cubicBezTo>
                    <a:pt x="18" y="168"/>
                    <a:pt x="6" y="169"/>
                    <a:pt x="6" y="173"/>
                  </a:cubicBezTo>
                  <a:cubicBezTo>
                    <a:pt x="5" y="176"/>
                    <a:pt x="4" y="178"/>
                    <a:pt x="2" y="180"/>
                  </a:cubicBezTo>
                  <a:cubicBezTo>
                    <a:pt x="10" y="185"/>
                    <a:pt x="0" y="181"/>
                    <a:pt x="1" y="189"/>
                  </a:cubicBezTo>
                  <a:cubicBezTo>
                    <a:pt x="2" y="197"/>
                    <a:pt x="9" y="200"/>
                    <a:pt x="9" y="200"/>
                  </a:cubicBezTo>
                  <a:cubicBezTo>
                    <a:pt x="9" y="200"/>
                    <a:pt x="12" y="209"/>
                    <a:pt x="15" y="219"/>
                  </a:cubicBezTo>
                  <a:cubicBezTo>
                    <a:pt x="17" y="230"/>
                    <a:pt x="19" y="229"/>
                    <a:pt x="24" y="243"/>
                  </a:cubicBezTo>
                  <a:cubicBezTo>
                    <a:pt x="29" y="256"/>
                    <a:pt x="28" y="250"/>
                    <a:pt x="35" y="259"/>
                  </a:cubicBezTo>
                  <a:cubicBezTo>
                    <a:pt x="42" y="267"/>
                    <a:pt x="38" y="264"/>
                    <a:pt x="39" y="276"/>
                  </a:cubicBezTo>
                  <a:cubicBezTo>
                    <a:pt x="39" y="287"/>
                    <a:pt x="44" y="285"/>
                    <a:pt x="43" y="289"/>
                  </a:cubicBezTo>
                  <a:cubicBezTo>
                    <a:pt x="43" y="293"/>
                    <a:pt x="41" y="297"/>
                    <a:pt x="37" y="298"/>
                  </a:cubicBezTo>
                  <a:cubicBezTo>
                    <a:pt x="33" y="300"/>
                    <a:pt x="33" y="295"/>
                    <a:pt x="31" y="297"/>
                  </a:cubicBezTo>
                  <a:cubicBezTo>
                    <a:pt x="30" y="298"/>
                    <a:pt x="28" y="302"/>
                    <a:pt x="34" y="311"/>
                  </a:cubicBezTo>
                  <a:cubicBezTo>
                    <a:pt x="39" y="320"/>
                    <a:pt x="38" y="317"/>
                    <a:pt x="41" y="323"/>
                  </a:cubicBezTo>
                  <a:cubicBezTo>
                    <a:pt x="43" y="329"/>
                    <a:pt x="41" y="327"/>
                    <a:pt x="39" y="331"/>
                  </a:cubicBezTo>
                  <a:cubicBezTo>
                    <a:pt x="37" y="336"/>
                    <a:pt x="38" y="335"/>
                    <a:pt x="41" y="342"/>
                  </a:cubicBezTo>
                  <a:cubicBezTo>
                    <a:pt x="43" y="349"/>
                    <a:pt x="43" y="340"/>
                    <a:pt x="47" y="335"/>
                  </a:cubicBezTo>
                  <a:cubicBezTo>
                    <a:pt x="50" y="330"/>
                    <a:pt x="47" y="338"/>
                    <a:pt x="52" y="342"/>
                  </a:cubicBezTo>
                  <a:cubicBezTo>
                    <a:pt x="58" y="347"/>
                    <a:pt x="54" y="343"/>
                    <a:pt x="59" y="342"/>
                  </a:cubicBezTo>
                  <a:cubicBezTo>
                    <a:pt x="64" y="341"/>
                    <a:pt x="59" y="342"/>
                    <a:pt x="64" y="350"/>
                  </a:cubicBezTo>
                  <a:cubicBezTo>
                    <a:pt x="69" y="357"/>
                    <a:pt x="66" y="352"/>
                    <a:pt x="71" y="354"/>
                  </a:cubicBezTo>
                  <a:cubicBezTo>
                    <a:pt x="77" y="355"/>
                    <a:pt x="76" y="355"/>
                    <a:pt x="82" y="353"/>
                  </a:cubicBezTo>
                  <a:cubicBezTo>
                    <a:pt x="89" y="350"/>
                    <a:pt x="89" y="353"/>
                    <a:pt x="93" y="349"/>
                  </a:cubicBezTo>
                  <a:cubicBezTo>
                    <a:pt x="97" y="345"/>
                    <a:pt x="97" y="348"/>
                    <a:pt x="105" y="347"/>
                  </a:cubicBezTo>
                  <a:cubicBezTo>
                    <a:pt x="113" y="345"/>
                    <a:pt x="111" y="347"/>
                    <a:pt x="117" y="347"/>
                  </a:cubicBezTo>
                  <a:cubicBezTo>
                    <a:pt x="123" y="346"/>
                    <a:pt x="122" y="346"/>
                    <a:pt x="128" y="343"/>
                  </a:cubicBezTo>
                  <a:cubicBezTo>
                    <a:pt x="134" y="339"/>
                    <a:pt x="130" y="341"/>
                    <a:pt x="135" y="339"/>
                  </a:cubicBezTo>
                  <a:cubicBezTo>
                    <a:pt x="139" y="337"/>
                    <a:pt x="145" y="336"/>
                    <a:pt x="152" y="336"/>
                  </a:cubicBezTo>
                  <a:cubicBezTo>
                    <a:pt x="158" y="336"/>
                    <a:pt x="155" y="338"/>
                    <a:pt x="160" y="335"/>
                  </a:cubicBezTo>
                  <a:cubicBezTo>
                    <a:pt x="164" y="333"/>
                    <a:pt x="164" y="334"/>
                    <a:pt x="169" y="334"/>
                  </a:cubicBezTo>
                  <a:cubicBezTo>
                    <a:pt x="174" y="333"/>
                    <a:pt x="171" y="334"/>
                    <a:pt x="182" y="339"/>
                  </a:cubicBezTo>
                  <a:cubicBezTo>
                    <a:pt x="192" y="343"/>
                    <a:pt x="185" y="341"/>
                    <a:pt x="191" y="339"/>
                  </a:cubicBezTo>
                  <a:cubicBezTo>
                    <a:pt x="196" y="336"/>
                    <a:pt x="198" y="336"/>
                    <a:pt x="201" y="334"/>
                  </a:cubicBezTo>
                  <a:cubicBezTo>
                    <a:pt x="205" y="332"/>
                    <a:pt x="208" y="336"/>
                    <a:pt x="214" y="336"/>
                  </a:cubicBezTo>
                  <a:cubicBezTo>
                    <a:pt x="221" y="336"/>
                    <a:pt x="215" y="331"/>
                    <a:pt x="216" y="329"/>
                  </a:cubicBezTo>
                  <a:cubicBezTo>
                    <a:pt x="217" y="327"/>
                    <a:pt x="220" y="328"/>
                    <a:pt x="231" y="326"/>
                  </a:cubicBezTo>
                  <a:cubicBezTo>
                    <a:pt x="241" y="325"/>
                    <a:pt x="233" y="326"/>
                    <a:pt x="239" y="325"/>
                  </a:cubicBezTo>
                  <a:cubicBezTo>
                    <a:pt x="244" y="323"/>
                    <a:pt x="245" y="322"/>
                    <a:pt x="252" y="318"/>
                  </a:cubicBezTo>
                  <a:cubicBezTo>
                    <a:pt x="259" y="314"/>
                    <a:pt x="258" y="313"/>
                    <a:pt x="262" y="310"/>
                  </a:cubicBezTo>
                  <a:cubicBezTo>
                    <a:pt x="265" y="308"/>
                    <a:pt x="266" y="309"/>
                    <a:pt x="270" y="306"/>
                  </a:cubicBezTo>
                  <a:cubicBezTo>
                    <a:pt x="274" y="302"/>
                    <a:pt x="283" y="298"/>
                    <a:pt x="289" y="289"/>
                  </a:cubicBezTo>
                  <a:cubicBezTo>
                    <a:pt x="296" y="280"/>
                    <a:pt x="295" y="285"/>
                    <a:pt x="296" y="282"/>
                  </a:cubicBezTo>
                  <a:cubicBezTo>
                    <a:pt x="297" y="279"/>
                    <a:pt x="301" y="277"/>
                    <a:pt x="309" y="269"/>
                  </a:cubicBezTo>
                  <a:cubicBezTo>
                    <a:pt x="317" y="261"/>
                    <a:pt x="318" y="263"/>
                    <a:pt x="320" y="260"/>
                  </a:cubicBezTo>
                  <a:cubicBezTo>
                    <a:pt x="323" y="257"/>
                    <a:pt x="328" y="253"/>
                    <a:pt x="331" y="243"/>
                  </a:cubicBezTo>
                  <a:cubicBezTo>
                    <a:pt x="334" y="234"/>
                    <a:pt x="335" y="237"/>
                    <a:pt x="342" y="230"/>
                  </a:cubicBezTo>
                  <a:cubicBezTo>
                    <a:pt x="349" y="222"/>
                    <a:pt x="349" y="221"/>
                    <a:pt x="351" y="218"/>
                  </a:cubicBezTo>
                  <a:cubicBezTo>
                    <a:pt x="353" y="214"/>
                    <a:pt x="355" y="207"/>
                    <a:pt x="357" y="201"/>
                  </a:cubicBezTo>
                  <a:cubicBezTo>
                    <a:pt x="358" y="195"/>
                    <a:pt x="362" y="196"/>
                    <a:pt x="366" y="193"/>
                  </a:cubicBezTo>
                  <a:cubicBezTo>
                    <a:pt x="369" y="190"/>
                    <a:pt x="369" y="191"/>
                    <a:pt x="378" y="188"/>
                  </a:cubicBezTo>
                  <a:cubicBezTo>
                    <a:pt x="387" y="186"/>
                    <a:pt x="385" y="183"/>
                    <a:pt x="385" y="176"/>
                  </a:cubicBezTo>
                  <a:cubicBezTo>
                    <a:pt x="386" y="168"/>
                    <a:pt x="386" y="172"/>
                    <a:pt x="392" y="159"/>
                  </a:cubicBezTo>
                  <a:cubicBezTo>
                    <a:pt x="398" y="147"/>
                    <a:pt x="394" y="150"/>
                    <a:pt x="398" y="141"/>
                  </a:cubicBezTo>
                  <a:cubicBezTo>
                    <a:pt x="399" y="139"/>
                    <a:pt x="399" y="137"/>
                    <a:pt x="400" y="136"/>
                  </a:cubicBezTo>
                  <a:cubicBezTo>
                    <a:pt x="395" y="135"/>
                    <a:pt x="383" y="134"/>
                    <a:pt x="379" y="134"/>
                  </a:cubicBezTo>
                  <a:close/>
                  <a:moveTo>
                    <a:pt x="313" y="203"/>
                  </a:moveTo>
                  <a:cubicBezTo>
                    <a:pt x="312" y="207"/>
                    <a:pt x="308" y="211"/>
                    <a:pt x="306" y="216"/>
                  </a:cubicBezTo>
                  <a:cubicBezTo>
                    <a:pt x="305" y="220"/>
                    <a:pt x="300" y="222"/>
                    <a:pt x="296" y="223"/>
                  </a:cubicBezTo>
                  <a:cubicBezTo>
                    <a:pt x="292" y="224"/>
                    <a:pt x="287" y="222"/>
                    <a:pt x="285" y="227"/>
                  </a:cubicBezTo>
                  <a:cubicBezTo>
                    <a:pt x="284" y="231"/>
                    <a:pt x="281" y="231"/>
                    <a:pt x="281" y="235"/>
                  </a:cubicBezTo>
                  <a:cubicBezTo>
                    <a:pt x="281" y="239"/>
                    <a:pt x="274" y="239"/>
                    <a:pt x="272" y="238"/>
                  </a:cubicBezTo>
                  <a:cubicBezTo>
                    <a:pt x="269" y="237"/>
                    <a:pt x="267" y="238"/>
                    <a:pt x="263" y="232"/>
                  </a:cubicBezTo>
                  <a:cubicBezTo>
                    <a:pt x="259" y="226"/>
                    <a:pt x="261" y="226"/>
                    <a:pt x="258" y="222"/>
                  </a:cubicBezTo>
                  <a:cubicBezTo>
                    <a:pt x="255" y="217"/>
                    <a:pt x="252" y="214"/>
                    <a:pt x="252" y="213"/>
                  </a:cubicBezTo>
                  <a:cubicBezTo>
                    <a:pt x="252" y="211"/>
                    <a:pt x="252" y="209"/>
                    <a:pt x="255" y="210"/>
                  </a:cubicBezTo>
                  <a:cubicBezTo>
                    <a:pt x="260" y="206"/>
                    <a:pt x="259" y="209"/>
                    <a:pt x="263" y="202"/>
                  </a:cubicBezTo>
                  <a:cubicBezTo>
                    <a:pt x="267" y="194"/>
                    <a:pt x="266" y="192"/>
                    <a:pt x="268" y="192"/>
                  </a:cubicBezTo>
                  <a:cubicBezTo>
                    <a:pt x="271" y="192"/>
                    <a:pt x="279" y="192"/>
                    <a:pt x="281" y="188"/>
                  </a:cubicBezTo>
                  <a:cubicBezTo>
                    <a:pt x="283" y="185"/>
                    <a:pt x="288" y="180"/>
                    <a:pt x="291" y="181"/>
                  </a:cubicBezTo>
                  <a:cubicBezTo>
                    <a:pt x="293" y="181"/>
                    <a:pt x="290" y="182"/>
                    <a:pt x="297" y="186"/>
                  </a:cubicBezTo>
                  <a:cubicBezTo>
                    <a:pt x="304" y="190"/>
                    <a:pt x="304" y="188"/>
                    <a:pt x="306" y="193"/>
                  </a:cubicBezTo>
                  <a:cubicBezTo>
                    <a:pt x="309" y="198"/>
                    <a:pt x="314" y="199"/>
                    <a:pt x="313" y="20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1" name="Freeform 899">
              <a:extLst>
                <a:ext uri="{FF2B5EF4-FFF2-40B4-BE49-F238E27FC236}">
                  <a16:creationId xmlns:a16="http://schemas.microsoft.com/office/drawing/2014/main" id="{9DFBA475-32C7-45F8-91EA-8DE9D2662025}"/>
                </a:ext>
              </a:extLst>
            </p:cNvPr>
            <p:cNvSpPr>
              <a:spLocks/>
            </p:cNvSpPr>
            <p:nvPr/>
          </p:nvSpPr>
          <p:spPr bwMode="auto">
            <a:xfrm>
              <a:off x="5208515" y="4541716"/>
              <a:ext cx="229235" cy="456476"/>
            </a:xfrm>
            <a:custGeom>
              <a:avLst/>
              <a:gdLst>
                <a:gd name="T0" fmla="*/ 161 w 192"/>
                <a:gd name="T1" fmla="*/ 162 h 382"/>
                <a:gd name="T2" fmla="*/ 171 w 192"/>
                <a:gd name="T3" fmla="*/ 136 h 382"/>
                <a:gd name="T4" fmla="*/ 170 w 192"/>
                <a:gd name="T5" fmla="*/ 115 h 382"/>
                <a:gd name="T6" fmla="*/ 175 w 192"/>
                <a:gd name="T7" fmla="*/ 102 h 382"/>
                <a:gd name="T8" fmla="*/ 189 w 192"/>
                <a:gd name="T9" fmla="*/ 105 h 382"/>
                <a:gd name="T10" fmla="*/ 184 w 192"/>
                <a:gd name="T11" fmla="*/ 79 h 382"/>
                <a:gd name="T12" fmla="*/ 182 w 192"/>
                <a:gd name="T13" fmla="*/ 39 h 382"/>
                <a:gd name="T14" fmla="*/ 170 w 192"/>
                <a:gd name="T15" fmla="*/ 12 h 382"/>
                <a:gd name="T16" fmla="*/ 159 w 192"/>
                <a:gd name="T17" fmla="*/ 4 h 382"/>
                <a:gd name="T18" fmla="*/ 151 w 192"/>
                <a:gd name="T19" fmla="*/ 18 h 382"/>
                <a:gd name="T20" fmla="*/ 147 w 192"/>
                <a:gd name="T21" fmla="*/ 36 h 382"/>
                <a:gd name="T22" fmla="*/ 135 w 192"/>
                <a:gd name="T23" fmla="*/ 49 h 382"/>
                <a:gd name="T24" fmla="*/ 127 w 192"/>
                <a:gd name="T25" fmla="*/ 54 h 382"/>
                <a:gd name="T26" fmla="*/ 123 w 192"/>
                <a:gd name="T27" fmla="*/ 72 h 382"/>
                <a:gd name="T28" fmla="*/ 116 w 192"/>
                <a:gd name="T29" fmla="*/ 86 h 382"/>
                <a:gd name="T30" fmla="*/ 106 w 192"/>
                <a:gd name="T31" fmla="*/ 87 h 382"/>
                <a:gd name="T32" fmla="*/ 99 w 192"/>
                <a:gd name="T33" fmla="*/ 91 h 382"/>
                <a:gd name="T34" fmla="*/ 85 w 192"/>
                <a:gd name="T35" fmla="*/ 108 h 382"/>
                <a:gd name="T36" fmla="*/ 66 w 192"/>
                <a:gd name="T37" fmla="*/ 109 h 382"/>
                <a:gd name="T38" fmla="*/ 53 w 192"/>
                <a:gd name="T39" fmla="*/ 116 h 382"/>
                <a:gd name="T40" fmla="*/ 35 w 192"/>
                <a:gd name="T41" fmla="*/ 138 h 382"/>
                <a:gd name="T42" fmla="*/ 23 w 192"/>
                <a:gd name="T43" fmla="*/ 161 h 382"/>
                <a:gd name="T44" fmla="*/ 28 w 192"/>
                <a:gd name="T45" fmla="*/ 192 h 382"/>
                <a:gd name="T46" fmla="*/ 32 w 192"/>
                <a:gd name="T47" fmla="*/ 220 h 382"/>
                <a:gd name="T48" fmla="*/ 23 w 192"/>
                <a:gd name="T49" fmla="*/ 243 h 382"/>
                <a:gd name="T50" fmla="*/ 13 w 192"/>
                <a:gd name="T51" fmla="*/ 261 h 382"/>
                <a:gd name="T52" fmla="*/ 1 w 192"/>
                <a:gd name="T53" fmla="*/ 278 h 382"/>
                <a:gd name="T54" fmla="*/ 1 w 192"/>
                <a:gd name="T55" fmla="*/ 304 h 382"/>
                <a:gd name="T56" fmla="*/ 9 w 192"/>
                <a:gd name="T57" fmla="*/ 329 h 382"/>
                <a:gd name="T58" fmla="*/ 13 w 192"/>
                <a:gd name="T59" fmla="*/ 356 h 382"/>
                <a:gd name="T60" fmla="*/ 26 w 192"/>
                <a:gd name="T61" fmla="*/ 376 h 382"/>
                <a:gd name="T62" fmla="*/ 44 w 192"/>
                <a:gd name="T63" fmla="*/ 381 h 382"/>
                <a:gd name="T64" fmla="*/ 69 w 192"/>
                <a:gd name="T65" fmla="*/ 371 h 382"/>
                <a:gd name="T66" fmla="*/ 89 w 192"/>
                <a:gd name="T67" fmla="*/ 3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82">
                  <a:moveTo>
                    <a:pt x="89" y="366"/>
                  </a:moveTo>
                  <a:cubicBezTo>
                    <a:pt x="89" y="364"/>
                    <a:pt x="159" y="176"/>
                    <a:pt x="161" y="162"/>
                  </a:cubicBezTo>
                  <a:cubicBezTo>
                    <a:pt x="163" y="147"/>
                    <a:pt x="157" y="148"/>
                    <a:pt x="161" y="142"/>
                  </a:cubicBezTo>
                  <a:cubicBezTo>
                    <a:pt x="165" y="135"/>
                    <a:pt x="169" y="133"/>
                    <a:pt x="171" y="136"/>
                  </a:cubicBezTo>
                  <a:cubicBezTo>
                    <a:pt x="172" y="139"/>
                    <a:pt x="172" y="134"/>
                    <a:pt x="171" y="129"/>
                  </a:cubicBezTo>
                  <a:cubicBezTo>
                    <a:pt x="170" y="123"/>
                    <a:pt x="171" y="123"/>
                    <a:pt x="170" y="115"/>
                  </a:cubicBezTo>
                  <a:cubicBezTo>
                    <a:pt x="168" y="107"/>
                    <a:pt x="166" y="102"/>
                    <a:pt x="168" y="98"/>
                  </a:cubicBezTo>
                  <a:cubicBezTo>
                    <a:pt x="170" y="94"/>
                    <a:pt x="173" y="97"/>
                    <a:pt x="175" y="102"/>
                  </a:cubicBezTo>
                  <a:cubicBezTo>
                    <a:pt x="176" y="106"/>
                    <a:pt x="173" y="112"/>
                    <a:pt x="178" y="112"/>
                  </a:cubicBezTo>
                  <a:cubicBezTo>
                    <a:pt x="182" y="112"/>
                    <a:pt x="186" y="113"/>
                    <a:pt x="189" y="105"/>
                  </a:cubicBezTo>
                  <a:cubicBezTo>
                    <a:pt x="192" y="98"/>
                    <a:pt x="192" y="95"/>
                    <a:pt x="189" y="90"/>
                  </a:cubicBezTo>
                  <a:cubicBezTo>
                    <a:pt x="185" y="85"/>
                    <a:pt x="184" y="89"/>
                    <a:pt x="184" y="79"/>
                  </a:cubicBezTo>
                  <a:cubicBezTo>
                    <a:pt x="184" y="70"/>
                    <a:pt x="182" y="64"/>
                    <a:pt x="182" y="58"/>
                  </a:cubicBezTo>
                  <a:cubicBezTo>
                    <a:pt x="182" y="52"/>
                    <a:pt x="183" y="44"/>
                    <a:pt x="182" y="39"/>
                  </a:cubicBezTo>
                  <a:cubicBezTo>
                    <a:pt x="180" y="34"/>
                    <a:pt x="182" y="31"/>
                    <a:pt x="176" y="25"/>
                  </a:cubicBezTo>
                  <a:cubicBezTo>
                    <a:pt x="171" y="20"/>
                    <a:pt x="171" y="17"/>
                    <a:pt x="170" y="12"/>
                  </a:cubicBezTo>
                  <a:cubicBezTo>
                    <a:pt x="168" y="7"/>
                    <a:pt x="166" y="4"/>
                    <a:pt x="165" y="2"/>
                  </a:cubicBezTo>
                  <a:cubicBezTo>
                    <a:pt x="164" y="0"/>
                    <a:pt x="160" y="0"/>
                    <a:pt x="159" y="4"/>
                  </a:cubicBezTo>
                  <a:cubicBezTo>
                    <a:pt x="159" y="9"/>
                    <a:pt x="155" y="10"/>
                    <a:pt x="154" y="11"/>
                  </a:cubicBezTo>
                  <a:cubicBezTo>
                    <a:pt x="152" y="13"/>
                    <a:pt x="149" y="15"/>
                    <a:pt x="151" y="18"/>
                  </a:cubicBezTo>
                  <a:cubicBezTo>
                    <a:pt x="153" y="21"/>
                    <a:pt x="154" y="25"/>
                    <a:pt x="153" y="26"/>
                  </a:cubicBezTo>
                  <a:cubicBezTo>
                    <a:pt x="152" y="27"/>
                    <a:pt x="150" y="32"/>
                    <a:pt x="147" y="36"/>
                  </a:cubicBezTo>
                  <a:cubicBezTo>
                    <a:pt x="145" y="40"/>
                    <a:pt x="143" y="40"/>
                    <a:pt x="140" y="44"/>
                  </a:cubicBezTo>
                  <a:cubicBezTo>
                    <a:pt x="137" y="47"/>
                    <a:pt x="140" y="53"/>
                    <a:pt x="135" y="49"/>
                  </a:cubicBezTo>
                  <a:cubicBezTo>
                    <a:pt x="130" y="45"/>
                    <a:pt x="130" y="38"/>
                    <a:pt x="128" y="42"/>
                  </a:cubicBezTo>
                  <a:cubicBezTo>
                    <a:pt x="125" y="46"/>
                    <a:pt x="125" y="51"/>
                    <a:pt x="127" y="54"/>
                  </a:cubicBezTo>
                  <a:cubicBezTo>
                    <a:pt x="128" y="58"/>
                    <a:pt x="136" y="59"/>
                    <a:pt x="129" y="62"/>
                  </a:cubicBezTo>
                  <a:cubicBezTo>
                    <a:pt x="123" y="65"/>
                    <a:pt x="122" y="70"/>
                    <a:pt x="123" y="72"/>
                  </a:cubicBezTo>
                  <a:cubicBezTo>
                    <a:pt x="125" y="74"/>
                    <a:pt x="121" y="72"/>
                    <a:pt x="120" y="77"/>
                  </a:cubicBezTo>
                  <a:cubicBezTo>
                    <a:pt x="119" y="82"/>
                    <a:pt x="117" y="92"/>
                    <a:pt x="116" y="86"/>
                  </a:cubicBezTo>
                  <a:cubicBezTo>
                    <a:pt x="115" y="80"/>
                    <a:pt x="116" y="72"/>
                    <a:pt x="113" y="77"/>
                  </a:cubicBezTo>
                  <a:cubicBezTo>
                    <a:pt x="109" y="82"/>
                    <a:pt x="106" y="83"/>
                    <a:pt x="106" y="87"/>
                  </a:cubicBezTo>
                  <a:cubicBezTo>
                    <a:pt x="106" y="92"/>
                    <a:pt x="107" y="102"/>
                    <a:pt x="104" y="99"/>
                  </a:cubicBezTo>
                  <a:cubicBezTo>
                    <a:pt x="101" y="97"/>
                    <a:pt x="102" y="90"/>
                    <a:pt x="99" y="91"/>
                  </a:cubicBezTo>
                  <a:cubicBezTo>
                    <a:pt x="96" y="91"/>
                    <a:pt x="88" y="97"/>
                    <a:pt x="87" y="101"/>
                  </a:cubicBezTo>
                  <a:cubicBezTo>
                    <a:pt x="86" y="104"/>
                    <a:pt x="89" y="109"/>
                    <a:pt x="85" y="108"/>
                  </a:cubicBezTo>
                  <a:cubicBezTo>
                    <a:pt x="82" y="108"/>
                    <a:pt x="79" y="106"/>
                    <a:pt x="77" y="107"/>
                  </a:cubicBezTo>
                  <a:cubicBezTo>
                    <a:pt x="74" y="108"/>
                    <a:pt x="68" y="107"/>
                    <a:pt x="66" y="109"/>
                  </a:cubicBezTo>
                  <a:cubicBezTo>
                    <a:pt x="64" y="112"/>
                    <a:pt x="68" y="112"/>
                    <a:pt x="62" y="112"/>
                  </a:cubicBezTo>
                  <a:cubicBezTo>
                    <a:pt x="56" y="112"/>
                    <a:pt x="54" y="115"/>
                    <a:pt x="53" y="116"/>
                  </a:cubicBezTo>
                  <a:cubicBezTo>
                    <a:pt x="51" y="117"/>
                    <a:pt x="39" y="117"/>
                    <a:pt x="38" y="121"/>
                  </a:cubicBezTo>
                  <a:cubicBezTo>
                    <a:pt x="38" y="124"/>
                    <a:pt x="38" y="135"/>
                    <a:pt x="35" y="138"/>
                  </a:cubicBezTo>
                  <a:cubicBezTo>
                    <a:pt x="33" y="140"/>
                    <a:pt x="28" y="143"/>
                    <a:pt x="26" y="148"/>
                  </a:cubicBezTo>
                  <a:cubicBezTo>
                    <a:pt x="24" y="153"/>
                    <a:pt x="21" y="153"/>
                    <a:pt x="23" y="161"/>
                  </a:cubicBezTo>
                  <a:cubicBezTo>
                    <a:pt x="25" y="168"/>
                    <a:pt x="23" y="168"/>
                    <a:pt x="26" y="176"/>
                  </a:cubicBezTo>
                  <a:cubicBezTo>
                    <a:pt x="28" y="184"/>
                    <a:pt x="27" y="187"/>
                    <a:pt x="28" y="192"/>
                  </a:cubicBezTo>
                  <a:cubicBezTo>
                    <a:pt x="30" y="198"/>
                    <a:pt x="30" y="203"/>
                    <a:pt x="32" y="207"/>
                  </a:cubicBezTo>
                  <a:cubicBezTo>
                    <a:pt x="33" y="210"/>
                    <a:pt x="32" y="218"/>
                    <a:pt x="32" y="220"/>
                  </a:cubicBezTo>
                  <a:cubicBezTo>
                    <a:pt x="32" y="223"/>
                    <a:pt x="32" y="228"/>
                    <a:pt x="30" y="230"/>
                  </a:cubicBezTo>
                  <a:cubicBezTo>
                    <a:pt x="28" y="232"/>
                    <a:pt x="25" y="239"/>
                    <a:pt x="23" y="243"/>
                  </a:cubicBezTo>
                  <a:cubicBezTo>
                    <a:pt x="20" y="246"/>
                    <a:pt x="18" y="250"/>
                    <a:pt x="18" y="253"/>
                  </a:cubicBezTo>
                  <a:cubicBezTo>
                    <a:pt x="18" y="257"/>
                    <a:pt x="18" y="259"/>
                    <a:pt x="13" y="261"/>
                  </a:cubicBezTo>
                  <a:cubicBezTo>
                    <a:pt x="8" y="263"/>
                    <a:pt x="6" y="266"/>
                    <a:pt x="6" y="268"/>
                  </a:cubicBezTo>
                  <a:cubicBezTo>
                    <a:pt x="6" y="269"/>
                    <a:pt x="2" y="276"/>
                    <a:pt x="1" y="278"/>
                  </a:cubicBezTo>
                  <a:cubicBezTo>
                    <a:pt x="1" y="281"/>
                    <a:pt x="0" y="290"/>
                    <a:pt x="1" y="291"/>
                  </a:cubicBezTo>
                  <a:cubicBezTo>
                    <a:pt x="3" y="293"/>
                    <a:pt x="0" y="299"/>
                    <a:pt x="1" y="304"/>
                  </a:cubicBezTo>
                  <a:cubicBezTo>
                    <a:pt x="1" y="309"/>
                    <a:pt x="5" y="311"/>
                    <a:pt x="6" y="316"/>
                  </a:cubicBezTo>
                  <a:cubicBezTo>
                    <a:pt x="7" y="322"/>
                    <a:pt x="12" y="322"/>
                    <a:pt x="9" y="329"/>
                  </a:cubicBezTo>
                  <a:cubicBezTo>
                    <a:pt x="6" y="336"/>
                    <a:pt x="5" y="342"/>
                    <a:pt x="6" y="345"/>
                  </a:cubicBezTo>
                  <a:cubicBezTo>
                    <a:pt x="7" y="349"/>
                    <a:pt x="12" y="349"/>
                    <a:pt x="13" y="356"/>
                  </a:cubicBezTo>
                  <a:cubicBezTo>
                    <a:pt x="14" y="362"/>
                    <a:pt x="16" y="366"/>
                    <a:pt x="20" y="368"/>
                  </a:cubicBezTo>
                  <a:cubicBezTo>
                    <a:pt x="24" y="370"/>
                    <a:pt x="20" y="376"/>
                    <a:pt x="26" y="376"/>
                  </a:cubicBezTo>
                  <a:cubicBezTo>
                    <a:pt x="32" y="376"/>
                    <a:pt x="33" y="372"/>
                    <a:pt x="35" y="376"/>
                  </a:cubicBezTo>
                  <a:cubicBezTo>
                    <a:pt x="37" y="380"/>
                    <a:pt x="38" y="380"/>
                    <a:pt x="44" y="381"/>
                  </a:cubicBezTo>
                  <a:cubicBezTo>
                    <a:pt x="51" y="382"/>
                    <a:pt x="49" y="382"/>
                    <a:pt x="57" y="378"/>
                  </a:cubicBezTo>
                  <a:cubicBezTo>
                    <a:pt x="64" y="374"/>
                    <a:pt x="58" y="373"/>
                    <a:pt x="69" y="371"/>
                  </a:cubicBezTo>
                  <a:cubicBezTo>
                    <a:pt x="80" y="370"/>
                    <a:pt x="79" y="371"/>
                    <a:pt x="84" y="370"/>
                  </a:cubicBezTo>
                  <a:cubicBezTo>
                    <a:pt x="88" y="368"/>
                    <a:pt x="88" y="370"/>
                    <a:pt x="89" y="3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2" name="Freeform 900">
              <a:extLst>
                <a:ext uri="{FF2B5EF4-FFF2-40B4-BE49-F238E27FC236}">
                  <a16:creationId xmlns:a16="http://schemas.microsoft.com/office/drawing/2014/main" id="{A89E1E7B-3463-4E3F-BC04-CC8CB094AD80}"/>
                </a:ext>
              </a:extLst>
            </p:cNvPr>
            <p:cNvSpPr>
              <a:spLocks/>
            </p:cNvSpPr>
            <p:nvPr/>
          </p:nvSpPr>
          <p:spPr bwMode="auto">
            <a:xfrm>
              <a:off x="4724131" y="5097860"/>
              <a:ext cx="73754" cy="69767"/>
            </a:xfrm>
            <a:custGeom>
              <a:avLst/>
              <a:gdLst>
                <a:gd name="T0" fmla="*/ 61 w 62"/>
                <a:gd name="T1" fmla="*/ 23 h 59"/>
                <a:gd name="T2" fmla="*/ 54 w 62"/>
                <a:gd name="T3" fmla="*/ 36 h 59"/>
                <a:gd name="T4" fmla="*/ 44 w 62"/>
                <a:gd name="T5" fmla="*/ 43 h 59"/>
                <a:gd name="T6" fmla="*/ 33 w 62"/>
                <a:gd name="T7" fmla="*/ 47 h 59"/>
                <a:gd name="T8" fmla="*/ 29 w 62"/>
                <a:gd name="T9" fmla="*/ 55 h 59"/>
                <a:gd name="T10" fmla="*/ 20 w 62"/>
                <a:gd name="T11" fmla="*/ 58 h 59"/>
                <a:gd name="T12" fmla="*/ 11 w 62"/>
                <a:gd name="T13" fmla="*/ 52 h 59"/>
                <a:gd name="T14" fmla="*/ 6 w 62"/>
                <a:gd name="T15" fmla="*/ 42 h 59"/>
                <a:gd name="T16" fmla="*/ 0 w 62"/>
                <a:gd name="T17" fmla="*/ 33 h 59"/>
                <a:gd name="T18" fmla="*/ 3 w 62"/>
                <a:gd name="T19" fmla="*/ 30 h 59"/>
                <a:gd name="T20" fmla="*/ 11 w 62"/>
                <a:gd name="T21" fmla="*/ 22 h 59"/>
                <a:gd name="T22" fmla="*/ 16 w 62"/>
                <a:gd name="T23" fmla="*/ 12 h 59"/>
                <a:gd name="T24" fmla="*/ 29 w 62"/>
                <a:gd name="T25" fmla="*/ 8 h 59"/>
                <a:gd name="T26" fmla="*/ 39 w 62"/>
                <a:gd name="T27" fmla="*/ 1 h 59"/>
                <a:gd name="T28" fmla="*/ 45 w 62"/>
                <a:gd name="T29" fmla="*/ 6 h 59"/>
                <a:gd name="T30" fmla="*/ 54 w 62"/>
                <a:gd name="T31" fmla="*/ 13 h 59"/>
                <a:gd name="T32" fmla="*/ 61 w 62"/>
                <a:gd name="T3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23"/>
                  </a:moveTo>
                  <a:cubicBezTo>
                    <a:pt x="60" y="27"/>
                    <a:pt x="56" y="31"/>
                    <a:pt x="54" y="36"/>
                  </a:cubicBezTo>
                  <a:cubicBezTo>
                    <a:pt x="53" y="40"/>
                    <a:pt x="48" y="42"/>
                    <a:pt x="44" y="43"/>
                  </a:cubicBezTo>
                  <a:cubicBezTo>
                    <a:pt x="40" y="44"/>
                    <a:pt x="35" y="42"/>
                    <a:pt x="33" y="47"/>
                  </a:cubicBezTo>
                  <a:cubicBezTo>
                    <a:pt x="32" y="51"/>
                    <a:pt x="29" y="51"/>
                    <a:pt x="29" y="55"/>
                  </a:cubicBezTo>
                  <a:cubicBezTo>
                    <a:pt x="29" y="59"/>
                    <a:pt x="22" y="59"/>
                    <a:pt x="20" y="58"/>
                  </a:cubicBezTo>
                  <a:cubicBezTo>
                    <a:pt x="17" y="57"/>
                    <a:pt x="15" y="58"/>
                    <a:pt x="11" y="52"/>
                  </a:cubicBezTo>
                  <a:cubicBezTo>
                    <a:pt x="7" y="46"/>
                    <a:pt x="9" y="46"/>
                    <a:pt x="6" y="42"/>
                  </a:cubicBezTo>
                  <a:cubicBezTo>
                    <a:pt x="3" y="37"/>
                    <a:pt x="0" y="34"/>
                    <a:pt x="0" y="33"/>
                  </a:cubicBezTo>
                  <a:cubicBezTo>
                    <a:pt x="0" y="31"/>
                    <a:pt x="0" y="29"/>
                    <a:pt x="3" y="30"/>
                  </a:cubicBezTo>
                  <a:cubicBezTo>
                    <a:pt x="8" y="26"/>
                    <a:pt x="7" y="29"/>
                    <a:pt x="11" y="22"/>
                  </a:cubicBezTo>
                  <a:cubicBezTo>
                    <a:pt x="15" y="14"/>
                    <a:pt x="14" y="12"/>
                    <a:pt x="16" y="12"/>
                  </a:cubicBezTo>
                  <a:cubicBezTo>
                    <a:pt x="19" y="12"/>
                    <a:pt x="27" y="12"/>
                    <a:pt x="29" y="8"/>
                  </a:cubicBezTo>
                  <a:cubicBezTo>
                    <a:pt x="31" y="5"/>
                    <a:pt x="36" y="0"/>
                    <a:pt x="39" y="1"/>
                  </a:cubicBezTo>
                  <a:cubicBezTo>
                    <a:pt x="41" y="1"/>
                    <a:pt x="38" y="2"/>
                    <a:pt x="45" y="6"/>
                  </a:cubicBezTo>
                  <a:cubicBezTo>
                    <a:pt x="52" y="10"/>
                    <a:pt x="52" y="8"/>
                    <a:pt x="54" y="13"/>
                  </a:cubicBezTo>
                  <a:cubicBezTo>
                    <a:pt x="57" y="18"/>
                    <a:pt x="62" y="19"/>
                    <a:pt x="61" y="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3" name="Freeform 901">
              <a:extLst>
                <a:ext uri="{FF2B5EF4-FFF2-40B4-BE49-F238E27FC236}">
                  <a16:creationId xmlns:a16="http://schemas.microsoft.com/office/drawing/2014/main" id="{2F7E7588-73CD-4D16-B524-BB83F7306443}"/>
                </a:ext>
              </a:extLst>
            </p:cNvPr>
            <p:cNvSpPr>
              <a:spLocks/>
            </p:cNvSpPr>
            <p:nvPr/>
          </p:nvSpPr>
          <p:spPr bwMode="auto">
            <a:xfrm>
              <a:off x="4839745" y="5004173"/>
              <a:ext cx="43854" cy="53820"/>
            </a:xfrm>
            <a:custGeom>
              <a:avLst/>
              <a:gdLst>
                <a:gd name="T0" fmla="*/ 34 w 38"/>
                <a:gd name="T1" fmla="*/ 21 h 45"/>
                <a:gd name="T2" fmla="*/ 30 w 38"/>
                <a:gd name="T3" fmla="*/ 32 h 45"/>
                <a:gd name="T4" fmla="*/ 28 w 38"/>
                <a:gd name="T5" fmla="*/ 35 h 45"/>
                <a:gd name="T6" fmla="*/ 25 w 38"/>
                <a:gd name="T7" fmla="*/ 44 h 45"/>
                <a:gd name="T8" fmla="*/ 11 w 38"/>
                <a:gd name="T9" fmla="*/ 42 h 45"/>
                <a:gd name="T10" fmla="*/ 5 w 38"/>
                <a:gd name="T11" fmla="*/ 37 h 45"/>
                <a:gd name="T12" fmla="*/ 0 w 38"/>
                <a:gd name="T13" fmla="*/ 27 h 45"/>
                <a:gd name="T14" fmla="*/ 5 w 38"/>
                <a:gd name="T15" fmla="*/ 15 h 45"/>
                <a:gd name="T16" fmla="*/ 7 w 38"/>
                <a:gd name="T17" fmla="*/ 7 h 45"/>
                <a:gd name="T18" fmla="*/ 19 w 38"/>
                <a:gd name="T19" fmla="*/ 1 h 45"/>
                <a:gd name="T20" fmla="*/ 25 w 38"/>
                <a:gd name="T21" fmla="*/ 6 h 45"/>
                <a:gd name="T22" fmla="*/ 32 w 38"/>
                <a:gd name="T23" fmla="*/ 7 h 45"/>
                <a:gd name="T24" fmla="*/ 33 w 38"/>
                <a:gd name="T25" fmla="*/ 9 h 45"/>
                <a:gd name="T26" fmla="*/ 34 w 38"/>
                <a:gd name="T2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5">
                  <a:moveTo>
                    <a:pt x="34" y="21"/>
                  </a:moveTo>
                  <a:cubicBezTo>
                    <a:pt x="31" y="28"/>
                    <a:pt x="28" y="31"/>
                    <a:pt x="30" y="32"/>
                  </a:cubicBezTo>
                  <a:cubicBezTo>
                    <a:pt x="29" y="33"/>
                    <a:pt x="28" y="34"/>
                    <a:pt x="28" y="35"/>
                  </a:cubicBezTo>
                  <a:cubicBezTo>
                    <a:pt x="28" y="37"/>
                    <a:pt x="28" y="45"/>
                    <a:pt x="25" y="44"/>
                  </a:cubicBezTo>
                  <a:cubicBezTo>
                    <a:pt x="23" y="44"/>
                    <a:pt x="19" y="44"/>
                    <a:pt x="11" y="42"/>
                  </a:cubicBezTo>
                  <a:cubicBezTo>
                    <a:pt x="4" y="40"/>
                    <a:pt x="8" y="39"/>
                    <a:pt x="5" y="37"/>
                  </a:cubicBezTo>
                  <a:cubicBezTo>
                    <a:pt x="2" y="34"/>
                    <a:pt x="0" y="33"/>
                    <a:pt x="0" y="27"/>
                  </a:cubicBezTo>
                  <a:cubicBezTo>
                    <a:pt x="0" y="22"/>
                    <a:pt x="4" y="21"/>
                    <a:pt x="5" y="15"/>
                  </a:cubicBezTo>
                  <a:cubicBezTo>
                    <a:pt x="6" y="9"/>
                    <a:pt x="7" y="10"/>
                    <a:pt x="7" y="7"/>
                  </a:cubicBezTo>
                  <a:cubicBezTo>
                    <a:pt x="8" y="4"/>
                    <a:pt x="13" y="1"/>
                    <a:pt x="19" y="1"/>
                  </a:cubicBezTo>
                  <a:cubicBezTo>
                    <a:pt x="24" y="0"/>
                    <a:pt x="23" y="5"/>
                    <a:pt x="25" y="6"/>
                  </a:cubicBezTo>
                  <a:cubicBezTo>
                    <a:pt x="26" y="8"/>
                    <a:pt x="30" y="7"/>
                    <a:pt x="32" y="7"/>
                  </a:cubicBezTo>
                  <a:cubicBezTo>
                    <a:pt x="33" y="7"/>
                    <a:pt x="33" y="8"/>
                    <a:pt x="33" y="9"/>
                  </a:cubicBezTo>
                  <a:cubicBezTo>
                    <a:pt x="35" y="14"/>
                    <a:pt x="38" y="14"/>
                    <a:pt x="34"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4" name="Freeform 902">
              <a:extLst>
                <a:ext uri="{FF2B5EF4-FFF2-40B4-BE49-F238E27FC236}">
                  <a16:creationId xmlns:a16="http://schemas.microsoft.com/office/drawing/2014/main" id="{088F157A-0EFA-41E6-934F-9BD1E2AEDFA5}"/>
                </a:ext>
              </a:extLst>
            </p:cNvPr>
            <p:cNvSpPr>
              <a:spLocks/>
            </p:cNvSpPr>
            <p:nvPr/>
          </p:nvSpPr>
          <p:spPr bwMode="auto">
            <a:xfrm>
              <a:off x="4526789" y="4739058"/>
              <a:ext cx="273089" cy="312955"/>
            </a:xfrm>
            <a:custGeom>
              <a:avLst/>
              <a:gdLst>
                <a:gd name="T0" fmla="*/ 228 w 229"/>
                <a:gd name="T1" fmla="*/ 121 h 262"/>
                <a:gd name="T2" fmla="*/ 227 w 229"/>
                <a:gd name="T3" fmla="*/ 122 h 262"/>
                <a:gd name="T4" fmla="*/ 223 w 229"/>
                <a:gd name="T5" fmla="*/ 127 h 262"/>
                <a:gd name="T6" fmla="*/ 211 w 229"/>
                <a:gd name="T7" fmla="*/ 135 h 262"/>
                <a:gd name="T8" fmla="*/ 196 w 229"/>
                <a:gd name="T9" fmla="*/ 143 h 262"/>
                <a:gd name="T10" fmla="*/ 182 w 229"/>
                <a:gd name="T11" fmla="*/ 160 h 262"/>
                <a:gd name="T12" fmla="*/ 172 w 229"/>
                <a:gd name="T13" fmla="*/ 165 h 262"/>
                <a:gd name="T14" fmla="*/ 166 w 229"/>
                <a:gd name="T15" fmla="*/ 184 h 262"/>
                <a:gd name="T16" fmla="*/ 153 w 229"/>
                <a:gd name="T17" fmla="*/ 194 h 262"/>
                <a:gd name="T18" fmla="*/ 143 w 229"/>
                <a:gd name="T19" fmla="*/ 202 h 262"/>
                <a:gd name="T20" fmla="*/ 126 w 229"/>
                <a:gd name="T21" fmla="*/ 223 h 262"/>
                <a:gd name="T22" fmla="*/ 113 w 229"/>
                <a:gd name="T23" fmla="*/ 223 h 262"/>
                <a:gd name="T24" fmla="*/ 94 w 229"/>
                <a:gd name="T25" fmla="*/ 218 h 262"/>
                <a:gd name="T26" fmla="*/ 75 w 229"/>
                <a:gd name="T27" fmla="*/ 211 h 262"/>
                <a:gd name="T28" fmla="*/ 64 w 229"/>
                <a:gd name="T29" fmla="*/ 229 h 262"/>
                <a:gd name="T30" fmla="*/ 50 w 229"/>
                <a:gd name="T31" fmla="*/ 246 h 262"/>
                <a:gd name="T32" fmla="*/ 40 w 229"/>
                <a:gd name="T33" fmla="*/ 253 h 262"/>
                <a:gd name="T34" fmla="*/ 15 w 229"/>
                <a:gd name="T35" fmla="*/ 249 h 262"/>
                <a:gd name="T36" fmla="*/ 20 w 229"/>
                <a:gd name="T37" fmla="*/ 224 h 262"/>
                <a:gd name="T38" fmla="*/ 6 w 229"/>
                <a:gd name="T39" fmla="*/ 201 h 262"/>
                <a:gd name="T40" fmla="*/ 4 w 229"/>
                <a:gd name="T41" fmla="*/ 206 h 262"/>
                <a:gd name="T42" fmla="*/ 3 w 229"/>
                <a:gd name="T43" fmla="*/ 123 h 262"/>
                <a:gd name="T44" fmla="*/ 28 w 229"/>
                <a:gd name="T45" fmla="*/ 117 h 262"/>
                <a:gd name="T46" fmla="*/ 28 w 229"/>
                <a:gd name="T47" fmla="*/ 18 h 262"/>
                <a:gd name="T48" fmla="*/ 71 w 229"/>
                <a:gd name="T49" fmla="*/ 6 h 262"/>
                <a:gd name="T50" fmla="*/ 94 w 229"/>
                <a:gd name="T51" fmla="*/ 18 h 262"/>
                <a:gd name="T52" fmla="*/ 103 w 229"/>
                <a:gd name="T53" fmla="*/ 9 h 262"/>
                <a:gd name="T54" fmla="*/ 116 w 229"/>
                <a:gd name="T55" fmla="*/ 5 h 262"/>
                <a:gd name="T56" fmla="*/ 126 w 229"/>
                <a:gd name="T57" fmla="*/ 1 h 262"/>
                <a:gd name="T58" fmla="*/ 131 w 229"/>
                <a:gd name="T59" fmla="*/ 0 h 262"/>
                <a:gd name="T60" fmla="*/ 132 w 229"/>
                <a:gd name="T61" fmla="*/ 2 h 262"/>
                <a:gd name="T62" fmla="*/ 144 w 229"/>
                <a:gd name="T63" fmla="*/ 22 h 262"/>
                <a:gd name="T64" fmla="*/ 153 w 229"/>
                <a:gd name="T65" fmla="*/ 42 h 262"/>
                <a:gd name="T66" fmla="*/ 166 w 229"/>
                <a:gd name="T67" fmla="*/ 54 h 262"/>
                <a:gd name="T68" fmla="*/ 180 w 229"/>
                <a:gd name="T69" fmla="*/ 64 h 262"/>
                <a:gd name="T70" fmla="*/ 191 w 229"/>
                <a:gd name="T71" fmla="*/ 73 h 262"/>
                <a:gd name="T72" fmla="*/ 194 w 229"/>
                <a:gd name="T73" fmla="*/ 94 h 262"/>
                <a:gd name="T74" fmla="*/ 222 w 229"/>
                <a:gd name="T75" fmla="*/ 111 h 262"/>
                <a:gd name="T76" fmla="*/ 228 w 229"/>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62">
                  <a:moveTo>
                    <a:pt x="228" y="121"/>
                  </a:moveTo>
                  <a:cubicBezTo>
                    <a:pt x="228" y="121"/>
                    <a:pt x="227" y="121"/>
                    <a:pt x="227" y="122"/>
                  </a:cubicBezTo>
                  <a:cubicBezTo>
                    <a:pt x="224" y="124"/>
                    <a:pt x="226" y="124"/>
                    <a:pt x="223" y="127"/>
                  </a:cubicBezTo>
                  <a:cubicBezTo>
                    <a:pt x="221" y="131"/>
                    <a:pt x="215" y="133"/>
                    <a:pt x="211" y="135"/>
                  </a:cubicBezTo>
                  <a:cubicBezTo>
                    <a:pt x="207" y="137"/>
                    <a:pt x="202" y="136"/>
                    <a:pt x="196" y="143"/>
                  </a:cubicBezTo>
                  <a:cubicBezTo>
                    <a:pt x="191" y="149"/>
                    <a:pt x="185" y="156"/>
                    <a:pt x="182" y="160"/>
                  </a:cubicBezTo>
                  <a:cubicBezTo>
                    <a:pt x="179" y="163"/>
                    <a:pt x="176" y="157"/>
                    <a:pt x="172" y="165"/>
                  </a:cubicBezTo>
                  <a:cubicBezTo>
                    <a:pt x="168" y="173"/>
                    <a:pt x="167" y="181"/>
                    <a:pt x="166" y="184"/>
                  </a:cubicBezTo>
                  <a:cubicBezTo>
                    <a:pt x="164" y="188"/>
                    <a:pt x="157" y="193"/>
                    <a:pt x="153" y="194"/>
                  </a:cubicBezTo>
                  <a:cubicBezTo>
                    <a:pt x="148" y="195"/>
                    <a:pt x="145" y="195"/>
                    <a:pt x="143" y="202"/>
                  </a:cubicBezTo>
                  <a:cubicBezTo>
                    <a:pt x="142" y="209"/>
                    <a:pt x="131" y="221"/>
                    <a:pt x="126" y="223"/>
                  </a:cubicBezTo>
                  <a:cubicBezTo>
                    <a:pt x="121" y="224"/>
                    <a:pt x="121" y="223"/>
                    <a:pt x="113" y="223"/>
                  </a:cubicBezTo>
                  <a:cubicBezTo>
                    <a:pt x="105" y="222"/>
                    <a:pt x="101" y="222"/>
                    <a:pt x="94" y="218"/>
                  </a:cubicBezTo>
                  <a:cubicBezTo>
                    <a:pt x="88" y="214"/>
                    <a:pt x="82" y="204"/>
                    <a:pt x="75" y="211"/>
                  </a:cubicBezTo>
                  <a:cubicBezTo>
                    <a:pt x="69" y="217"/>
                    <a:pt x="69" y="223"/>
                    <a:pt x="64" y="229"/>
                  </a:cubicBezTo>
                  <a:cubicBezTo>
                    <a:pt x="60" y="236"/>
                    <a:pt x="57" y="240"/>
                    <a:pt x="50" y="246"/>
                  </a:cubicBezTo>
                  <a:cubicBezTo>
                    <a:pt x="44" y="253"/>
                    <a:pt x="53" y="253"/>
                    <a:pt x="40" y="253"/>
                  </a:cubicBezTo>
                  <a:cubicBezTo>
                    <a:pt x="27" y="253"/>
                    <a:pt x="14" y="262"/>
                    <a:pt x="15" y="249"/>
                  </a:cubicBezTo>
                  <a:cubicBezTo>
                    <a:pt x="16" y="237"/>
                    <a:pt x="27" y="235"/>
                    <a:pt x="20" y="224"/>
                  </a:cubicBezTo>
                  <a:cubicBezTo>
                    <a:pt x="13" y="212"/>
                    <a:pt x="12" y="204"/>
                    <a:pt x="6" y="201"/>
                  </a:cubicBezTo>
                  <a:cubicBezTo>
                    <a:pt x="6" y="200"/>
                    <a:pt x="5" y="202"/>
                    <a:pt x="4" y="206"/>
                  </a:cubicBezTo>
                  <a:cubicBezTo>
                    <a:pt x="0" y="195"/>
                    <a:pt x="2" y="135"/>
                    <a:pt x="3" y="123"/>
                  </a:cubicBezTo>
                  <a:cubicBezTo>
                    <a:pt x="3" y="109"/>
                    <a:pt x="25" y="118"/>
                    <a:pt x="28" y="117"/>
                  </a:cubicBezTo>
                  <a:cubicBezTo>
                    <a:pt x="31" y="117"/>
                    <a:pt x="27" y="28"/>
                    <a:pt x="28" y="18"/>
                  </a:cubicBezTo>
                  <a:cubicBezTo>
                    <a:pt x="29" y="9"/>
                    <a:pt x="47" y="11"/>
                    <a:pt x="71" y="6"/>
                  </a:cubicBezTo>
                  <a:cubicBezTo>
                    <a:pt x="94" y="2"/>
                    <a:pt x="91" y="15"/>
                    <a:pt x="94" y="18"/>
                  </a:cubicBezTo>
                  <a:cubicBezTo>
                    <a:pt x="97" y="20"/>
                    <a:pt x="101" y="16"/>
                    <a:pt x="103" y="9"/>
                  </a:cubicBezTo>
                  <a:cubicBezTo>
                    <a:pt x="105" y="3"/>
                    <a:pt x="112" y="7"/>
                    <a:pt x="116" y="5"/>
                  </a:cubicBezTo>
                  <a:cubicBezTo>
                    <a:pt x="121" y="3"/>
                    <a:pt x="123" y="3"/>
                    <a:pt x="126" y="1"/>
                  </a:cubicBezTo>
                  <a:cubicBezTo>
                    <a:pt x="127" y="0"/>
                    <a:pt x="129" y="0"/>
                    <a:pt x="131" y="0"/>
                  </a:cubicBezTo>
                  <a:cubicBezTo>
                    <a:pt x="132" y="1"/>
                    <a:pt x="132" y="2"/>
                    <a:pt x="132" y="2"/>
                  </a:cubicBezTo>
                  <a:cubicBezTo>
                    <a:pt x="132" y="2"/>
                    <a:pt x="139" y="10"/>
                    <a:pt x="144" y="22"/>
                  </a:cubicBezTo>
                  <a:cubicBezTo>
                    <a:pt x="149" y="35"/>
                    <a:pt x="149" y="33"/>
                    <a:pt x="153" y="42"/>
                  </a:cubicBezTo>
                  <a:cubicBezTo>
                    <a:pt x="157" y="50"/>
                    <a:pt x="159" y="50"/>
                    <a:pt x="166" y="54"/>
                  </a:cubicBezTo>
                  <a:cubicBezTo>
                    <a:pt x="172" y="58"/>
                    <a:pt x="179" y="60"/>
                    <a:pt x="180" y="64"/>
                  </a:cubicBezTo>
                  <a:cubicBezTo>
                    <a:pt x="181" y="69"/>
                    <a:pt x="181" y="70"/>
                    <a:pt x="191" y="73"/>
                  </a:cubicBezTo>
                  <a:cubicBezTo>
                    <a:pt x="200" y="76"/>
                    <a:pt x="191" y="83"/>
                    <a:pt x="194" y="94"/>
                  </a:cubicBezTo>
                  <a:cubicBezTo>
                    <a:pt x="196" y="106"/>
                    <a:pt x="211" y="107"/>
                    <a:pt x="222" y="111"/>
                  </a:cubicBezTo>
                  <a:cubicBezTo>
                    <a:pt x="229" y="113"/>
                    <a:pt x="229" y="117"/>
                    <a:pt x="228" y="12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5" name="Freeform 903">
              <a:extLst>
                <a:ext uri="{FF2B5EF4-FFF2-40B4-BE49-F238E27FC236}">
                  <a16:creationId xmlns:a16="http://schemas.microsoft.com/office/drawing/2014/main" id="{B52041F8-ED8F-4289-883B-7CEA5EB6F259}"/>
                </a:ext>
              </a:extLst>
            </p:cNvPr>
            <p:cNvSpPr>
              <a:spLocks/>
            </p:cNvSpPr>
            <p:nvPr/>
          </p:nvSpPr>
          <p:spPr bwMode="auto">
            <a:xfrm>
              <a:off x="4281607" y="4703177"/>
              <a:ext cx="400663" cy="412623"/>
            </a:xfrm>
            <a:custGeom>
              <a:avLst/>
              <a:gdLst>
                <a:gd name="T0" fmla="*/ 335 w 335"/>
                <a:gd name="T1" fmla="*/ 29 h 344"/>
                <a:gd name="T2" fmla="*/ 330 w 335"/>
                <a:gd name="T3" fmla="*/ 30 h 344"/>
                <a:gd name="T4" fmla="*/ 320 w 335"/>
                <a:gd name="T5" fmla="*/ 34 h 344"/>
                <a:gd name="T6" fmla="*/ 307 w 335"/>
                <a:gd name="T7" fmla="*/ 38 h 344"/>
                <a:gd name="T8" fmla="*/ 298 w 335"/>
                <a:gd name="T9" fmla="*/ 47 h 344"/>
                <a:gd name="T10" fmla="*/ 275 w 335"/>
                <a:gd name="T11" fmla="*/ 35 h 344"/>
                <a:gd name="T12" fmla="*/ 232 w 335"/>
                <a:gd name="T13" fmla="*/ 47 h 344"/>
                <a:gd name="T14" fmla="*/ 232 w 335"/>
                <a:gd name="T15" fmla="*/ 146 h 344"/>
                <a:gd name="T16" fmla="*/ 207 w 335"/>
                <a:gd name="T17" fmla="*/ 152 h 344"/>
                <a:gd name="T18" fmla="*/ 208 w 335"/>
                <a:gd name="T19" fmla="*/ 235 h 344"/>
                <a:gd name="T20" fmla="*/ 204 w 335"/>
                <a:gd name="T21" fmla="*/ 322 h 344"/>
                <a:gd name="T22" fmla="*/ 190 w 335"/>
                <a:gd name="T23" fmla="*/ 330 h 344"/>
                <a:gd name="T24" fmla="*/ 177 w 335"/>
                <a:gd name="T25" fmla="*/ 342 h 344"/>
                <a:gd name="T26" fmla="*/ 163 w 335"/>
                <a:gd name="T27" fmla="*/ 339 h 344"/>
                <a:gd name="T28" fmla="*/ 142 w 335"/>
                <a:gd name="T29" fmla="*/ 330 h 344"/>
                <a:gd name="T30" fmla="*/ 136 w 335"/>
                <a:gd name="T31" fmla="*/ 317 h 344"/>
                <a:gd name="T32" fmla="*/ 124 w 335"/>
                <a:gd name="T33" fmla="*/ 322 h 344"/>
                <a:gd name="T34" fmla="*/ 120 w 335"/>
                <a:gd name="T35" fmla="*/ 329 h 344"/>
                <a:gd name="T36" fmla="*/ 118 w 335"/>
                <a:gd name="T37" fmla="*/ 328 h 344"/>
                <a:gd name="T38" fmla="*/ 104 w 335"/>
                <a:gd name="T39" fmla="*/ 318 h 344"/>
                <a:gd name="T40" fmla="*/ 93 w 335"/>
                <a:gd name="T41" fmla="*/ 300 h 344"/>
                <a:gd name="T42" fmla="*/ 87 w 335"/>
                <a:gd name="T43" fmla="*/ 282 h 344"/>
                <a:gd name="T44" fmla="*/ 83 w 335"/>
                <a:gd name="T45" fmla="*/ 263 h 344"/>
                <a:gd name="T46" fmla="*/ 81 w 335"/>
                <a:gd name="T47" fmla="*/ 247 h 344"/>
                <a:gd name="T48" fmla="*/ 79 w 335"/>
                <a:gd name="T49" fmla="*/ 233 h 344"/>
                <a:gd name="T50" fmla="*/ 75 w 335"/>
                <a:gd name="T51" fmla="*/ 222 h 344"/>
                <a:gd name="T52" fmla="*/ 72 w 335"/>
                <a:gd name="T53" fmla="*/ 207 h 344"/>
                <a:gd name="T54" fmla="*/ 71 w 335"/>
                <a:gd name="T55" fmla="*/ 158 h 344"/>
                <a:gd name="T56" fmla="*/ 60 w 335"/>
                <a:gd name="T57" fmla="*/ 138 h 344"/>
                <a:gd name="T58" fmla="*/ 47 w 335"/>
                <a:gd name="T59" fmla="*/ 117 h 344"/>
                <a:gd name="T60" fmla="*/ 40 w 335"/>
                <a:gd name="T61" fmla="*/ 99 h 344"/>
                <a:gd name="T62" fmla="*/ 30 w 335"/>
                <a:gd name="T63" fmla="*/ 74 h 344"/>
                <a:gd name="T64" fmla="*/ 23 w 335"/>
                <a:gd name="T65" fmla="*/ 58 h 344"/>
                <a:gd name="T66" fmla="*/ 12 w 335"/>
                <a:gd name="T67" fmla="*/ 47 h 344"/>
                <a:gd name="T68" fmla="*/ 8 w 335"/>
                <a:gd name="T69" fmla="*/ 33 h 344"/>
                <a:gd name="T70" fmla="*/ 3 w 335"/>
                <a:gd name="T71" fmla="*/ 18 h 344"/>
                <a:gd name="T72" fmla="*/ 4 w 335"/>
                <a:gd name="T73" fmla="*/ 12 h 344"/>
                <a:gd name="T74" fmla="*/ 9 w 335"/>
                <a:gd name="T75" fmla="*/ 10 h 344"/>
                <a:gd name="T76" fmla="*/ 20 w 335"/>
                <a:gd name="T77" fmla="*/ 12 h 344"/>
                <a:gd name="T78" fmla="*/ 32 w 335"/>
                <a:gd name="T79" fmla="*/ 6 h 344"/>
                <a:gd name="T80" fmla="*/ 45 w 335"/>
                <a:gd name="T81" fmla="*/ 6 h 344"/>
                <a:gd name="T82" fmla="*/ 59 w 335"/>
                <a:gd name="T83" fmla="*/ 17 h 344"/>
                <a:gd name="T84" fmla="*/ 97 w 335"/>
                <a:gd name="T85" fmla="*/ 18 h 344"/>
                <a:gd name="T86" fmla="*/ 140 w 335"/>
                <a:gd name="T87" fmla="*/ 17 h 344"/>
                <a:gd name="T88" fmla="*/ 159 w 335"/>
                <a:gd name="T89" fmla="*/ 16 h 344"/>
                <a:gd name="T90" fmla="*/ 170 w 335"/>
                <a:gd name="T91" fmla="*/ 16 h 344"/>
                <a:gd name="T92" fmla="*/ 180 w 335"/>
                <a:gd name="T93" fmla="*/ 27 h 344"/>
                <a:gd name="T94" fmla="*/ 201 w 335"/>
                <a:gd name="T95" fmla="*/ 29 h 344"/>
                <a:gd name="T96" fmla="*/ 229 w 335"/>
                <a:gd name="T97" fmla="*/ 33 h 344"/>
                <a:gd name="T98" fmla="*/ 244 w 335"/>
                <a:gd name="T99" fmla="*/ 33 h 344"/>
                <a:gd name="T100" fmla="*/ 271 w 335"/>
                <a:gd name="T101" fmla="*/ 29 h 344"/>
                <a:gd name="T102" fmla="*/ 286 w 335"/>
                <a:gd name="T103" fmla="*/ 26 h 344"/>
                <a:gd name="T104" fmla="*/ 293 w 335"/>
                <a:gd name="T105" fmla="*/ 24 h 344"/>
                <a:gd name="T106" fmla="*/ 302 w 335"/>
                <a:gd name="T107" fmla="*/ 22 h 344"/>
                <a:gd name="T108" fmla="*/ 319 w 335"/>
                <a:gd name="T109" fmla="*/ 18 h 344"/>
                <a:gd name="T110" fmla="*/ 331 w 335"/>
                <a:gd name="T111" fmla="*/ 21 h 344"/>
                <a:gd name="T112" fmla="*/ 335 w 335"/>
                <a:gd name="T113" fmla="*/ 2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344">
                  <a:moveTo>
                    <a:pt x="335" y="29"/>
                  </a:moveTo>
                  <a:cubicBezTo>
                    <a:pt x="333" y="29"/>
                    <a:pt x="331" y="29"/>
                    <a:pt x="330" y="30"/>
                  </a:cubicBezTo>
                  <a:cubicBezTo>
                    <a:pt x="327" y="32"/>
                    <a:pt x="325" y="32"/>
                    <a:pt x="320" y="34"/>
                  </a:cubicBezTo>
                  <a:cubicBezTo>
                    <a:pt x="316" y="36"/>
                    <a:pt x="309" y="32"/>
                    <a:pt x="307" y="38"/>
                  </a:cubicBezTo>
                  <a:cubicBezTo>
                    <a:pt x="305" y="45"/>
                    <a:pt x="301" y="49"/>
                    <a:pt x="298" y="47"/>
                  </a:cubicBezTo>
                  <a:cubicBezTo>
                    <a:pt x="295" y="44"/>
                    <a:pt x="298" y="31"/>
                    <a:pt x="275" y="35"/>
                  </a:cubicBezTo>
                  <a:cubicBezTo>
                    <a:pt x="251" y="40"/>
                    <a:pt x="233" y="38"/>
                    <a:pt x="232" y="47"/>
                  </a:cubicBezTo>
                  <a:cubicBezTo>
                    <a:pt x="231" y="57"/>
                    <a:pt x="235" y="146"/>
                    <a:pt x="232" y="146"/>
                  </a:cubicBezTo>
                  <a:cubicBezTo>
                    <a:pt x="229" y="147"/>
                    <a:pt x="207" y="138"/>
                    <a:pt x="207" y="152"/>
                  </a:cubicBezTo>
                  <a:cubicBezTo>
                    <a:pt x="206" y="164"/>
                    <a:pt x="204" y="224"/>
                    <a:pt x="208" y="235"/>
                  </a:cubicBezTo>
                  <a:cubicBezTo>
                    <a:pt x="205" y="254"/>
                    <a:pt x="204" y="315"/>
                    <a:pt x="204" y="322"/>
                  </a:cubicBezTo>
                  <a:cubicBezTo>
                    <a:pt x="204" y="330"/>
                    <a:pt x="198" y="323"/>
                    <a:pt x="190" y="330"/>
                  </a:cubicBezTo>
                  <a:cubicBezTo>
                    <a:pt x="183" y="336"/>
                    <a:pt x="188" y="343"/>
                    <a:pt x="177" y="342"/>
                  </a:cubicBezTo>
                  <a:cubicBezTo>
                    <a:pt x="166" y="341"/>
                    <a:pt x="173" y="344"/>
                    <a:pt x="163" y="339"/>
                  </a:cubicBezTo>
                  <a:cubicBezTo>
                    <a:pt x="153" y="335"/>
                    <a:pt x="143" y="338"/>
                    <a:pt x="142" y="330"/>
                  </a:cubicBezTo>
                  <a:cubicBezTo>
                    <a:pt x="141" y="322"/>
                    <a:pt x="136" y="317"/>
                    <a:pt x="136" y="317"/>
                  </a:cubicBezTo>
                  <a:cubicBezTo>
                    <a:pt x="136" y="317"/>
                    <a:pt x="124" y="318"/>
                    <a:pt x="124" y="322"/>
                  </a:cubicBezTo>
                  <a:cubicBezTo>
                    <a:pt x="123" y="325"/>
                    <a:pt x="122" y="327"/>
                    <a:pt x="120" y="329"/>
                  </a:cubicBezTo>
                  <a:cubicBezTo>
                    <a:pt x="119" y="329"/>
                    <a:pt x="119" y="329"/>
                    <a:pt x="118" y="328"/>
                  </a:cubicBezTo>
                  <a:cubicBezTo>
                    <a:pt x="106" y="322"/>
                    <a:pt x="110" y="328"/>
                    <a:pt x="104" y="318"/>
                  </a:cubicBezTo>
                  <a:cubicBezTo>
                    <a:pt x="97" y="307"/>
                    <a:pt x="97" y="310"/>
                    <a:pt x="93" y="300"/>
                  </a:cubicBezTo>
                  <a:cubicBezTo>
                    <a:pt x="89" y="290"/>
                    <a:pt x="87" y="290"/>
                    <a:pt x="87" y="282"/>
                  </a:cubicBezTo>
                  <a:cubicBezTo>
                    <a:pt x="87" y="275"/>
                    <a:pt x="82" y="273"/>
                    <a:pt x="83" y="263"/>
                  </a:cubicBezTo>
                  <a:cubicBezTo>
                    <a:pt x="84" y="253"/>
                    <a:pt x="82" y="255"/>
                    <a:pt x="81" y="247"/>
                  </a:cubicBezTo>
                  <a:cubicBezTo>
                    <a:pt x="80" y="239"/>
                    <a:pt x="81" y="239"/>
                    <a:pt x="79" y="233"/>
                  </a:cubicBezTo>
                  <a:cubicBezTo>
                    <a:pt x="77" y="226"/>
                    <a:pt x="78" y="227"/>
                    <a:pt x="75" y="222"/>
                  </a:cubicBezTo>
                  <a:cubicBezTo>
                    <a:pt x="72" y="217"/>
                    <a:pt x="70" y="213"/>
                    <a:pt x="72" y="207"/>
                  </a:cubicBezTo>
                  <a:cubicBezTo>
                    <a:pt x="74" y="201"/>
                    <a:pt x="71" y="159"/>
                    <a:pt x="71" y="158"/>
                  </a:cubicBezTo>
                  <a:cubicBezTo>
                    <a:pt x="71" y="157"/>
                    <a:pt x="65" y="147"/>
                    <a:pt x="60" y="138"/>
                  </a:cubicBezTo>
                  <a:cubicBezTo>
                    <a:pt x="54" y="130"/>
                    <a:pt x="51" y="127"/>
                    <a:pt x="47" y="117"/>
                  </a:cubicBezTo>
                  <a:cubicBezTo>
                    <a:pt x="44" y="107"/>
                    <a:pt x="41" y="106"/>
                    <a:pt x="40" y="99"/>
                  </a:cubicBezTo>
                  <a:cubicBezTo>
                    <a:pt x="38" y="91"/>
                    <a:pt x="31" y="81"/>
                    <a:pt x="30" y="74"/>
                  </a:cubicBezTo>
                  <a:cubicBezTo>
                    <a:pt x="28" y="67"/>
                    <a:pt x="30" y="64"/>
                    <a:pt x="23" y="58"/>
                  </a:cubicBezTo>
                  <a:cubicBezTo>
                    <a:pt x="17" y="52"/>
                    <a:pt x="16" y="54"/>
                    <a:pt x="12" y="47"/>
                  </a:cubicBezTo>
                  <a:cubicBezTo>
                    <a:pt x="8" y="40"/>
                    <a:pt x="8" y="40"/>
                    <a:pt x="8" y="33"/>
                  </a:cubicBezTo>
                  <a:cubicBezTo>
                    <a:pt x="7" y="26"/>
                    <a:pt x="0" y="24"/>
                    <a:pt x="3" y="18"/>
                  </a:cubicBezTo>
                  <a:cubicBezTo>
                    <a:pt x="4" y="16"/>
                    <a:pt x="4" y="14"/>
                    <a:pt x="4" y="12"/>
                  </a:cubicBezTo>
                  <a:cubicBezTo>
                    <a:pt x="5" y="12"/>
                    <a:pt x="7" y="11"/>
                    <a:pt x="9" y="10"/>
                  </a:cubicBezTo>
                  <a:cubicBezTo>
                    <a:pt x="12" y="9"/>
                    <a:pt x="16" y="10"/>
                    <a:pt x="20" y="12"/>
                  </a:cubicBezTo>
                  <a:cubicBezTo>
                    <a:pt x="24" y="13"/>
                    <a:pt x="26" y="12"/>
                    <a:pt x="32" y="6"/>
                  </a:cubicBezTo>
                  <a:cubicBezTo>
                    <a:pt x="38" y="0"/>
                    <a:pt x="40" y="5"/>
                    <a:pt x="45" y="6"/>
                  </a:cubicBezTo>
                  <a:cubicBezTo>
                    <a:pt x="50" y="7"/>
                    <a:pt x="55" y="14"/>
                    <a:pt x="59" y="17"/>
                  </a:cubicBezTo>
                  <a:cubicBezTo>
                    <a:pt x="62" y="21"/>
                    <a:pt x="83" y="18"/>
                    <a:pt x="97" y="18"/>
                  </a:cubicBezTo>
                  <a:cubicBezTo>
                    <a:pt x="110" y="18"/>
                    <a:pt x="123" y="17"/>
                    <a:pt x="140" y="17"/>
                  </a:cubicBezTo>
                  <a:cubicBezTo>
                    <a:pt x="157" y="17"/>
                    <a:pt x="150" y="17"/>
                    <a:pt x="159" y="16"/>
                  </a:cubicBezTo>
                  <a:cubicBezTo>
                    <a:pt x="168" y="15"/>
                    <a:pt x="163" y="16"/>
                    <a:pt x="170" y="16"/>
                  </a:cubicBezTo>
                  <a:cubicBezTo>
                    <a:pt x="177" y="17"/>
                    <a:pt x="176" y="23"/>
                    <a:pt x="180" y="27"/>
                  </a:cubicBezTo>
                  <a:cubicBezTo>
                    <a:pt x="183" y="31"/>
                    <a:pt x="190" y="30"/>
                    <a:pt x="201" y="29"/>
                  </a:cubicBezTo>
                  <a:cubicBezTo>
                    <a:pt x="212" y="29"/>
                    <a:pt x="225" y="33"/>
                    <a:pt x="229" y="33"/>
                  </a:cubicBezTo>
                  <a:cubicBezTo>
                    <a:pt x="233" y="33"/>
                    <a:pt x="240" y="33"/>
                    <a:pt x="244" y="33"/>
                  </a:cubicBezTo>
                  <a:cubicBezTo>
                    <a:pt x="248" y="33"/>
                    <a:pt x="259" y="33"/>
                    <a:pt x="271" y="29"/>
                  </a:cubicBezTo>
                  <a:cubicBezTo>
                    <a:pt x="282" y="26"/>
                    <a:pt x="277" y="28"/>
                    <a:pt x="286" y="26"/>
                  </a:cubicBezTo>
                  <a:cubicBezTo>
                    <a:pt x="289" y="25"/>
                    <a:pt x="292" y="24"/>
                    <a:pt x="293" y="24"/>
                  </a:cubicBezTo>
                  <a:cubicBezTo>
                    <a:pt x="296" y="24"/>
                    <a:pt x="299" y="24"/>
                    <a:pt x="302" y="22"/>
                  </a:cubicBezTo>
                  <a:cubicBezTo>
                    <a:pt x="309" y="18"/>
                    <a:pt x="310" y="20"/>
                    <a:pt x="319" y="18"/>
                  </a:cubicBezTo>
                  <a:cubicBezTo>
                    <a:pt x="328" y="17"/>
                    <a:pt x="328" y="20"/>
                    <a:pt x="331" y="21"/>
                  </a:cubicBezTo>
                  <a:cubicBezTo>
                    <a:pt x="333" y="22"/>
                    <a:pt x="334" y="26"/>
                    <a:pt x="335" y="2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6" name="Freeform 904">
              <a:extLst>
                <a:ext uri="{FF2B5EF4-FFF2-40B4-BE49-F238E27FC236}">
                  <a16:creationId xmlns:a16="http://schemas.microsoft.com/office/drawing/2014/main" id="{C21A40D8-325B-475D-9351-C9968CD00826}"/>
                </a:ext>
              </a:extLst>
            </p:cNvPr>
            <p:cNvSpPr>
              <a:spLocks/>
            </p:cNvSpPr>
            <p:nvPr/>
          </p:nvSpPr>
          <p:spPr bwMode="auto">
            <a:xfrm>
              <a:off x="4285594" y="4334408"/>
              <a:ext cx="372756" cy="408636"/>
            </a:xfrm>
            <a:custGeom>
              <a:avLst/>
              <a:gdLst>
                <a:gd name="T0" fmla="*/ 307 w 312"/>
                <a:gd name="T1" fmla="*/ 176 h 342"/>
                <a:gd name="T2" fmla="*/ 307 w 312"/>
                <a:gd name="T3" fmla="*/ 203 h 342"/>
                <a:gd name="T4" fmla="*/ 258 w 312"/>
                <a:gd name="T5" fmla="*/ 297 h 342"/>
                <a:gd name="T6" fmla="*/ 283 w 312"/>
                <a:gd name="T7" fmla="*/ 335 h 342"/>
                <a:gd name="T8" fmla="*/ 241 w 312"/>
                <a:gd name="T9" fmla="*/ 342 h 342"/>
                <a:gd name="T10" fmla="*/ 198 w 312"/>
                <a:gd name="T11" fmla="*/ 338 h 342"/>
                <a:gd name="T12" fmla="*/ 167 w 312"/>
                <a:gd name="T13" fmla="*/ 325 h 342"/>
                <a:gd name="T14" fmla="*/ 137 w 312"/>
                <a:gd name="T15" fmla="*/ 326 h 342"/>
                <a:gd name="T16" fmla="*/ 56 w 312"/>
                <a:gd name="T17" fmla="*/ 326 h 342"/>
                <a:gd name="T18" fmla="*/ 29 w 312"/>
                <a:gd name="T19" fmla="*/ 315 h 342"/>
                <a:gd name="T20" fmla="*/ 6 w 312"/>
                <a:gd name="T21" fmla="*/ 319 h 342"/>
                <a:gd name="T22" fmla="*/ 2 w 312"/>
                <a:gd name="T23" fmla="*/ 313 h 342"/>
                <a:gd name="T24" fmla="*/ 6 w 312"/>
                <a:gd name="T25" fmla="*/ 276 h 342"/>
                <a:gd name="T26" fmla="*/ 15 w 312"/>
                <a:gd name="T27" fmla="*/ 245 h 342"/>
                <a:gd name="T28" fmla="*/ 25 w 312"/>
                <a:gd name="T29" fmla="*/ 209 h 342"/>
                <a:gd name="T30" fmla="*/ 40 w 312"/>
                <a:gd name="T31" fmla="*/ 189 h 342"/>
                <a:gd name="T32" fmla="*/ 54 w 312"/>
                <a:gd name="T33" fmla="*/ 149 h 342"/>
                <a:gd name="T34" fmla="*/ 43 w 312"/>
                <a:gd name="T35" fmla="*/ 119 h 342"/>
                <a:gd name="T36" fmla="*/ 39 w 312"/>
                <a:gd name="T37" fmla="*/ 85 h 342"/>
                <a:gd name="T38" fmla="*/ 37 w 312"/>
                <a:gd name="T39" fmla="*/ 56 h 342"/>
                <a:gd name="T40" fmla="*/ 24 w 312"/>
                <a:gd name="T41" fmla="*/ 26 h 342"/>
                <a:gd name="T42" fmla="*/ 16 w 312"/>
                <a:gd name="T43" fmla="*/ 8 h 342"/>
                <a:gd name="T44" fmla="*/ 48 w 312"/>
                <a:gd name="T45" fmla="*/ 4 h 342"/>
                <a:gd name="T46" fmla="*/ 128 w 312"/>
                <a:gd name="T47" fmla="*/ 26 h 342"/>
                <a:gd name="T48" fmla="*/ 142 w 312"/>
                <a:gd name="T49" fmla="*/ 56 h 342"/>
                <a:gd name="T50" fmla="*/ 178 w 312"/>
                <a:gd name="T51" fmla="*/ 63 h 342"/>
                <a:gd name="T52" fmla="*/ 194 w 312"/>
                <a:gd name="T53" fmla="*/ 52 h 342"/>
                <a:gd name="T54" fmla="*/ 217 w 312"/>
                <a:gd name="T55" fmla="*/ 34 h 342"/>
                <a:gd name="T56" fmla="*/ 238 w 312"/>
                <a:gd name="T57" fmla="*/ 43 h 342"/>
                <a:gd name="T58" fmla="*/ 255 w 312"/>
                <a:gd name="T59" fmla="*/ 65 h 342"/>
                <a:gd name="T60" fmla="*/ 253 w 312"/>
                <a:gd name="T61" fmla="*/ 97 h 342"/>
                <a:gd name="T62" fmla="*/ 266 w 312"/>
                <a:gd name="T63" fmla="*/ 132 h 342"/>
                <a:gd name="T64" fmla="*/ 265 w 312"/>
                <a:gd name="T65" fmla="*/ 151 h 342"/>
                <a:gd name="T66" fmla="*/ 291 w 312"/>
                <a:gd name="T67" fmla="*/ 149 h 342"/>
                <a:gd name="T68" fmla="*/ 309 w 312"/>
                <a:gd name="T69" fmla="*/ 14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342">
                  <a:moveTo>
                    <a:pt x="309" y="166"/>
                  </a:moveTo>
                  <a:cubicBezTo>
                    <a:pt x="309" y="170"/>
                    <a:pt x="307" y="173"/>
                    <a:pt x="307" y="176"/>
                  </a:cubicBezTo>
                  <a:cubicBezTo>
                    <a:pt x="308" y="179"/>
                    <a:pt x="312" y="184"/>
                    <a:pt x="305" y="189"/>
                  </a:cubicBezTo>
                  <a:cubicBezTo>
                    <a:pt x="297" y="193"/>
                    <a:pt x="304" y="201"/>
                    <a:pt x="307" y="203"/>
                  </a:cubicBezTo>
                  <a:cubicBezTo>
                    <a:pt x="310" y="206"/>
                    <a:pt x="262" y="203"/>
                    <a:pt x="258" y="203"/>
                  </a:cubicBezTo>
                  <a:cubicBezTo>
                    <a:pt x="253" y="204"/>
                    <a:pt x="256" y="288"/>
                    <a:pt x="258" y="297"/>
                  </a:cubicBezTo>
                  <a:cubicBezTo>
                    <a:pt x="259" y="304"/>
                    <a:pt x="283" y="326"/>
                    <a:pt x="290" y="333"/>
                  </a:cubicBezTo>
                  <a:cubicBezTo>
                    <a:pt x="289" y="333"/>
                    <a:pt x="286" y="334"/>
                    <a:pt x="283" y="335"/>
                  </a:cubicBezTo>
                  <a:cubicBezTo>
                    <a:pt x="274" y="337"/>
                    <a:pt x="279" y="335"/>
                    <a:pt x="268" y="338"/>
                  </a:cubicBezTo>
                  <a:cubicBezTo>
                    <a:pt x="256" y="342"/>
                    <a:pt x="245" y="342"/>
                    <a:pt x="241" y="342"/>
                  </a:cubicBezTo>
                  <a:cubicBezTo>
                    <a:pt x="237" y="342"/>
                    <a:pt x="230" y="342"/>
                    <a:pt x="226" y="342"/>
                  </a:cubicBezTo>
                  <a:cubicBezTo>
                    <a:pt x="222" y="342"/>
                    <a:pt x="209" y="338"/>
                    <a:pt x="198" y="338"/>
                  </a:cubicBezTo>
                  <a:cubicBezTo>
                    <a:pt x="187" y="339"/>
                    <a:pt x="180" y="340"/>
                    <a:pt x="177" y="336"/>
                  </a:cubicBezTo>
                  <a:cubicBezTo>
                    <a:pt x="173" y="332"/>
                    <a:pt x="174" y="326"/>
                    <a:pt x="167" y="325"/>
                  </a:cubicBezTo>
                  <a:cubicBezTo>
                    <a:pt x="160" y="325"/>
                    <a:pt x="165" y="324"/>
                    <a:pt x="156" y="325"/>
                  </a:cubicBezTo>
                  <a:cubicBezTo>
                    <a:pt x="147" y="326"/>
                    <a:pt x="154" y="326"/>
                    <a:pt x="137" y="326"/>
                  </a:cubicBezTo>
                  <a:cubicBezTo>
                    <a:pt x="120" y="326"/>
                    <a:pt x="107" y="327"/>
                    <a:pt x="94" y="327"/>
                  </a:cubicBezTo>
                  <a:cubicBezTo>
                    <a:pt x="80" y="327"/>
                    <a:pt x="59" y="330"/>
                    <a:pt x="56" y="326"/>
                  </a:cubicBezTo>
                  <a:cubicBezTo>
                    <a:pt x="52" y="323"/>
                    <a:pt x="47" y="316"/>
                    <a:pt x="42" y="315"/>
                  </a:cubicBezTo>
                  <a:cubicBezTo>
                    <a:pt x="37" y="314"/>
                    <a:pt x="35" y="309"/>
                    <a:pt x="29" y="315"/>
                  </a:cubicBezTo>
                  <a:cubicBezTo>
                    <a:pt x="23" y="321"/>
                    <a:pt x="21" y="322"/>
                    <a:pt x="17" y="321"/>
                  </a:cubicBezTo>
                  <a:cubicBezTo>
                    <a:pt x="13" y="319"/>
                    <a:pt x="9" y="318"/>
                    <a:pt x="6" y="319"/>
                  </a:cubicBezTo>
                  <a:cubicBezTo>
                    <a:pt x="4" y="320"/>
                    <a:pt x="2" y="321"/>
                    <a:pt x="1" y="321"/>
                  </a:cubicBezTo>
                  <a:cubicBezTo>
                    <a:pt x="1" y="318"/>
                    <a:pt x="0" y="315"/>
                    <a:pt x="2" y="313"/>
                  </a:cubicBezTo>
                  <a:cubicBezTo>
                    <a:pt x="5" y="309"/>
                    <a:pt x="3" y="307"/>
                    <a:pt x="3" y="296"/>
                  </a:cubicBezTo>
                  <a:cubicBezTo>
                    <a:pt x="3" y="286"/>
                    <a:pt x="3" y="278"/>
                    <a:pt x="6" y="276"/>
                  </a:cubicBezTo>
                  <a:cubicBezTo>
                    <a:pt x="8" y="274"/>
                    <a:pt x="9" y="272"/>
                    <a:pt x="10" y="266"/>
                  </a:cubicBezTo>
                  <a:cubicBezTo>
                    <a:pt x="12" y="261"/>
                    <a:pt x="12" y="253"/>
                    <a:pt x="15" y="245"/>
                  </a:cubicBezTo>
                  <a:cubicBezTo>
                    <a:pt x="18" y="236"/>
                    <a:pt x="14" y="240"/>
                    <a:pt x="18" y="227"/>
                  </a:cubicBezTo>
                  <a:cubicBezTo>
                    <a:pt x="22" y="214"/>
                    <a:pt x="19" y="213"/>
                    <a:pt x="25" y="209"/>
                  </a:cubicBezTo>
                  <a:cubicBezTo>
                    <a:pt x="31" y="205"/>
                    <a:pt x="30" y="209"/>
                    <a:pt x="33" y="201"/>
                  </a:cubicBezTo>
                  <a:cubicBezTo>
                    <a:pt x="37" y="193"/>
                    <a:pt x="36" y="190"/>
                    <a:pt x="40" y="189"/>
                  </a:cubicBezTo>
                  <a:cubicBezTo>
                    <a:pt x="43" y="187"/>
                    <a:pt x="44" y="192"/>
                    <a:pt x="49" y="178"/>
                  </a:cubicBezTo>
                  <a:cubicBezTo>
                    <a:pt x="55" y="165"/>
                    <a:pt x="54" y="154"/>
                    <a:pt x="54" y="149"/>
                  </a:cubicBezTo>
                  <a:cubicBezTo>
                    <a:pt x="53" y="143"/>
                    <a:pt x="56" y="147"/>
                    <a:pt x="51" y="137"/>
                  </a:cubicBezTo>
                  <a:cubicBezTo>
                    <a:pt x="46" y="127"/>
                    <a:pt x="46" y="128"/>
                    <a:pt x="43" y="119"/>
                  </a:cubicBezTo>
                  <a:cubicBezTo>
                    <a:pt x="41" y="110"/>
                    <a:pt x="39" y="104"/>
                    <a:pt x="38" y="100"/>
                  </a:cubicBezTo>
                  <a:cubicBezTo>
                    <a:pt x="37" y="96"/>
                    <a:pt x="35" y="90"/>
                    <a:pt x="39" y="85"/>
                  </a:cubicBezTo>
                  <a:cubicBezTo>
                    <a:pt x="44" y="79"/>
                    <a:pt x="45" y="81"/>
                    <a:pt x="43" y="72"/>
                  </a:cubicBezTo>
                  <a:cubicBezTo>
                    <a:pt x="41" y="63"/>
                    <a:pt x="43" y="66"/>
                    <a:pt x="37" y="56"/>
                  </a:cubicBezTo>
                  <a:cubicBezTo>
                    <a:pt x="32" y="47"/>
                    <a:pt x="36" y="49"/>
                    <a:pt x="31" y="40"/>
                  </a:cubicBezTo>
                  <a:cubicBezTo>
                    <a:pt x="26" y="30"/>
                    <a:pt x="27" y="31"/>
                    <a:pt x="24" y="26"/>
                  </a:cubicBezTo>
                  <a:cubicBezTo>
                    <a:pt x="20" y="21"/>
                    <a:pt x="17" y="18"/>
                    <a:pt x="17" y="15"/>
                  </a:cubicBezTo>
                  <a:cubicBezTo>
                    <a:pt x="17" y="13"/>
                    <a:pt x="17" y="11"/>
                    <a:pt x="16" y="8"/>
                  </a:cubicBezTo>
                  <a:cubicBezTo>
                    <a:pt x="20" y="8"/>
                    <a:pt x="24" y="8"/>
                    <a:pt x="30" y="6"/>
                  </a:cubicBezTo>
                  <a:cubicBezTo>
                    <a:pt x="38" y="4"/>
                    <a:pt x="38" y="3"/>
                    <a:pt x="48" y="4"/>
                  </a:cubicBezTo>
                  <a:cubicBezTo>
                    <a:pt x="58" y="5"/>
                    <a:pt x="120" y="0"/>
                    <a:pt x="122" y="3"/>
                  </a:cubicBezTo>
                  <a:cubicBezTo>
                    <a:pt x="124" y="6"/>
                    <a:pt x="126" y="20"/>
                    <a:pt x="128" y="26"/>
                  </a:cubicBezTo>
                  <a:cubicBezTo>
                    <a:pt x="129" y="31"/>
                    <a:pt x="133" y="35"/>
                    <a:pt x="135" y="43"/>
                  </a:cubicBezTo>
                  <a:cubicBezTo>
                    <a:pt x="137" y="50"/>
                    <a:pt x="139" y="48"/>
                    <a:pt x="142" y="56"/>
                  </a:cubicBezTo>
                  <a:cubicBezTo>
                    <a:pt x="145" y="64"/>
                    <a:pt x="148" y="65"/>
                    <a:pt x="158" y="65"/>
                  </a:cubicBezTo>
                  <a:cubicBezTo>
                    <a:pt x="168" y="65"/>
                    <a:pt x="173" y="62"/>
                    <a:pt x="178" y="63"/>
                  </a:cubicBezTo>
                  <a:cubicBezTo>
                    <a:pt x="183" y="64"/>
                    <a:pt x="193" y="68"/>
                    <a:pt x="193" y="63"/>
                  </a:cubicBezTo>
                  <a:cubicBezTo>
                    <a:pt x="193" y="58"/>
                    <a:pt x="190" y="55"/>
                    <a:pt x="194" y="52"/>
                  </a:cubicBezTo>
                  <a:cubicBezTo>
                    <a:pt x="199" y="49"/>
                    <a:pt x="195" y="33"/>
                    <a:pt x="198" y="34"/>
                  </a:cubicBezTo>
                  <a:cubicBezTo>
                    <a:pt x="202" y="35"/>
                    <a:pt x="214" y="38"/>
                    <a:pt x="217" y="34"/>
                  </a:cubicBezTo>
                  <a:cubicBezTo>
                    <a:pt x="219" y="30"/>
                    <a:pt x="224" y="32"/>
                    <a:pt x="224" y="36"/>
                  </a:cubicBezTo>
                  <a:cubicBezTo>
                    <a:pt x="224" y="40"/>
                    <a:pt x="224" y="42"/>
                    <a:pt x="238" y="43"/>
                  </a:cubicBezTo>
                  <a:cubicBezTo>
                    <a:pt x="253" y="43"/>
                    <a:pt x="257" y="46"/>
                    <a:pt x="254" y="50"/>
                  </a:cubicBezTo>
                  <a:cubicBezTo>
                    <a:pt x="252" y="54"/>
                    <a:pt x="253" y="62"/>
                    <a:pt x="255" y="65"/>
                  </a:cubicBezTo>
                  <a:cubicBezTo>
                    <a:pt x="257" y="69"/>
                    <a:pt x="260" y="67"/>
                    <a:pt x="258" y="75"/>
                  </a:cubicBezTo>
                  <a:cubicBezTo>
                    <a:pt x="256" y="83"/>
                    <a:pt x="253" y="92"/>
                    <a:pt x="253" y="97"/>
                  </a:cubicBezTo>
                  <a:cubicBezTo>
                    <a:pt x="253" y="103"/>
                    <a:pt x="250" y="105"/>
                    <a:pt x="256" y="112"/>
                  </a:cubicBezTo>
                  <a:cubicBezTo>
                    <a:pt x="261" y="119"/>
                    <a:pt x="266" y="128"/>
                    <a:pt x="266" y="132"/>
                  </a:cubicBezTo>
                  <a:cubicBezTo>
                    <a:pt x="266" y="136"/>
                    <a:pt x="264" y="141"/>
                    <a:pt x="263" y="144"/>
                  </a:cubicBezTo>
                  <a:cubicBezTo>
                    <a:pt x="263" y="147"/>
                    <a:pt x="258" y="149"/>
                    <a:pt x="265" y="151"/>
                  </a:cubicBezTo>
                  <a:cubicBezTo>
                    <a:pt x="271" y="152"/>
                    <a:pt x="265" y="152"/>
                    <a:pt x="273" y="151"/>
                  </a:cubicBezTo>
                  <a:cubicBezTo>
                    <a:pt x="281" y="149"/>
                    <a:pt x="283" y="149"/>
                    <a:pt x="291" y="149"/>
                  </a:cubicBezTo>
                  <a:cubicBezTo>
                    <a:pt x="300" y="148"/>
                    <a:pt x="303" y="145"/>
                    <a:pt x="308" y="146"/>
                  </a:cubicBezTo>
                  <a:cubicBezTo>
                    <a:pt x="308" y="147"/>
                    <a:pt x="309" y="147"/>
                    <a:pt x="309" y="147"/>
                  </a:cubicBezTo>
                  <a:cubicBezTo>
                    <a:pt x="308" y="152"/>
                    <a:pt x="309" y="162"/>
                    <a:pt x="309" y="1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7" name="Freeform 905">
              <a:extLst>
                <a:ext uri="{FF2B5EF4-FFF2-40B4-BE49-F238E27FC236}">
                  <a16:creationId xmlns:a16="http://schemas.microsoft.com/office/drawing/2014/main" id="{75DE57EB-C187-4429-8641-C6121A405CDB}"/>
                </a:ext>
              </a:extLst>
            </p:cNvPr>
            <p:cNvSpPr>
              <a:spLocks/>
            </p:cNvSpPr>
            <p:nvPr/>
          </p:nvSpPr>
          <p:spPr bwMode="auto">
            <a:xfrm>
              <a:off x="4297554" y="4290555"/>
              <a:ext cx="31894" cy="45847"/>
            </a:xfrm>
            <a:custGeom>
              <a:avLst/>
              <a:gdLst>
                <a:gd name="T0" fmla="*/ 27 w 27"/>
                <a:gd name="T1" fmla="*/ 4 h 39"/>
                <a:gd name="T2" fmla="*/ 21 w 27"/>
                <a:gd name="T3" fmla="*/ 10 h 39"/>
                <a:gd name="T4" fmla="*/ 16 w 27"/>
                <a:gd name="T5" fmla="*/ 19 h 39"/>
                <a:gd name="T6" fmla="*/ 11 w 27"/>
                <a:gd name="T7" fmla="*/ 37 h 39"/>
                <a:gd name="T8" fmla="*/ 4 w 27"/>
                <a:gd name="T9" fmla="*/ 39 h 39"/>
                <a:gd name="T10" fmla="*/ 2 w 27"/>
                <a:gd name="T11" fmla="*/ 22 h 39"/>
                <a:gd name="T12" fmla="*/ 0 w 27"/>
                <a:gd name="T13" fmla="*/ 14 h 39"/>
                <a:gd name="T14" fmla="*/ 2 w 27"/>
                <a:gd name="T15" fmla="*/ 9 h 39"/>
                <a:gd name="T16" fmla="*/ 12 w 27"/>
                <a:gd name="T17" fmla="*/ 5 h 39"/>
                <a:gd name="T18" fmla="*/ 19 w 27"/>
                <a:gd name="T19" fmla="*/ 1 h 39"/>
                <a:gd name="T20" fmla="*/ 27 w 27"/>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7" y="4"/>
                  </a:moveTo>
                  <a:cubicBezTo>
                    <a:pt x="26" y="6"/>
                    <a:pt x="24" y="9"/>
                    <a:pt x="21" y="10"/>
                  </a:cubicBezTo>
                  <a:cubicBezTo>
                    <a:pt x="13" y="14"/>
                    <a:pt x="14" y="14"/>
                    <a:pt x="16" y="19"/>
                  </a:cubicBezTo>
                  <a:cubicBezTo>
                    <a:pt x="18" y="24"/>
                    <a:pt x="14" y="31"/>
                    <a:pt x="11" y="37"/>
                  </a:cubicBezTo>
                  <a:cubicBezTo>
                    <a:pt x="11" y="38"/>
                    <a:pt x="8" y="39"/>
                    <a:pt x="4" y="39"/>
                  </a:cubicBezTo>
                  <a:cubicBezTo>
                    <a:pt x="2" y="31"/>
                    <a:pt x="3" y="29"/>
                    <a:pt x="2" y="22"/>
                  </a:cubicBezTo>
                  <a:cubicBezTo>
                    <a:pt x="2" y="18"/>
                    <a:pt x="1" y="16"/>
                    <a:pt x="0" y="14"/>
                  </a:cubicBezTo>
                  <a:cubicBezTo>
                    <a:pt x="0" y="13"/>
                    <a:pt x="1" y="11"/>
                    <a:pt x="2" y="9"/>
                  </a:cubicBezTo>
                  <a:cubicBezTo>
                    <a:pt x="5" y="5"/>
                    <a:pt x="6" y="8"/>
                    <a:pt x="12" y="5"/>
                  </a:cubicBezTo>
                  <a:cubicBezTo>
                    <a:pt x="17" y="2"/>
                    <a:pt x="15" y="1"/>
                    <a:pt x="19" y="1"/>
                  </a:cubicBezTo>
                  <a:cubicBezTo>
                    <a:pt x="22" y="0"/>
                    <a:pt x="24" y="1"/>
                    <a:pt x="2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8" name="Freeform 906">
              <a:extLst>
                <a:ext uri="{FF2B5EF4-FFF2-40B4-BE49-F238E27FC236}">
                  <a16:creationId xmlns:a16="http://schemas.microsoft.com/office/drawing/2014/main" id="{C5A74E6E-C908-4B0D-88DF-168A944584B1}"/>
                </a:ext>
              </a:extLst>
            </p:cNvPr>
            <p:cNvSpPr>
              <a:spLocks/>
            </p:cNvSpPr>
            <p:nvPr/>
          </p:nvSpPr>
          <p:spPr bwMode="auto">
            <a:xfrm>
              <a:off x="4682271" y="4665304"/>
              <a:ext cx="235215" cy="227241"/>
            </a:xfrm>
            <a:custGeom>
              <a:avLst/>
              <a:gdLst>
                <a:gd name="T0" fmla="*/ 196 w 197"/>
                <a:gd name="T1" fmla="*/ 65 h 190"/>
                <a:gd name="T2" fmla="*/ 194 w 197"/>
                <a:gd name="T3" fmla="*/ 79 h 190"/>
                <a:gd name="T4" fmla="*/ 190 w 197"/>
                <a:gd name="T5" fmla="*/ 91 h 190"/>
                <a:gd name="T6" fmla="*/ 190 w 197"/>
                <a:gd name="T7" fmla="*/ 103 h 190"/>
                <a:gd name="T8" fmla="*/ 189 w 197"/>
                <a:gd name="T9" fmla="*/ 114 h 190"/>
                <a:gd name="T10" fmla="*/ 192 w 197"/>
                <a:gd name="T11" fmla="*/ 122 h 190"/>
                <a:gd name="T12" fmla="*/ 181 w 197"/>
                <a:gd name="T13" fmla="*/ 138 h 190"/>
                <a:gd name="T14" fmla="*/ 177 w 197"/>
                <a:gd name="T15" fmla="*/ 160 h 190"/>
                <a:gd name="T16" fmla="*/ 170 w 197"/>
                <a:gd name="T17" fmla="*/ 166 h 190"/>
                <a:gd name="T18" fmla="*/ 154 w 197"/>
                <a:gd name="T19" fmla="*/ 182 h 190"/>
                <a:gd name="T20" fmla="*/ 149 w 197"/>
                <a:gd name="T21" fmla="*/ 188 h 190"/>
                <a:gd name="T22" fmla="*/ 131 w 197"/>
                <a:gd name="T23" fmla="*/ 188 h 190"/>
                <a:gd name="T24" fmla="*/ 113 w 197"/>
                <a:gd name="T25" fmla="*/ 183 h 190"/>
                <a:gd name="T26" fmla="*/ 97 w 197"/>
                <a:gd name="T27" fmla="*/ 182 h 190"/>
                <a:gd name="T28" fmla="*/ 91 w 197"/>
                <a:gd name="T29" fmla="*/ 172 h 190"/>
                <a:gd name="T30" fmla="*/ 63 w 197"/>
                <a:gd name="T31" fmla="*/ 155 h 190"/>
                <a:gd name="T32" fmla="*/ 60 w 197"/>
                <a:gd name="T33" fmla="*/ 134 h 190"/>
                <a:gd name="T34" fmla="*/ 49 w 197"/>
                <a:gd name="T35" fmla="*/ 125 h 190"/>
                <a:gd name="T36" fmla="*/ 35 w 197"/>
                <a:gd name="T37" fmla="*/ 115 h 190"/>
                <a:gd name="T38" fmla="*/ 22 w 197"/>
                <a:gd name="T39" fmla="*/ 103 h 190"/>
                <a:gd name="T40" fmla="*/ 13 w 197"/>
                <a:gd name="T41" fmla="*/ 83 h 190"/>
                <a:gd name="T42" fmla="*/ 1 w 197"/>
                <a:gd name="T43" fmla="*/ 63 h 190"/>
                <a:gd name="T44" fmla="*/ 0 w 197"/>
                <a:gd name="T45" fmla="*/ 61 h 190"/>
                <a:gd name="T46" fmla="*/ 8 w 197"/>
                <a:gd name="T47" fmla="*/ 61 h 190"/>
                <a:gd name="T48" fmla="*/ 22 w 197"/>
                <a:gd name="T49" fmla="*/ 65 h 190"/>
                <a:gd name="T50" fmla="*/ 38 w 197"/>
                <a:gd name="T51" fmla="*/ 69 h 190"/>
                <a:gd name="T52" fmla="*/ 53 w 197"/>
                <a:gd name="T53" fmla="*/ 58 h 190"/>
                <a:gd name="T54" fmla="*/ 62 w 197"/>
                <a:gd name="T55" fmla="*/ 46 h 190"/>
                <a:gd name="T56" fmla="*/ 71 w 197"/>
                <a:gd name="T57" fmla="*/ 35 h 190"/>
                <a:gd name="T58" fmla="*/ 86 w 197"/>
                <a:gd name="T59" fmla="*/ 29 h 190"/>
                <a:gd name="T60" fmla="*/ 90 w 197"/>
                <a:gd name="T61" fmla="*/ 16 h 190"/>
                <a:gd name="T62" fmla="*/ 99 w 197"/>
                <a:gd name="T63" fmla="*/ 5 h 190"/>
                <a:gd name="T64" fmla="*/ 121 w 197"/>
                <a:gd name="T65" fmla="*/ 0 h 190"/>
                <a:gd name="T66" fmla="*/ 130 w 197"/>
                <a:gd name="T67" fmla="*/ 0 h 190"/>
                <a:gd name="T68" fmla="*/ 131 w 197"/>
                <a:gd name="T69" fmla="*/ 7 h 190"/>
                <a:gd name="T70" fmla="*/ 151 w 197"/>
                <a:gd name="T71" fmla="*/ 11 h 190"/>
                <a:gd name="T72" fmla="*/ 168 w 197"/>
                <a:gd name="T73" fmla="*/ 19 h 190"/>
                <a:gd name="T74" fmla="*/ 184 w 197"/>
                <a:gd name="T75" fmla="*/ 25 h 190"/>
                <a:gd name="T76" fmla="*/ 194 w 197"/>
                <a:gd name="T77" fmla="*/ 33 h 190"/>
                <a:gd name="T78" fmla="*/ 194 w 197"/>
                <a:gd name="T79" fmla="*/ 43 h 190"/>
                <a:gd name="T80" fmla="*/ 196 w 197"/>
                <a:gd name="T81" fmla="*/ 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0">
                  <a:moveTo>
                    <a:pt x="196" y="65"/>
                  </a:moveTo>
                  <a:cubicBezTo>
                    <a:pt x="195" y="72"/>
                    <a:pt x="196" y="73"/>
                    <a:pt x="194" y="79"/>
                  </a:cubicBezTo>
                  <a:cubicBezTo>
                    <a:pt x="193" y="84"/>
                    <a:pt x="191" y="85"/>
                    <a:pt x="190" y="91"/>
                  </a:cubicBezTo>
                  <a:cubicBezTo>
                    <a:pt x="189" y="97"/>
                    <a:pt x="190" y="99"/>
                    <a:pt x="190" y="103"/>
                  </a:cubicBezTo>
                  <a:cubicBezTo>
                    <a:pt x="190" y="107"/>
                    <a:pt x="186" y="111"/>
                    <a:pt x="189" y="114"/>
                  </a:cubicBezTo>
                  <a:cubicBezTo>
                    <a:pt x="192" y="116"/>
                    <a:pt x="195" y="117"/>
                    <a:pt x="192" y="122"/>
                  </a:cubicBezTo>
                  <a:cubicBezTo>
                    <a:pt x="189" y="127"/>
                    <a:pt x="182" y="133"/>
                    <a:pt x="181" y="138"/>
                  </a:cubicBezTo>
                  <a:cubicBezTo>
                    <a:pt x="180" y="142"/>
                    <a:pt x="176" y="157"/>
                    <a:pt x="177" y="160"/>
                  </a:cubicBezTo>
                  <a:cubicBezTo>
                    <a:pt x="177" y="163"/>
                    <a:pt x="177" y="161"/>
                    <a:pt x="170" y="166"/>
                  </a:cubicBezTo>
                  <a:cubicBezTo>
                    <a:pt x="163" y="171"/>
                    <a:pt x="157" y="178"/>
                    <a:pt x="154" y="182"/>
                  </a:cubicBezTo>
                  <a:cubicBezTo>
                    <a:pt x="152" y="183"/>
                    <a:pt x="151" y="185"/>
                    <a:pt x="149" y="188"/>
                  </a:cubicBezTo>
                  <a:cubicBezTo>
                    <a:pt x="145" y="186"/>
                    <a:pt x="142" y="190"/>
                    <a:pt x="131" y="188"/>
                  </a:cubicBezTo>
                  <a:cubicBezTo>
                    <a:pt x="121" y="185"/>
                    <a:pt x="121" y="184"/>
                    <a:pt x="113" y="183"/>
                  </a:cubicBezTo>
                  <a:cubicBezTo>
                    <a:pt x="107" y="182"/>
                    <a:pt x="100" y="181"/>
                    <a:pt x="97" y="182"/>
                  </a:cubicBezTo>
                  <a:cubicBezTo>
                    <a:pt x="98" y="178"/>
                    <a:pt x="98" y="174"/>
                    <a:pt x="91" y="172"/>
                  </a:cubicBezTo>
                  <a:cubicBezTo>
                    <a:pt x="80" y="168"/>
                    <a:pt x="65" y="167"/>
                    <a:pt x="63" y="155"/>
                  </a:cubicBezTo>
                  <a:cubicBezTo>
                    <a:pt x="60" y="144"/>
                    <a:pt x="69" y="137"/>
                    <a:pt x="60" y="134"/>
                  </a:cubicBezTo>
                  <a:cubicBezTo>
                    <a:pt x="50" y="131"/>
                    <a:pt x="50" y="130"/>
                    <a:pt x="49" y="125"/>
                  </a:cubicBezTo>
                  <a:cubicBezTo>
                    <a:pt x="48" y="121"/>
                    <a:pt x="41" y="119"/>
                    <a:pt x="35" y="115"/>
                  </a:cubicBezTo>
                  <a:cubicBezTo>
                    <a:pt x="28" y="111"/>
                    <a:pt x="26" y="111"/>
                    <a:pt x="22" y="103"/>
                  </a:cubicBezTo>
                  <a:cubicBezTo>
                    <a:pt x="18" y="94"/>
                    <a:pt x="18" y="96"/>
                    <a:pt x="13" y="83"/>
                  </a:cubicBezTo>
                  <a:cubicBezTo>
                    <a:pt x="8" y="71"/>
                    <a:pt x="1" y="63"/>
                    <a:pt x="1" y="63"/>
                  </a:cubicBezTo>
                  <a:cubicBezTo>
                    <a:pt x="1" y="63"/>
                    <a:pt x="1" y="62"/>
                    <a:pt x="0" y="61"/>
                  </a:cubicBezTo>
                  <a:cubicBezTo>
                    <a:pt x="3" y="60"/>
                    <a:pt x="6" y="61"/>
                    <a:pt x="8" y="61"/>
                  </a:cubicBezTo>
                  <a:cubicBezTo>
                    <a:pt x="13" y="61"/>
                    <a:pt x="16" y="63"/>
                    <a:pt x="22" y="65"/>
                  </a:cubicBezTo>
                  <a:cubicBezTo>
                    <a:pt x="28" y="67"/>
                    <a:pt x="34" y="69"/>
                    <a:pt x="38" y="69"/>
                  </a:cubicBezTo>
                  <a:cubicBezTo>
                    <a:pt x="42" y="69"/>
                    <a:pt x="45" y="64"/>
                    <a:pt x="53" y="58"/>
                  </a:cubicBezTo>
                  <a:cubicBezTo>
                    <a:pt x="61" y="53"/>
                    <a:pt x="59" y="53"/>
                    <a:pt x="62" y="46"/>
                  </a:cubicBezTo>
                  <a:cubicBezTo>
                    <a:pt x="65" y="38"/>
                    <a:pt x="67" y="39"/>
                    <a:pt x="71" y="35"/>
                  </a:cubicBezTo>
                  <a:cubicBezTo>
                    <a:pt x="74" y="31"/>
                    <a:pt x="82" y="31"/>
                    <a:pt x="86" y="29"/>
                  </a:cubicBezTo>
                  <a:cubicBezTo>
                    <a:pt x="91" y="27"/>
                    <a:pt x="90" y="22"/>
                    <a:pt x="90" y="16"/>
                  </a:cubicBezTo>
                  <a:cubicBezTo>
                    <a:pt x="90" y="10"/>
                    <a:pt x="97" y="9"/>
                    <a:pt x="99" y="5"/>
                  </a:cubicBezTo>
                  <a:cubicBezTo>
                    <a:pt x="101" y="0"/>
                    <a:pt x="115" y="0"/>
                    <a:pt x="121" y="0"/>
                  </a:cubicBezTo>
                  <a:cubicBezTo>
                    <a:pt x="125" y="0"/>
                    <a:pt x="128" y="0"/>
                    <a:pt x="130" y="0"/>
                  </a:cubicBezTo>
                  <a:cubicBezTo>
                    <a:pt x="129" y="3"/>
                    <a:pt x="128" y="5"/>
                    <a:pt x="131" y="7"/>
                  </a:cubicBezTo>
                  <a:cubicBezTo>
                    <a:pt x="137" y="10"/>
                    <a:pt x="140" y="7"/>
                    <a:pt x="151" y="11"/>
                  </a:cubicBezTo>
                  <a:cubicBezTo>
                    <a:pt x="161" y="15"/>
                    <a:pt x="161" y="17"/>
                    <a:pt x="168" y="19"/>
                  </a:cubicBezTo>
                  <a:cubicBezTo>
                    <a:pt x="175" y="22"/>
                    <a:pt x="177" y="20"/>
                    <a:pt x="184" y="25"/>
                  </a:cubicBezTo>
                  <a:cubicBezTo>
                    <a:pt x="192" y="30"/>
                    <a:pt x="194" y="30"/>
                    <a:pt x="194" y="33"/>
                  </a:cubicBezTo>
                  <a:cubicBezTo>
                    <a:pt x="194" y="36"/>
                    <a:pt x="191" y="36"/>
                    <a:pt x="194" y="43"/>
                  </a:cubicBezTo>
                  <a:cubicBezTo>
                    <a:pt x="197" y="51"/>
                    <a:pt x="196" y="59"/>
                    <a:pt x="196" y="6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9" name="Freeform 907">
              <a:extLst>
                <a:ext uri="{FF2B5EF4-FFF2-40B4-BE49-F238E27FC236}">
                  <a16:creationId xmlns:a16="http://schemas.microsoft.com/office/drawing/2014/main" id="{EC694366-7BD8-4FEB-9ABC-129E80A185BB}"/>
                </a:ext>
              </a:extLst>
            </p:cNvPr>
            <p:cNvSpPr>
              <a:spLocks/>
            </p:cNvSpPr>
            <p:nvPr/>
          </p:nvSpPr>
          <p:spPr bwMode="auto">
            <a:xfrm>
              <a:off x="4588583" y="4414142"/>
              <a:ext cx="352823" cy="332889"/>
            </a:xfrm>
            <a:custGeom>
              <a:avLst/>
              <a:gdLst>
                <a:gd name="T0" fmla="*/ 286 w 296"/>
                <a:gd name="T1" fmla="*/ 75 h 279"/>
                <a:gd name="T2" fmla="*/ 286 w 296"/>
                <a:gd name="T3" fmla="*/ 107 h 279"/>
                <a:gd name="T4" fmla="*/ 278 w 296"/>
                <a:gd name="T5" fmla="*/ 127 h 279"/>
                <a:gd name="T6" fmla="*/ 270 w 296"/>
                <a:gd name="T7" fmla="*/ 152 h 279"/>
                <a:gd name="T8" fmla="*/ 277 w 296"/>
                <a:gd name="T9" fmla="*/ 164 h 279"/>
                <a:gd name="T10" fmla="*/ 211 w 296"/>
                <a:gd name="T11" fmla="*/ 205 h 279"/>
                <a:gd name="T12" fmla="*/ 200 w 296"/>
                <a:gd name="T13" fmla="*/ 210 h 279"/>
                <a:gd name="T14" fmla="*/ 169 w 296"/>
                <a:gd name="T15" fmla="*/ 226 h 279"/>
                <a:gd name="T16" fmla="*/ 150 w 296"/>
                <a:gd name="T17" fmla="*/ 245 h 279"/>
                <a:gd name="T18" fmla="*/ 132 w 296"/>
                <a:gd name="T19" fmla="*/ 268 h 279"/>
                <a:gd name="T20" fmla="*/ 101 w 296"/>
                <a:gd name="T21" fmla="*/ 275 h 279"/>
                <a:gd name="T22" fmla="*/ 79 w 296"/>
                <a:gd name="T23" fmla="*/ 271 h 279"/>
                <a:gd name="T24" fmla="*/ 63 w 296"/>
                <a:gd name="T25" fmla="*/ 260 h 279"/>
                <a:gd name="T26" fmla="*/ 37 w 296"/>
                <a:gd name="T27" fmla="*/ 266 h 279"/>
                <a:gd name="T28" fmla="*/ 5 w 296"/>
                <a:gd name="T29" fmla="*/ 136 h 279"/>
                <a:gd name="T30" fmla="*/ 52 w 296"/>
                <a:gd name="T31" fmla="*/ 122 h 279"/>
                <a:gd name="T32" fmla="*/ 56 w 296"/>
                <a:gd name="T33" fmla="*/ 99 h 279"/>
                <a:gd name="T34" fmla="*/ 62 w 296"/>
                <a:gd name="T35" fmla="*/ 81 h 279"/>
                <a:gd name="T36" fmla="*/ 72 w 296"/>
                <a:gd name="T37" fmla="*/ 88 h 279"/>
                <a:gd name="T38" fmla="*/ 91 w 296"/>
                <a:gd name="T39" fmla="*/ 99 h 279"/>
                <a:gd name="T40" fmla="*/ 126 w 296"/>
                <a:gd name="T41" fmla="*/ 106 h 279"/>
                <a:gd name="T42" fmla="*/ 139 w 296"/>
                <a:gd name="T43" fmla="*/ 106 h 279"/>
                <a:gd name="T44" fmla="*/ 152 w 296"/>
                <a:gd name="T45" fmla="*/ 116 h 279"/>
                <a:gd name="T46" fmla="*/ 167 w 296"/>
                <a:gd name="T47" fmla="*/ 129 h 279"/>
                <a:gd name="T48" fmla="*/ 182 w 296"/>
                <a:gd name="T49" fmla="*/ 147 h 279"/>
                <a:gd name="T50" fmla="*/ 194 w 296"/>
                <a:gd name="T51" fmla="*/ 145 h 279"/>
                <a:gd name="T52" fmla="*/ 196 w 296"/>
                <a:gd name="T53" fmla="*/ 112 h 279"/>
                <a:gd name="T54" fmla="*/ 176 w 296"/>
                <a:gd name="T55" fmla="*/ 114 h 279"/>
                <a:gd name="T56" fmla="*/ 164 w 296"/>
                <a:gd name="T57" fmla="*/ 91 h 279"/>
                <a:gd name="T58" fmla="*/ 171 w 296"/>
                <a:gd name="T59" fmla="*/ 62 h 279"/>
                <a:gd name="T60" fmla="*/ 168 w 296"/>
                <a:gd name="T61" fmla="*/ 34 h 279"/>
                <a:gd name="T62" fmla="*/ 178 w 296"/>
                <a:gd name="T63" fmla="*/ 20 h 279"/>
                <a:gd name="T64" fmla="*/ 193 w 296"/>
                <a:gd name="T65" fmla="*/ 6 h 279"/>
                <a:gd name="T66" fmla="*/ 224 w 296"/>
                <a:gd name="T67" fmla="*/ 0 h 279"/>
                <a:gd name="T68" fmla="*/ 249 w 296"/>
                <a:gd name="T69" fmla="*/ 20 h 279"/>
                <a:gd name="T70" fmla="*/ 279 w 296"/>
                <a:gd name="T71" fmla="*/ 37 h 279"/>
                <a:gd name="T72" fmla="*/ 287 w 296"/>
                <a:gd name="T73" fmla="*/ 48 h 279"/>
                <a:gd name="T74" fmla="*/ 294 w 296"/>
                <a:gd name="T75"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79">
                  <a:moveTo>
                    <a:pt x="294" y="69"/>
                  </a:moveTo>
                  <a:cubicBezTo>
                    <a:pt x="293" y="72"/>
                    <a:pt x="285" y="68"/>
                    <a:pt x="286" y="75"/>
                  </a:cubicBezTo>
                  <a:cubicBezTo>
                    <a:pt x="286" y="83"/>
                    <a:pt x="289" y="86"/>
                    <a:pt x="288" y="93"/>
                  </a:cubicBezTo>
                  <a:cubicBezTo>
                    <a:pt x="286" y="99"/>
                    <a:pt x="284" y="100"/>
                    <a:pt x="286" y="107"/>
                  </a:cubicBezTo>
                  <a:cubicBezTo>
                    <a:pt x="288" y="113"/>
                    <a:pt x="295" y="119"/>
                    <a:pt x="290" y="120"/>
                  </a:cubicBezTo>
                  <a:cubicBezTo>
                    <a:pt x="285" y="122"/>
                    <a:pt x="279" y="124"/>
                    <a:pt x="278" y="127"/>
                  </a:cubicBezTo>
                  <a:cubicBezTo>
                    <a:pt x="277" y="131"/>
                    <a:pt x="281" y="133"/>
                    <a:pt x="277" y="139"/>
                  </a:cubicBezTo>
                  <a:cubicBezTo>
                    <a:pt x="272" y="146"/>
                    <a:pt x="269" y="147"/>
                    <a:pt x="270" y="152"/>
                  </a:cubicBezTo>
                  <a:cubicBezTo>
                    <a:pt x="271" y="157"/>
                    <a:pt x="270" y="158"/>
                    <a:pt x="276" y="163"/>
                  </a:cubicBezTo>
                  <a:cubicBezTo>
                    <a:pt x="277" y="163"/>
                    <a:pt x="277" y="163"/>
                    <a:pt x="277" y="164"/>
                  </a:cubicBezTo>
                  <a:cubicBezTo>
                    <a:pt x="261" y="170"/>
                    <a:pt x="208" y="192"/>
                    <a:pt x="207" y="194"/>
                  </a:cubicBezTo>
                  <a:cubicBezTo>
                    <a:pt x="205" y="197"/>
                    <a:pt x="210" y="200"/>
                    <a:pt x="211" y="205"/>
                  </a:cubicBezTo>
                  <a:cubicBezTo>
                    <a:pt x="211" y="207"/>
                    <a:pt x="210" y="209"/>
                    <a:pt x="209" y="210"/>
                  </a:cubicBezTo>
                  <a:cubicBezTo>
                    <a:pt x="207" y="210"/>
                    <a:pt x="204" y="210"/>
                    <a:pt x="200" y="210"/>
                  </a:cubicBezTo>
                  <a:cubicBezTo>
                    <a:pt x="194" y="210"/>
                    <a:pt x="180" y="210"/>
                    <a:pt x="178" y="215"/>
                  </a:cubicBezTo>
                  <a:cubicBezTo>
                    <a:pt x="176" y="219"/>
                    <a:pt x="169" y="220"/>
                    <a:pt x="169" y="226"/>
                  </a:cubicBezTo>
                  <a:cubicBezTo>
                    <a:pt x="169" y="232"/>
                    <a:pt x="170" y="237"/>
                    <a:pt x="165" y="239"/>
                  </a:cubicBezTo>
                  <a:cubicBezTo>
                    <a:pt x="161" y="241"/>
                    <a:pt x="153" y="241"/>
                    <a:pt x="150" y="245"/>
                  </a:cubicBezTo>
                  <a:cubicBezTo>
                    <a:pt x="146" y="249"/>
                    <a:pt x="144" y="248"/>
                    <a:pt x="141" y="256"/>
                  </a:cubicBezTo>
                  <a:cubicBezTo>
                    <a:pt x="138" y="263"/>
                    <a:pt x="140" y="263"/>
                    <a:pt x="132" y="268"/>
                  </a:cubicBezTo>
                  <a:cubicBezTo>
                    <a:pt x="124" y="274"/>
                    <a:pt x="121" y="279"/>
                    <a:pt x="117" y="279"/>
                  </a:cubicBezTo>
                  <a:cubicBezTo>
                    <a:pt x="113" y="279"/>
                    <a:pt x="107" y="277"/>
                    <a:pt x="101" y="275"/>
                  </a:cubicBezTo>
                  <a:cubicBezTo>
                    <a:pt x="95" y="273"/>
                    <a:pt x="92" y="271"/>
                    <a:pt x="87" y="271"/>
                  </a:cubicBezTo>
                  <a:cubicBezTo>
                    <a:pt x="85" y="271"/>
                    <a:pt x="82" y="270"/>
                    <a:pt x="79" y="271"/>
                  </a:cubicBezTo>
                  <a:cubicBezTo>
                    <a:pt x="78" y="268"/>
                    <a:pt x="77" y="264"/>
                    <a:pt x="75" y="263"/>
                  </a:cubicBezTo>
                  <a:cubicBezTo>
                    <a:pt x="72" y="262"/>
                    <a:pt x="72" y="259"/>
                    <a:pt x="63" y="260"/>
                  </a:cubicBezTo>
                  <a:cubicBezTo>
                    <a:pt x="54" y="262"/>
                    <a:pt x="53" y="260"/>
                    <a:pt x="46" y="264"/>
                  </a:cubicBezTo>
                  <a:cubicBezTo>
                    <a:pt x="43" y="266"/>
                    <a:pt x="40" y="266"/>
                    <a:pt x="37" y="266"/>
                  </a:cubicBezTo>
                  <a:cubicBezTo>
                    <a:pt x="30" y="259"/>
                    <a:pt x="6" y="237"/>
                    <a:pt x="5" y="230"/>
                  </a:cubicBezTo>
                  <a:cubicBezTo>
                    <a:pt x="3" y="221"/>
                    <a:pt x="0" y="137"/>
                    <a:pt x="5" y="136"/>
                  </a:cubicBezTo>
                  <a:cubicBezTo>
                    <a:pt x="9" y="136"/>
                    <a:pt x="57" y="139"/>
                    <a:pt x="54" y="136"/>
                  </a:cubicBezTo>
                  <a:cubicBezTo>
                    <a:pt x="51" y="134"/>
                    <a:pt x="44" y="126"/>
                    <a:pt x="52" y="122"/>
                  </a:cubicBezTo>
                  <a:cubicBezTo>
                    <a:pt x="59" y="117"/>
                    <a:pt x="55" y="112"/>
                    <a:pt x="54" y="109"/>
                  </a:cubicBezTo>
                  <a:cubicBezTo>
                    <a:pt x="54" y="106"/>
                    <a:pt x="56" y="103"/>
                    <a:pt x="56" y="99"/>
                  </a:cubicBezTo>
                  <a:cubicBezTo>
                    <a:pt x="56" y="95"/>
                    <a:pt x="55" y="85"/>
                    <a:pt x="56" y="80"/>
                  </a:cubicBezTo>
                  <a:cubicBezTo>
                    <a:pt x="59" y="80"/>
                    <a:pt x="59" y="77"/>
                    <a:pt x="62" y="81"/>
                  </a:cubicBezTo>
                  <a:cubicBezTo>
                    <a:pt x="65" y="85"/>
                    <a:pt x="60" y="93"/>
                    <a:pt x="65" y="91"/>
                  </a:cubicBezTo>
                  <a:cubicBezTo>
                    <a:pt x="70" y="90"/>
                    <a:pt x="61" y="88"/>
                    <a:pt x="72" y="88"/>
                  </a:cubicBezTo>
                  <a:cubicBezTo>
                    <a:pt x="83" y="88"/>
                    <a:pt x="87" y="83"/>
                    <a:pt x="88" y="88"/>
                  </a:cubicBezTo>
                  <a:cubicBezTo>
                    <a:pt x="88" y="94"/>
                    <a:pt x="84" y="95"/>
                    <a:pt x="91" y="99"/>
                  </a:cubicBezTo>
                  <a:cubicBezTo>
                    <a:pt x="97" y="102"/>
                    <a:pt x="99" y="104"/>
                    <a:pt x="107" y="106"/>
                  </a:cubicBezTo>
                  <a:cubicBezTo>
                    <a:pt x="116" y="107"/>
                    <a:pt x="125" y="110"/>
                    <a:pt x="126" y="106"/>
                  </a:cubicBezTo>
                  <a:cubicBezTo>
                    <a:pt x="127" y="101"/>
                    <a:pt x="128" y="97"/>
                    <a:pt x="130" y="98"/>
                  </a:cubicBezTo>
                  <a:cubicBezTo>
                    <a:pt x="133" y="99"/>
                    <a:pt x="137" y="103"/>
                    <a:pt x="139" y="106"/>
                  </a:cubicBezTo>
                  <a:cubicBezTo>
                    <a:pt x="141" y="108"/>
                    <a:pt x="140" y="112"/>
                    <a:pt x="142" y="114"/>
                  </a:cubicBezTo>
                  <a:cubicBezTo>
                    <a:pt x="145" y="116"/>
                    <a:pt x="149" y="115"/>
                    <a:pt x="152" y="116"/>
                  </a:cubicBezTo>
                  <a:cubicBezTo>
                    <a:pt x="155" y="117"/>
                    <a:pt x="155" y="117"/>
                    <a:pt x="159" y="120"/>
                  </a:cubicBezTo>
                  <a:cubicBezTo>
                    <a:pt x="164" y="124"/>
                    <a:pt x="166" y="124"/>
                    <a:pt x="167" y="129"/>
                  </a:cubicBezTo>
                  <a:cubicBezTo>
                    <a:pt x="168" y="134"/>
                    <a:pt x="173" y="136"/>
                    <a:pt x="174" y="140"/>
                  </a:cubicBezTo>
                  <a:cubicBezTo>
                    <a:pt x="175" y="144"/>
                    <a:pt x="178" y="148"/>
                    <a:pt x="182" y="147"/>
                  </a:cubicBezTo>
                  <a:cubicBezTo>
                    <a:pt x="186" y="147"/>
                    <a:pt x="186" y="143"/>
                    <a:pt x="189" y="143"/>
                  </a:cubicBezTo>
                  <a:cubicBezTo>
                    <a:pt x="191" y="143"/>
                    <a:pt x="194" y="141"/>
                    <a:pt x="194" y="145"/>
                  </a:cubicBezTo>
                  <a:cubicBezTo>
                    <a:pt x="195" y="148"/>
                    <a:pt x="198" y="147"/>
                    <a:pt x="198" y="147"/>
                  </a:cubicBezTo>
                  <a:cubicBezTo>
                    <a:pt x="198" y="147"/>
                    <a:pt x="200" y="108"/>
                    <a:pt x="196" y="112"/>
                  </a:cubicBezTo>
                  <a:cubicBezTo>
                    <a:pt x="191" y="116"/>
                    <a:pt x="192" y="119"/>
                    <a:pt x="186" y="119"/>
                  </a:cubicBezTo>
                  <a:cubicBezTo>
                    <a:pt x="181" y="119"/>
                    <a:pt x="177" y="116"/>
                    <a:pt x="176" y="114"/>
                  </a:cubicBezTo>
                  <a:cubicBezTo>
                    <a:pt x="175" y="112"/>
                    <a:pt x="173" y="112"/>
                    <a:pt x="168" y="105"/>
                  </a:cubicBezTo>
                  <a:cubicBezTo>
                    <a:pt x="163" y="97"/>
                    <a:pt x="160" y="96"/>
                    <a:pt x="164" y="91"/>
                  </a:cubicBezTo>
                  <a:cubicBezTo>
                    <a:pt x="168" y="86"/>
                    <a:pt x="168" y="82"/>
                    <a:pt x="169" y="76"/>
                  </a:cubicBezTo>
                  <a:cubicBezTo>
                    <a:pt x="171" y="70"/>
                    <a:pt x="172" y="64"/>
                    <a:pt x="171" y="62"/>
                  </a:cubicBezTo>
                  <a:cubicBezTo>
                    <a:pt x="170" y="60"/>
                    <a:pt x="170" y="51"/>
                    <a:pt x="169" y="47"/>
                  </a:cubicBezTo>
                  <a:cubicBezTo>
                    <a:pt x="169" y="42"/>
                    <a:pt x="170" y="35"/>
                    <a:pt x="168" y="34"/>
                  </a:cubicBezTo>
                  <a:cubicBezTo>
                    <a:pt x="165" y="32"/>
                    <a:pt x="159" y="33"/>
                    <a:pt x="164" y="29"/>
                  </a:cubicBezTo>
                  <a:cubicBezTo>
                    <a:pt x="169" y="25"/>
                    <a:pt x="178" y="24"/>
                    <a:pt x="178" y="20"/>
                  </a:cubicBezTo>
                  <a:cubicBezTo>
                    <a:pt x="178" y="16"/>
                    <a:pt x="174" y="11"/>
                    <a:pt x="179" y="10"/>
                  </a:cubicBezTo>
                  <a:cubicBezTo>
                    <a:pt x="183" y="9"/>
                    <a:pt x="181" y="6"/>
                    <a:pt x="193" y="6"/>
                  </a:cubicBezTo>
                  <a:cubicBezTo>
                    <a:pt x="205" y="6"/>
                    <a:pt x="209" y="4"/>
                    <a:pt x="210" y="4"/>
                  </a:cubicBezTo>
                  <a:cubicBezTo>
                    <a:pt x="211" y="3"/>
                    <a:pt x="220" y="1"/>
                    <a:pt x="224" y="0"/>
                  </a:cubicBezTo>
                  <a:cubicBezTo>
                    <a:pt x="225" y="4"/>
                    <a:pt x="227" y="7"/>
                    <a:pt x="228" y="8"/>
                  </a:cubicBezTo>
                  <a:cubicBezTo>
                    <a:pt x="233" y="14"/>
                    <a:pt x="242" y="15"/>
                    <a:pt x="249" y="20"/>
                  </a:cubicBezTo>
                  <a:cubicBezTo>
                    <a:pt x="249" y="20"/>
                    <a:pt x="262" y="26"/>
                    <a:pt x="267" y="29"/>
                  </a:cubicBezTo>
                  <a:cubicBezTo>
                    <a:pt x="272" y="31"/>
                    <a:pt x="276" y="29"/>
                    <a:pt x="279" y="37"/>
                  </a:cubicBezTo>
                  <a:cubicBezTo>
                    <a:pt x="279" y="37"/>
                    <a:pt x="279" y="37"/>
                    <a:pt x="279" y="37"/>
                  </a:cubicBezTo>
                  <a:cubicBezTo>
                    <a:pt x="283" y="45"/>
                    <a:pt x="287" y="42"/>
                    <a:pt x="287" y="48"/>
                  </a:cubicBezTo>
                  <a:cubicBezTo>
                    <a:pt x="288" y="54"/>
                    <a:pt x="288" y="54"/>
                    <a:pt x="291" y="57"/>
                  </a:cubicBezTo>
                  <a:cubicBezTo>
                    <a:pt x="293" y="60"/>
                    <a:pt x="296" y="65"/>
                    <a:pt x="294" y="6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0" name="Freeform 908">
              <a:extLst>
                <a:ext uri="{FF2B5EF4-FFF2-40B4-BE49-F238E27FC236}">
                  <a16:creationId xmlns:a16="http://schemas.microsoft.com/office/drawing/2014/main" id="{1C8EB7DC-BEA5-43B8-8744-A3B266150D9E}"/>
                </a:ext>
              </a:extLst>
            </p:cNvPr>
            <p:cNvSpPr>
              <a:spLocks/>
            </p:cNvSpPr>
            <p:nvPr/>
          </p:nvSpPr>
          <p:spPr bwMode="auto">
            <a:xfrm>
              <a:off x="4833765" y="4495869"/>
              <a:ext cx="316943" cy="548170"/>
            </a:xfrm>
            <a:custGeom>
              <a:avLst/>
              <a:gdLst>
                <a:gd name="T0" fmla="*/ 258 w 265"/>
                <a:gd name="T1" fmla="*/ 133 h 459"/>
                <a:gd name="T2" fmla="*/ 246 w 265"/>
                <a:gd name="T3" fmla="*/ 156 h 459"/>
                <a:gd name="T4" fmla="*/ 224 w 265"/>
                <a:gd name="T5" fmla="*/ 177 h 459"/>
                <a:gd name="T6" fmla="*/ 202 w 265"/>
                <a:gd name="T7" fmla="*/ 189 h 459"/>
                <a:gd name="T8" fmla="*/ 180 w 265"/>
                <a:gd name="T9" fmla="*/ 196 h 459"/>
                <a:gd name="T10" fmla="*/ 164 w 265"/>
                <a:gd name="T11" fmla="*/ 215 h 459"/>
                <a:gd name="T12" fmla="*/ 150 w 265"/>
                <a:gd name="T13" fmla="*/ 226 h 459"/>
                <a:gd name="T14" fmla="*/ 127 w 265"/>
                <a:gd name="T15" fmla="*/ 246 h 459"/>
                <a:gd name="T16" fmla="*/ 113 w 265"/>
                <a:gd name="T17" fmla="*/ 261 h 459"/>
                <a:gd name="T18" fmla="*/ 108 w 265"/>
                <a:gd name="T19" fmla="*/ 278 h 459"/>
                <a:gd name="T20" fmla="*/ 118 w 265"/>
                <a:gd name="T21" fmla="*/ 299 h 459"/>
                <a:gd name="T22" fmla="*/ 122 w 265"/>
                <a:gd name="T23" fmla="*/ 319 h 459"/>
                <a:gd name="T24" fmla="*/ 127 w 265"/>
                <a:gd name="T25" fmla="*/ 344 h 459"/>
                <a:gd name="T26" fmla="*/ 121 w 265"/>
                <a:gd name="T27" fmla="*/ 368 h 459"/>
                <a:gd name="T28" fmla="*/ 112 w 265"/>
                <a:gd name="T29" fmla="*/ 394 h 459"/>
                <a:gd name="T30" fmla="*/ 88 w 265"/>
                <a:gd name="T31" fmla="*/ 405 h 459"/>
                <a:gd name="T32" fmla="*/ 61 w 265"/>
                <a:gd name="T33" fmla="*/ 415 h 459"/>
                <a:gd name="T34" fmla="*/ 52 w 265"/>
                <a:gd name="T35" fmla="*/ 437 h 459"/>
                <a:gd name="T36" fmla="*/ 57 w 265"/>
                <a:gd name="T37" fmla="*/ 459 h 459"/>
                <a:gd name="T38" fmla="*/ 35 w 265"/>
                <a:gd name="T39" fmla="*/ 457 h 459"/>
                <a:gd name="T40" fmla="*/ 38 w 265"/>
                <a:gd name="T41" fmla="*/ 434 h 459"/>
                <a:gd name="T42" fmla="*/ 36 w 265"/>
                <a:gd name="T43" fmla="*/ 426 h 459"/>
                <a:gd name="T44" fmla="*/ 36 w 265"/>
                <a:gd name="T45" fmla="*/ 389 h 459"/>
                <a:gd name="T46" fmla="*/ 29 w 265"/>
                <a:gd name="T47" fmla="*/ 356 h 459"/>
                <a:gd name="T48" fmla="*/ 23 w 265"/>
                <a:gd name="T49" fmla="*/ 330 h 459"/>
                <a:gd name="T50" fmla="*/ 44 w 265"/>
                <a:gd name="T51" fmla="*/ 308 h 459"/>
                <a:gd name="T52" fmla="*/ 55 w 265"/>
                <a:gd name="T53" fmla="*/ 280 h 459"/>
                <a:gd name="T54" fmla="*/ 63 w 265"/>
                <a:gd name="T55" fmla="*/ 256 h 459"/>
                <a:gd name="T56" fmla="*/ 64 w 265"/>
                <a:gd name="T57" fmla="*/ 233 h 459"/>
                <a:gd name="T58" fmla="*/ 70 w 265"/>
                <a:gd name="T59" fmla="*/ 207 h 459"/>
                <a:gd name="T60" fmla="*/ 68 w 265"/>
                <a:gd name="T61" fmla="*/ 175 h 459"/>
                <a:gd name="T62" fmla="*/ 42 w 265"/>
                <a:gd name="T63" fmla="*/ 161 h 459"/>
                <a:gd name="T64" fmla="*/ 5 w 265"/>
                <a:gd name="T65" fmla="*/ 149 h 459"/>
                <a:gd name="T66" fmla="*/ 6 w 265"/>
                <a:gd name="T67" fmla="*/ 137 h 459"/>
                <a:gd name="T68" fmla="*/ 72 w 265"/>
                <a:gd name="T69" fmla="*/ 96 h 459"/>
                <a:gd name="T70" fmla="*/ 92 w 265"/>
                <a:gd name="T71" fmla="*/ 110 h 459"/>
                <a:gd name="T72" fmla="*/ 111 w 265"/>
                <a:gd name="T73" fmla="*/ 127 h 459"/>
                <a:gd name="T74" fmla="*/ 103 w 265"/>
                <a:gd name="T75" fmla="*/ 155 h 459"/>
                <a:gd name="T76" fmla="*/ 120 w 265"/>
                <a:gd name="T77" fmla="*/ 182 h 459"/>
                <a:gd name="T78" fmla="*/ 126 w 265"/>
                <a:gd name="T79" fmla="*/ 171 h 459"/>
                <a:gd name="T80" fmla="*/ 135 w 265"/>
                <a:gd name="T81" fmla="*/ 154 h 459"/>
                <a:gd name="T82" fmla="*/ 140 w 265"/>
                <a:gd name="T83" fmla="*/ 122 h 459"/>
                <a:gd name="T84" fmla="*/ 119 w 265"/>
                <a:gd name="T85" fmla="*/ 85 h 459"/>
                <a:gd name="T86" fmla="*/ 116 w 265"/>
                <a:gd name="T87" fmla="*/ 75 h 459"/>
                <a:gd name="T88" fmla="*/ 116 w 265"/>
                <a:gd name="T89" fmla="*/ 47 h 459"/>
                <a:gd name="T90" fmla="*/ 122 w 265"/>
                <a:gd name="T91" fmla="*/ 29 h 459"/>
                <a:gd name="T92" fmla="*/ 152 w 265"/>
                <a:gd name="T93" fmla="*/ 27 h 459"/>
                <a:gd name="T94" fmla="*/ 179 w 265"/>
                <a:gd name="T95" fmla="*/ 31 h 459"/>
                <a:gd name="T96" fmla="*/ 201 w 265"/>
                <a:gd name="T97" fmla="*/ 18 h 459"/>
                <a:gd name="T98" fmla="*/ 227 w 265"/>
                <a:gd name="T99" fmla="*/ 17 h 459"/>
                <a:gd name="T100" fmla="*/ 259 w 265"/>
                <a:gd name="T101" fmla="*/ 0 h 459"/>
                <a:gd name="T102" fmla="*/ 259 w 265"/>
                <a:gd name="T103" fmla="*/ 18 h 459"/>
                <a:gd name="T104" fmla="*/ 259 w 265"/>
                <a:gd name="T105" fmla="*/ 49 h 459"/>
                <a:gd name="T106" fmla="*/ 259 w 265"/>
                <a:gd name="T107" fmla="*/ 88 h 459"/>
                <a:gd name="T108" fmla="*/ 264 w 265"/>
                <a:gd name="T109" fmla="*/ 1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59">
                  <a:moveTo>
                    <a:pt x="263" y="121"/>
                  </a:moveTo>
                  <a:cubicBezTo>
                    <a:pt x="261" y="129"/>
                    <a:pt x="258" y="129"/>
                    <a:pt x="258" y="133"/>
                  </a:cubicBezTo>
                  <a:cubicBezTo>
                    <a:pt x="257" y="137"/>
                    <a:pt x="259" y="141"/>
                    <a:pt x="255" y="145"/>
                  </a:cubicBezTo>
                  <a:cubicBezTo>
                    <a:pt x="251" y="150"/>
                    <a:pt x="249" y="152"/>
                    <a:pt x="246" y="156"/>
                  </a:cubicBezTo>
                  <a:cubicBezTo>
                    <a:pt x="243" y="161"/>
                    <a:pt x="237" y="163"/>
                    <a:pt x="234" y="167"/>
                  </a:cubicBezTo>
                  <a:cubicBezTo>
                    <a:pt x="231" y="171"/>
                    <a:pt x="228" y="176"/>
                    <a:pt x="224" y="177"/>
                  </a:cubicBezTo>
                  <a:cubicBezTo>
                    <a:pt x="220" y="178"/>
                    <a:pt x="217" y="180"/>
                    <a:pt x="215" y="182"/>
                  </a:cubicBezTo>
                  <a:cubicBezTo>
                    <a:pt x="212" y="184"/>
                    <a:pt x="206" y="187"/>
                    <a:pt x="202" y="189"/>
                  </a:cubicBezTo>
                  <a:cubicBezTo>
                    <a:pt x="198" y="190"/>
                    <a:pt x="192" y="190"/>
                    <a:pt x="192" y="191"/>
                  </a:cubicBezTo>
                  <a:cubicBezTo>
                    <a:pt x="192" y="192"/>
                    <a:pt x="184" y="192"/>
                    <a:pt x="180" y="196"/>
                  </a:cubicBezTo>
                  <a:cubicBezTo>
                    <a:pt x="176" y="200"/>
                    <a:pt x="174" y="201"/>
                    <a:pt x="169" y="205"/>
                  </a:cubicBezTo>
                  <a:cubicBezTo>
                    <a:pt x="163" y="209"/>
                    <a:pt x="164" y="214"/>
                    <a:pt x="164" y="215"/>
                  </a:cubicBezTo>
                  <a:cubicBezTo>
                    <a:pt x="164" y="217"/>
                    <a:pt x="161" y="216"/>
                    <a:pt x="158" y="219"/>
                  </a:cubicBezTo>
                  <a:cubicBezTo>
                    <a:pt x="155" y="222"/>
                    <a:pt x="151" y="222"/>
                    <a:pt x="150" y="226"/>
                  </a:cubicBezTo>
                  <a:cubicBezTo>
                    <a:pt x="148" y="230"/>
                    <a:pt x="146" y="232"/>
                    <a:pt x="140" y="236"/>
                  </a:cubicBezTo>
                  <a:cubicBezTo>
                    <a:pt x="134" y="240"/>
                    <a:pt x="129" y="241"/>
                    <a:pt x="127" y="246"/>
                  </a:cubicBezTo>
                  <a:cubicBezTo>
                    <a:pt x="125" y="250"/>
                    <a:pt x="126" y="253"/>
                    <a:pt x="121" y="257"/>
                  </a:cubicBezTo>
                  <a:cubicBezTo>
                    <a:pt x="116" y="261"/>
                    <a:pt x="118" y="257"/>
                    <a:pt x="113" y="261"/>
                  </a:cubicBezTo>
                  <a:cubicBezTo>
                    <a:pt x="108" y="264"/>
                    <a:pt x="107" y="262"/>
                    <a:pt x="107" y="268"/>
                  </a:cubicBezTo>
                  <a:cubicBezTo>
                    <a:pt x="108" y="274"/>
                    <a:pt x="107" y="274"/>
                    <a:pt x="108" y="278"/>
                  </a:cubicBezTo>
                  <a:cubicBezTo>
                    <a:pt x="109" y="282"/>
                    <a:pt x="114" y="284"/>
                    <a:pt x="116" y="288"/>
                  </a:cubicBezTo>
                  <a:cubicBezTo>
                    <a:pt x="118" y="292"/>
                    <a:pt x="118" y="295"/>
                    <a:pt x="118" y="299"/>
                  </a:cubicBezTo>
                  <a:cubicBezTo>
                    <a:pt x="117" y="303"/>
                    <a:pt x="119" y="306"/>
                    <a:pt x="121" y="309"/>
                  </a:cubicBezTo>
                  <a:cubicBezTo>
                    <a:pt x="122" y="312"/>
                    <a:pt x="122" y="315"/>
                    <a:pt x="122" y="319"/>
                  </a:cubicBezTo>
                  <a:cubicBezTo>
                    <a:pt x="122" y="324"/>
                    <a:pt x="121" y="319"/>
                    <a:pt x="124" y="329"/>
                  </a:cubicBezTo>
                  <a:cubicBezTo>
                    <a:pt x="128" y="338"/>
                    <a:pt x="128" y="340"/>
                    <a:pt x="127" y="344"/>
                  </a:cubicBezTo>
                  <a:cubicBezTo>
                    <a:pt x="127" y="349"/>
                    <a:pt x="128" y="356"/>
                    <a:pt x="126" y="358"/>
                  </a:cubicBezTo>
                  <a:cubicBezTo>
                    <a:pt x="124" y="359"/>
                    <a:pt x="120" y="362"/>
                    <a:pt x="121" y="368"/>
                  </a:cubicBezTo>
                  <a:cubicBezTo>
                    <a:pt x="122" y="373"/>
                    <a:pt x="126" y="376"/>
                    <a:pt x="123" y="381"/>
                  </a:cubicBezTo>
                  <a:cubicBezTo>
                    <a:pt x="120" y="385"/>
                    <a:pt x="117" y="392"/>
                    <a:pt x="112" y="394"/>
                  </a:cubicBezTo>
                  <a:cubicBezTo>
                    <a:pt x="107" y="397"/>
                    <a:pt x="108" y="393"/>
                    <a:pt x="102" y="398"/>
                  </a:cubicBezTo>
                  <a:cubicBezTo>
                    <a:pt x="95" y="402"/>
                    <a:pt x="96" y="402"/>
                    <a:pt x="88" y="405"/>
                  </a:cubicBezTo>
                  <a:cubicBezTo>
                    <a:pt x="81" y="408"/>
                    <a:pt x="83" y="408"/>
                    <a:pt x="74" y="411"/>
                  </a:cubicBezTo>
                  <a:cubicBezTo>
                    <a:pt x="66" y="414"/>
                    <a:pt x="66" y="410"/>
                    <a:pt x="61" y="415"/>
                  </a:cubicBezTo>
                  <a:cubicBezTo>
                    <a:pt x="56" y="420"/>
                    <a:pt x="51" y="419"/>
                    <a:pt x="51" y="424"/>
                  </a:cubicBezTo>
                  <a:cubicBezTo>
                    <a:pt x="50" y="429"/>
                    <a:pt x="49" y="434"/>
                    <a:pt x="52" y="437"/>
                  </a:cubicBezTo>
                  <a:cubicBezTo>
                    <a:pt x="55" y="440"/>
                    <a:pt x="57" y="445"/>
                    <a:pt x="57" y="449"/>
                  </a:cubicBezTo>
                  <a:cubicBezTo>
                    <a:pt x="57" y="452"/>
                    <a:pt x="58" y="454"/>
                    <a:pt x="57" y="459"/>
                  </a:cubicBezTo>
                  <a:cubicBezTo>
                    <a:pt x="52" y="458"/>
                    <a:pt x="40" y="457"/>
                    <a:pt x="36" y="457"/>
                  </a:cubicBezTo>
                  <a:cubicBezTo>
                    <a:pt x="35" y="457"/>
                    <a:pt x="35" y="457"/>
                    <a:pt x="35" y="457"/>
                  </a:cubicBezTo>
                  <a:cubicBezTo>
                    <a:pt x="33" y="456"/>
                    <a:pt x="36" y="453"/>
                    <a:pt x="39" y="446"/>
                  </a:cubicBezTo>
                  <a:cubicBezTo>
                    <a:pt x="43" y="439"/>
                    <a:pt x="40" y="439"/>
                    <a:pt x="38" y="434"/>
                  </a:cubicBezTo>
                  <a:cubicBezTo>
                    <a:pt x="38" y="433"/>
                    <a:pt x="38" y="432"/>
                    <a:pt x="37" y="432"/>
                  </a:cubicBezTo>
                  <a:cubicBezTo>
                    <a:pt x="36" y="428"/>
                    <a:pt x="35" y="429"/>
                    <a:pt x="36" y="426"/>
                  </a:cubicBezTo>
                  <a:cubicBezTo>
                    <a:pt x="37" y="422"/>
                    <a:pt x="37" y="414"/>
                    <a:pt x="36" y="403"/>
                  </a:cubicBezTo>
                  <a:cubicBezTo>
                    <a:pt x="36" y="393"/>
                    <a:pt x="36" y="395"/>
                    <a:pt x="36" y="389"/>
                  </a:cubicBezTo>
                  <a:cubicBezTo>
                    <a:pt x="36" y="383"/>
                    <a:pt x="34" y="378"/>
                    <a:pt x="29" y="369"/>
                  </a:cubicBezTo>
                  <a:cubicBezTo>
                    <a:pt x="25" y="361"/>
                    <a:pt x="29" y="363"/>
                    <a:pt x="29" y="356"/>
                  </a:cubicBezTo>
                  <a:cubicBezTo>
                    <a:pt x="28" y="348"/>
                    <a:pt x="27" y="345"/>
                    <a:pt x="24" y="338"/>
                  </a:cubicBezTo>
                  <a:cubicBezTo>
                    <a:pt x="22" y="335"/>
                    <a:pt x="22" y="332"/>
                    <a:pt x="23" y="330"/>
                  </a:cubicBezTo>
                  <a:cubicBezTo>
                    <a:pt x="25" y="327"/>
                    <a:pt x="26" y="325"/>
                    <a:pt x="28" y="324"/>
                  </a:cubicBezTo>
                  <a:cubicBezTo>
                    <a:pt x="31" y="320"/>
                    <a:pt x="37" y="313"/>
                    <a:pt x="44" y="308"/>
                  </a:cubicBezTo>
                  <a:cubicBezTo>
                    <a:pt x="51" y="303"/>
                    <a:pt x="51" y="305"/>
                    <a:pt x="51" y="302"/>
                  </a:cubicBezTo>
                  <a:cubicBezTo>
                    <a:pt x="50" y="299"/>
                    <a:pt x="54" y="284"/>
                    <a:pt x="55" y="280"/>
                  </a:cubicBezTo>
                  <a:cubicBezTo>
                    <a:pt x="56" y="275"/>
                    <a:pt x="63" y="269"/>
                    <a:pt x="66" y="264"/>
                  </a:cubicBezTo>
                  <a:cubicBezTo>
                    <a:pt x="69" y="259"/>
                    <a:pt x="66" y="258"/>
                    <a:pt x="63" y="256"/>
                  </a:cubicBezTo>
                  <a:cubicBezTo>
                    <a:pt x="60" y="253"/>
                    <a:pt x="64" y="249"/>
                    <a:pt x="64" y="245"/>
                  </a:cubicBezTo>
                  <a:cubicBezTo>
                    <a:pt x="64" y="241"/>
                    <a:pt x="63" y="239"/>
                    <a:pt x="64" y="233"/>
                  </a:cubicBezTo>
                  <a:cubicBezTo>
                    <a:pt x="65" y="227"/>
                    <a:pt x="67" y="226"/>
                    <a:pt x="68" y="221"/>
                  </a:cubicBezTo>
                  <a:cubicBezTo>
                    <a:pt x="70" y="215"/>
                    <a:pt x="69" y="214"/>
                    <a:pt x="70" y="207"/>
                  </a:cubicBezTo>
                  <a:cubicBezTo>
                    <a:pt x="70" y="201"/>
                    <a:pt x="71" y="193"/>
                    <a:pt x="68" y="185"/>
                  </a:cubicBezTo>
                  <a:cubicBezTo>
                    <a:pt x="65" y="178"/>
                    <a:pt x="68" y="178"/>
                    <a:pt x="68" y="175"/>
                  </a:cubicBezTo>
                  <a:cubicBezTo>
                    <a:pt x="68" y="172"/>
                    <a:pt x="66" y="172"/>
                    <a:pt x="58" y="167"/>
                  </a:cubicBezTo>
                  <a:cubicBezTo>
                    <a:pt x="51" y="162"/>
                    <a:pt x="49" y="164"/>
                    <a:pt x="42" y="161"/>
                  </a:cubicBezTo>
                  <a:cubicBezTo>
                    <a:pt x="35" y="159"/>
                    <a:pt x="35" y="157"/>
                    <a:pt x="25" y="153"/>
                  </a:cubicBezTo>
                  <a:cubicBezTo>
                    <a:pt x="14" y="149"/>
                    <a:pt x="11" y="152"/>
                    <a:pt x="5" y="149"/>
                  </a:cubicBezTo>
                  <a:cubicBezTo>
                    <a:pt x="2" y="147"/>
                    <a:pt x="3" y="145"/>
                    <a:pt x="4" y="142"/>
                  </a:cubicBezTo>
                  <a:cubicBezTo>
                    <a:pt x="5" y="141"/>
                    <a:pt x="6" y="139"/>
                    <a:pt x="6" y="137"/>
                  </a:cubicBezTo>
                  <a:cubicBezTo>
                    <a:pt x="5" y="132"/>
                    <a:pt x="0" y="129"/>
                    <a:pt x="2" y="126"/>
                  </a:cubicBezTo>
                  <a:cubicBezTo>
                    <a:pt x="3" y="124"/>
                    <a:pt x="56" y="102"/>
                    <a:pt x="72" y="96"/>
                  </a:cubicBezTo>
                  <a:cubicBezTo>
                    <a:pt x="78" y="100"/>
                    <a:pt x="82" y="104"/>
                    <a:pt x="84" y="107"/>
                  </a:cubicBezTo>
                  <a:cubicBezTo>
                    <a:pt x="86" y="110"/>
                    <a:pt x="82" y="110"/>
                    <a:pt x="92" y="110"/>
                  </a:cubicBezTo>
                  <a:cubicBezTo>
                    <a:pt x="101" y="110"/>
                    <a:pt x="103" y="105"/>
                    <a:pt x="108" y="110"/>
                  </a:cubicBezTo>
                  <a:cubicBezTo>
                    <a:pt x="112" y="115"/>
                    <a:pt x="112" y="120"/>
                    <a:pt x="111" y="127"/>
                  </a:cubicBezTo>
                  <a:cubicBezTo>
                    <a:pt x="109" y="133"/>
                    <a:pt x="106" y="134"/>
                    <a:pt x="105" y="140"/>
                  </a:cubicBezTo>
                  <a:cubicBezTo>
                    <a:pt x="104" y="147"/>
                    <a:pt x="96" y="145"/>
                    <a:pt x="103" y="155"/>
                  </a:cubicBezTo>
                  <a:cubicBezTo>
                    <a:pt x="110" y="164"/>
                    <a:pt x="110" y="164"/>
                    <a:pt x="114" y="171"/>
                  </a:cubicBezTo>
                  <a:cubicBezTo>
                    <a:pt x="117" y="177"/>
                    <a:pt x="117" y="179"/>
                    <a:pt x="120" y="182"/>
                  </a:cubicBezTo>
                  <a:cubicBezTo>
                    <a:pt x="122" y="185"/>
                    <a:pt x="125" y="191"/>
                    <a:pt x="126" y="184"/>
                  </a:cubicBezTo>
                  <a:cubicBezTo>
                    <a:pt x="127" y="177"/>
                    <a:pt x="127" y="177"/>
                    <a:pt x="126" y="171"/>
                  </a:cubicBezTo>
                  <a:cubicBezTo>
                    <a:pt x="125" y="166"/>
                    <a:pt x="121" y="167"/>
                    <a:pt x="125" y="162"/>
                  </a:cubicBezTo>
                  <a:cubicBezTo>
                    <a:pt x="129" y="157"/>
                    <a:pt x="129" y="153"/>
                    <a:pt x="135" y="154"/>
                  </a:cubicBezTo>
                  <a:cubicBezTo>
                    <a:pt x="142" y="154"/>
                    <a:pt x="140" y="151"/>
                    <a:pt x="140" y="143"/>
                  </a:cubicBezTo>
                  <a:cubicBezTo>
                    <a:pt x="140" y="136"/>
                    <a:pt x="136" y="126"/>
                    <a:pt x="140" y="122"/>
                  </a:cubicBezTo>
                  <a:cubicBezTo>
                    <a:pt x="144" y="118"/>
                    <a:pt x="148" y="122"/>
                    <a:pt x="140" y="108"/>
                  </a:cubicBezTo>
                  <a:cubicBezTo>
                    <a:pt x="132" y="94"/>
                    <a:pt x="122" y="88"/>
                    <a:pt x="119" y="85"/>
                  </a:cubicBezTo>
                  <a:cubicBezTo>
                    <a:pt x="119" y="85"/>
                    <a:pt x="119" y="85"/>
                    <a:pt x="119" y="85"/>
                  </a:cubicBezTo>
                  <a:cubicBezTo>
                    <a:pt x="117" y="82"/>
                    <a:pt x="116" y="79"/>
                    <a:pt x="116" y="75"/>
                  </a:cubicBezTo>
                  <a:cubicBezTo>
                    <a:pt x="115" y="71"/>
                    <a:pt x="116" y="65"/>
                    <a:pt x="115" y="59"/>
                  </a:cubicBezTo>
                  <a:cubicBezTo>
                    <a:pt x="114" y="52"/>
                    <a:pt x="115" y="49"/>
                    <a:pt x="116" y="47"/>
                  </a:cubicBezTo>
                  <a:cubicBezTo>
                    <a:pt x="117" y="44"/>
                    <a:pt x="123" y="38"/>
                    <a:pt x="123" y="35"/>
                  </a:cubicBezTo>
                  <a:cubicBezTo>
                    <a:pt x="123" y="33"/>
                    <a:pt x="123" y="31"/>
                    <a:pt x="122" y="29"/>
                  </a:cubicBezTo>
                  <a:cubicBezTo>
                    <a:pt x="127" y="31"/>
                    <a:pt x="131" y="30"/>
                    <a:pt x="135" y="28"/>
                  </a:cubicBezTo>
                  <a:cubicBezTo>
                    <a:pt x="142" y="24"/>
                    <a:pt x="147" y="21"/>
                    <a:pt x="152" y="27"/>
                  </a:cubicBezTo>
                  <a:cubicBezTo>
                    <a:pt x="156" y="32"/>
                    <a:pt x="163" y="38"/>
                    <a:pt x="167" y="32"/>
                  </a:cubicBezTo>
                  <a:cubicBezTo>
                    <a:pt x="171" y="27"/>
                    <a:pt x="175" y="29"/>
                    <a:pt x="179" y="31"/>
                  </a:cubicBezTo>
                  <a:cubicBezTo>
                    <a:pt x="183" y="33"/>
                    <a:pt x="193" y="26"/>
                    <a:pt x="195" y="23"/>
                  </a:cubicBezTo>
                  <a:cubicBezTo>
                    <a:pt x="197" y="19"/>
                    <a:pt x="196" y="14"/>
                    <a:pt x="201" y="18"/>
                  </a:cubicBezTo>
                  <a:cubicBezTo>
                    <a:pt x="205" y="23"/>
                    <a:pt x="202" y="26"/>
                    <a:pt x="212" y="22"/>
                  </a:cubicBezTo>
                  <a:cubicBezTo>
                    <a:pt x="221" y="18"/>
                    <a:pt x="220" y="19"/>
                    <a:pt x="227" y="17"/>
                  </a:cubicBezTo>
                  <a:cubicBezTo>
                    <a:pt x="234" y="15"/>
                    <a:pt x="237" y="8"/>
                    <a:pt x="243" y="6"/>
                  </a:cubicBezTo>
                  <a:cubicBezTo>
                    <a:pt x="248" y="4"/>
                    <a:pt x="256" y="1"/>
                    <a:pt x="259" y="0"/>
                  </a:cubicBezTo>
                  <a:cubicBezTo>
                    <a:pt x="262" y="2"/>
                    <a:pt x="264" y="2"/>
                    <a:pt x="263" y="7"/>
                  </a:cubicBezTo>
                  <a:cubicBezTo>
                    <a:pt x="263" y="12"/>
                    <a:pt x="260" y="13"/>
                    <a:pt x="259" y="18"/>
                  </a:cubicBezTo>
                  <a:cubicBezTo>
                    <a:pt x="259" y="24"/>
                    <a:pt x="256" y="30"/>
                    <a:pt x="258" y="36"/>
                  </a:cubicBezTo>
                  <a:cubicBezTo>
                    <a:pt x="260" y="43"/>
                    <a:pt x="258" y="40"/>
                    <a:pt x="259" y="49"/>
                  </a:cubicBezTo>
                  <a:cubicBezTo>
                    <a:pt x="259" y="58"/>
                    <a:pt x="261" y="59"/>
                    <a:pt x="259" y="70"/>
                  </a:cubicBezTo>
                  <a:cubicBezTo>
                    <a:pt x="258" y="80"/>
                    <a:pt x="259" y="81"/>
                    <a:pt x="259" y="88"/>
                  </a:cubicBezTo>
                  <a:cubicBezTo>
                    <a:pt x="259" y="94"/>
                    <a:pt x="261" y="92"/>
                    <a:pt x="262" y="100"/>
                  </a:cubicBezTo>
                  <a:cubicBezTo>
                    <a:pt x="263" y="107"/>
                    <a:pt x="264" y="105"/>
                    <a:pt x="264" y="110"/>
                  </a:cubicBezTo>
                  <a:cubicBezTo>
                    <a:pt x="265" y="115"/>
                    <a:pt x="264" y="113"/>
                    <a:pt x="263" y="12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1" name="Freeform 909">
              <a:extLst>
                <a:ext uri="{FF2B5EF4-FFF2-40B4-BE49-F238E27FC236}">
                  <a16:creationId xmlns:a16="http://schemas.microsoft.com/office/drawing/2014/main" id="{81837B75-9428-401D-BDAB-D4566C129E58}"/>
                </a:ext>
              </a:extLst>
            </p:cNvPr>
            <p:cNvSpPr>
              <a:spLocks/>
            </p:cNvSpPr>
            <p:nvPr/>
          </p:nvSpPr>
          <p:spPr bwMode="auto">
            <a:xfrm>
              <a:off x="4909512" y="4457996"/>
              <a:ext cx="99667" cy="265115"/>
            </a:xfrm>
            <a:custGeom>
              <a:avLst/>
              <a:gdLst>
                <a:gd name="T0" fmla="*/ 76 w 84"/>
                <a:gd name="T1" fmla="*/ 153 h 222"/>
                <a:gd name="T2" fmla="*/ 76 w 84"/>
                <a:gd name="T3" fmla="*/ 174 h 222"/>
                <a:gd name="T4" fmla="*/ 71 w 84"/>
                <a:gd name="T5" fmla="*/ 185 h 222"/>
                <a:gd name="T6" fmla="*/ 61 w 84"/>
                <a:gd name="T7" fmla="*/ 193 h 222"/>
                <a:gd name="T8" fmla="*/ 62 w 84"/>
                <a:gd name="T9" fmla="*/ 202 h 222"/>
                <a:gd name="T10" fmla="*/ 62 w 84"/>
                <a:gd name="T11" fmla="*/ 215 h 222"/>
                <a:gd name="T12" fmla="*/ 56 w 84"/>
                <a:gd name="T13" fmla="*/ 213 h 222"/>
                <a:gd name="T14" fmla="*/ 50 w 84"/>
                <a:gd name="T15" fmla="*/ 202 h 222"/>
                <a:gd name="T16" fmla="*/ 39 w 84"/>
                <a:gd name="T17" fmla="*/ 186 h 222"/>
                <a:gd name="T18" fmla="*/ 41 w 84"/>
                <a:gd name="T19" fmla="*/ 171 h 222"/>
                <a:gd name="T20" fmla="*/ 47 w 84"/>
                <a:gd name="T21" fmla="*/ 158 h 222"/>
                <a:gd name="T22" fmla="*/ 44 w 84"/>
                <a:gd name="T23" fmla="*/ 141 h 222"/>
                <a:gd name="T24" fmla="*/ 28 w 84"/>
                <a:gd name="T25" fmla="*/ 141 h 222"/>
                <a:gd name="T26" fmla="*/ 20 w 84"/>
                <a:gd name="T27" fmla="*/ 138 h 222"/>
                <a:gd name="T28" fmla="*/ 8 w 84"/>
                <a:gd name="T29" fmla="*/ 127 h 222"/>
                <a:gd name="T30" fmla="*/ 7 w 84"/>
                <a:gd name="T31" fmla="*/ 126 h 222"/>
                <a:gd name="T32" fmla="*/ 1 w 84"/>
                <a:gd name="T33" fmla="*/ 115 h 222"/>
                <a:gd name="T34" fmla="*/ 8 w 84"/>
                <a:gd name="T35" fmla="*/ 102 h 222"/>
                <a:gd name="T36" fmla="*/ 9 w 84"/>
                <a:gd name="T37" fmla="*/ 90 h 222"/>
                <a:gd name="T38" fmla="*/ 21 w 84"/>
                <a:gd name="T39" fmla="*/ 83 h 222"/>
                <a:gd name="T40" fmla="*/ 17 w 84"/>
                <a:gd name="T41" fmla="*/ 70 h 222"/>
                <a:gd name="T42" fmla="*/ 19 w 84"/>
                <a:gd name="T43" fmla="*/ 56 h 222"/>
                <a:gd name="T44" fmla="*/ 17 w 84"/>
                <a:gd name="T45" fmla="*/ 38 h 222"/>
                <a:gd name="T46" fmla="*/ 25 w 84"/>
                <a:gd name="T47" fmla="*/ 32 h 222"/>
                <a:gd name="T48" fmla="*/ 22 w 84"/>
                <a:gd name="T49" fmla="*/ 20 h 222"/>
                <a:gd name="T50" fmla="*/ 18 w 84"/>
                <a:gd name="T51" fmla="*/ 11 h 222"/>
                <a:gd name="T52" fmla="*/ 10 w 84"/>
                <a:gd name="T53" fmla="*/ 0 h 222"/>
                <a:gd name="T54" fmla="*/ 10 w 84"/>
                <a:gd name="T55" fmla="*/ 0 h 222"/>
                <a:gd name="T56" fmla="*/ 27 w 84"/>
                <a:gd name="T57" fmla="*/ 2 h 222"/>
                <a:gd name="T58" fmla="*/ 33 w 84"/>
                <a:gd name="T59" fmla="*/ 4 h 222"/>
                <a:gd name="T60" fmla="*/ 36 w 84"/>
                <a:gd name="T61" fmla="*/ 21 h 222"/>
                <a:gd name="T62" fmla="*/ 40 w 84"/>
                <a:gd name="T63" fmla="*/ 30 h 222"/>
                <a:gd name="T64" fmla="*/ 40 w 84"/>
                <a:gd name="T65" fmla="*/ 39 h 222"/>
                <a:gd name="T66" fmla="*/ 42 w 84"/>
                <a:gd name="T67" fmla="*/ 56 h 222"/>
                <a:gd name="T68" fmla="*/ 35 w 84"/>
                <a:gd name="T69" fmla="*/ 70 h 222"/>
                <a:gd name="T70" fmla="*/ 38 w 84"/>
                <a:gd name="T71" fmla="*/ 85 h 222"/>
                <a:gd name="T72" fmla="*/ 38 w 84"/>
                <a:gd name="T73" fmla="*/ 101 h 222"/>
                <a:gd name="T74" fmla="*/ 46 w 84"/>
                <a:gd name="T75" fmla="*/ 118 h 222"/>
                <a:gd name="T76" fmla="*/ 45 w 84"/>
                <a:gd name="T77" fmla="*/ 130 h 222"/>
                <a:gd name="T78" fmla="*/ 54 w 84"/>
                <a:gd name="T79" fmla="*/ 129 h 222"/>
                <a:gd name="T80" fmla="*/ 63 w 84"/>
                <a:gd name="T81" fmla="*/ 138 h 222"/>
                <a:gd name="T82" fmla="*/ 63 w 84"/>
                <a:gd name="T83" fmla="*/ 128 h 222"/>
                <a:gd name="T84" fmla="*/ 55 w 84"/>
                <a:gd name="T85" fmla="*/ 116 h 222"/>
                <a:gd name="T86" fmla="*/ 55 w 84"/>
                <a:gd name="T87" fmla="*/ 116 h 222"/>
                <a:gd name="T88" fmla="*/ 76 w 84"/>
                <a:gd name="T89" fmla="*/ 139 h 222"/>
                <a:gd name="T90" fmla="*/ 76 w 84"/>
                <a:gd name="T91" fmla="*/ 15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222">
                  <a:moveTo>
                    <a:pt x="76" y="153"/>
                  </a:moveTo>
                  <a:cubicBezTo>
                    <a:pt x="72" y="157"/>
                    <a:pt x="76" y="167"/>
                    <a:pt x="76" y="174"/>
                  </a:cubicBezTo>
                  <a:cubicBezTo>
                    <a:pt x="76" y="182"/>
                    <a:pt x="78" y="185"/>
                    <a:pt x="71" y="185"/>
                  </a:cubicBezTo>
                  <a:cubicBezTo>
                    <a:pt x="65" y="184"/>
                    <a:pt x="65" y="188"/>
                    <a:pt x="61" y="193"/>
                  </a:cubicBezTo>
                  <a:cubicBezTo>
                    <a:pt x="57" y="198"/>
                    <a:pt x="61" y="197"/>
                    <a:pt x="62" y="202"/>
                  </a:cubicBezTo>
                  <a:cubicBezTo>
                    <a:pt x="63" y="208"/>
                    <a:pt x="63" y="208"/>
                    <a:pt x="62" y="215"/>
                  </a:cubicBezTo>
                  <a:cubicBezTo>
                    <a:pt x="61" y="222"/>
                    <a:pt x="58" y="216"/>
                    <a:pt x="56" y="213"/>
                  </a:cubicBezTo>
                  <a:cubicBezTo>
                    <a:pt x="53" y="210"/>
                    <a:pt x="53" y="208"/>
                    <a:pt x="50" y="202"/>
                  </a:cubicBezTo>
                  <a:cubicBezTo>
                    <a:pt x="46" y="195"/>
                    <a:pt x="46" y="195"/>
                    <a:pt x="39" y="186"/>
                  </a:cubicBezTo>
                  <a:cubicBezTo>
                    <a:pt x="32" y="176"/>
                    <a:pt x="40" y="178"/>
                    <a:pt x="41" y="171"/>
                  </a:cubicBezTo>
                  <a:cubicBezTo>
                    <a:pt x="42" y="165"/>
                    <a:pt x="45" y="164"/>
                    <a:pt x="47" y="158"/>
                  </a:cubicBezTo>
                  <a:cubicBezTo>
                    <a:pt x="48" y="151"/>
                    <a:pt x="48" y="146"/>
                    <a:pt x="44" y="141"/>
                  </a:cubicBezTo>
                  <a:cubicBezTo>
                    <a:pt x="39" y="136"/>
                    <a:pt x="37" y="141"/>
                    <a:pt x="28" y="141"/>
                  </a:cubicBezTo>
                  <a:cubicBezTo>
                    <a:pt x="18" y="141"/>
                    <a:pt x="22" y="141"/>
                    <a:pt x="20" y="138"/>
                  </a:cubicBezTo>
                  <a:cubicBezTo>
                    <a:pt x="18" y="135"/>
                    <a:pt x="14" y="131"/>
                    <a:pt x="8" y="127"/>
                  </a:cubicBezTo>
                  <a:cubicBezTo>
                    <a:pt x="8" y="126"/>
                    <a:pt x="8" y="126"/>
                    <a:pt x="7" y="126"/>
                  </a:cubicBezTo>
                  <a:cubicBezTo>
                    <a:pt x="1" y="121"/>
                    <a:pt x="2" y="120"/>
                    <a:pt x="1" y="115"/>
                  </a:cubicBezTo>
                  <a:cubicBezTo>
                    <a:pt x="0" y="110"/>
                    <a:pt x="3" y="109"/>
                    <a:pt x="8" y="102"/>
                  </a:cubicBezTo>
                  <a:cubicBezTo>
                    <a:pt x="12" y="96"/>
                    <a:pt x="8" y="94"/>
                    <a:pt x="9" y="90"/>
                  </a:cubicBezTo>
                  <a:cubicBezTo>
                    <a:pt x="10" y="87"/>
                    <a:pt x="16" y="85"/>
                    <a:pt x="21" y="83"/>
                  </a:cubicBezTo>
                  <a:cubicBezTo>
                    <a:pt x="26" y="82"/>
                    <a:pt x="19" y="76"/>
                    <a:pt x="17" y="70"/>
                  </a:cubicBezTo>
                  <a:cubicBezTo>
                    <a:pt x="15" y="63"/>
                    <a:pt x="17" y="62"/>
                    <a:pt x="19" y="56"/>
                  </a:cubicBezTo>
                  <a:cubicBezTo>
                    <a:pt x="20" y="49"/>
                    <a:pt x="17" y="46"/>
                    <a:pt x="17" y="38"/>
                  </a:cubicBezTo>
                  <a:cubicBezTo>
                    <a:pt x="16" y="31"/>
                    <a:pt x="24" y="35"/>
                    <a:pt x="25" y="32"/>
                  </a:cubicBezTo>
                  <a:cubicBezTo>
                    <a:pt x="27" y="28"/>
                    <a:pt x="24" y="23"/>
                    <a:pt x="22" y="20"/>
                  </a:cubicBezTo>
                  <a:cubicBezTo>
                    <a:pt x="19" y="17"/>
                    <a:pt x="19" y="17"/>
                    <a:pt x="18" y="11"/>
                  </a:cubicBezTo>
                  <a:cubicBezTo>
                    <a:pt x="18" y="5"/>
                    <a:pt x="14" y="8"/>
                    <a:pt x="10" y="0"/>
                  </a:cubicBezTo>
                  <a:cubicBezTo>
                    <a:pt x="10" y="0"/>
                    <a:pt x="10" y="0"/>
                    <a:pt x="10" y="0"/>
                  </a:cubicBezTo>
                  <a:cubicBezTo>
                    <a:pt x="14" y="0"/>
                    <a:pt x="22" y="2"/>
                    <a:pt x="27" y="2"/>
                  </a:cubicBezTo>
                  <a:cubicBezTo>
                    <a:pt x="29" y="2"/>
                    <a:pt x="31" y="3"/>
                    <a:pt x="33" y="4"/>
                  </a:cubicBezTo>
                  <a:cubicBezTo>
                    <a:pt x="33" y="9"/>
                    <a:pt x="35" y="19"/>
                    <a:pt x="36" y="21"/>
                  </a:cubicBezTo>
                  <a:cubicBezTo>
                    <a:pt x="37" y="23"/>
                    <a:pt x="40" y="27"/>
                    <a:pt x="40" y="30"/>
                  </a:cubicBezTo>
                  <a:cubicBezTo>
                    <a:pt x="40" y="33"/>
                    <a:pt x="40" y="36"/>
                    <a:pt x="40" y="39"/>
                  </a:cubicBezTo>
                  <a:cubicBezTo>
                    <a:pt x="39" y="43"/>
                    <a:pt x="40" y="48"/>
                    <a:pt x="42" y="56"/>
                  </a:cubicBezTo>
                  <a:cubicBezTo>
                    <a:pt x="44" y="64"/>
                    <a:pt x="37" y="66"/>
                    <a:pt x="35" y="70"/>
                  </a:cubicBezTo>
                  <a:cubicBezTo>
                    <a:pt x="32" y="75"/>
                    <a:pt x="33" y="79"/>
                    <a:pt x="38" y="85"/>
                  </a:cubicBezTo>
                  <a:cubicBezTo>
                    <a:pt x="43" y="90"/>
                    <a:pt x="39" y="94"/>
                    <a:pt x="38" y="101"/>
                  </a:cubicBezTo>
                  <a:cubicBezTo>
                    <a:pt x="37" y="109"/>
                    <a:pt x="41" y="111"/>
                    <a:pt x="46" y="118"/>
                  </a:cubicBezTo>
                  <a:cubicBezTo>
                    <a:pt x="51" y="124"/>
                    <a:pt x="45" y="124"/>
                    <a:pt x="45" y="130"/>
                  </a:cubicBezTo>
                  <a:cubicBezTo>
                    <a:pt x="45" y="135"/>
                    <a:pt x="52" y="133"/>
                    <a:pt x="54" y="129"/>
                  </a:cubicBezTo>
                  <a:cubicBezTo>
                    <a:pt x="57" y="126"/>
                    <a:pt x="56" y="133"/>
                    <a:pt x="63" y="138"/>
                  </a:cubicBezTo>
                  <a:cubicBezTo>
                    <a:pt x="70" y="143"/>
                    <a:pt x="64" y="133"/>
                    <a:pt x="63" y="128"/>
                  </a:cubicBezTo>
                  <a:cubicBezTo>
                    <a:pt x="62" y="122"/>
                    <a:pt x="57" y="119"/>
                    <a:pt x="55" y="116"/>
                  </a:cubicBezTo>
                  <a:cubicBezTo>
                    <a:pt x="55" y="116"/>
                    <a:pt x="55" y="116"/>
                    <a:pt x="55" y="116"/>
                  </a:cubicBezTo>
                  <a:cubicBezTo>
                    <a:pt x="58" y="119"/>
                    <a:pt x="68" y="125"/>
                    <a:pt x="76" y="139"/>
                  </a:cubicBezTo>
                  <a:cubicBezTo>
                    <a:pt x="84" y="153"/>
                    <a:pt x="80" y="149"/>
                    <a:pt x="76" y="15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2" name="Freeform 910">
              <a:extLst>
                <a:ext uri="{FF2B5EF4-FFF2-40B4-BE49-F238E27FC236}">
                  <a16:creationId xmlns:a16="http://schemas.microsoft.com/office/drawing/2014/main" id="{2B40547F-38F2-4422-A3E7-0F77CF750A96}"/>
                </a:ext>
              </a:extLst>
            </p:cNvPr>
            <p:cNvSpPr>
              <a:spLocks/>
            </p:cNvSpPr>
            <p:nvPr/>
          </p:nvSpPr>
          <p:spPr bwMode="auto">
            <a:xfrm>
              <a:off x="4823798" y="4172947"/>
              <a:ext cx="318936" cy="368769"/>
            </a:xfrm>
            <a:custGeom>
              <a:avLst/>
              <a:gdLst>
                <a:gd name="T0" fmla="*/ 251 w 267"/>
                <a:gd name="T1" fmla="*/ 275 h 307"/>
                <a:gd name="T2" fmla="*/ 220 w 267"/>
                <a:gd name="T3" fmla="*/ 291 h 307"/>
                <a:gd name="T4" fmla="*/ 203 w 267"/>
                <a:gd name="T5" fmla="*/ 292 h 307"/>
                <a:gd name="T6" fmla="*/ 175 w 267"/>
                <a:gd name="T7" fmla="*/ 301 h 307"/>
                <a:gd name="T8" fmla="*/ 143 w 267"/>
                <a:gd name="T9" fmla="*/ 297 h 307"/>
                <a:gd name="T10" fmla="*/ 127 w 267"/>
                <a:gd name="T11" fmla="*/ 290 h 307"/>
                <a:gd name="T12" fmla="*/ 122 w 267"/>
                <a:gd name="T13" fmla="*/ 272 h 307"/>
                <a:gd name="T14" fmla="*/ 119 w 267"/>
                <a:gd name="T15" fmla="*/ 250 h 307"/>
                <a:gd name="T16" fmla="*/ 105 w 267"/>
                <a:gd name="T17" fmla="*/ 239 h 307"/>
                <a:gd name="T18" fmla="*/ 99 w 267"/>
                <a:gd name="T19" fmla="*/ 240 h 307"/>
                <a:gd name="T20" fmla="*/ 70 w 267"/>
                <a:gd name="T21" fmla="*/ 230 h 307"/>
                <a:gd name="T22" fmla="*/ 36 w 267"/>
                <a:gd name="T23" fmla="*/ 213 h 307"/>
                <a:gd name="T24" fmla="*/ 24 w 267"/>
                <a:gd name="T25" fmla="*/ 181 h 307"/>
                <a:gd name="T26" fmla="*/ 3 w 267"/>
                <a:gd name="T27" fmla="*/ 148 h 307"/>
                <a:gd name="T28" fmla="*/ 3 w 267"/>
                <a:gd name="T29" fmla="*/ 116 h 307"/>
                <a:gd name="T30" fmla="*/ 0 w 267"/>
                <a:gd name="T31" fmla="*/ 97 h 307"/>
                <a:gd name="T32" fmla="*/ 14 w 267"/>
                <a:gd name="T33" fmla="*/ 82 h 307"/>
                <a:gd name="T34" fmla="*/ 28 w 267"/>
                <a:gd name="T35" fmla="*/ 56 h 307"/>
                <a:gd name="T36" fmla="*/ 24 w 267"/>
                <a:gd name="T37" fmla="*/ 40 h 307"/>
                <a:gd name="T38" fmla="*/ 31 w 267"/>
                <a:gd name="T39" fmla="*/ 32 h 307"/>
                <a:gd name="T40" fmla="*/ 26 w 267"/>
                <a:gd name="T41" fmla="*/ 11 h 307"/>
                <a:gd name="T42" fmla="*/ 19 w 267"/>
                <a:gd name="T43" fmla="*/ 0 h 307"/>
                <a:gd name="T44" fmla="*/ 56 w 267"/>
                <a:gd name="T45" fmla="*/ 1 h 307"/>
                <a:gd name="T46" fmla="*/ 52 w 267"/>
                <a:gd name="T47" fmla="*/ 20 h 307"/>
                <a:gd name="T48" fmla="*/ 57 w 267"/>
                <a:gd name="T49" fmla="*/ 51 h 307"/>
                <a:gd name="T50" fmla="*/ 77 w 267"/>
                <a:gd name="T51" fmla="*/ 44 h 307"/>
                <a:gd name="T52" fmla="*/ 101 w 267"/>
                <a:gd name="T53" fmla="*/ 37 h 307"/>
                <a:gd name="T54" fmla="*/ 90 w 267"/>
                <a:gd name="T55" fmla="*/ 28 h 307"/>
                <a:gd name="T56" fmla="*/ 109 w 267"/>
                <a:gd name="T57" fmla="*/ 11 h 307"/>
                <a:gd name="T58" fmla="*/ 200 w 267"/>
                <a:gd name="T59" fmla="*/ 62 h 307"/>
                <a:gd name="T60" fmla="*/ 239 w 267"/>
                <a:gd name="T61" fmla="*/ 104 h 307"/>
                <a:gd name="T62" fmla="*/ 231 w 267"/>
                <a:gd name="T63" fmla="*/ 127 h 307"/>
                <a:gd name="T64" fmla="*/ 234 w 267"/>
                <a:gd name="T65" fmla="*/ 154 h 307"/>
                <a:gd name="T66" fmla="*/ 245 w 267"/>
                <a:gd name="T67" fmla="*/ 170 h 307"/>
                <a:gd name="T68" fmla="*/ 241 w 267"/>
                <a:gd name="T69" fmla="*/ 204 h 307"/>
                <a:gd name="T70" fmla="*/ 247 w 267"/>
                <a:gd name="T71" fmla="*/ 234 h 307"/>
                <a:gd name="T72" fmla="*/ 262 w 267"/>
                <a:gd name="T73" fmla="*/ 260 h 307"/>
                <a:gd name="T74" fmla="*/ 267 w 267"/>
                <a:gd name="T7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7" h="307">
                  <a:moveTo>
                    <a:pt x="267" y="269"/>
                  </a:moveTo>
                  <a:cubicBezTo>
                    <a:pt x="264" y="270"/>
                    <a:pt x="256" y="273"/>
                    <a:pt x="251" y="275"/>
                  </a:cubicBezTo>
                  <a:cubicBezTo>
                    <a:pt x="245" y="277"/>
                    <a:pt x="242" y="284"/>
                    <a:pt x="235" y="286"/>
                  </a:cubicBezTo>
                  <a:cubicBezTo>
                    <a:pt x="228" y="288"/>
                    <a:pt x="229" y="287"/>
                    <a:pt x="220" y="291"/>
                  </a:cubicBezTo>
                  <a:cubicBezTo>
                    <a:pt x="210" y="295"/>
                    <a:pt x="213" y="292"/>
                    <a:pt x="209" y="287"/>
                  </a:cubicBezTo>
                  <a:cubicBezTo>
                    <a:pt x="204" y="283"/>
                    <a:pt x="205" y="288"/>
                    <a:pt x="203" y="292"/>
                  </a:cubicBezTo>
                  <a:cubicBezTo>
                    <a:pt x="201" y="295"/>
                    <a:pt x="191" y="302"/>
                    <a:pt x="187" y="300"/>
                  </a:cubicBezTo>
                  <a:cubicBezTo>
                    <a:pt x="183" y="298"/>
                    <a:pt x="179" y="296"/>
                    <a:pt x="175" y="301"/>
                  </a:cubicBezTo>
                  <a:cubicBezTo>
                    <a:pt x="171" y="307"/>
                    <a:pt x="164" y="301"/>
                    <a:pt x="160" y="296"/>
                  </a:cubicBezTo>
                  <a:cubicBezTo>
                    <a:pt x="155" y="290"/>
                    <a:pt x="150" y="293"/>
                    <a:pt x="143" y="297"/>
                  </a:cubicBezTo>
                  <a:cubicBezTo>
                    <a:pt x="139" y="299"/>
                    <a:pt x="135" y="300"/>
                    <a:pt x="130" y="298"/>
                  </a:cubicBezTo>
                  <a:cubicBezTo>
                    <a:pt x="130" y="296"/>
                    <a:pt x="129" y="293"/>
                    <a:pt x="127" y="290"/>
                  </a:cubicBezTo>
                  <a:cubicBezTo>
                    <a:pt x="123" y="285"/>
                    <a:pt x="125" y="284"/>
                    <a:pt x="124" y="277"/>
                  </a:cubicBezTo>
                  <a:cubicBezTo>
                    <a:pt x="123" y="275"/>
                    <a:pt x="123" y="273"/>
                    <a:pt x="122" y="272"/>
                  </a:cubicBezTo>
                  <a:cubicBezTo>
                    <a:pt x="123" y="267"/>
                    <a:pt x="124" y="263"/>
                    <a:pt x="122" y="258"/>
                  </a:cubicBezTo>
                  <a:cubicBezTo>
                    <a:pt x="121" y="255"/>
                    <a:pt x="121" y="254"/>
                    <a:pt x="119" y="250"/>
                  </a:cubicBezTo>
                  <a:cubicBezTo>
                    <a:pt x="117" y="245"/>
                    <a:pt x="112" y="241"/>
                    <a:pt x="110" y="239"/>
                  </a:cubicBezTo>
                  <a:cubicBezTo>
                    <a:pt x="107" y="237"/>
                    <a:pt x="106" y="238"/>
                    <a:pt x="105" y="239"/>
                  </a:cubicBezTo>
                  <a:cubicBezTo>
                    <a:pt x="105" y="240"/>
                    <a:pt x="105" y="241"/>
                    <a:pt x="105" y="242"/>
                  </a:cubicBezTo>
                  <a:cubicBezTo>
                    <a:pt x="103" y="241"/>
                    <a:pt x="101" y="240"/>
                    <a:pt x="99" y="240"/>
                  </a:cubicBezTo>
                  <a:cubicBezTo>
                    <a:pt x="94" y="240"/>
                    <a:pt x="86" y="238"/>
                    <a:pt x="82" y="238"/>
                  </a:cubicBezTo>
                  <a:cubicBezTo>
                    <a:pt x="79" y="230"/>
                    <a:pt x="75" y="232"/>
                    <a:pt x="70" y="230"/>
                  </a:cubicBezTo>
                  <a:cubicBezTo>
                    <a:pt x="65" y="227"/>
                    <a:pt x="52" y="221"/>
                    <a:pt x="52" y="221"/>
                  </a:cubicBezTo>
                  <a:cubicBezTo>
                    <a:pt x="47" y="217"/>
                    <a:pt x="41" y="216"/>
                    <a:pt x="36" y="213"/>
                  </a:cubicBezTo>
                  <a:cubicBezTo>
                    <a:pt x="36" y="207"/>
                    <a:pt x="35" y="204"/>
                    <a:pt x="31" y="199"/>
                  </a:cubicBezTo>
                  <a:cubicBezTo>
                    <a:pt x="27" y="192"/>
                    <a:pt x="25" y="192"/>
                    <a:pt x="24" y="181"/>
                  </a:cubicBezTo>
                  <a:cubicBezTo>
                    <a:pt x="22" y="169"/>
                    <a:pt x="21" y="163"/>
                    <a:pt x="18" y="159"/>
                  </a:cubicBezTo>
                  <a:cubicBezTo>
                    <a:pt x="14" y="156"/>
                    <a:pt x="3" y="155"/>
                    <a:pt x="3" y="148"/>
                  </a:cubicBezTo>
                  <a:cubicBezTo>
                    <a:pt x="3" y="141"/>
                    <a:pt x="10" y="137"/>
                    <a:pt x="8" y="132"/>
                  </a:cubicBezTo>
                  <a:cubicBezTo>
                    <a:pt x="5" y="126"/>
                    <a:pt x="4" y="122"/>
                    <a:pt x="3" y="116"/>
                  </a:cubicBezTo>
                  <a:cubicBezTo>
                    <a:pt x="2" y="109"/>
                    <a:pt x="1" y="112"/>
                    <a:pt x="0" y="102"/>
                  </a:cubicBezTo>
                  <a:cubicBezTo>
                    <a:pt x="0" y="101"/>
                    <a:pt x="0" y="99"/>
                    <a:pt x="0" y="97"/>
                  </a:cubicBezTo>
                  <a:cubicBezTo>
                    <a:pt x="3" y="99"/>
                    <a:pt x="4" y="99"/>
                    <a:pt x="6" y="96"/>
                  </a:cubicBezTo>
                  <a:cubicBezTo>
                    <a:pt x="9" y="93"/>
                    <a:pt x="7" y="90"/>
                    <a:pt x="14" y="82"/>
                  </a:cubicBezTo>
                  <a:cubicBezTo>
                    <a:pt x="20" y="74"/>
                    <a:pt x="20" y="70"/>
                    <a:pt x="24" y="66"/>
                  </a:cubicBezTo>
                  <a:cubicBezTo>
                    <a:pt x="28" y="61"/>
                    <a:pt x="33" y="58"/>
                    <a:pt x="28" y="56"/>
                  </a:cubicBezTo>
                  <a:cubicBezTo>
                    <a:pt x="22" y="53"/>
                    <a:pt x="15" y="50"/>
                    <a:pt x="18" y="46"/>
                  </a:cubicBezTo>
                  <a:cubicBezTo>
                    <a:pt x="21" y="42"/>
                    <a:pt x="26" y="41"/>
                    <a:pt x="24" y="40"/>
                  </a:cubicBezTo>
                  <a:cubicBezTo>
                    <a:pt x="24" y="40"/>
                    <a:pt x="25" y="39"/>
                    <a:pt x="27" y="38"/>
                  </a:cubicBezTo>
                  <a:cubicBezTo>
                    <a:pt x="30" y="36"/>
                    <a:pt x="31" y="38"/>
                    <a:pt x="31" y="32"/>
                  </a:cubicBezTo>
                  <a:cubicBezTo>
                    <a:pt x="32" y="26"/>
                    <a:pt x="31" y="25"/>
                    <a:pt x="30" y="20"/>
                  </a:cubicBezTo>
                  <a:cubicBezTo>
                    <a:pt x="29" y="14"/>
                    <a:pt x="29" y="14"/>
                    <a:pt x="26" y="11"/>
                  </a:cubicBezTo>
                  <a:cubicBezTo>
                    <a:pt x="24" y="9"/>
                    <a:pt x="21" y="4"/>
                    <a:pt x="20" y="3"/>
                  </a:cubicBezTo>
                  <a:cubicBezTo>
                    <a:pt x="20" y="3"/>
                    <a:pt x="19" y="1"/>
                    <a:pt x="19" y="0"/>
                  </a:cubicBezTo>
                  <a:cubicBezTo>
                    <a:pt x="19" y="0"/>
                    <a:pt x="20" y="0"/>
                    <a:pt x="20" y="0"/>
                  </a:cubicBezTo>
                  <a:cubicBezTo>
                    <a:pt x="23" y="1"/>
                    <a:pt x="38" y="1"/>
                    <a:pt x="56" y="1"/>
                  </a:cubicBezTo>
                  <a:cubicBezTo>
                    <a:pt x="56" y="2"/>
                    <a:pt x="56" y="4"/>
                    <a:pt x="56" y="6"/>
                  </a:cubicBezTo>
                  <a:cubicBezTo>
                    <a:pt x="55" y="12"/>
                    <a:pt x="54" y="10"/>
                    <a:pt x="52" y="20"/>
                  </a:cubicBezTo>
                  <a:cubicBezTo>
                    <a:pt x="51" y="29"/>
                    <a:pt x="49" y="31"/>
                    <a:pt x="51" y="37"/>
                  </a:cubicBezTo>
                  <a:cubicBezTo>
                    <a:pt x="52" y="44"/>
                    <a:pt x="51" y="58"/>
                    <a:pt x="57" y="51"/>
                  </a:cubicBezTo>
                  <a:cubicBezTo>
                    <a:pt x="62" y="44"/>
                    <a:pt x="63" y="29"/>
                    <a:pt x="67" y="36"/>
                  </a:cubicBezTo>
                  <a:cubicBezTo>
                    <a:pt x="71" y="43"/>
                    <a:pt x="75" y="42"/>
                    <a:pt x="77" y="44"/>
                  </a:cubicBezTo>
                  <a:cubicBezTo>
                    <a:pt x="78" y="46"/>
                    <a:pt x="74" y="44"/>
                    <a:pt x="86" y="44"/>
                  </a:cubicBezTo>
                  <a:cubicBezTo>
                    <a:pt x="98" y="44"/>
                    <a:pt x="98" y="41"/>
                    <a:pt x="101" y="37"/>
                  </a:cubicBezTo>
                  <a:cubicBezTo>
                    <a:pt x="104" y="33"/>
                    <a:pt x="115" y="35"/>
                    <a:pt x="104" y="33"/>
                  </a:cubicBezTo>
                  <a:cubicBezTo>
                    <a:pt x="93" y="31"/>
                    <a:pt x="88" y="36"/>
                    <a:pt x="90" y="28"/>
                  </a:cubicBezTo>
                  <a:cubicBezTo>
                    <a:pt x="93" y="21"/>
                    <a:pt x="93" y="19"/>
                    <a:pt x="99" y="19"/>
                  </a:cubicBezTo>
                  <a:cubicBezTo>
                    <a:pt x="105" y="19"/>
                    <a:pt x="109" y="16"/>
                    <a:pt x="109" y="11"/>
                  </a:cubicBezTo>
                  <a:cubicBezTo>
                    <a:pt x="108" y="7"/>
                    <a:pt x="110" y="6"/>
                    <a:pt x="111" y="3"/>
                  </a:cubicBezTo>
                  <a:cubicBezTo>
                    <a:pt x="117" y="6"/>
                    <a:pt x="200" y="57"/>
                    <a:pt x="200" y="62"/>
                  </a:cubicBezTo>
                  <a:cubicBezTo>
                    <a:pt x="200" y="66"/>
                    <a:pt x="200" y="74"/>
                    <a:pt x="203" y="76"/>
                  </a:cubicBezTo>
                  <a:cubicBezTo>
                    <a:pt x="206" y="78"/>
                    <a:pt x="234" y="100"/>
                    <a:pt x="239" y="104"/>
                  </a:cubicBezTo>
                  <a:cubicBezTo>
                    <a:pt x="238" y="106"/>
                    <a:pt x="237" y="107"/>
                    <a:pt x="237" y="110"/>
                  </a:cubicBezTo>
                  <a:cubicBezTo>
                    <a:pt x="237" y="116"/>
                    <a:pt x="232" y="125"/>
                    <a:pt x="231" y="127"/>
                  </a:cubicBezTo>
                  <a:cubicBezTo>
                    <a:pt x="230" y="129"/>
                    <a:pt x="230" y="125"/>
                    <a:pt x="230" y="137"/>
                  </a:cubicBezTo>
                  <a:cubicBezTo>
                    <a:pt x="230" y="149"/>
                    <a:pt x="230" y="150"/>
                    <a:pt x="234" y="154"/>
                  </a:cubicBezTo>
                  <a:cubicBezTo>
                    <a:pt x="239" y="158"/>
                    <a:pt x="241" y="163"/>
                    <a:pt x="242" y="164"/>
                  </a:cubicBezTo>
                  <a:cubicBezTo>
                    <a:pt x="242" y="166"/>
                    <a:pt x="245" y="165"/>
                    <a:pt x="245" y="170"/>
                  </a:cubicBezTo>
                  <a:cubicBezTo>
                    <a:pt x="244" y="175"/>
                    <a:pt x="240" y="183"/>
                    <a:pt x="240" y="189"/>
                  </a:cubicBezTo>
                  <a:cubicBezTo>
                    <a:pt x="241" y="195"/>
                    <a:pt x="241" y="196"/>
                    <a:pt x="241" y="204"/>
                  </a:cubicBezTo>
                  <a:cubicBezTo>
                    <a:pt x="241" y="212"/>
                    <a:pt x="236" y="215"/>
                    <a:pt x="241" y="220"/>
                  </a:cubicBezTo>
                  <a:cubicBezTo>
                    <a:pt x="246" y="225"/>
                    <a:pt x="245" y="228"/>
                    <a:pt x="247" y="234"/>
                  </a:cubicBezTo>
                  <a:cubicBezTo>
                    <a:pt x="249" y="240"/>
                    <a:pt x="244" y="243"/>
                    <a:pt x="250" y="249"/>
                  </a:cubicBezTo>
                  <a:cubicBezTo>
                    <a:pt x="256" y="255"/>
                    <a:pt x="258" y="255"/>
                    <a:pt x="262" y="260"/>
                  </a:cubicBezTo>
                  <a:cubicBezTo>
                    <a:pt x="266" y="264"/>
                    <a:pt x="264" y="266"/>
                    <a:pt x="267" y="269"/>
                  </a:cubicBezTo>
                  <a:cubicBezTo>
                    <a:pt x="267" y="269"/>
                    <a:pt x="267" y="269"/>
                    <a:pt x="267" y="26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3" name="Freeform 911">
              <a:extLst>
                <a:ext uri="{FF2B5EF4-FFF2-40B4-BE49-F238E27FC236}">
                  <a16:creationId xmlns:a16="http://schemas.microsoft.com/office/drawing/2014/main" id="{B24ADFC0-6BAB-4E13-BE0A-BFB529893DA5}"/>
                </a:ext>
              </a:extLst>
            </p:cNvPr>
            <p:cNvSpPr>
              <a:spLocks/>
            </p:cNvSpPr>
            <p:nvPr/>
          </p:nvSpPr>
          <p:spPr bwMode="auto">
            <a:xfrm>
              <a:off x="4803865" y="4212814"/>
              <a:ext cx="59800" cy="79734"/>
            </a:xfrm>
            <a:custGeom>
              <a:avLst/>
              <a:gdLst>
                <a:gd name="T0" fmla="*/ 41 w 50"/>
                <a:gd name="T1" fmla="*/ 33 h 67"/>
                <a:gd name="T2" fmla="*/ 31 w 50"/>
                <a:gd name="T3" fmla="*/ 49 h 67"/>
                <a:gd name="T4" fmla="*/ 23 w 50"/>
                <a:gd name="T5" fmla="*/ 63 h 67"/>
                <a:gd name="T6" fmla="*/ 10 w 50"/>
                <a:gd name="T7" fmla="*/ 60 h 67"/>
                <a:gd name="T8" fmla="*/ 9 w 50"/>
                <a:gd name="T9" fmla="*/ 60 h 67"/>
                <a:gd name="T10" fmla="*/ 7 w 50"/>
                <a:gd name="T11" fmla="*/ 51 h 67"/>
                <a:gd name="T12" fmla="*/ 7 w 50"/>
                <a:gd name="T13" fmla="*/ 36 h 67"/>
                <a:gd name="T14" fmla="*/ 4 w 50"/>
                <a:gd name="T15" fmla="*/ 23 h 67"/>
                <a:gd name="T16" fmla="*/ 0 w 50"/>
                <a:gd name="T17" fmla="*/ 14 h 67"/>
                <a:gd name="T18" fmla="*/ 5 w 50"/>
                <a:gd name="T19" fmla="*/ 12 h 67"/>
                <a:gd name="T20" fmla="*/ 19 w 50"/>
                <a:gd name="T21" fmla="*/ 19 h 67"/>
                <a:gd name="T22" fmla="*/ 23 w 50"/>
                <a:gd name="T23" fmla="*/ 5 h 67"/>
                <a:gd name="T24" fmla="*/ 39 w 50"/>
                <a:gd name="T25" fmla="*/ 6 h 67"/>
                <a:gd name="T26" fmla="*/ 41 w 50"/>
                <a:gd name="T27" fmla="*/ 7 h 67"/>
                <a:gd name="T28" fmla="*/ 35 w 50"/>
                <a:gd name="T29" fmla="*/ 13 h 67"/>
                <a:gd name="T30" fmla="*/ 45 w 50"/>
                <a:gd name="T31" fmla="*/ 23 h 67"/>
                <a:gd name="T32" fmla="*/ 41 w 50"/>
                <a:gd name="T33"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7">
                  <a:moveTo>
                    <a:pt x="41" y="33"/>
                  </a:moveTo>
                  <a:cubicBezTo>
                    <a:pt x="37" y="37"/>
                    <a:pt x="37" y="41"/>
                    <a:pt x="31" y="49"/>
                  </a:cubicBezTo>
                  <a:cubicBezTo>
                    <a:pt x="24" y="57"/>
                    <a:pt x="26" y="60"/>
                    <a:pt x="23" y="63"/>
                  </a:cubicBezTo>
                  <a:cubicBezTo>
                    <a:pt x="20" y="67"/>
                    <a:pt x="18" y="65"/>
                    <a:pt x="10" y="60"/>
                  </a:cubicBezTo>
                  <a:cubicBezTo>
                    <a:pt x="10" y="60"/>
                    <a:pt x="9" y="60"/>
                    <a:pt x="9" y="60"/>
                  </a:cubicBezTo>
                  <a:cubicBezTo>
                    <a:pt x="2" y="56"/>
                    <a:pt x="7" y="56"/>
                    <a:pt x="7" y="51"/>
                  </a:cubicBezTo>
                  <a:cubicBezTo>
                    <a:pt x="8" y="46"/>
                    <a:pt x="6" y="39"/>
                    <a:pt x="7" y="36"/>
                  </a:cubicBezTo>
                  <a:cubicBezTo>
                    <a:pt x="8" y="33"/>
                    <a:pt x="6" y="27"/>
                    <a:pt x="4" y="23"/>
                  </a:cubicBezTo>
                  <a:cubicBezTo>
                    <a:pt x="2" y="19"/>
                    <a:pt x="3" y="15"/>
                    <a:pt x="0" y="14"/>
                  </a:cubicBezTo>
                  <a:cubicBezTo>
                    <a:pt x="2" y="13"/>
                    <a:pt x="4" y="11"/>
                    <a:pt x="5" y="12"/>
                  </a:cubicBezTo>
                  <a:cubicBezTo>
                    <a:pt x="8" y="14"/>
                    <a:pt x="16" y="18"/>
                    <a:pt x="19" y="19"/>
                  </a:cubicBezTo>
                  <a:cubicBezTo>
                    <a:pt x="23" y="19"/>
                    <a:pt x="23" y="11"/>
                    <a:pt x="23" y="5"/>
                  </a:cubicBezTo>
                  <a:cubicBezTo>
                    <a:pt x="24" y="0"/>
                    <a:pt x="33" y="5"/>
                    <a:pt x="39" y="6"/>
                  </a:cubicBezTo>
                  <a:cubicBezTo>
                    <a:pt x="40" y="7"/>
                    <a:pt x="40" y="7"/>
                    <a:pt x="41" y="7"/>
                  </a:cubicBezTo>
                  <a:cubicBezTo>
                    <a:pt x="43" y="8"/>
                    <a:pt x="38" y="9"/>
                    <a:pt x="35" y="13"/>
                  </a:cubicBezTo>
                  <a:cubicBezTo>
                    <a:pt x="32" y="17"/>
                    <a:pt x="39" y="20"/>
                    <a:pt x="45" y="23"/>
                  </a:cubicBezTo>
                  <a:cubicBezTo>
                    <a:pt x="50" y="25"/>
                    <a:pt x="45" y="28"/>
                    <a:pt x="41"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4" name="Freeform 912">
              <a:extLst>
                <a:ext uri="{FF2B5EF4-FFF2-40B4-BE49-F238E27FC236}">
                  <a16:creationId xmlns:a16="http://schemas.microsoft.com/office/drawing/2014/main" id="{60AD8583-8424-48C9-AC1B-B7D697471791}"/>
                </a:ext>
              </a:extLst>
            </p:cNvPr>
            <p:cNvSpPr>
              <a:spLocks/>
            </p:cNvSpPr>
            <p:nvPr/>
          </p:nvSpPr>
          <p:spPr bwMode="auto">
            <a:xfrm>
              <a:off x="4951373" y="3985573"/>
              <a:ext cx="237209" cy="312955"/>
            </a:xfrm>
            <a:custGeom>
              <a:avLst/>
              <a:gdLst>
                <a:gd name="T0" fmla="*/ 199 w 199"/>
                <a:gd name="T1" fmla="*/ 18 h 261"/>
                <a:gd name="T2" fmla="*/ 194 w 199"/>
                <a:gd name="T3" fmla="*/ 27 h 261"/>
                <a:gd name="T4" fmla="*/ 187 w 199"/>
                <a:gd name="T5" fmla="*/ 37 h 261"/>
                <a:gd name="T6" fmla="*/ 179 w 199"/>
                <a:gd name="T7" fmla="*/ 47 h 261"/>
                <a:gd name="T8" fmla="*/ 175 w 199"/>
                <a:gd name="T9" fmla="*/ 67 h 261"/>
                <a:gd name="T10" fmla="*/ 178 w 199"/>
                <a:gd name="T11" fmla="*/ 151 h 261"/>
                <a:gd name="T12" fmla="*/ 191 w 199"/>
                <a:gd name="T13" fmla="*/ 172 h 261"/>
                <a:gd name="T14" fmla="*/ 192 w 199"/>
                <a:gd name="T15" fmla="*/ 176 h 261"/>
                <a:gd name="T16" fmla="*/ 189 w 199"/>
                <a:gd name="T17" fmla="*/ 180 h 261"/>
                <a:gd name="T18" fmla="*/ 173 w 199"/>
                <a:gd name="T19" fmla="*/ 193 h 261"/>
                <a:gd name="T20" fmla="*/ 157 w 199"/>
                <a:gd name="T21" fmla="*/ 210 h 261"/>
                <a:gd name="T22" fmla="*/ 148 w 199"/>
                <a:gd name="T23" fmla="*/ 230 h 261"/>
                <a:gd name="T24" fmla="*/ 143 w 199"/>
                <a:gd name="T25" fmla="*/ 244 h 261"/>
                <a:gd name="T26" fmla="*/ 138 w 199"/>
                <a:gd name="T27" fmla="*/ 259 h 261"/>
                <a:gd name="T28" fmla="*/ 132 w 199"/>
                <a:gd name="T29" fmla="*/ 261 h 261"/>
                <a:gd name="T30" fmla="*/ 96 w 199"/>
                <a:gd name="T31" fmla="*/ 233 h 261"/>
                <a:gd name="T32" fmla="*/ 93 w 199"/>
                <a:gd name="T33" fmla="*/ 219 h 261"/>
                <a:gd name="T34" fmla="*/ 4 w 199"/>
                <a:gd name="T35" fmla="*/ 160 h 261"/>
                <a:gd name="T36" fmla="*/ 4 w 199"/>
                <a:gd name="T37" fmla="*/ 157 h 261"/>
                <a:gd name="T38" fmla="*/ 1 w 199"/>
                <a:gd name="T39" fmla="*/ 151 h 261"/>
                <a:gd name="T40" fmla="*/ 1 w 199"/>
                <a:gd name="T41" fmla="*/ 151 h 261"/>
                <a:gd name="T42" fmla="*/ 1 w 199"/>
                <a:gd name="T43" fmla="*/ 146 h 261"/>
                <a:gd name="T44" fmla="*/ 4 w 199"/>
                <a:gd name="T45" fmla="*/ 145 h 261"/>
                <a:gd name="T46" fmla="*/ 18 w 199"/>
                <a:gd name="T47" fmla="*/ 139 h 261"/>
                <a:gd name="T48" fmla="*/ 20 w 199"/>
                <a:gd name="T49" fmla="*/ 132 h 261"/>
                <a:gd name="T50" fmla="*/ 7 w 199"/>
                <a:gd name="T51" fmla="*/ 136 h 261"/>
                <a:gd name="T52" fmla="*/ 0 w 199"/>
                <a:gd name="T53" fmla="*/ 125 h 261"/>
                <a:gd name="T54" fmla="*/ 4 w 199"/>
                <a:gd name="T55" fmla="*/ 118 h 261"/>
                <a:gd name="T56" fmla="*/ 12 w 199"/>
                <a:gd name="T57" fmla="*/ 101 h 261"/>
                <a:gd name="T58" fmla="*/ 23 w 199"/>
                <a:gd name="T59" fmla="*/ 88 h 261"/>
                <a:gd name="T60" fmla="*/ 26 w 199"/>
                <a:gd name="T61" fmla="*/ 63 h 261"/>
                <a:gd name="T62" fmla="*/ 18 w 199"/>
                <a:gd name="T63" fmla="*/ 46 h 261"/>
                <a:gd name="T64" fmla="*/ 8 w 199"/>
                <a:gd name="T65" fmla="*/ 26 h 261"/>
                <a:gd name="T66" fmla="*/ 1 w 199"/>
                <a:gd name="T67" fmla="*/ 11 h 261"/>
                <a:gd name="T68" fmla="*/ 4 w 199"/>
                <a:gd name="T69" fmla="*/ 8 h 261"/>
                <a:gd name="T70" fmla="*/ 12 w 199"/>
                <a:gd name="T71" fmla="*/ 0 h 261"/>
                <a:gd name="T72" fmla="*/ 48 w 199"/>
                <a:gd name="T73" fmla="*/ 1 h 261"/>
                <a:gd name="T74" fmla="*/ 51 w 199"/>
                <a:gd name="T75" fmla="*/ 4 h 261"/>
                <a:gd name="T76" fmla="*/ 67 w 199"/>
                <a:gd name="T77" fmla="*/ 5 h 261"/>
                <a:gd name="T78" fmla="*/ 78 w 199"/>
                <a:gd name="T79" fmla="*/ 8 h 261"/>
                <a:gd name="T80" fmla="*/ 93 w 199"/>
                <a:gd name="T81" fmla="*/ 20 h 261"/>
                <a:gd name="T82" fmla="*/ 105 w 199"/>
                <a:gd name="T83" fmla="*/ 29 h 261"/>
                <a:gd name="T84" fmla="*/ 115 w 199"/>
                <a:gd name="T85" fmla="*/ 29 h 261"/>
                <a:gd name="T86" fmla="*/ 129 w 199"/>
                <a:gd name="T87" fmla="*/ 31 h 261"/>
                <a:gd name="T88" fmla="*/ 142 w 199"/>
                <a:gd name="T89" fmla="*/ 31 h 261"/>
                <a:gd name="T90" fmla="*/ 153 w 199"/>
                <a:gd name="T91" fmla="*/ 20 h 261"/>
                <a:gd name="T92" fmla="*/ 168 w 199"/>
                <a:gd name="T93" fmla="*/ 11 h 261"/>
                <a:gd name="T94" fmla="*/ 181 w 199"/>
                <a:gd name="T95" fmla="*/ 18 h 261"/>
                <a:gd name="T96" fmla="*/ 198 w 199"/>
                <a:gd name="T97" fmla="*/ 18 h 261"/>
                <a:gd name="T98" fmla="*/ 199 w 199"/>
                <a:gd name="T9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61">
                  <a:moveTo>
                    <a:pt x="199" y="18"/>
                  </a:moveTo>
                  <a:cubicBezTo>
                    <a:pt x="198" y="22"/>
                    <a:pt x="196" y="26"/>
                    <a:pt x="194" y="27"/>
                  </a:cubicBezTo>
                  <a:cubicBezTo>
                    <a:pt x="192" y="28"/>
                    <a:pt x="191" y="31"/>
                    <a:pt x="187" y="37"/>
                  </a:cubicBezTo>
                  <a:cubicBezTo>
                    <a:pt x="183" y="43"/>
                    <a:pt x="180" y="43"/>
                    <a:pt x="179" y="47"/>
                  </a:cubicBezTo>
                  <a:cubicBezTo>
                    <a:pt x="178" y="51"/>
                    <a:pt x="175" y="60"/>
                    <a:pt x="175" y="67"/>
                  </a:cubicBezTo>
                  <a:cubicBezTo>
                    <a:pt x="175" y="74"/>
                    <a:pt x="178" y="151"/>
                    <a:pt x="178" y="151"/>
                  </a:cubicBezTo>
                  <a:cubicBezTo>
                    <a:pt x="178" y="151"/>
                    <a:pt x="190" y="167"/>
                    <a:pt x="191" y="172"/>
                  </a:cubicBezTo>
                  <a:cubicBezTo>
                    <a:pt x="191" y="174"/>
                    <a:pt x="192" y="175"/>
                    <a:pt x="192" y="176"/>
                  </a:cubicBezTo>
                  <a:cubicBezTo>
                    <a:pt x="191" y="177"/>
                    <a:pt x="190" y="179"/>
                    <a:pt x="189" y="180"/>
                  </a:cubicBezTo>
                  <a:cubicBezTo>
                    <a:pt x="182" y="188"/>
                    <a:pt x="179" y="187"/>
                    <a:pt x="173" y="193"/>
                  </a:cubicBezTo>
                  <a:cubicBezTo>
                    <a:pt x="168" y="199"/>
                    <a:pt x="156" y="203"/>
                    <a:pt x="157" y="210"/>
                  </a:cubicBezTo>
                  <a:cubicBezTo>
                    <a:pt x="159" y="217"/>
                    <a:pt x="150" y="228"/>
                    <a:pt x="148" y="230"/>
                  </a:cubicBezTo>
                  <a:cubicBezTo>
                    <a:pt x="147" y="231"/>
                    <a:pt x="144" y="238"/>
                    <a:pt x="143" y="244"/>
                  </a:cubicBezTo>
                  <a:cubicBezTo>
                    <a:pt x="143" y="251"/>
                    <a:pt x="142" y="257"/>
                    <a:pt x="138" y="259"/>
                  </a:cubicBezTo>
                  <a:cubicBezTo>
                    <a:pt x="136" y="260"/>
                    <a:pt x="134" y="260"/>
                    <a:pt x="132" y="261"/>
                  </a:cubicBezTo>
                  <a:cubicBezTo>
                    <a:pt x="127" y="257"/>
                    <a:pt x="99" y="235"/>
                    <a:pt x="96" y="233"/>
                  </a:cubicBezTo>
                  <a:cubicBezTo>
                    <a:pt x="93" y="231"/>
                    <a:pt x="93" y="223"/>
                    <a:pt x="93" y="219"/>
                  </a:cubicBezTo>
                  <a:cubicBezTo>
                    <a:pt x="93" y="214"/>
                    <a:pt x="10" y="163"/>
                    <a:pt x="4" y="160"/>
                  </a:cubicBezTo>
                  <a:cubicBezTo>
                    <a:pt x="4" y="159"/>
                    <a:pt x="4" y="158"/>
                    <a:pt x="4" y="157"/>
                  </a:cubicBezTo>
                  <a:cubicBezTo>
                    <a:pt x="4" y="155"/>
                    <a:pt x="2" y="153"/>
                    <a:pt x="1" y="151"/>
                  </a:cubicBezTo>
                  <a:cubicBezTo>
                    <a:pt x="1" y="151"/>
                    <a:pt x="1" y="151"/>
                    <a:pt x="1" y="151"/>
                  </a:cubicBezTo>
                  <a:cubicBezTo>
                    <a:pt x="1" y="149"/>
                    <a:pt x="1" y="148"/>
                    <a:pt x="1" y="146"/>
                  </a:cubicBezTo>
                  <a:cubicBezTo>
                    <a:pt x="2" y="146"/>
                    <a:pt x="3" y="145"/>
                    <a:pt x="4" y="145"/>
                  </a:cubicBezTo>
                  <a:cubicBezTo>
                    <a:pt x="14" y="144"/>
                    <a:pt x="13" y="140"/>
                    <a:pt x="18" y="139"/>
                  </a:cubicBezTo>
                  <a:cubicBezTo>
                    <a:pt x="22" y="138"/>
                    <a:pt x="26" y="131"/>
                    <a:pt x="20" y="132"/>
                  </a:cubicBezTo>
                  <a:cubicBezTo>
                    <a:pt x="14" y="132"/>
                    <a:pt x="13" y="142"/>
                    <a:pt x="7" y="136"/>
                  </a:cubicBezTo>
                  <a:cubicBezTo>
                    <a:pt x="2" y="131"/>
                    <a:pt x="5" y="127"/>
                    <a:pt x="0" y="125"/>
                  </a:cubicBezTo>
                  <a:cubicBezTo>
                    <a:pt x="1" y="123"/>
                    <a:pt x="2" y="120"/>
                    <a:pt x="4" y="118"/>
                  </a:cubicBezTo>
                  <a:cubicBezTo>
                    <a:pt x="8" y="111"/>
                    <a:pt x="8" y="109"/>
                    <a:pt x="12" y="101"/>
                  </a:cubicBezTo>
                  <a:cubicBezTo>
                    <a:pt x="17" y="93"/>
                    <a:pt x="17" y="94"/>
                    <a:pt x="23" y="88"/>
                  </a:cubicBezTo>
                  <a:cubicBezTo>
                    <a:pt x="29" y="82"/>
                    <a:pt x="26" y="75"/>
                    <a:pt x="26" y="63"/>
                  </a:cubicBezTo>
                  <a:cubicBezTo>
                    <a:pt x="26" y="51"/>
                    <a:pt x="18" y="51"/>
                    <a:pt x="18" y="46"/>
                  </a:cubicBezTo>
                  <a:cubicBezTo>
                    <a:pt x="18" y="40"/>
                    <a:pt x="10" y="30"/>
                    <a:pt x="8" y="26"/>
                  </a:cubicBezTo>
                  <a:cubicBezTo>
                    <a:pt x="6" y="23"/>
                    <a:pt x="5" y="17"/>
                    <a:pt x="1" y="11"/>
                  </a:cubicBezTo>
                  <a:cubicBezTo>
                    <a:pt x="2" y="10"/>
                    <a:pt x="3" y="9"/>
                    <a:pt x="4" y="8"/>
                  </a:cubicBezTo>
                  <a:cubicBezTo>
                    <a:pt x="8" y="5"/>
                    <a:pt x="11" y="1"/>
                    <a:pt x="12" y="0"/>
                  </a:cubicBezTo>
                  <a:cubicBezTo>
                    <a:pt x="14" y="0"/>
                    <a:pt x="44" y="1"/>
                    <a:pt x="48" y="1"/>
                  </a:cubicBezTo>
                  <a:cubicBezTo>
                    <a:pt x="49" y="2"/>
                    <a:pt x="50" y="4"/>
                    <a:pt x="51" y="4"/>
                  </a:cubicBezTo>
                  <a:cubicBezTo>
                    <a:pt x="52" y="5"/>
                    <a:pt x="64" y="5"/>
                    <a:pt x="67" y="5"/>
                  </a:cubicBezTo>
                  <a:cubicBezTo>
                    <a:pt x="70" y="5"/>
                    <a:pt x="73" y="6"/>
                    <a:pt x="78" y="8"/>
                  </a:cubicBezTo>
                  <a:cubicBezTo>
                    <a:pt x="83" y="10"/>
                    <a:pt x="86" y="15"/>
                    <a:pt x="93" y="20"/>
                  </a:cubicBezTo>
                  <a:cubicBezTo>
                    <a:pt x="101" y="25"/>
                    <a:pt x="97" y="23"/>
                    <a:pt x="105" y="29"/>
                  </a:cubicBezTo>
                  <a:cubicBezTo>
                    <a:pt x="113" y="36"/>
                    <a:pt x="108" y="30"/>
                    <a:pt x="115" y="29"/>
                  </a:cubicBezTo>
                  <a:cubicBezTo>
                    <a:pt x="122" y="29"/>
                    <a:pt x="120" y="30"/>
                    <a:pt x="129" y="31"/>
                  </a:cubicBezTo>
                  <a:cubicBezTo>
                    <a:pt x="138" y="32"/>
                    <a:pt x="136" y="33"/>
                    <a:pt x="142" y="31"/>
                  </a:cubicBezTo>
                  <a:cubicBezTo>
                    <a:pt x="148" y="29"/>
                    <a:pt x="146" y="25"/>
                    <a:pt x="153" y="20"/>
                  </a:cubicBezTo>
                  <a:cubicBezTo>
                    <a:pt x="160" y="15"/>
                    <a:pt x="161" y="15"/>
                    <a:pt x="168" y="11"/>
                  </a:cubicBezTo>
                  <a:cubicBezTo>
                    <a:pt x="175" y="8"/>
                    <a:pt x="174" y="14"/>
                    <a:pt x="181" y="18"/>
                  </a:cubicBezTo>
                  <a:cubicBezTo>
                    <a:pt x="187" y="22"/>
                    <a:pt x="190" y="18"/>
                    <a:pt x="198" y="18"/>
                  </a:cubicBezTo>
                  <a:cubicBezTo>
                    <a:pt x="198" y="18"/>
                    <a:pt x="199" y="18"/>
                    <a:pt x="199" y="1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5" name="Freeform 913">
              <a:extLst>
                <a:ext uri="{FF2B5EF4-FFF2-40B4-BE49-F238E27FC236}">
                  <a16:creationId xmlns:a16="http://schemas.microsoft.com/office/drawing/2014/main" id="{A4428BE0-1C30-4A6E-93E0-76B993E64885}"/>
                </a:ext>
              </a:extLst>
            </p:cNvPr>
            <p:cNvSpPr>
              <a:spLocks/>
            </p:cNvSpPr>
            <p:nvPr/>
          </p:nvSpPr>
          <p:spPr bwMode="auto">
            <a:xfrm>
              <a:off x="4301541" y="3957666"/>
              <a:ext cx="572091" cy="633884"/>
            </a:xfrm>
            <a:custGeom>
              <a:avLst/>
              <a:gdLst>
                <a:gd name="T0" fmla="*/ 453 w 478"/>
                <a:gd name="T1" fmla="*/ 127 h 530"/>
                <a:gd name="T2" fmla="*/ 435 w 478"/>
                <a:gd name="T3" fmla="*/ 174 h 530"/>
                <a:gd name="T4" fmla="*/ 425 w 478"/>
                <a:gd name="T5" fmla="*/ 202 h 530"/>
                <a:gd name="T6" fmla="*/ 418 w 478"/>
                <a:gd name="T7" fmla="*/ 228 h 530"/>
                <a:gd name="T8" fmla="*/ 423 w 478"/>
                <a:gd name="T9" fmla="*/ 237 h 530"/>
                <a:gd name="T10" fmla="*/ 423 w 478"/>
                <a:gd name="T11" fmla="*/ 261 h 530"/>
                <a:gd name="T12" fmla="*/ 425 w 478"/>
                <a:gd name="T13" fmla="*/ 321 h 530"/>
                <a:gd name="T14" fmla="*/ 456 w 478"/>
                <a:gd name="T15" fmla="*/ 381 h 530"/>
                <a:gd name="T16" fmla="*/ 432 w 478"/>
                <a:gd name="T17" fmla="*/ 388 h 530"/>
                <a:gd name="T18" fmla="*/ 403 w 478"/>
                <a:gd name="T19" fmla="*/ 411 h 530"/>
                <a:gd name="T20" fmla="*/ 410 w 478"/>
                <a:gd name="T21" fmla="*/ 444 h 530"/>
                <a:gd name="T22" fmla="*/ 407 w 478"/>
                <a:gd name="T23" fmla="*/ 487 h 530"/>
                <a:gd name="T24" fmla="*/ 435 w 478"/>
                <a:gd name="T25" fmla="*/ 494 h 530"/>
                <a:gd name="T26" fmla="*/ 428 w 478"/>
                <a:gd name="T27" fmla="*/ 525 h 530"/>
                <a:gd name="T28" fmla="*/ 406 w 478"/>
                <a:gd name="T29" fmla="*/ 511 h 530"/>
                <a:gd name="T30" fmla="*/ 381 w 478"/>
                <a:gd name="T31" fmla="*/ 496 h 530"/>
                <a:gd name="T32" fmla="*/ 365 w 478"/>
                <a:gd name="T33" fmla="*/ 488 h 530"/>
                <a:gd name="T34" fmla="*/ 327 w 478"/>
                <a:gd name="T35" fmla="*/ 470 h 530"/>
                <a:gd name="T36" fmla="*/ 301 w 478"/>
                <a:gd name="T37" fmla="*/ 463 h 530"/>
                <a:gd name="T38" fmla="*/ 277 w 478"/>
                <a:gd name="T39" fmla="*/ 464 h 530"/>
                <a:gd name="T40" fmla="*/ 249 w 478"/>
                <a:gd name="T41" fmla="*/ 459 h 530"/>
                <a:gd name="T42" fmla="*/ 239 w 478"/>
                <a:gd name="T43" fmla="*/ 412 h 530"/>
                <a:gd name="T44" fmla="*/ 240 w 478"/>
                <a:gd name="T45" fmla="*/ 365 h 530"/>
                <a:gd name="T46" fmla="*/ 203 w 478"/>
                <a:gd name="T47" fmla="*/ 349 h 530"/>
                <a:gd name="T48" fmla="*/ 179 w 478"/>
                <a:gd name="T49" fmla="*/ 378 h 530"/>
                <a:gd name="T50" fmla="*/ 128 w 478"/>
                <a:gd name="T51" fmla="*/ 371 h 530"/>
                <a:gd name="T52" fmla="*/ 108 w 478"/>
                <a:gd name="T53" fmla="*/ 318 h 530"/>
                <a:gd name="T54" fmla="*/ 2 w 478"/>
                <a:gd name="T55" fmla="*/ 323 h 530"/>
                <a:gd name="T56" fmla="*/ 7 w 478"/>
                <a:gd name="T57" fmla="*/ 315 h 530"/>
                <a:gd name="T58" fmla="*/ 23 w 478"/>
                <a:gd name="T59" fmla="*/ 282 h 530"/>
                <a:gd name="T60" fmla="*/ 49 w 478"/>
                <a:gd name="T61" fmla="*/ 275 h 530"/>
                <a:gd name="T62" fmla="*/ 76 w 478"/>
                <a:gd name="T63" fmla="*/ 276 h 530"/>
                <a:gd name="T64" fmla="*/ 100 w 478"/>
                <a:gd name="T65" fmla="*/ 219 h 530"/>
                <a:gd name="T66" fmla="*/ 123 w 478"/>
                <a:gd name="T67" fmla="*/ 183 h 530"/>
                <a:gd name="T68" fmla="*/ 141 w 478"/>
                <a:gd name="T69" fmla="*/ 140 h 530"/>
                <a:gd name="T70" fmla="*/ 153 w 478"/>
                <a:gd name="T71" fmla="*/ 81 h 530"/>
                <a:gd name="T72" fmla="*/ 159 w 478"/>
                <a:gd name="T73" fmla="*/ 43 h 530"/>
                <a:gd name="T74" fmla="*/ 179 w 478"/>
                <a:gd name="T75" fmla="*/ 11 h 530"/>
                <a:gd name="T76" fmla="*/ 221 w 478"/>
                <a:gd name="T77" fmla="*/ 32 h 530"/>
                <a:gd name="T78" fmla="*/ 255 w 478"/>
                <a:gd name="T79" fmla="*/ 36 h 530"/>
                <a:gd name="T80" fmla="*/ 280 w 478"/>
                <a:gd name="T81" fmla="*/ 23 h 530"/>
                <a:gd name="T82" fmla="*/ 311 w 478"/>
                <a:gd name="T83" fmla="*/ 15 h 530"/>
                <a:gd name="T84" fmla="*/ 340 w 478"/>
                <a:gd name="T85" fmla="*/ 6 h 530"/>
                <a:gd name="T86" fmla="*/ 363 w 478"/>
                <a:gd name="T87" fmla="*/ 11 h 530"/>
                <a:gd name="T88" fmla="*/ 383 w 478"/>
                <a:gd name="T89" fmla="*/ 14 h 530"/>
                <a:gd name="T90" fmla="*/ 419 w 478"/>
                <a:gd name="T91" fmla="*/ 29 h 530"/>
                <a:gd name="T92" fmla="*/ 447 w 478"/>
                <a:gd name="T93" fmla="*/ 36 h 530"/>
                <a:gd name="T94" fmla="*/ 462 w 478"/>
                <a:gd name="T95" fmla="*/ 52 h 530"/>
                <a:gd name="T96" fmla="*/ 469 w 478"/>
                <a:gd name="T97" fmla="*/ 68 h 530"/>
                <a:gd name="T98" fmla="*/ 477 w 478"/>
                <a:gd name="T99" fmla="*/ 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530">
                  <a:moveTo>
                    <a:pt x="477" y="97"/>
                  </a:moveTo>
                  <a:cubicBezTo>
                    <a:pt x="476" y="101"/>
                    <a:pt x="468" y="103"/>
                    <a:pt x="463" y="111"/>
                  </a:cubicBezTo>
                  <a:cubicBezTo>
                    <a:pt x="459" y="120"/>
                    <a:pt x="459" y="119"/>
                    <a:pt x="453" y="127"/>
                  </a:cubicBezTo>
                  <a:cubicBezTo>
                    <a:pt x="448" y="134"/>
                    <a:pt x="442" y="135"/>
                    <a:pt x="442" y="142"/>
                  </a:cubicBezTo>
                  <a:cubicBezTo>
                    <a:pt x="441" y="150"/>
                    <a:pt x="435" y="152"/>
                    <a:pt x="435" y="156"/>
                  </a:cubicBezTo>
                  <a:cubicBezTo>
                    <a:pt x="435" y="160"/>
                    <a:pt x="434" y="166"/>
                    <a:pt x="435" y="174"/>
                  </a:cubicBezTo>
                  <a:cubicBezTo>
                    <a:pt x="435" y="182"/>
                    <a:pt x="432" y="188"/>
                    <a:pt x="435" y="191"/>
                  </a:cubicBezTo>
                  <a:cubicBezTo>
                    <a:pt x="434" y="192"/>
                    <a:pt x="432" y="193"/>
                    <a:pt x="430" y="195"/>
                  </a:cubicBezTo>
                  <a:cubicBezTo>
                    <a:pt x="427" y="199"/>
                    <a:pt x="425" y="198"/>
                    <a:pt x="425" y="202"/>
                  </a:cubicBezTo>
                  <a:cubicBezTo>
                    <a:pt x="425" y="206"/>
                    <a:pt x="425" y="207"/>
                    <a:pt x="424" y="212"/>
                  </a:cubicBezTo>
                  <a:cubicBezTo>
                    <a:pt x="422" y="218"/>
                    <a:pt x="418" y="217"/>
                    <a:pt x="418" y="221"/>
                  </a:cubicBezTo>
                  <a:cubicBezTo>
                    <a:pt x="418" y="225"/>
                    <a:pt x="413" y="227"/>
                    <a:pt x="418" y="228"/>
                  </a:cubicBezTo>
                  <a:cubicBezTo>
                    <a:pt x="418" y="228"/>
                    <a:pt x="419" y="228"/>
                    <a:pt x="419" y="228"/>
                  </a:cubicBezTo>
                  <a:cubicBezTo>
                    <a:pt x="419" y="228"/>
                    <a:pt x="419" y="228"/>
                    <a:pt x="419" y="228"/>
                  </a:cubicBezTo>
                  <a:cubicBezTo>
                    <a:pt x="422" y="229"/>
                    <a:pt x="421" y="233"/>
                    <a:pt x="423" y="237"/>
                  </a:cubicBezTo>
                  <a:cubicBezTo>
                    <a:pt x="425" y="241"/>
                    <a:pt x="427" y="247"/>
                    <a:pt x="426" y="250"/>
                  </a:cubicBezTo>
                  <a:cubicBezTo>
                    <a:pt x="426" y="251"/>
                    <a:pt x="426" y="254"/>
                    <a:pt x="426" y="257"/>
                  </a:cubicBezTo>
                  <a:cubicBezTo>
                    <a:pt x="425" y="257"/>
                    <a:pt x="424" y="258"/>
                    <a:pt x="423" y="261"/>
                  </a:cubicBezTo>
                  <a:cubicBezTo>
                    <a:pt x="421" y="270"/>
                    <a:pt x="421" y="275"/>
                    <a:pt x="421" y="285"/>
                  </a:cubicBezTo>
                  <a:cubicBezTo>
                    <a:pt x="421" y="295"/>
                    <a:pt x="423" y="298"/>
                    <a:pt x="426" y="306"/>
                  </a:cubicBezTo>
                  <a:cubicBezTo>
                    <a:pt x="429" y="314"/>
                    <a:pt x="424" y="314"/>
                    <a:pt x="425" y="321"/>
                  </a:cubicBezTo>
                  <a:cubicBezTo>
                    <a:pt x="425" y="328"/>
                    <a:pt x="428" y="340"/>
                    <a:pt x="434" y="345"/>
                  </a:cubicBezTo>
                  <a:cubicBezTo>
                    <a:pt x="439" y="350"/>
                    <a:pt x="447" y="346"/>
                    <a:pt x="448" y="359"/>
                  </a:cubicBezTo>
                  <a:cubicBezTo>
                    <a:pt x="449" y="371"/>
                    <a:pt x="455" y="375"/>
                    <a:pt x="456" y="381"/>
                  </a:cubicBezTo>
                  <a:cubicBezTo>
                    <a:pt x="457" y="382"/>
                    <a:pt x="457" y="383"/>
                    <a:pt x="456" y="384"/>
                  </a:cubicBezTo>
                  <a:cubicBezTo>
                    <a:pt x="453" y="385"/>
                    <a:pt x="450" y="385"/>
                    <a:pt x="449" y="386"/>
                  </a:cubicBezTo>
                  <a:cubicBezTo>
                    <a:pt x="448" y="386"/>
                    <a:pt x="444" y="388"/>
                    <a:pt x="432" y="388"/>
                  </a:cubicBezTo>
                  <a:cubicBezTo>
                    <a:pt x="420" y="388"/>
                    <a:pt x="422" y="391"/>
                    <a:pt x="418" y="392"/>
                  </a:cubicBezTo>
                  <a:cubicBezTo>
                    <a:pt x="413" y="393"/>
                    <a:pt x="417" y="398"/>
                    <a:pt x="417" y="402"/>
                  </a:cubicBezTo>
                  <a:cubicBezTo>
                    <a:pt x="417" y="406"/>
                    <a:pt x="408" y="407"/>
                    <a:pt x="403" y="411"/>
                  </a:cubicBezTo>
                  <a:cubicBezTo>
                    <a:pt x="398" y="415"/>
                    <a:pt x="404" y="414"/>
                    <a:pt x="407" y="416"/>
                  </a:cubicBezTo>
                  <a:cubicBezTo>
                    <a:pt x="409" y="417"/>
                    <a:pt x="408" y="424"/>
                    <a:pt x="408" y="429"/>
                  </a:cubicBezTo>
                  <a:cubicBezTo>
                    <a:pt x="409" y="433"/>
                    <a:pt x="409" y="442"/>
                    <a:pt x="410" y="444"/>
                  </a:cubicBezTo>
                  <a:cubicBezTo>
                    <a:pt x="411" y="446"/>
                    <a:pt x="410" y="452"/>
                    <a:pt x="408" y="458"/>
                  </a:cubicBezTo>
                  <a:cubicBezTo>
                    <a:pt x="407" y="464"/>
                    <a:pt x="407" y="468"/>
                    <a:pt x="403" y="473"/>
                  </a:cubicBezTo>
                  <a:cubicBezTo>
                    <a:pt x="399" y="478"/>
                    <a:pt x="402" y="479"/>
                    <a:pt x="407" y="487"/>
                  </a:cubicBezTo>
                  <a:cubicBezTo>
                    <a:pt x="412" y="494"/>
                    <a:pt x="414" y="494"/>
                    <a:pt x="415" y="496"/>
                  </a:cubicBezTo>
                  <a:cubicBezTo>
                    <a:pt x="416" y="498"/>
                    <a:pt x="420" y="501"/>
                    <a:pt x="425" y="501"/>
                  </a:cubicBezTo>
                  <a:cubicBezTo>
                    <a:pt x="431" y="501"/>
                    <a:pt x="430" y="498"/>
                    <a:pt x="435" y="494"/>
                  </a:cubicBezTo>
                  <a:cubicBezTo>
                    <a:pt x="439" y="490"/>
                    <a:pt x="437" y="529"/>
                    <a:pt x="437" y="529"/>
                  </a:cubicBezTo>
                  <a:cubicBezTo>
                    <a:pt x="437" y="529"/>
                    <a:pt x="434" y="530"/>
                    <a:pt x="433" y="527"/>
                  </a:cubicBezTo>
                  <a:cubicBezTo>
                    <a:pt x="433" y="523"/>
                    <a:pt x="430" y="525"/>
                    <a:pt x="428" y="525"/>
                  </a:cubicBezTo>
                  <a:cubicBezTo>
                    <a:pt x="425" y="525"/>
                    <a:pt x="425" y="529"/>
                    <a:pt x="421" y="529"/>
                  </a:cubicBezTo>
                  <a:cubicBezTo>
                    <a:pt x="417" y="530"/>
                    <a:pt x="414" y="526"/>
                    <a:pt x="413" y="522"/>
                  </a:cubicBezTo>
                  <a:cubicBezTo>
                    <a:pt x="412" y="518"/>
                    <a:pt x="407" y="516"/>
                    <a:pt x="406" y="511"/>
                  </a:cubicBezTo>
                  <a:cubicBezTo>
                    <a:pt x="405" y="506"/>
                    <a:pt x="403" y="506"/>
                    <a:pt x="398" y="502"/>
                  </a:cubicBezTo>
                  <a:cubicBezTo>
                    <a:pt x="394" y="499"/>
                    <a:pt x="394" y="499"/>
                    <a:pt x="391" y="498"/>
                  </a:cubicBezTo>
                  <a:cubicBezTo>
                    <a:pt x="388" y="497"/>
                    <a:pt x="384" y="498"/>
                    <a:pt x="381" y="496"/>
                  </a:cubicBezTo>
                  <a:cubicBezTo>
                    <a:pt x="379" y="494"/>
                    <a:pt x="380" y="490"/>
                    <a:pt x="378" y="488"/>
                  </a:cubicBezTo>
                  <a:cubicBezTo>
                    <a:pt x="376" y="485"/>
                    <a:pt x="372" y="481"/>
                    <a:pt x="369" y="480"/>
                  </a:cubicBezTo>
                  <a:cubicBezTo>
                    <a:pt x="367" y="479"/>
                    <a:pt x="366" y="483"/>
                    <a:pt x="365" y="488"/>
                  </a:cubicBezTo>
                  <a:cubicBezTo>
                    <a:pt x="364" y="492"/>
                    <a:pt x="355" y="489"/>
                    <a:pt x="346" y="488"/>
                  </a:cubicBezTo>
                  <a:cubicBezTo>
                    <a:pt x="338" y="486"/>
                    <a:pt x="336" y="484"/>
                    <a:pt x="330" y="481"/>
                  </a:cubicBezTo>
                  <a:cubicBezTo>
                    <a:pt x="323" y="477"/>
                    <a:pt x="327" y="476"/>
                    <a:pt x="327" y="470"/>
                  </a:cubicBezTo>
                  <a:cubicBezTo>
                    <a:pt x="326" y="465"/>
                    <a:pt x="322" y="470"/>
                    <a:pt x="311" y="470"/>
                  </a:cubicBezTo>
                  <a:cubicBezTo>
                    <a:pt x="300" y="470"/>
                    <a:pt x="309" y="472"/>
                    <a:pt x="304" y="473"/>
                  </a:cubicBezTo>
                  <a:cubicBezTo>
                    <a:pt x="299" y="475"/>
                    <a:pt x="304" y="467"/>
                    <a:pt x="301" y="463"/>
                  </a:cubicBezTo>
                  <a:cubicBezTo>
                    <a:pt x="298" y="459"/>
                    <a:pt x="298" y="462"/>
                    <a:pt x="295" y="462"/>
                  </a:cubicBezTo>
                  <a:cubicBezTo>
                    <a:pt x="295" y="462"/>
                    <a:pt x="294" y="462"/>
                    <a:pt x="294" y="461"/>
                  </a:cubicBezTo>
                  <a:cubicBezTo>
                    <a:pt x="289" y="460"/>
                    <a:pt x="286" y="463"/>
                    <a:pt x="277" y="464"/>
                  </a:cubicBezTo>
                  <a:cubicBezTo>
                    <a:pt x="269" y="464"/>
                    <a:pt x="267" y="464"/>
                    <a:pt x="259" y="466"/>
                  </a:cubicBezTo>
                  <a:cubicBezTo>
                    <a:pt x="251" y="467"/>
                    <a:pt x="257" y="467"/>
                    <a:pt x="251" y="466"/>
                  </a:cubicBezTo>
                  <a:cubicBezTo>
                    <a:pt x="244" y="464"/>
                    <a:pt x="249" y="462"/>
                    <a:pt x="249" y="459"/>
                  </a:cubicBezTo>
                  <a:cubicBezTo>
                    <a:pt x="250" y="456"/>
                    <a:pt x="252" y="451"/>
                    <a:pt x="252" y="447"/>
                  </a:cubicBezTo>
                  <a:cubicBezTo>
                    <a:pt x="252" y="443"/>
                    <a:pt x="247" y="434"/>
                    <a:pt x="242" y="427"/>
                  </a:cubicBezTo>
                  <a:cubicBezTo>
                    <a:pt x="236" y="420"/>
                    <a:pt x="239" y="418"/>
                    <a:pt x="239" y="412"/>
                  </a:cubicBezTo>
                  <a:cubicBezTo>
                    <a:pt x="239" y="407"/>
                    <a:pt x="242" y="398"/>
                    <a:pt x="244" y="390"/>
                  </a:cubicBezTo>
                  <a:cubicBezTo>
                    <a:pt x="246" y="382"/>
                    <a:pt x="243" y="384"/>
                    <a:pt x="241" y="380"/>
                  </a:cubicBezTo>
                  <a:cubicBezTo>
                    <a:pt x="239" y="377"/>
                    <a:pt x="238" y="369"/>
                    <a:pt x="240" y="365"/>
                  </a:cubicBezTo>
                  <a:cubicBezTo>
                    <a:pt x="243" y="361"/>
                    <a:pt x="239" y="358"/>
                    <a:pt x="224" y="358"/>
                  </a:cubicBezTo>
                  <a:cubicBezTo>
                    <a:pt x="210" y="357"/>
                    <a:pt x="210" y="355"/>
                    <a:pt x="210" y="351"/>
                  </a:cubicBezTo>
                  <a:cubicBezTo>
                    <a:pt x="210" y="347"/>
                    <a:pt x="205" y="345"/>
                    <a:pt x="203" y="349"/>
                  </a:cubicBezTo>
                  <a:cubicBezTo>
                    <a:pt x="200" y="353"/>
                    <a:pt x="188" y="350"/>
                    <a:pt x="184" y="349"/>
                  </a:cubicBezTo>
                  <a:cubicBezTo>
                    <a:pt x="181" y="348"/>
                    <a:pt x="185" y="364"/>
                    <a:pt x="180" y="367"/>
                  </a:cubicBezTo>
                  <a:cubicBezTo>
                    <a:pt x="176" y="370"/>
                    <a:pt x="179" y="373"/>
                    <a:pt x="179" y="378"/>
                  </a:cubicBezTo>
                  <a:cubicBezTo>
                    <a:pt x="179" y="383"/>
                    <a:pt x="169" y="379"/>
                    <a:pt x="164" y="378"/>
                  </a:cubicBezTo>
                  <a:cubicBezTo>
                    <a:pt x="159" y="377"/>
                    <a:pt x="154" y="380"/>
                    <a:pt x="144" y="380"/>
                  </a:cubicBezTo>
                  <a:cubicBezTo>
                    <a:pt x="134" y="380"/>
                    <a:pt x="131" y="379"/>
                    <a:pt x="128" y="371"/>
                  </a:cubicBezTo>
                  <a:cubicBezTo>
                    <a:pt x="125" y="363"/>
                    <a:pt x="123" y="365"/>
                    <a:pt x="121" y="358"/>
                  </a:cubicBezTo>
                  <a:cubicBezTo>
                    <a:pt x="119" y="350"/>
                    <a:pt x="115" y="346"/>
                    <a:pt x="114" y="341"/>
                  </a:cubicBezTo>
                  <a:cubicBezTo>
                    <a:pt x="112" y="335"/>
                    <a:pt x="110" y="321"/>
                    <a:pt x="108" y="318"/>
                  </a:cubicBezTo>
                  <a:cubicBezTo>
                    <a:pt x="106" y="315"/>
                    <a:pt x="44" y="320"/>
                    <a:pt x="34" y="319"/>
                  </a:cubicBezTo>
                  <a:cubicBezTo>
                    <a:pt x="24" y="318"/>
                    <a:pt x="24" y="319"/>
                    <a:pt x="16" y="321"/>
                  </a:cubicBezTo>
                  <a:cubicBezTo>
                    <a:pt x="10" y="323"/>
                    <a:pt x="6" y="323"/>
                    <a:pt x="2" y="323"/>
                  </a:cubicBezTo>
                  <a:cubicBezTo>
                    <a:pt x="2" y="322"/>
                    <a:pt x="1" y="320"/>
                    <a:pt x="0" y="317"/>
                  </a:cubicBezTo>
                  <a:cubicBezTo>
                    <a:pt x="0" y="317"/>
                    <a:pt x="0" y="317"/>
                    <a:pt x="0" y="317"/>
                  </a:cubicBezTo>
                  <a:cubicBezTo>
                    <a:pt x="4" y="317"/>
                    <a:pt x="7" y="316"/>
                    <a:pt x="7" y="315"/>
                  </a:cubicBezTo>
                  <a:cubicBezTo>
                    <a:pt x="10" y="309"/>
                    <a:pt x="14" y="302"/>
                    <a:pt x="12" y="297"/>
                  </a:cubicBezTo>
                  <a:cubicBezTo>
                    <a:pt x="10" y="292"/>
                    <a:pt x="9" y="292"/>
                    <a:pt x="17" y="288"/>
                  </a:cubicBezTo>
                  <a:cubicBezTo>
                    <a:pt x="20" y="287"/>
                    <a:pt x="22" y="284"/>
                    <a:pt x="23" y="282"/>
                  </a:cubicBezTo>
                  <a:cubicBezTo>
                    <a:pt x="23" y="283"/>
                    <a:pt x="24" y="284"/>
                    <a:pt x="24" y="285"/>
                  </a:cubicBezTo>
                  <a:cubicBezTo>
                    <a:pt x="28" y="290"/>
                    <a:pt x="30" y="285"/>
                    <a:pt x="35" y="284"/>
                  </a:cubicBezTo>
                  <a:cubicBezTo>
                    <a:pt x="40" y="283"/>
                    <a:pt x="44" y="276"/>
                    <a:pt x="49" y="275"/>
                  </a:cubicBezTo>
                  <a:cubicBezTo>
                    <a:pt x="55" y="273"/>
                    <a:pt x="54" y="283"/>
                    <a:pt x="54" y="289"/>
                  </a:cubicBezTo>
                  <a:cubicBezTo>
                    <a:pt x="55" y="294"/>
                    <a:pt x="60" y="292"/>
                    <a:pt x="67" y="289"/>
                  </a:cubicBezTo>
                  <a:cubicBezTo>
                    <a:pt x="74" y="286"/>
                    <a:pt x="71" y="284"/>
                    <a:pt x="76" y="276"/>
                  </a:cubicBezTo>
                  <a:cubicBezTo>
                    <a:pt x="81" y="269"/>
                    <a:pt x="82" y="272"/>
                    <a:pt x="91" y="263"/>
                  </a:cubicBezTo>
                  <a:cubicBezTo>
                    <a:pt x="100" y="255"/>
                    <a:pt x="96" y="256"/>
                    <a:pt x="100" y="249"/>
                  </a:cubicBezTo>
                  <a:cubicBezTo>
                    <a:pt x="104" y="243"/>
                    <a:pt x="102" y="232"/>
                    <a:pt x="100" y="219"/>
                  </a:cubicBezTo>
                  <a:cubicBezTo>
                    <a:pt x="99" y="207"/>
                    <a:pt x="103" y="212"/>
                    <a:pt x="106" y="209"/>
                  </a:cubicBezTo>
                  <a:cubicBezTo>
                    <a:pt x="110" y="207"/>
                    <a:pt x="112" y="202"/>
                    <a:pt x="112" y="196"/>
                  </a:cubicBezTo>
                  <a:cubicBezTo>
                    <a:pt x="112" y="190"/>
                    <a:pt x="120" y="187"/>
                    <a:pt x="123" y="183"/>
                  </a:cubicBezTo>
                  <a:cubicBezTo>
                    <a:pt x="126" y="180"/>
                    <a:pt x="133" y="175"/>
                    <a:pt x="138" y="169"/>
                  </a:cubicBezTo>
                  <a:cubicBezTo>
                    <a:pt x="142" y="162"/>
                    <a:pt x="138" y="162"/>
                    <a:pt x="140" y="155"/>
                  </a:cubicBezTo>
                  <a:cubicBezTo>
                    <a:pt x="143" y="148"/>
                    <a:pt x="143" y="147"/>
                    <a:pt x="141" y="140"/>
                  </a:cubicBezTo>
                  <a:cubicBezTo>
                    <a:pt x="139" y="133"/>
                    <a:pt x="143" y="133"/>
                    <a:pt x="144" y="122"/>
                  </a:cubicBezTo>
                  <a:cubicBezTo>
                    <a:pt x="146" y="112"/>
                    <a:pt x="145" y="109"/>
                    <a:pt x="146" y="100"/>
                  </a:cubicBezTo>
                  <a:cubicBezTo>
                    <a:pt x="147" y="90"/>
                    <a:pt x="149" y="91"/>
                    <a:pt x="153" y="81"/>
                  </a:cubicBezTo>
                  <a:cubicBezTo>
                    <a:pt x="157" y="72"/>
                    <a:pt x="156" y="75"/>
                    <a:pt x="157" y="65"/>
                  </a:cubicBezTo>
                  <a:cubicBezTo>
                    <a:pt x="157" y="61"/>
                    <a:pt x="159" y="58"/>
                    <a:pt x="160" y="54"/>
                  </a:cubicBezTo>
                  <a:cubicBezTo>
                    <a:pt x="160" y="51"/>
                    <a:pt x="161" y="48"/>
                    <a:pt x="159" y="43"/>
                  </a:cubicBezTo>
                  <a:cubicBezTo>
                    <a:pt x="155" y="35"/>
                    <a:pt x="158" y="35"/>
                    <a:pt x="159" y="29"/>
                  </a:cubicBezTo>
                  <a:cubicBezTo>
                    <a:pt x="160" y="24"/>
                    <a:pt x="166" y="28"/>
                    <a:pt x="171" y="21"/>
                  </a:cubicBezTo>
                  <a:cubicBezTo>
                    <a:pt x="176" y="14"/>
                    <a:pt x="173" y="14"/>
                    <a:pt x="179" y="11"/>
                  </a:cubicBezTo>
                  <a:cubicBezTo>
                    <a:pt x="185" y="7"/>
                    <a:pt x="189" y="14"/>
                    <a:pt x="197" y="18"/>
                  </a:cubicBezTo>
                  <a:cubicBezTo>
                    <a:pt x="206" y="21"/>
                    <a:pt x="204" y="25"/>
                    <a:pt x="206" y="28"/>
                  </a:cubicBezTo>
                  <a:cubicBezTo>
                    <a:pt x="208" y="32"/>
                    <a:pt x="216" y="32"/>
                    <a:pt x="221" y="32"/>
                  </a:cubicBezTo>
                  <a:cubicBezTo>
                    <a:pt x="225" y="32"/>
                    <a:pt x="226" y="34"/>
                    <a:pt x="232" y="33"/>
                  </a:cubicBezTo>
                  <a:cubicBezTo>
                    <a:pt x="237" y="33"/>
                    <a:pt x="237" y="34"/>
                    <a:pt x="244" y="36"/>
                  </a:cubicBezTo>
                  <a:cubicBezTo>
                    <a:pt x="251" y="39"/>
                    <a:pt x="250" y="37"/>
                    <a:pt x="255" y="36"/>
                  </a:cubicBezTo>
                  <a:cubicBezTo>
                    <a:pt x="261" y="35"/>
                    <a:pt x="258" y="30"/>
                    <a:pt x="262" y="24"/>
                  </a:cubicBezTo>
                  <a:cubicBezTo>
                    <a:pt x="266" y="17"/>
                    <a:pt x="269" y="20"/>
                    <a:pt x="270" y="22"/>
                  </a:cubicBezTo>
                  <a:cubicBezTo>
                    <a:pt x="270" y="23"/>
                    <a:pt x="273" y="24"/>
                    <a:pt x="280" y="23"/>
                  </a:cubicBezTo>
                  <a:cubicBezTo>
                    <a:pt x="286" y="23"/>
                    <a:pt x="285" y="22"/>
                    <a:pt x="291" y="20"/>
                  </a:cubicBezTo>
                  <a:cubicBezTo>
                    <a:pt x="296" y="18"/>
                    <a:pt x="301" y="17"/>
                    <a:pt x="304" y="16"/>
                  </a:cubicBezTo>
                  <a:cubicBezTo>
                    <a:pt x="307" y="14"/>
                    <a:pt x="308" y="13"/>
                    <a:pt x="311" y="15"/>
                  </a:cubicBezTo>
                  <a:cubicBezTo>
                    <a:pt x="313" y="17"/>
                    <a:pt x="316" y="15"/>
                    <a:pt x="321" y="15"/>
                  </a:cubicBezTo>
                  <a:cubicBezTo>
                    <a:pt x="327" y="14"/>
                    <a:pt x="327" y="11"/>
                    <a:pt x="327" y="6"/>
                  </a:cubicBezTo>
                  <a:cubicBezTo>
                    <a:pt x="327" y="0"/>
                    <a:pt x="336" y="4"/>
                    <a:pt x="340" y="6"/>
                  </a:cubicBezTo>
                  <a:cubicBezTo>
                    <a:pt x="344" y="8"/>
                    <a:pt x="342" y="6"/>
                    <a:pt x="347" y="6"/>
                  </a:cubicBezTo>
                  <a:cubicBezTo>
                    <a:pt x="353" y="6"/>
                    <a:pt x="350" y="7"/>
                    <a:pt x="354" y="8"/>
                  </a:cubicBezTo>
                  <a:cubicBezTo>
                    <a:pt x="357" y="10"/>
                    <a:pt x="359" y="12"/>
                    <a:pt x="363" y="11"/>
                  </a:cubicBezTo>
                  <a:cubicBezTo>
                    <a:pt x="366" y="10"/>
                    <a:pt x="367" y="12"/>
                    <a:pt x="373" y="11"/>
                  </a:cubicBezTo>
                  <a:cubicBezTo>
                    <a:pt x="376" y="11"/>
                    <a:pt x="377" y="10"/>
                    <a:pt x="377" y="9"/>
                  </a:cubicBezTo>
                  <a:cubicBezTo>
                    <a:pt x="379" y="10"/>
                    <a:pt x="381" y="11"/>
                    <a:pt x="383" y="14"/>
                  </a:cubicBezTo>
                  <a:cubicBezTo>
                    <a:pt x="387" y="19"/>
                    <a:pt x="387" y="19"/>
                    <a:pt x="393" y="26"/>
                  </a:cubicBezTo>
                  <a:cubicBezTo>
                    <a:pt x="398" y="33"/>
                    <a:pt x="399" y="34"/>
                    <a:pt x="405" y="32"/>
                  </a:cubicBezTo>
                  <a:cubicBezTo>
                    <a:pt x="410" y="31"/>
                    <a:pt x="418" y="27"/>
                    <a:pt x="419" y="29"/>
                  </a:cubicBezTo>
                  <a:cubicBezTo>
                    <a:pt x="420" y="31"/>
                    <a:pt x="425" y="32"/>
                    <a:pt x="427" y="29"/>
                  </a:cubicBezTo>
                  <a:cubicBezTo>
                    <a:pt x="429" y="26"/>
                    <a:pt x="432" y="20"/>
                    <a:pt x="436" y="25"/>
                  </a:cubicBezTo>
                  <a:cubicBezTo>
                    <a:pt x="440" y="30"/>
                    <a:pt x="442" y="31"/>
                    <a:pt x="447" y="36"/>
                  </a:cubicBezTo>
                  <a:cubicBezTo>
                    <a:pt x="451" y="41"/>
                    <a:pt x="454" y="43"/>
                    <a:pt x="456" y="45"/>
                  </a:cubicBezTo>
                  <a:cubicBezTo>
                    <a:pt x="459" y="46"/>
                    <a:pt x="459" y="47"/>
                    <a:pt x="459" y="49"/>
                  </a:cubicBezTo>
                  <a:cubicBezTo>
                    <a:pt x="460" y="51"/>
                    <a:pt x="458" y="51"/>
                    <a:pt x="462" y="52"/>
                  </a:cubicBezTo>
                  <a:cubicBezTo>
                    <a:pt x="464" y="52"/>
                    <a:pt x="466" y="52"/>
                    <a:pt x="467" y="52"/>
                  </a:cubicBezTo>
                  <a:cubicBezTo>
                    <a:pt x="466" y="55"/>
                    <a:pt x="465" y="57"/>
                    <a:pt x="467" y="59"/>
                  </a:cubicBezTo>
                  <a:cubicBezTo>
                    <a:pt x="469" y="62"/>
                    <a:pt x="470" y="62"/>
                    <a:pt x="469" y="68"/>
                  </a:cubicBezTo>
                  <a:cubicBezTo>
                    <a:pt x="467" y="74"/>
                    <a:pt x="466" y="75"/>
                    <a:pt x="466" y="80"/>
                  </a:cubicBezTo>
                  <a:cubicBezTo>
                    <a:pt x="466" y="85"/>
                    <a:pt x="462" y="82"/>
                    <a:pt x="469" y="86"/>
                  </a:cubicBezTo>
                  <a:cubicBezTo>
                    <a:pt x="477" y="90"/>
                    <a:pt x="478" y="93"/>
                    <a:pt x="477" y="9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6" name="Freeform 914">
              <a:extLst>
                <a:ext uri="{FF2B5EF4-FFF2-40B4-BE49-F238E27FC236}">
                  <a16:creationId xmlns:a16="http://schemas.microsoft.com/office/drawing/2014/main" id="{EDE79B32-ED92-4C21-AFFE-6D63BEEE128C}"/>
                </a:ext>
              </a:extLst>
            </p:cNvPr>
            <p:cNvSpPr>
              <a:spLocks/>
            </p:cNvSpPr>
            <p:nvPr/>
          </p:nvSpPr>
          <p:spPr bwMode="auto">
            <a:xfrm>
              <a:off x="4265661" y="4017466"/>
              <a:ext cx="227242" cy="291028"/>
            </a:xfrm>
            <a:custGeom>
              <a:avLst/>
              <a:gdLst>
                <a:gd name="T0" fmla="*/ 187 w 190"/>
                <a:gd name="T1" fmla="*/ 15 h 244"/>
                <a:gd name="T2" fmla="*/ 176 w 190"/>
                <a:gd name="T3" fmla="*/ 50 h 244"/>
                <a:gd name="T4" fmla="*/ 171 w 190"/>
                <a:gd name="T5" fmla="*/ 90 h 244"/>
                <a:gd name="T6" fmla="*/ 168 w 190"/>
                <a:gd name="T7" fmla="*/ 119 h 244"/>
                <a:gd name="T8" fmla="*/ 142 w 190"/>
                <a:gd name="T9" fmla="*/ 146 h 244"/>
                <a:gd name="T10" fmla="*/ 130 w 190"/>
                <a:gd name="T11" fmla="*/ 169 h 244"/>
                <a:gd name="T12" fmla="*/ 121 w 190"/>
                <a:gd name="T13" fmla="*/ 213 h 244"/>
                <a:gd name="T14" fmla="*/ 97 w 190"/>
                <a:gd name="T15" fmla="*/ 239 h 244"/>
                <a:gd name="T16" fmla="*/ 79 w 190"/>
                <a:gd name="T17" fmla="*/ 225 h 244"/>
                <a:gd name="T18" fmla="*/ 54 w 190"/>
                <a:gd name="T19" fmla="*/ 235 h 244"/>
                <a:gd name="T20" fmla="*/ 45 w 190"/>
                <a:gd name="T21" fmla="*/ 229 h 244"/>
                <a:gd name="T22" fmla="*/ 28 w 190"/>
                <a:gd name="T23" fmla="*/ 237 h 244"/>
                <a:gd name="T24" fmla="*/ 20 w 190"/>
                <a:gd name="T25" fmla="*/ 233 h 244"/>
                <a:gd name="T26" fmla="*/ 0 w 190"/>
                <a:gd name="T27" fmla="*/ 214 h 244"/>
                <a:gd name="T28" fmla="*/ 16 w 190"/>
                <a:gd name="T29" fmla="*/ 206 h 244"/>
                <a:gd name="T30" fmla="*/ 20 w 190"/>
                <a:gd name="T31" fmla="*/ 196 h 244"/>
                <a:gd name="T32" fmla="*/ 15 w 190"/>
                <a:gd name="T33" fmla="*/ 182 h 244"/>
                <a:gd name="T34" fmla="*/ 28 w 190"/>
                <a:gd name="T35" fmla="*/ 170 h 244"/>
                <a:gd name="T36" fmla="*/ 35 w 190"/>
                <a:gd name="T37" fmla="*/ 156 h 244"/>
                <a:gd name="T38" fmla="*/ 50 w 190"/>
                <a:gd name="T39" fmla="*/ 170 h 244"/>
                <a:gd name="T40" fmla="*/ 67 w 190"/>
                <a:gd name="T41" fmla="*/ 164 h 244"/>
                <a:gd name="T42" fmla="*/ 80 w 190"/>
                <a:gd name="T43" fmla="*/ 170 h 244"/>
                <a:gd name="T44" fmla="*/ 87 w 190"/>
                <a:gd name="T45" fmla="*/ 146 h 244"/>
                <a:gd name="T46" fmla="*/ 89 w 190"/>
                <a:gd name="T47" fmla="*/ 126 h 244"/>
                <a:gd name="T48" fmla="*/ 73 w 190"/>
                <a:gd name="T49" fmla="*/ 111 h 244"/>
                <a:gd name="T50" fmla="*/ 79 w 190"/>
                <a:gd name="T51" fmla="*/ 88 h 244"/>
                <a:gd name="T52" fmla="*/ 79 w 190"/>
                <a:gd name="T53" fmla="*/ 66 h 244"/>
                <a:gd name="T54" fmla="*/ 56 w 190"/>
                <a:gd name="T55" fmla="*/ 70 h 244"/>
                <a:gd name="T56" fmla="*/ 57 w 190"/>
                <a:gd name="T57" fmla="*/ 47 h 244"/>
                <a:gd name="T58" fmla="*/ 60 w 190"/>
                <a:gd name="T59" fmla="*/ 43 h 244"/>
                <a:gd name="T60" fmla="*/ 90 w 190"/>
                <a:gd name="T61" fmla="*/ 42 h 244"/>
                <a:gd name="T62" fmla="*/ 118 w 190"/>
                <a:gd name="T63" fmla="*/ 50 h 244"/>
                <a:gd name="T64" fmla="*/ 125 w 190"/>
                <a:gd name="T65" fmla="*/ 51 h 244"/>
                <a:gd name="T66" fmla="*/ 130 w 190"/>
                <a:gd name="T67" fmla="*/ 40 h 244"/>
                <a:gd name="T68" fmla="*/ 137 w 190"/>
                <a:gd name="T69" fmla="*/ 21 h 244"/>
                <a:gd name="T70" fmla="*/ 143 w 190"/>
                <a:gd name="T71" fmla="*/ 5 h 244"/>
                <a:gd name="T72" fmla="*/ 164 w 190"/>
                <a:gd name="T73" fmla="*/ 1 h 244"/>
                <a:gd name="T74" fmla="*/ 180 w 190"/>
                <a:gd name="T75" fmla="*/ 5 h 244"/>
                <a:gd name="T76" fmla="*/ 190 w 190"/>
                <a:gd name="T7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244">
                  <a:moveTo>
                    <a:pt x="190" y="4"/>
                  </a:moveTo>
                  <a:cubicBezTo>
                    <a:pt x="189" y="8"/>
                    <a:pt x="187" y="11"/>
                    <a:pt x="187" y="15"/>
                  </a:cubicBezTo>
                  <a:cubicBezTo>
                    <a:pt x="186" y="25"/>
                    <a:pt x="187" y="22"/>
                    <a:pt x="183" y="31"/>
                  </a:cubicBezTo>
                  <a:cubicBezTo>
                    <a:pt x="179" y="41"/>
                    <a:pt x="177" y="40"/>
                    <a:pt x="176" y="50"/>
                  </a:cubicBezTo>
                  <a:cubicBezTo>
                    <a:pt x="175" y="59"/>
                    <a:pt x="176" y="62"/>
                    <a:pt x="174" y="72"/>
                  </a:cubicBezTo>
                  <a:cubicBezTo>
                    <a:pt x="173" y="83"/>
                    <a:pt x="169" y="83"/>
                    <a:pt x="171" y="90"/>
                  </a:cubicBezTo>
                  <a:cubicBezTo>
                    <a:pt x="173" y="97"/>
                    <a:pt x="173" y="98"/>
                    <a:pt x="170" y="105"/>
                  </a:cubicBezTo>
                  <a:cubicBezTo>
                    <a:pt x="168" y="112"/>
                    <a:pt x="172" y="112"/>
                    <a:pt x="168" y="119"/>
                  </a:cubicBezTo>
                  <a:cubicBezTo>
                    <a:pt x="163" y="125"/>
                    <a:pt x="156" y="130"/>
                    <a:pt x="153" y="133"/>
                  </a:cubicBezTo>
                  <a:cubicBezTo>
                    <a:pt x="150" y="137"/>
                    <a:pt x="142" y="140"/>
                    <a:pt x="142" y="146"/>
                  </a:cubicBezTo>
                  <a:cubicBezTo>
                    <a:pt x="142" y="152"/>
                    <a:pt x="140" y="157"/>
                    <a:pt x="136" y="159"/>
                  </a:cubicBezTo>
                  <a:cubicBezTo>
                    <a:pt x="133" y="162"/>
                    <a:pt x="129" y="157"/>
                    <a:pt x="130" y="169"/>
                  </a:cubicBezTo>
                  <a:cubicBezTo>
                    <a:pt x="132" y="182"/>
                    <a:pt x="134" y="193"/>
                    <a:pt x="130" y="199"/>
                  </a:cubicBezTo>
                  <a:cubicBezTo>
                    <a:pt x="126" y="206"/>
                    <a:pt x="130" y="205"/>
                    <a:pt x="121" y="213"/>
                  </a:cubicBezTo>
                  <a:cubicBezTo>
                    <a:pt x="112" y="222"/>
                    <a:pt x="111" y="219"/>
                    <a:pt x="106" y="226"/>
                  </a:cubicBezTo>
                  <a:cubicBezTo>
                    <a:pt x="101" y="234"/>
                    <a:pt x="104" y="236"/>
                    <a:pt x="97" y="239"/>
                  </a:cubicBezTo>
                  <a:cubicBezTo>
                    <a:pt x="90" y="242"/>
                    <a:pt x="85" y="244"/>
                    <a:pt x="84" y="239"/>
                  </a:cubicBezTo>
                  <a:cubicBezTo>
                    <a:pt x="84" y="233"/>
                    <a:pt x="85" y="223"/>
                    <a:pt x="79" y="225"/>
                  </a:cubicBezTo>
                  <a:cubicBezTo>
                    <a:pt x="74" y="226"/>
                    <a:pt x="70" y="233"/>
                    <a:pt x="65" y="234"/>
                  </a:cubicBezTo>
                  <a:cubicBezTo>
                    <a:pt x="60" y="235"/>
                    <a:pt x="58" y="240"/>
                    <a:pt x="54" y="235"/>
                  </a:cubicBezTo>
                  <a:cubicBezTo>
                    <a:pt x="54" y="234"/>
                    <a:pt x="53" y="233"/>
                    <a:pt x="53" y="232"/>
                  </a:cubicBezTo>
                  <a:cubicBezTo>
                    <a:pt x="50" y="229"/>
                    <a:pt x="48" y="228"/>
                    <a:pt x="45" y="229"/>
                  </a:cubicBezTo>
                  <a:cubicBezTo>
                    <a:pt x="41" y="229"/>
                    <a:pt x="43" y="230"/>
                    <a:pt x="38" y="233"/>
                  </a:cubicBezTo>
                  <a:cubicBezTo>
                    <a:pt x="32" y="236"/>
                    <a:pt x="31" y="233"/>
                    <a:pt x="28" y="237"/>
                  </a:cubicBezTo>
                  <a:cubicBezTo>
                    <a:pt x="27" y="239"/>
                    <a:pt x="26" y="241"/>
                    <a:pt x="26" y="242"/>
                  </a:cubicBezTo>
                  <a:cubicBezTo>
                    <a:pt x="24" y="240"/>
                    <a:pt x="22" y="237"/>
                    <a:pt x="20" y="233"/>
                  </a:cubicBezTo>
                  <a:cubicBezTo>
                    <a:pt x="14" y="225"/>
                    <a:pt x="13" y="220"/>
                    <a:pt x="9" y="217"/>
                  </a:cubicBezTo>
                  <a:cubicBezTo>
                    <a:pt x="6" y="216"/>
                    <a:pt x="3" y="215"/>
                    <a:pt x="0" y="214"/>
                  </a:cubicBezTo>
                  <a:cubicBezTo>
                    <a:pt x="2" y="211"/>
                    <a:pt x="7" y="207"/>
                    <a:pt x="9" y="205"/>
                  </a:cubicBezTo>
                  <a:cubicBezTo>
                    <a:pt x="12" y="202"/>
                    <a:pt x="12" y="202"/>
                    <a:pt x="16" y="206"/>
                  </a:cubicBezTo>
                  <a:cubicBezTo>
                    <a:pt x="21" y="211"/>
                    <a:pt x="21" y="207"/>
                    <a:pt x="22" y="204"/>
                  </a:cubicBezTo>
                  <a:cubicBezTo>
                    <a:pt x="22" y="201"/>
                    <a:pt x="24" y="197"/>
                    <a:pt x="20" y="196"/>
                  </a:cubicBezTo>
                  <a:cubicBezTo>
                    <a:pt x="17" y="194"/>
                    <a:pt x="18" y="193"/>
                    <a:pt x="18" y="191"/>
                  </a:cubicBezTo>
                  <a:cubicBezTo>
                    <a:pt x="19" y="188"/>
                    <a:pt x="18" y="186"/>
                    <a:pt x="15" y="182"/>
                  </a:cubicBezTo>
                  <a:cubicBezTo>
                    <a:pt x="12" y="178"/>
                    <a:pt x="15" y="176"/>
                    <a:pt x="15" y="170"/>
                  </a:cubicBezTo>
                  <a:cubicBezTo>
                    <a:pt x="14" y="165"/>
                    <a:pt x="22" y="170"/>
                    <a:pt x="28" y="170"/>
                  </a:cubicBezTo>
                  <a:cubicBezTo>
                    <a:pt x="34" y="170"/>
                    <a:pt x="32" y="170"/>
                    <a:pt x="36" y="168"/>
                  </a:cubicBezTo>
                  <a:cubicBezTo>
                    <a:pt x="41" y="166"/>
                    <a:pt x="36" y="162"/>
                    <a:pt x="35" y="156"/>
                  </a:cubicBezTo>
                  <a:cubicBezTo>
                    <a:pt x="34" y="150"/>
                    <a:pt x="43" y="157"/>
                    <a:pt x="45" y="160"/>
                  </a:cubicBezTo>
                  <a:cubicBezTo>
                    <a:pt x="48" y="163"/>
                    <a:pt x="51" y="167"/>
                    <a:pt x="50" y="170"/>
                  </a:cubicBezTo>
                  <a:cubicBezTo>
                    <a:pt x="49" y="174"/>
                    <a:pt x="56" y="171"/>
                    <a:pt x="60" y="172"/>
                  </a:cubicBezTo>
                  <a:cubicBezTo>
                    <a:pt x="65" y="172"/>
                    <a:pt x="66" y="168"/>
                    <a:pt x="67" y="164"/>
                  </a:cubicBezTo>
                  <a:cubicBezTo>
                    <a:pt x="68" y="160"/>
                    <a:pt x="72" y="170"/>
                    <a:pt x="72" y="172"/>
                  </a:cubicBezTo>
                  <a:cubicBezTo>
                    <a:pt x="73" y="174"/>
                    <a:pt x="77" y="173"/>
                    <a:pt x="80" y="170"/>
                  </a:cubicBezTo>
                  <a:cubicBezTo>
                    <a:pt x="82" y="168"/>
                    <a:pt x="79" y="162"/>
                    <a:pt x="82" y="158"/>
                  </a:cubicBezTo>
                  <a:cubicBezTo>
                    <a:pt x="85" y="155"/>
                    <a:pt x="87" y="152"/>
                    <a:pt x="87" y="146"/>
                  </a:cubicBezTo>
                  <a:cubicBezTo>
                    <a:pt x="87" y="139"/>
                    <a:pt x="87" y="138"/>
                    <a:pt x="86" y="136"/>
                  </a:cubicBezTo>
                  <a:cubicBezTo>
                    <a:pt x="85" y="134"/>
                    <a:pt x="86" y="129"/>
                    <a:pt x="89" y="126"/>
                  </a:cubicBezTo>
                  <a:cubicBezTo>
                    <a:pt x="93" y="122"/>
                    <a:pt x="88" y="121"/>
                    <a:pt x="85" y="118"/>
                  </a:cubicBezTo>
                  <a:cubicBezTo>
                    <a:pt x="81" y="114"/>
                    <a:pt x="77" y="113"/>
                    <a:pt x="73" y="111"/>
                  </a:cubicBezTo>
                  <a:cubicBezTo>
                    <a:pt x="69" y="109"/>
                    <a:pt x="74" y="106"/>
                    <a:pt x="74" y="101"/>
                  </a:cubicBezTo>
                  <a:cubicBezTo>
                    <a:pt x="74" y="97"/>
                    <a:pt x="75" y="91"/>
                    <a:pt x="79" y="88"/>
                  </a:cubicBezTo>
                  <a:cubicBezTo>
                    <a:pt x="82" y="85"/>
                    <a:pt x="84" y="85"/>
                    <a:pt x="86" y="81"/>
                  </a:cubicBezTo>
                  <a:cubicBezTo>
                    <a:pt x="87" y="77"/>
                    <a:pt x="81" y="71"/>
                    <a:pt x="79" y="66"/>
                  </a:cubicBezTo>
                  <a:cubicBezTo>
                    <a:pt x="77" y="61"/>
                    <a:pt x="69" y="66"/>
                    <a:pt x="64" y="67"/>
                  </a:cubicBezTo>
                  <a:cubicBezTo>
                    <a:pt x="59" y="68"/>
                    <a:pt x="59" y="70"/>
                    <a:pt x="56" y="70"/>
                  </a:cubicBezTo>
                  <a:cubicBezTo>
                    <a:pt x="52" y="70"/>
                    <a:pt x="55" y="61"/>
                    <a:pt x="54" y="56"/>
                  </a:cubicBezTo>
                  <a:cubicBezTo>
                    <a:pt x="54" y="50"/>
                    <a:pt x="55" y="49"/>
                    <a:pt x="57" y="47"/>
                  </a:cubicBezTo>
                  <a:cubicBezTo>
                    <a:pt x="57" y="45"/>
                    <a:pt x="58" y="44"/>
                    <a:pt x="58" y="42"/>
                  </a:cubicBezTo>
                  <a:cubicBezTo>
                    <a:pt x="59" y="42"/>
                    <a:pt x="59" y="43"/>
                    <a:pt x="60" y="43"/>
                  </a:cubicBezTo>
                  <a:cubicBezTo>
                    <a:pt x="68" y="45"/>
                    <a:pt x="67" y="43"/>
                    <a:pt x="75" y="43"/>
                  </a:cubicBezTo>
                  <a:cubicBezTo>
                    <a:pt x="83" y="42"/>
                    <a:pt x="83" y="41"/>
                    <a:pt x="90" y="42"/>
                  </a:cubicBezTo>
                  <a:cubicBezTo>
                    <a:pt x="98" y="42"/>
                    <a:pt x="98" y="46"/>
                    <a:pt x="105" y="46"/>
                  </a:cubicBezTo>
                  <a:cubicBezTo>
                    <a:pt x="111" y="47"/>
                    <a:pt x="113" y="49"/>
                    <a:pt x="118" y="50"/>
                  </a:cubicBezTo>
                  <a:cubicBezTo>
                    <a:pt x="123" y="51"/>
                    <a:pt x="122" y="52"/>
                    <a:pt x="124" y="55"/>
                  </a:cubicBezTo>
                  <a:cubicBezTo>
                    <a:pt x="126" y="59"/>
                    <a:pt x="125" y="55"/>
                    <a:pt x="125" y="51"/>
                  </a:cubicBezTo>
                  <a:cubicBezTo>
                    <a:pt x="125" y="47"/>
                    <a:pt x="127" y="47"/>
                    <a:pt x="129" y="42"/>
                  </a:cubicBezTo>
                  <a:cubicBezTo>
                    <a:pt x="129" y="42"/>
                    <a:pt x="130" y="41"/>
                    <a:pt x="130" y="40"/>
                  </a:cubicBezTo>
                  <a:cubicBezTo>
                    <a:pt x="132" y="39"/>
                    <a:pt x="133" y="37"/>
                    <a:pt x="134" y="35"/>
                  </a:cubicBezTo>
                  <a:cubicBezTo>
                    <a:pt x="135" y="32"/>
                    <a:pt x="136" y="25"/>
                    <a:pt x="137" y="21"/>
                  </a:cubicBezTo>
                  <a:cubicBezTo>
                    <a:pt x="137" y="17"/>
                    <a:pt x="137" y="12"/>
                    <a:pt x="139" y="8"/>
                  </a:cubicBezTo>
                  <a:cubicBezTo>
                    <a:pt x="140" y="5"/>
                    <a:pt x="134" y="6"/>
                    <a:pt x="143" y="5"/>
                  </a:cubicBezTo>
                  <a:cubicBezTo>
                    <a:pt x="151" y="4"/>
                    <a:pt x="150" y="5"/>
                    <a:pt x="154" y="3"/>
                  </a:cubicBezTo>
                  <a:cubicBezTo>
                    <a:pt x="158" y="1"/>
                    <a:pt x="159" y="0"/>
                    <a:pt x="164" y="1"/>
                  </a:cubicBezTo>
                  <a:cubicBezTo>
                    <a:pt x="169" y="2"/>
                    <a:pt x="168" y="3"/>
                    <a:pt x="172" y="4"/>
                  </a:cubicBezTo>
                  <a:cubicBezTo>
                    <a:pt x="176" y="5"/>
                    <a:pt x="178" y="5"/>
                    <a:pt x="180" y="5"/>
                  </a:cubicBezTo>
                  <a:cubicBezTo>
                    <a:pt x="183" y="4"/>
                    <a:pt x="186" y="2"/>
                    <a:pt x="187" y="3"/>
                  </a:cubicBezTo>
                  <a:cubicBezTo>
                    <a:pt x="187" y="3"/>
                    <a:pt x="188" y="4"/>
                    <a:pt x="190" y="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7" name="Freeform 915">
              <a:extLst>
                <a:ext uri="{FF2B5EF4-FFF2-40B4-BE49-F238E27FC236}">
                  <a16:creationId xmlns:a16="http://schemas.microsoft.com/office/drawing/2014/main" id="{E492B5D3-73EC-4E4D-A51F-7BFF1E744F7E}"/>
                </a:ext>
              </a:extLst>
            </p:cNvPr>
            <p:cNvSpPr>
              <a:spLocks/>
            </p:cNvSpPr>
            <p:nvPr/>
          </p:nvSpPr>
          <p:spPr bwMode="auto">
            <a:xfrm>
              <a:off x="4203867" y="4061320"/>
              <a:ext cx="173421" cy="211295"/>
            </a:xfrm>
            <a:custGeom>
              <a:avLst/>
              <a:gdLst>
                <a:gd name="T0" fmla="*/ 142 w 146"/>
                <a:gd name="T1" fmla="*/ 89 h 177"/>
                <a:gd name="T2" fmla="*/ 139 w 146"/>
                <a:gd name="T3" fmla="*/ 99 h 177"/>
                <a:gd name="T4" fmla="*/ 140 w 146"/>
                <a:gd name="T5" fmla="*/ 109 h 177"/>
                <a:gd name="T6" fmla="*/ 135 w 146"/>
                <a:gd name="T7" fmla="*/ 121 h 177"/>
                <a:gd name="T8" fmla="*/ 133 w 146"/>
                <a:gd name="T9" fmla="*/ 133 h 177"/>
                <a:gd name="T10" fmla="*/ 125 w 146"/>
                <a:gd name="T11" fmla="*/ 135 h 177"/>
                <a:gd name="T12" fmla="*/ 120 w 146"/>
                <a:gd name="T13" fmla="*/ 127 h 177"/>
                <a:gd name="T14" fmla="*/ 113 w 146"/>
                <a:gd name="T15" fmla="*/ 135 h 177"/>
                <a:gd name="T16" fmla="*/ 103 w 146"/>
                <a:gd name="T17" fmla="*/ 133 h 177"/>
                <a:gd name="T18" fmla="*/ 98 w 146"/>
                <a:gd name="T19" fmla="*/ 123 h 177"/>
                <a:gd name="T20" fmla="*/ 88 w 146"/>
                <a:gd name="T21" fmla="*/ 119 h 177"/>
                <a:gd name="T22" fmla="*/ 89 w 146"/>
                <a:gd name="T23" fmla="*/ 131 h 177"/>
                <a:gd name="T24" fmla="*/ 81 w 146"/>
                <a:gd name="T25" fmla="*/ 133 h 177"/>
                <a:gd name="T26" fmla="*/ 68 w 146"/>
                <a:gd name="T27" fmla="*/ 133 h 177"/>
                <a:gd name="T28" fmla="*/ 68 w 146"/>
                <a:gd name="T29" fmla="*/ 145 h 177"/>
                <a:gd name="T30" fmla="*/ 71 w 146"/>
                <a:gd name="T31" fmla="*/ 154 h 177"/>
                <a:gd name="T32" fmla="*/ 73 w 146"/>
                <a:gd name="T33" fmla="*/ 159 h 177"/>
                <a:gd name="T34" fmla="*/ 75 w 146"/>
                <a:gd name="T35" fmla="*/ 167 h 177"/>
                <a:gd name="T36" fmla="*/ 69 w 146"/>
                <a:gd name="T37" fmla="*/ 169 h 177"/>
                <a:gd name="T38" fmla="*/ 62 w 146"/>
                <a:gd name="T39" fmla="*/ 168 h 177"/>
                <a:gd name="T40" fmla="*/ 53 w 146"/>
                <a:gd name="T41" fmla="*/ 177 h 177"/>
                <a:gd name="T42" fmla="*/ 48 w 146"/>
                <a:gd name="T43" fmla="*/ 172 h 177"/>
                <a:gd name="T44" fmla="*/ 45 w 146"/>
                <a:gd name="T45" fmla="*/ 163 h 177"/>
                <a:gd name="T46" fmla="*/ 36 w 146"/>
                <a:gd name="T47" fmla="*/ 150 h 177"/>
                <a:gd name="T48" fmla="*/ 18 w 146"/>
                <a:gd name="T49" fmla="*/ 134 h 177"/>
                <a:gd name="T50" fmla="*/ 11 w 146"/>
                <a:gd name="T51" fmla="*/ 120 h 177"/>
                <a:gd name="T52" fmla="*/ 9 w 146"/>
                <a:gd name="T53" fmla="*/ 106 h 177"/>
                <a:gd name="T54" fmla="*/ 1 w 146"/>
                <a:gd name="T55" fmla="*/ 91 h 177"/>
                <a:gd name="T56" fmla="*/ 11 w 146"/>
                <a:gd name="T57" fmla="*/ 79 h 177"/>
                <a:gd name="T58" fmla="*/ 12 w 146"/>
                <a:gd name="T59" fmla="*/ 61 h 177"/>
                <a:gd name="T60" fmla="*/ 12 w 146"/>
                <a:gd name="T61" fmla="*/ 60 h 177"/>
                <a:gd name="T62" fmla="*/ 17 w 146"/>
                <a:gd name="T63" fmla="*/ 62 h 177"/>
                <a:gd name="T64" fmla="*/ 16 w 146"/>
                <a:gd name="T65" fmla="*/ 57 h 177"/>
                <a:gd name="T66" fmla="*/ 13 w 146"/>
                <a:gd name="T67" fmla="*/ 47 h 177"/>
                <a:gd name="T68" fmla="*/ 19 w 146"/>
                <a:gd name="T69" fmla="*/ 41 h 177"/>
                <a:gd name="T70" fmla="*/ 11 w 146"/>
                <a:gd name="T71" fmla="*/ 39 h 177"/>
                <a:gd name="T72" fmla="*/ 60 w 146"/>
                <a:gd name="T73" fmla="*/ 37 h 177"/>
                <a:gd name="T74" fmla="*/ 61 w 146"/>
                <a:gd name="T75" fmla="*/ 17 h 177"/>
                <a:gd name="T76" fmla="*/ 60 w 146"/>
                <a:gd name="T77" fmla="*/ 6 h 177"/>
                <a:gd name="T78" fmla="*/ 59 w 146"/>
                <a:gd name="T79" fmla="*/ 5 h 177"/>
                <a:gd name="T80" fmla="*/ 66 w 146"/>
                <a:gd name="T81" fmla="*/ 2 h 177"/>
                <a:gd name="T82" fmla="*/ 85 w 146"/>
                <a:gd name="T83" fmla="*/ 2 h 177"/>
                <a:gd name="T84" fmla="*/ 98 w 146"/>
                <a:gd name="T85" fmla="*/ 3 h 177"/>
                <a:gd name="T86" fmla="*/ 111 w 146"/>
                <a:gd name="T87" fmla="*/ 5 h 177"/>
                <a:gd name="T88" fmla="*/ 110 w 146"/>
                <a:gd name="T89" fmla="*/ 10 h 177"/>
                <a:gd name="T90" fmla="*/ 107 w 146"/>
                <a:gd name="T91" fmla="*/ 19 h 177"/>
                <a:gd name="T92" fmla="*/ 109 w 146"/>
                <a:gd name="T93" fmla="*/ 33 h 177"/>
                <a:gd name="T94" fmla="*/ 117 w 146"/>
                <a:gd name="T95" fmla="*/ 30 h 177"/>
                <a:gd name="T96" fmla="*/ 132 w 146"/>
                <a:gd name="T97" fmla="*/ 29 h 177"/>
                <a:gd name="T98" fmla="*/ 139 w 146"/>
                <a:gd name="T99" fmla="*/ 44 h 177"/>
                <a:gd name="T100" fmla="*/ 132 w 146"/>
                <a:gd name="T101" fmla="*/ 51 h 177"/>
                <a:gd name="T102" fmla="*/ 127 w 146"/>
                <a:gd name="T103" fmla="*/ 64 h 177"/>
                <a:gd name="T104" fmla="*/ 126 w 146"/>
                <a:gd name="T105" fmla="*/ 74 h 177"/>
                <a:gd name="T106" fmla="*/ 138 w 146"/>
                <a:gd name="T107" fmla="*/ 81 h 177"/>
                <a:gd name="T108" fmla="*/ 142 w 146"/>
                <a:gd name="T10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77">
                  <a:moveTo>
                    <a:pt x="142" y="89"/>
                  </a:moveTo>
                  <a:cubicBezTo>
                    <a:pt x="139" y="92"/>
                    <a:pt x="138" y="97"/>
                    <a:pt x="139" y="99"/>
                  </a:cubicBezTo>
                  <a:cubicBezTo>
                    <a:pt x="140" y="101"/>
                    <a:pt x="140" y="102"/>
                    <a:pt x="140" y="109"/>
                  </a:cubicBezTo>
                  <a:cubicBezTo>
                    <a:pt x="140" y="115"/>
                    <a:pt x="138" y="118"/>
                    <a:pt x="135" y="121"/>
                  </a:cubicBezTo>
                  <a:cubicBezTo>
                    <a:pt x="132" y="125"/>
                    <a:pt x="135" y="131"/>
                    <a:pt x="133" y="133"/>
                  </a:cubicBezTo>
                  <a:cubicBezTo>
                    <a:pt x="130" y="136"/>
                    <a:pt x="126" y="137"/>
                    <a:pt x="125" y="135"/>
                  </a:cubicBezTo>
                  <a:cubicBezTo>
                    <a:pt x="125" y="133"/>
                    <a:pt x="121" y="123"/>
                    <a:pt x="120" y="127"/>
                  </a:cubicBezTo>
                  <a:cubicBezTo>
                    <a:pt x="119" y="131"/>
                    <a:pt x="118" y="135"/>
                    <a:pt x="113" y="135"/>
                  </a:cubicBezTo>
                  <a:cubicBezTo>
                    <a:pt x="109" y="134"/>
                    <a:pt x="102" y="137"/>
                    <a:pt x="103" y="133"/>
                  </a:cubicBezTo>
                  <a:cubicBezTo>
                    <a:pt x="104" y="130"/>
                    <a:pt x="101" y="126"/>
                    <a:pt x="98" y="123"/>
                  </a:cubicBezTo>
                  <a:cubicBezTo>
                    <a:pt x="96" y="120"/>
                    <a:pt x="87" y="113"/>
                    <a:pt x="88" y="119"/>
                  </a:cubicBezTo>
                  <a:cubicBezTo>
                    <a:pt x="89" y="125"/>
                    <a:pt x="94" y="129"/>
                    <a:pt x="89" y="131"/>
                  </a:cubicBezTo>
                  <a:cubicBezTo>
                    <a:pt x="85" y="133"/>
                    <a:pt x="87" y="133"/>
                    <a:pt x="81" y="133"/>
                  </a:cubicBezTo>
                  <a:cubicBezTo>
                    <a:pt x="75" y="133"/>
                    <a:pt x="67" y="128"/>
                    <a:pt x="68" y="133"/>
                  </a:cubicBezTo>
                  <a:cubicBezTo>
                    <a:pt x="68" y="139"/>
                    <a:pt x="65" y="141"/>
                    <a:pt x="68" y="145"/>
                  </a:cubicBezTo>
                  <a:cubicBezTo>
                    <a:pt x="71" y="149"/>
                    <a:pt x="72" y="151"/>
                    <a:pt x="71" y="154"/>
                  </a:cubicBezTo>
                  <a:cubicBezTo>
                    <a:pt x="71" y="156"/>
                    <a:pt x="70" y="157"/>
                    <a:pt x="73" y="159"/>
                  </a:cubicBezTo>
                  <a:cubicBezTo>
                    <a:pt x="77" y="160"/>
                    <a:pt x="75" y="164"/>
                    <a:pt x="75" y="167"/>
                  </a:cubicBezTo>
                  <a:cubicBezTo>
                    <a:pt x="74" y="170"/>
                    <a:pt x="74" y="174"/>
                    <a:pt x="69" y="169"/>
                  </a:cubicBezTo>
                  <a:cubicBezTo>
                    <a:pt x="65" y="165"/>
                    <a:pt x="65" y="165"/>
                    <a:pt x="62" y="168"/>
                  </a:cubicBezTo>
                  <a:cubicBezTo>
                    <a:pt x="60" y="170"/>
                    <a:pt x="55" y="174"/>
                    <a:pt x="53" y="177"/>
                  </a:cubicBezTo>
                  <a:cubicBezTo>
                    <a:pt x="51" y="176"/>
                    <a:pt x="49" y="175"/>
                    <a:pt x="48" y="172"/>
                  </a:cubicBezTo>
                  <a:cubicBezTo>
                    <a:pt x="47" y="166"/>
                    <a:pt x="49" y="169"/>
                    <a:pt x="45" y="163"/>
                  </a:cubicBezTo>
                  <a:cubicBezTo>
                    <a:pt x="41" y="157"/>
                    <a:pt x="42" y="157"/>
                    <a:pt x="36" y="150"/>
                  </a:cubicBezTo>
                  <a:cubicBezTo>
                    <a:pt x="30" y="142"/>
                    <a:pt x="23" y="142"/>
                    <a:pt x="18" y="134"/>
                  </a:cubicBezTo>
                  <a:cubicBezTo>
                    <a:pt x="14" y="125"/>
                    <a:pt x="11" y="128"/>
                    <a:pt x="11" y="120"/>
                  </a:cubicBezTo>
                  <a:cubicBezTo>
                    <a:pt x="11" y="112"/>
                    <a:pt x="13" y="112"/>
                    <a:pt x="9" y="106"/>
                  </a:cubicBezTo>
                  <a:cubicBezTo>
                    <a:pt x="4" y="101"/>
                    <a:pt x="0" y="94"/>
                    <a:pt x="1" y="91"/>
                  </a:cubicBezTo>
                  <a:cubicBezTo>
                    <a:pt x="3" y="88"/>
                    <a:pt x="9" y="81"/>
                    <a:pt x="11" y="79"/>
                  </a:cubicBezTo>
                  <a:cubicBezTo>
                    <a:pt x="14" y="77"/>
                    <a:pt x="12" y="64"/>
                    <a:pt x="12" y="61"/>
                  </a:cubicBezTo>
                  <a:cubicBezTo>
                    <a:pt x="12" y="61"/>
                    <a:pt x="12" y="60"/>
                    <a:pt x="12" y="60"/>
                  </a:cubicBezTo>
                  <a:cubicBezTo>
                    <a:pt x="12" y="60"/>
                    <a:pt x="13" y="62"/>
                    <a:pt x="17" y="62"/>
                  </a:cubicBezTo>
                  <a:cubicBezTo>
                    <a:pt x="23" y="62"/>
                    <a:pt x="19" y="60"/>
                    <a:pt x="16" y="57"/>
                  </a:cubicBezTo>
                  <a:cubicBezTo>
                    <a:pt x="12" y="53"/>
                    <a:pt x="10" y="49"/>
                    <a:pt x="13" y="47"/>
                  </a:cubicBezTo>
                  <a:cubicBezTo>
                    <a:pt x="16" y="45"/>
                    <a:pt x="19" y="45"/>
                    <a:pt x="19" y="41"/>
                  </a:cubicBezTo>
                  <a:cubicBezTo>
                    <a:pt x="19" y="37"/>
                    <a:pt x="13" y="42"/>
                    <a:pt x="11" y="39"/>
                  </a:cubicBezTo>
                  <a:cubicBezTo>
                    <a:pt x="60" y="37"/>
                    <a:pt x="60" y="37"/>
                    <a:pt x="60" y="37"/>
                  </a:cubicBezTo>
                  <a:cubicBezTo>
                    <a:pt x="60" y="37"/>
                    <a:pt x="61" y="23"/>
                    <a:pt x="61" y="17"/>
                  </a:cubicBezTo>
                  <a:cubicBezTo>
                    <a:pt x="61" y="12"/>
                    <a:pt x="61" y="10"/>
                    <a:pt x="60" y="6"/>
                  </a:cubicBezTo>
                  <a:cubicBezTo>
                    <a:pt x="60" y="6"/>
                    <a:pt x="60" y="5"/>
                    <a:pt x="59" y="5"/>
                  </a:cubicBezTo>
                  <a:cubicBezTo>
                    <a:pt x="59" y="3"/>
                    <a:pt x="59" y="4"/>
                    <a:pt x="66" y="2"/>
                  </a:cubicBezTo>
                  <a:cubicBezTo>
                    <a:pt x="74" y="0"/>
                    <a:pt x="73" y="2"/>
                    <a:pt x="85" y="2"/>
                  </a:cubicBezTo>
                  <a:cubicBezTo>
                    <a:pt x="96" y="2"/>
                    <a:pt x="91" y="3"/>
                    <a:pt x="98" y="3"/>
                  </a:cubicBezTo>
                  <a:cubicBezTo>
                    <a:pt x="105" y="3"/>
                    <a:pt x="105" y="4"/>
                    <a:pt x="111" y="5"/>
                  </a:cubicBezTo>
                  <a:cubicBezTo>
                    <a:pt x="111" y="7"/>
                    <a:pt x="110" y="8"/>
                    <a:pt x="110" y="10"/>
                  </a:cubicBezTo>
                  <a:cubicBezTo>
                    <a:pt x="108" y="12"/>
                    <a:pt x="107" y="13"/>
                    <a:pt x="107" y="19"/>
                  </a:cubicBezTo>
                  <a:cubicBezTo>
                    <a:pt x="108" y="24"/>
                    <a:pt x="105" y="33"/>
                    <a:pt x="109" y="33"/>
                  </a:cubicBezTo>
                  <a:cubicBezTo>
                    <a:pt x="112" y="33"/>
                    <a:pt x="112" y="31"/>
                    <a:pt x="117" y="30"/>
                  </a:cubicBezTo>
                  <a:cubicBezTo>
                    <a:pt x="122" y="29"/>
                    <a:pt x="130" y="24"/>
                    <a:pt x="132" y="29"/>
                  </a:cubicBezTo>
                  <a:cubicBezTo>
                    <a:pt x="134" y="34"/>
                    <a:pt x="140" y="40"/>
                    <a:pt x="139" y="44"/>
                  </a:cubicBezTo>
                  <a:cubicBezTo>
                    <a:pt x="137" y="48"/>
                    <a:pt x="135" y="48"/>
                    <a:pt x="132" y="51"/>
                  </a:cubicBezTo>
                  <a:cubicBezTo>
                    <a:pt x="128" y="54"/>
                    <a:pt x="127" y="60"/>
                    <a:pt x="127" y="64"/>
                  </a:cubicBezTo>
                  <a:cubicBezTo>
                    <a:pt x="127" y="69"/>
                    <a:pt x="122" y="72"/>
                    <a:pt x="126" y="74"/>
                  </a:cubicBezTo>
                  <a:cubicBezTo>
                    <a:pt x="130" y="76"/>
                    <a:pt x="134" y="77"/>
                    <a:pt x="138" y="81"/>
                  </a:cubicBezTo>
                  <a:cubicBezTo>
                    <a:pt x="141" y="84"/>
                    <a:pt x="146" y="85"/>
                    <a:pt x="142" y="8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8" name="Freeform 916">
              <a:extLst>
                <a:ext uri="{FF2B5EF4-FFF2-40B4-BE49-F238E27FC236}">
                  <a16:creationId xmlns:a16="http://schemas.microsoft.com/office/drawing/2014/main" id="{775F72FF-06A0-46D8-BAF5-96B2380B8B1B}"/>
                </a:ext>
              </a:extLst>
            </p:cNvPr>
            <p:cNvSpPr>
              <a:spLocks/>
            </p:cNvSpPr>
            <p:nvPr/>
          </p:nvSpPr>
          <p:spPr bwMode="auto">
            <a:xfrm>
              <a:off x="4191907" y="3700524"/>
              <a:ext cx="229235" cy="386709"/>
            </a:xfrm>
            <a:custGeom>
              <a:avLst/>
              <a:gdLst>
                <a:gd name="T0" fmla="*/ 191 w 192"/>
                <a:gd name="T1" fmla="*/ 306 h 323"/>
                <a:gd name="T2" fmla="*/ 186 w 192"/>
                <a:gd name="T3" fmla="*/ 319 h 323"/>
                <a:gd name="T4" fmla="*/ 167 w 192"/>
                <a:gd name="T5" fmla="*/ 310 h 323"/>
                <a:gd name="T6" fmla="*/ 137 w 192"/>
                <a:gd name="T7" fmla="*/ 307 h 323"/>
                <a:gd name="T8" fmla="*/ 120 w 192"/>
                <a:gd name="T9" fmla="*/ 306 h 323"/>
                <a:gd name="T10" fmla="*/ 94 w 192"/>
                <a:gd name="T11" fmla="*/ 303 h 323"/>
                <a:gd name="T12" fmla="*/ 68 w 192"/>
                <a:gd name="T13" fmla="*/ 306 h 323"/>
                <a:gd name="T14" fmla="*/ 32 w 192"/>
                <a:gd name="T15" fmla="*/ 304 h 323"/>
                <a:gd name="T16" fmla="*/ 34 w 192"/>
                <a:gd name="T17" fmla="*/ 284 h 323"/>
                <a:gd name="T18" fmla="*/ 30 w 192"/>
                <a:gd name="T19" fmla="*/ 261 h 323"/>
                <a:gd name="T20" fmla="*/ 23 w 192"/>
                <a:gd name="T21" fmla="*/ 255 h 323"/>
                <a:gd name="T22" fmla="*/ 9 w 192"/>
                <a:gd name="T23" fmla="*/ 249 h 323"/>
                <a:gd name="T24" fmla="*/ 0 w 192"/>
                <a:gd name="T25" fmla="*/ 238 h 323"/>
                <a:gd name="T26" fmla="*/ 8 w 192"/>
                <a:gd name="T27" fmla="*/ 222 h 323"/>
                <a:gd name="T28" fmla="*/ 15 w 192"/>
                <a:gd name="T29" fmla="*/ 201 h 323"/>
                <a:gd name="T30" fmla="*/ 29 w 192"/>
                <a:gd name="T31" fmla="*/ 184 h 323"/>
                <a:gd name="T32" fmla="*/ 45 w 192"/>
                <a:gd name="T33" fmla="*/ 176 h 323"/>
                <a:gd name="T34" fmla="*/ 57 w 192"/>
                <a:gd name="T35" fmla="*/ 174 h 323"/>
                <a:gd name="T36" fmla="*/ 72 w 192"/>
                <a:gd name="T37" fmla="*/ 188 h 323"/>
                <a:gd name="T38" fmla="*/ 83 w 192"/>
                <a:gd name="T39" fmla="*/ 166 h 323"/>
                <a:gd name="T40" fmla="*/ 95 w 192"/>
                <a:gd name="T41" fmla="*/ 130 h 323"/>
                <a:gd name="T42" fmla="*/ 118 w 192"/>
                <a:gd name="T43" fmla="*/ 97 h 323"/>
                <a:gd name="T44" fmla="*/ 129 w 192"/>
                <a:gd name="T45" fmla="*/ 56 h 323"/>
                <a:gd name="T46" fmla="*/ 153 w 192"/>
                <a:gd name="T47" fmla="*/ 29 h 323"/>
                <a:gd name="T48" fmla="*/ 137 w 192"/>
                <a:gd name="T49" fmla="*/ 0 h 323"/>
                <a:gd name="T50" fmla="*/ 151 w 192"/>
                <a:gd name="T51" fmla="*/ 9 h 323"/>
                <a:gd name="T52" fmla="*/ 161 w 192"/>
                <a:gd name="T53" fmla="*/ 28 h 323"/>
                <a:gd name="T54" fmla="*/ 164 w 192"/>
                <a:gd name="T55" fmla="*/ 62 h 323"/>
                <a:gd name="T56" fmla="*/ 178 w 192"/>
                <a:gd name="T57" fmla="*/ 88 h 323"/>
                <a:gd name="T58" fmla="*/ 141 w 192"/>
                <a:gd name="T59" fmla="*/ 103 h 323"/>
                <a:gd name="T60" fmla="*/ 162 w 192"/>
                <a:gd name="T61" fmla="*/ 128 h 323"/>
                <a:gd name="T62" fmla="*/ 175 w 192"/>
                <a:gd name="T63" fmla="*/ 152 h 323"/>
                <a:gd name="T64" fmla="*/ 170 w 192"/>
                <a:gd name="T65" fmla="*/ 163 h 323"/>
                <a:gd name="T66" fmla="*/ 153 w 192"/>
                <a:gd name="T67" fmla="*/ 191 h 323"/>
                <a:gd name="T68" fmla="*/ 153 w 192"/>
                <a:gd name="T69" fmla="*/ 208 h 323"/>
                <a:gd name="T70" fmla="*/ 155 w 192"/>
                <a:gd name="T71" fmla="*/ 231 h 323"/>
                <a:gd name="T72" fmla="*/ 164 w 192"/>
                <a:gd name="T73" fmla="*/ 249 h 323"/>
                <a:gd name="T74" fmla="*/ 174 w 192"/>
                <a:gd name="T75" fmla="*/ 271 h 323"/>
                <a:gd name="T76" fmla="*/ 190 w 192"/>
                <a:gd name="T77" fmla="*/ 2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323">
                  <a:moveTo>
                    <a:pt x="192" y="304"/>
                  </a:moveTo>
                  <a:cubicBezTo>
                    <a:pt x="192" y="305"/>
                    <a:pt x="191" y="306"/>
                    <a:pt x="191" y="306"/>
                  </a:cubicBezTo>
                  <a:cubicBezTo>
                    <a:pt x="189" y="311"/>
                    <a:pt x="187" y="311"/>
                    <a:pt x="187" y="315"/>
                  </a:cubicBezTo>
                  <a:cubicBezTo>
                    <a:pt x="187" y="319"/>
                    <a:pt x="188" y="323"/>
                    <a:pt x="186" y="319"/>
                  </a:cubicBezTo>
                  <a:cubicBezTo>
                    <a:pt x="184" y="316"/>
                    <a:pt x="185" y="315"/>
                    <a:pt x="180" y="314"/>
                  </a:cubicBezTo>
                  <a:cubicBezTo>
                    <a:pt x="175" y="313"/>
                    <a:pt x="173" y="311"/>
                    <a:pt x="167" y="310"/>
                  </a:cubicBezTo>
                  <a:cubicBezTo>
                    <a:pt x="160" y="310"/>
                    <a:pt x="160" y="306"/>
                    <a:pt x="152" y="306"/>
                  </a:cubicBezTo>
                  <a:cubicBezTo>
                    <a:pt x="145" y="305"/>
                    <a:pt x="145" y="306"/>
                    <a:pt x="137" y="307"/>
                  </a:cubicBezTo>
                  <a:cubicBezTo>
                    <a:pt x="129" y="307"/>
                    <a:pt x="130" y="309"/>
                    <a:pt x="122" y="307"/>
                  </a:cubicBezTo>
                  <a:cubicBezTo>
                    <a:pt x="121" y="307"/>
                    <a:pt x="121" y="306"/>
                    <a:pt x="120" y="306"/>
                  </a:cubicBezTo>
                  <a:cubicBezTo>
                    <a:pt x="114" y="305"/>
                    <a:pt x="114" y="304"/>
                    <a:pt x="107" y="304"/>
                  </a:cubicBezTo>
                  <a:cubicBezTo>
                    <a:pt x="100" y="304"/>
                    <a:pt x="105" y="303"/>
                    <a:pt x="94" y="303"/>
                  </a:cubicBezTo>
                  <a:cubicBezTo>
                    <a:pt x="82" y="303"/>
                    <a:pt x="83" y="301"/>
                    <a:pt x="75" y="303"/>
                  </a:cubicBezTo>
                  <a:cubicBezTo>
                    <a:pt x="68" y="305"/>
                    <a:pt x="68" y="304"/>
                    <a:pt x="68" y="306"/>
                  </a:cubicBezTo>
                  <a:cubicBezTo>
                    <a:pt x="65" y="307"/>
                    <a:pt x="58" y="308"/>
                    <a:pt x="49" y="308"/>
                  </a:cubicBezTo>
                  <a:cubicBezTo>
                    <a:pt x="40" y="307"/>
                    <a:pt x="35" y="305"/>
                    <a:pt x="32" y="304"/>
                  </a:cubicBezTo>
                  <a:cubicBezTo>
                    <a:pt x="32" y="304"/>
                    <a:pt x="32" y="303"/>
                    <a:pt x="32" y="303"/>
                  </a:cubicBezTo>
                  <a:cubicBezTo>
                    <a:pt x="34" y="294"/>
                    <a:pt x="33" y="290"/>
                    <a:pt x="34" y="284"/>
                  </a:cubicBezTo>
                  <a:cubicBezTo>
                    <a:pt x="35" y="277"/>
                    <a:pt x="30" y="277"/>
                    <a:pt x="29" y="273"/>
                  </a:cubicBezTo>
                  <a:cubicBezTo>
                    <a:pt x="28" y="269"/>
                    <a:pt x="28" y="264"/>
                    <a:pt x="30" y="261"/>
                  </a:cubicBezTo>
                  <a:cubicBezTo>
                    <a:pt x="31" y="258"/>
                    <a:pt x="29" y="255"/>
                    <a:pt x="28" y="255"/>
                  </a:cubicBezTo>
                  <a:cubicBezTo>
                    <a:pt x="27" y="254"/>
                    <a:pt x="25" y="253"/>
                    <a:pt x="23" y="255"/>
                  </a:cubicBezTo>
                  <a:cubicBezTo>
                    <a:pt x="20" y="258"/>
                    <a:pt x="15" y="256"/>
                    <a:pt x="14" y="255"/>
                  </a:cubicBezTo>
                  <a:cubicBezTo>
                    <a:pt x="13" y="253"/>
                    <a:pt x="8" y="254"/>
                    <a:pt x="9" y="249"/>
                  </a:cubicBezTo>
                  <a:cubicBezTo>
                    <a:pt x="9" y="244"/>
                    <a:pt x="8" y="235"/>
                    <a:pt x="5" y="238"/>
                  </a:cubicBezTo>
                  <a:cubicBezTo>
                    <a:pt x="3" y="241"/>
                    <a:pt x="0" y="240"/>
                    <a:pt x="0" y="238"/>
                  </a:cubicBezTo>
                  <a:cubicBezTo>
                    <a:pt x="1" y="236"/>
                    <a:pt x="3" y="234"/>
                    <a:pt x="3" y="232"/>
                  </a:cubicBezTo>
                  <a:cubicBezTo>
                    <a:pt x="4" y="229"/>
                    <a:pt x="5" y="228"/>
                    <a:pt x="8" y="222"/>
                  </a:cubicBezTo>
                  <a:cubicBezTo>
                    <a:pt x="11" y="216"/>
                    <a:pt x="10" y="217"/>
                    <a:pt x="8" y="210"/>
                  </a:cubicBezTo>
                  <a:cubicBezTo>
                    <a:pt x="6" y="203"/>
                    <a:pt x="12" y="205"/>
                    <a:pt x="15" y="201"/>
                  </a:cubicBezTo>
                  <a:cubicBezTo>
                    <a:pt x="17" y="197"/>
                    <a:pt x="16" y="197"/>
                    <a:pt x="24" y="190"/>
                  </a:cubicBezTo>
                  <a:cubicBezTo>
                    <a:pt x="31" y="183"/>
                    <a:pt x="28" y="187"/>
                    <a:pt x="29" y="184"/>
                  </a:cubicBezTo>
                  <a:cubicBezTo>
                    <a:pt x="30" y="181"/>
                    <a:pt x="30" y="179"/>
                    <a:pt x="32" y="175"/>
                  </a:cubicBezTo>
                  <a:cubicBezTo>
                    <a:pt x="34" y="171"/>
                    <a:pt x="42" y="176"/>
                    <a:pt x="45" y="176"/>
                  </a:cubicBezTo>
                  <a:cubicBezTo>
                    <a:pt x="49" y="176"/>
                    <a:pt x="51" y="175"/>
                    <a:pt x="52" y="171"/>
                  </a:cubicBezTo>
                  <a:cubicBezTo>
                    <a:pt x="52" y="167"/>
                    <a:pt x="54" y="171"/>
                    <a:pt x="57" y="174"/>
                  </a:cubicBezTo>
                  <a:cubicBezTo>
                    <a:pt x="60" y="177"/>
                    <a:pt x="63" y="179"/>
                    <a:pt x="64" y="185"/>
                  </a:cubicBezTo>
                  <a:cubicBezTo>
                    <a:pt x="65" y="191"/>
                    <a:pt x="65" y="188"/>
                    <a:pt x="72" y="188"/>
                  </a:cubicBezTo>
                  <a:cubicBezTo>
                    <a:pt x="79" y="188"/>
                    <a:pt x="75" y="184"/>
                    <a:pt x="78" y="177"/>
                  </a:cubicBezTo>
                  <a:cubicBezTo>
                    <a:pt x="81" y="171"/>
                    <a:pt x="80" y="172"/>
                    <a:pt x="83" y="166"/>
                  </a:cubicBezTo>
                  <a:cubicBezTo>
                    <a:pt x="85" y="160"/>
                    <a:pt x="85" y="158"/>
                    <a:pt x="90" y="148"/>
                  </a:cubicBezTo>
                  <a:cubicBezTo>
                    <a:pt x="95" y="137"/>
                    <a:pt x="93" y="139"/>
                    <a:pt x="95" y="130"/>
                  </a:cubicBezTo>
                  <a:cubicBezTo>
                    <a:pt x="96" y="122"/>
                    <a:pt x="109" y="118"/>
                    <a:pt x="109" y="111"/>
                  </a:cubicBezTo>
                  <a:cubicBezTo>
                    <a:pt x="108" y="104"/>
                    <a:pt x="114" y="104"/>
                    <a:pt x="118" y="97"/>
                  </a:cubicBezTo>
                  <a:cubicBezTo>
                    <a:pt x="122" y="89"/>
                    <a:pt x="117" y="87"/>
                    <a:pt x="119" y="79"/>
                  </a:cubicBezTo>
                  <a:cubicBezTo>
                    <a:pt x="121" y="71"/>
                    <a:pt x="128" y="62"/>
                    <a:pt x="129" y="56"/>
                  </a:cubicBezTo>
                  <a:cubicBezTo>
                    <a:pt x="130" y="49"/>
                    <a:pt x="144" y="52"/>
                    <a:pt x="149" y="48"/>
                  </a:cubicBezTo>
                  <a:cubicBezTo>
                    <a:pt x="154" y="43"/>
                    <a:pt x="152" y="39"/>
                    <a:pt x="153" y="29"/>
                  </a:cubicBezTo>
                  <a:cubicBezTo>
                    <a:pt x="155" y="19"/>
                    <a:pt x="143" y="19"/>
                    <a:pt x="139" y="16"/>
                  </a:cubicBezTo>
                  <a:cubicBezTo>
                    <a:pt x="136" y="13"/>
                    <a:pt x="138" y="6"/>
                    <a:pt x="137" y="0"/>
                  </a:cubicBezTo>
                  <a:cubicBezTo>
                    <a:pt x="140" y="0"/>
                    <a:pt x="146" y="0"/>
                    <a:pt x="147" y="1"/>
                  </a:cubicBezTo>
                  <a:cubicBezTo>
                    <a:pt x="149" y="1"/>
                    <a:pt x="149" y="5"/>
                    <a:pt x="151" y="9"/>
                  </a:cubicBezTo>
                  <a:cubicBezTo>
                    <a:pt x="152" y="12"/>
                    <a:pt x="157" y="9"/>
                    <a:pt x="159" y="17"/>
                  </a:cubicBezTo>
                  <a:cubicBezTo>
                    <a:pt x="161" y="25"/>
                    <a:pt x="158" y="22"/>
                    <a:pt x="161" y="28"/>
                  </a:cubicBezTo>
                  <a:cubicBezTo>
                    <a:pt x="164" y="35"/>
                    <a:pt x="164" y="34"/>
                    <a:pt x="164" y="42"/>
                  </a:cubicBezTo>
                  <a:cubicBezTo>
                    <a:pt x="164" y="51"/>
                    <a:pt x="161" y="52"/>
                    <a:pt x="164" y="62"/>
                  </a:cubicBezTo>
                  <a:cubicBezTo>
                    <a:pt x="167" y="72"/>
                    <a:pt x="166" y="74"/>
                    <a:pt x="169" y="79"/>
                  </a:cubicBezTo>
                  <a:cubicBezTo>
                    <a:pt x="173" y="84"/>
                    <a:pt x="181" y="88"/>
                    <a:pt x="178" y="88"/>
                  </a:cubicBezTo>
                  <a:cubicBezTo>
                    <a:pt x="174" y="89"/>
                    <a:pt x="147" y="82"/>
                    <a:pt x="143" y="88"/>
                  </a:cubicBezTo>
                  <a:cubicBezTo>
                    <a:pt x="140" y="95"/>
                    <a:pt x="134" y="96"/>
                    <a:pt x="141" y="103"/>
                  </a:cubicBezTo>
                  <a:cubicBezTo>
                    <a:pt x="147" y="111"/>
                    <a:pt x="147" y="112"/>
                    <a:pt x="152" y="117"/>
                  </a:cubicBezTo>
                  <a:cubicBezTo>
                    <a:pt x="157" y="122"/>
                    <a:pt x="158" y="122"/>
                    <a:pt x="162" y="128"/>
                  </a:cubicBezTo>
                  <a:cubicBezTo>
                    <a:pt x="166" y="133"/>
                    <a:pt x="169" y="130"/>
                    <a:pt x="170" y="138"/>
                  </a:cubicBezTo>
                  <a:cubicBezTo>
                    <a:pt x="171" y="146"/>
                    <a:pt x="175" y="149"/>
                    <a:pt x="175" y="152"/>
                  </a:cubicBezTo>
                  <a:cubicBezTo>
                    <a:pt x="175" y="155"/>
                    <a:pt x="173" y="156"/>
                    <a:pt x="175" y="157"/>
                  </a:cubicBezTo>
                  <a:cubicBezTo>
                    <a:pt x="173" y="158"/>
                    <a:pt x="171" y="160"/>
                    <a:pt x="170" y="163"/>
                  </a:cubicBezTo>
                  <a:cubicBezTo>
                    <a:pt x="168" y="167"/>
                    <a:pt x="164" y="167"/>
                    <a:pt x="163" y="177"/>
                  </a:cubicBezTo>
                  <a:cubicBezTo>
                    <a:pt x="161" y="187"/>
                    <a:pt x="156" y="186"/>
                    <a:pt x="153" y="191"/>
                  </a:cubicBezTo>
                  <a:cubicBezTo>
                    <a:pt x="150" y="196"/>
                    <a:pt x="143" y="195"/>
                    <a:pt x="147" y="199"/>
                  </a:cubicBezTo>
                  <a:cubicBezTo>
                    <a:pt x="152" y="203"/>
                    <a:pt x="153" y="201"/>
                    <a:pt x="153" y="208"/>
                  </a:cubicBezTo>
                  <a:cubicBezTo>
                    <a:pt x="152" y="215"/>
                    <a:pt x="146" y="218"/>
                    <a:pt x="150" y="222"/>
                  </a:cubicBezTo>
                  <a:cubicBezTo>
                    <a:pt x="153" y="226"/>
                    <a:pt x="155" y="226"/>
                    <a:pt x="155" y="231"/>
                  </a:cubicBezTo>
                  <a:cubicBezTo>
                    <a:pt x="155" y="236"/>
                    <a:pt x="156" y="239"/>
                    <a:pt x="160" y="242"/>
                  </a:cubicBezTo>
                  <a:cubicBezTo>
                    <a:pt x="164" y="245"/>
                    <a:pt x="162" y="243"/>
                    <a:pt x="164" y="249"/>
                  </a:cubicBezTo>
                  <a:cubicBezTo>
                    <a:pt x="166" y="255"/>
                    <a:pt x="166" y="259"/>
                    <a:pt x="167" y="262"/>
                  </a:cubicBezTo>
                  <a:cubicBezTo>
                    <a:pt x="168" y="265"/>
                    <a:pt x="165" y="265"/>
                    <a:pt x="174" y="271"/>
                  </a:cubicBezTo>
                  <a:cubicBezTo>
                    <a:pt x="182" y="276"/>
                    <a:pt x="177" y="277"/>
                    <a:pt x="183" y="282"/>
                  </a:cubicBezTo>
                  <a:cubicBezTo>
                    <a:pt x="189" y="286"/>
                    <a:pt x="190" y="286"/>
                    <a:pt x="190" y="291"/>
                  </a:cubicBezTo>
                  <a:cubicBezTo>
                    <a:pt x="189" y="296"/>
                    <a:pt x="192" y="300"/>
                    <a:pt x="192" y="30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9" name="Freeform 917">
              <a:extLst>
                <a:ext uri="{FF2B5EF4-FFF2-40B4-BE49-F238E27FC236}">
                  <a16:creationId xmlns:a16="http://schemas.microsoft.com/office/drawing/2014/main" id="{259FE018-8C52-4EE2-AEE7-614A1C6FA974}"/>
                </a:ext>
              </a:extLst>
            </p:cNvPr>
            <p:cNvSpPr>
              <a:spLocks/>
            </p:cNvSpPr>
            <p:nvPr/>
          </p:nvSpPr>
          <p:spPr bwMode="auto">
            <a:xfrm>
              <a:off x="4018485" y="3674611"/>
              <a:ext cx="358803" cy="322922"/>
            </a:xfrm>
            <a:custGeom>
              <a:avLst/>
              <a:gdLst>
                <a:gd name="T0" fmla="*/ 294 w 300"/>
                <a:gd name="T1" fmla="*/ 70 h 270"/>
                <a:gd name="T2" fmla="*/ 264 w 300"/>
                <a:gd name="T3" fmla="*/ 101 h 270"/>
                <a:gd name="T4" fmla="*/ 254 w 300"/>
                <a:gd name="T5" fmla="*/ 133 h 270"/>
                <a:gd name="T6" fmla="*/ 235 w 300"/>
                <a:gd name="T7" fmla="*/ 170 h 270"/>
                <a:gd name="T8" fmla="*/ 223 w 300"/>
                <a:gd name="T9" fmla="*/ 199 h 270"/>
                <a:gd name="T10" fmla="*/ 209 w 300"/>
                <a:gd name="T11" fmla="*/ 207 h 270"/>
                <a:gd name="T12" fmla="*/ 197 w 300"/>
                <a:gd name="T13" fmla="*/ 193 h 270"/>
                <a:gd name="T14" fmla="*/ 177 w 300"/>
                <a:gd name="T15" fmla="*/ 197 h 270"/>
                <a:gd name="T16" fmla="*/ 169 w 300"/>
                <a:gd name="T17" fmla="*/ 212 h 270"/>
                <a:gd name="T18" fmla="*/ 153 w 300"/>
                <a:gd name="T19" fmla="*/ 232 h 270"/>
                <a:gd name="T20" fmla="*/ 148 w 300"/>
                <a:gd name="T21" fmla="*/ 254 h 270"/>
                <a:gd name="T22" fmla="*/ 145 w 300"/>
                <a:gd name="T23" fmla="*/ 260 h 270"/>
                <a:gd name="T24" fmla="*/ 136 w 300"/>
                <a:gd name="T25" fmla="*/ 262 h 270"/>
                <a:gd name="T26" fmla="*/ 118 w 300"/>
                <a:gd name="T27" fmla="*/ 262 h 270"/>
                <a:gd name="T28" fmla="*/ 108 w 300"/>
                <a:gd name="T29" fmla="*/ 266 h 270"/>
                <a:gd name="T30" fmla="*/ 95 w 300"/>
                <a:gd name="T31" fmla="*/ 266 h 270"/>
                <a:gd name="T32" fmla="*/ 77 w 300"/>
                <a:gd name="T33" fmla="*/ 266 h 270"/>
                <a:gd name="T34" fmla="*/ 65 w 300"/>
                <a:gd name="T35" fmla="*/ 240 h 270"/>
                <a:gd name="T36" fmla="*/ 50 w 300"/>
                <a:gd name="T37" fmla="*/ 216 h 270"/>
                <a:gd name="T38" fmla="*/ 26 w 300"/>
                <a:gd name="T39" fmla="*/ 210 h 270"/>
                <a:gd name="T40" fmla="*/ 1 w 300"/>
                <a:gd name="T41" fmla="*/ 209 h 270"/>
                <a:gd name="T42" fmla="*/ 2 w 300"/>
                <a:gd name="T43" fmla="*/ 196 h 270"/>
                <a:gd name="T44" fmla="*/ 2 w 300"/>
                <a:gd name="T45" fmla="*/ 176 h 270"/>
                <a:gd name="T46" fmla="*/ 10 w 300"/>
                <a:gd name="T47" fmla="*/ 133 h 270"/>
                <a:gd name="T48" fmla="*/ 19 w 300"/>
                <a:gd name="T49" fmla="*/ 114 h 270"/>
                <a:gd name="T50" fmla="*/ 23 w 300"/>
                <a:gd name="T51" fmla="*/ 99 h 270"/>
                <a:gd name="T52" fmla="*/ 27 w 300"/>
                <a:gd name="T53" fmla="*/ 78 h 270"/>
                <a:gd name="T54" fmla="*/ 23 w 300"/>
                <a:gd name="T55" fmla="*/ 60 h 270"/>
                <a:gd name="T56" fmla="*/ 31 w 300"/>
                <a:gd name="T57" fmla="*/ 35 h 270"/>
                <a:gd name="T58" fmla="*/ 43 w 300"/>
                <a:gd name="T59" fmla="*/ 9 h 270"/>
                <a:gd name="T60" fmla="*/ 64 w 300"/>
                <a:gd name="T61" fmla="*/ 3 h 270"/>
                <a:gd name="T62" fmla="*/ 88 w 300"/>
                <a:gd name="T63" fmla="*/ 6 h 270"/>
                <a:gd name="T64" fmla="*/ 108 w 300"/>
                <a:gd name="T65" fmla="*/ 25 h 270"/>
                <a:gd name="T66" fmla="*/ 132 w 300"/>
                <a:gd name="T67" fmla="*/ 16 h 270"/>
                <a:gd name="T68" fmla="*/ 169 w 300"/>
                <a:gd name="T69" fmla="*/ 31 h 270"/>
                <a:gd name="T70" fmla="*/ 199 w 300"/>
                <a:gd name="T71" fmla="*/ 14 h 270"/>
                <a:gd name="T72" fmla="*/ 233 w 300"/>
                <a:gd name="T73" fmla="*/ 21 h 270"/>
                <a:gd name="T74" fmla="*/ 258 w 300"/>
                <a:gd name="T75" fmla="*/ 10 h 270"/>
                <a:gd name="T76" fmla="*/ 271 w 300"/>
                <a:gd name="T77" fmla="*/ 5 h 270"/>
                <a:gd name="T78" fmla="*/ 282 w 300"/>
                <a:gd name="T79" fmla="*/ 22 h 270"/>
                <a:gd name="T80" fmla="*/ 298 w 300"/>
                <a:gd name="T8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70">
                  <a:moveTo>
                    <a:pt x="298" y="51"/>
                  </a:moveTo>
                  <a:cubicBezTo>
                    <a:pt x="297" y="61"/>
                    <a:pt x="299" y="65"/>
                    <a:pt x="294" y="70"/>
                  </a:cubicBezTo>
                  <a:cubicBezTo>
                    <a:pt x="289" y="74"/>
                    <a:pt x="275" y="71"/>
                    <a:pt x="274" y="78"/>
                  </a:cubicBezTo>
                  <a:cubicBezTo>
                    <a:pt x="273" y="84"/>
                    <a:pt x="266" y="93"/>
                    <a:pt x="264" y="101"/>
                  </a:cubicBezTo>
                  <a:cubicBezTo>
                    <a:pt x="262" y="109"/>
                    <a:pt x="267" y="111"/>
                    <a:pt x="263" y="119"/>
                  </a:cubicBezTo>
                  <a:cubicBezTo>
                    <a:pt x="259" y="126"/>
                    <a:pt x="253" y="126"/>
                    <a:pt x="254" y="133"/>
                  </a:cubicBezTo>
                  <a:cubicBezTo>
                    <a:pt x="254" y="140"/>
                    <a:pt x="241" y="144"/>
                    <a:pt x="240" y="152"/>
                  </a:cubicBezTo>
                  <a:cubicBezTo>
                    <a:pt x="238" y="161"/>
                    <a:pt x="240" y="159"/>
                    <a:pt x="235" y="170"/>
                  </a:cubicBezTo>
                  <a:cubicBezTo>
                    <a:pt x="230" y="180"/>
                    <a:pt x="230" y="182"/>
                    <a:pt x="228" y="188"/>
                  </a:cubicBezTo>
                  <a:cubicBezTo>
                    <a:pt x="225" y="194"/>
                    <a:pt x="226" y="193"/>
                    <a:pt x="223" y="199"/>
                  </a:cubicBezTo>
                  <a:cubicBezTo>
                    <a:pt x="220" y="206"/>
                    <a:pt x="224" y="210"/>
                    <a:pt x="217" y="210"/>
                  </a:cubicBezTo>
                  <a:cubicBezTo>
                    <a:pt x="210" y="210"/>
                    <a:pt x="210" y="213"/>
                    <a:pt x="209" y="207"/>
                  </a:cubicBezTo>
                  <a:cubicBezTo>
                    <a:pt x="208" y="201"/>
                    <a:pt x="205" y="199"/>
                    <a:pt x="202" y="196"/>
                  </a:cubicBezTo>
                  <a:cubicBezTo>
                    <a:pt x="199" y="193"/>
                    <a:pt x="197" y="189"/>
                    <a:pt x="197" y="193"/>
                  </a:cubicBezTo>
                  <a:cubicBezTo>
                    <a:pt x="196" y="197"/>
                    <a:pt x="194" y="198"/>
                    <a:pt x="190" y="198"/>
                  </a:cubicBezTo>
                  <a:cubicBezTo>
                    <a:pt x="187" y="198"/>
                    <a:pt x="179" y="193"/>
                    <a:pt x="177" y="197"/>
                  </a:cubicBezTo>
                  <a:cubicBezTo>
                    <a:pt x="175" y="201"/>
                    <a:pt x="175" y="203"/>
                    <a:pt x="174" y="206"/>
                  </a:cubicBezTo>
                  <a:cubicBezTo>
                    <a:pt x="173" y="209"/>
                    <a:pt x="176" y="205"/>
                    <a:pt x="169" y="212"/>
                  </a:cubicBezTo>
                  <a:cubicBezTo>
                    <a:pt x="161" y="219"/>
                    <a:pt x="162" y="219"/>
                    <a:pt x="160" y="223"/>
                  </a:cubicBezTo>
                  <a:cubicBezTo>
                    <a:pt x="157" y="227"/>
                    <a:pt x="151" y="225"/>
                    <a:pt x="153" y="232"/>
                  </a:cubicBezTo>
                  <a:cubicBezTo>
                    <a:pt x="155" y="239"/>
                    <a:pt x="156" y="238"/>
                    <a:pt x="153" y="244"/>
                  </a:cubicBezTo>
                  <a:cubicBezTo>
                    <a:pt x="150" y="250"/>
                    <a:pt x="149" y="251"/>
                    <a:pt x="148" y="254"/>
                  </a:cubicBezTo>
                  <a:cubicBezTo>
                    <a:pt x="148" y="256"/>
                    <a:pt x="146" y="258"/>
                    <a:pt x="145" y="260"/>
                  </a:cubicBezTo>
                  <a:cubicBezTo>
                    <a:pt x="145" y="260"/>
                    <a:pt x="145" y="260"/>
                    <a:pt x="145" y="260"/>
                  </a:cubicBezTo>
                  <a:cubicBezTo>
                    <a:pt x="144" y="258"/>
                    <a:pt x="140" y="253"/>
                    <a:pt x="140" y="255"/>
                  </a:cubicBezTo>
                  <a:cubicBezTo>
                    <a:pt x="139" y="258"/>
                    <a:pt x="138" y="261"/>
                    <a:pt x="136" y="262"/>
                  </a:cubicBezTo>
                  <a:cubicBezTo>
                    <a:pt x="134" y="262"/>
                    <a:pt x="130" y="263"/>
                    <a:pt x="127" y="263"/>
                  </a:cubicBezTo>
                  <a:cubicBezTo>
                    <a:pt x="124" y="263"/>
                    <a:pt x="119" y="262"/>
                    <a:pt x="118" y="262"/>
                  </a:cubicBezTo>
                  <a:cubicBezTo>
                    <a:pt x="117" y="262"/>
                    <a:pt x="114" y="264"/>
                    <a:pt x="113" y="266"/>
                  </a:cubicBezTo>
                  <a:cubicBezTo>
                    <a:pt x="113" y="268"/>
                    <a:pt x="109" y="269"/>
                    <a:pt x="108" y="266"/>
                  </a:cubicBezTo>
                  <a:cubicBezTo>
                    <a:pt x="107" y="263"/>
                    <a:pt x="106" y="264"/>
                    <a:pt x="103" y="267"/>
                  </a:cubicBezTo>
                  <a:cubicBezTo>
                    <a:pt x="100" y="269"/>
                    <a:pt x="101" y="264"/>
                    <a:pt x="95" y="266"/>
                  </a:cubicBezTo>
                  <a:cubicBezTo>
                    <a:pt x="90" y="269"/>
                    <a:pt x="94" y="270"/>
                    <a:pt x="88" y="269"/>
                  </a:cubicBezTo>
                  <a:cubicBezTo>
                    <a:pt x="82" y="268"/>
                    <a:pt x="80" y="270"/>
                    <a:pt x="77" y="266"/>
                  </a:cubicBezTo>
                  <a:cubicBezTo>
                    <a:pt x="73" y="262"/>
                    <a:pt x="67" y="255"/>
                    <a:pt x="68" y="252"/>
                  </a:cubicBezTo>
                  <a:cubicBezTo>
                    <a:pt x="69" y="248"/>
                    <a:pt x="67" y="243"/>
                    <a:pt x="65" y="240"/>
                  </a:cubicBezTo>
                  <a:cubicBezTo>
                    <a:pt x="62" y="238"/>
                    <a:pt x="63" y="238"/>
                    <a:pt x="60" y="231"/>
                  </a:cubicBezTo>
                  <a:cubicBezTo>
                    <a:pt x="57" y="224"/>
                    <a:pt x="53" y="222"/>
                    <a:pt x="50" y="216"/>
                  </a:cubicBezTo>
                  <a:cubicBezTo>
                    <a:pt x="47" y="210"/>
                    <a:pt x="51" y="210"/>
                    <a:pt x="42" y="210"/>
                  </a:cubicBezTo>
                  <a:cubicBezTo>
                    <a:pt x="33" y="210"/>
                    <a:pt x="34" y="208"/>
                    <a:pt x="26" y="210"/>
                  </a:cubicBezTo>
                  <a:cubicBezTo>
                    <a:pt x="18" y="212"/>
                    <a:pt x="13" y="211"/>
                    <a:pt x="6" y="211"/>
                  </a:cubicBezTo>
                  <a:cubicBezTo>
                    <a:pt x="2" y="211"/>
                    <a:pt x="2" y="210"/>
                    <a:pt x="1" y="209"/>
                  </a:cubicBezTo>
                  <a:cubicBezTo>
                    <a:pt x="1" y="207"/>
                    <a:pt x="1" y="204"/>
                    <a:pt x="2" y="204"/>
                  </a:cubicBezTo>
                  <a:cubicBezTo>
                    <a:pt x="2" y="203"/>
                    <a:pt x="3" y="198"/>
                    <a:pt x="2" y="196"/>
                  </a:cubicBezTo>
                  <a:cubicBezTo>
                    <a:pt x="0" y="194"/>
                    <a:pt x="0" y="190"/>
                    <a:pt x="3" y="188"/>
                  </a:cubicBezTo>
                  <a:cubicBezTo>
                    <a:pt x="6" y="185"/>
                    <a:pt x="2" y="179"/>
                    <a:pt x="2" y="176"/>
                  </a:cubicBezTo>
                  <a:cubicBezTo>
                    <a:pt x="1" y="173"/>
                    <a:pt x="1" y="138"/>
                    <a:pt x="2" y="137"/>
                  </a:cubicBezTo>
                  <a:cubicBezTo>
                    <a:pt x="3" y="136"/>
                    <a:pt x="9" y="134"/>
                    <a:pt x="10" y="133"/>
                  </a:cubicBezTo>
                  <a:cubicBezTo>
                    <a:pt x="11" y="132"/>
                    <a:pt x="10" y="128"/>
                    <a:pt x="12" y="125"/>
                  </a:cubicBezTo>
                  <a:cubicBezTo>
                    <a:pt x="14" y="122"/>
                    <a:pt x="17" y="118"/>
                    <a:pt x="19" y="114"/>
                  </a:cubicBezTo>
                  <a:cubicBezTo>
                    <a:pt x="22" y="110"/>
                    <a:pt x="26" y="112"/>
                    <a:pt x="25" y="108"/>
                  </a:cubicBezTo>
                  <a:cubicBezTo>
                    <a:pt x="23" y="104"/>
                    <a:pt x="22" y="100"/>
                    <a:pt x="23" y="99"/>
                  </a:cubicBezTo>
                  <a:cubicBezTo>
                    <a:pt x="25" y="98"/>
                    <a:pt x="28" y="92"/>
                    <a:pt x="27" y="90"/>
                  </a:cubicBezTo>
                  <a:cubicBezTo>
                    <a:pt x="27" y="88"/>
                    <a:pt x="31" y="81"/>
                    <a:pt x="27" y="78"/>
                  </a:cubicBezTo>
                  <a:cubicBezTo>
                    <a:pt x="24" y="75"/>
                    <a:pt x="16" y="68"/>
                    <a:pt x="20" y="65"/>
                  </a:cubicBezTo>
                  <a:cubicBezTo>
                    <a:pt x="22" y="63"/>
                    <a:pt x="24" y="61"/>
                    <a:pt x="23" y="60"/>
                  </a:cubicBezTo>
                  <a:cubicBezTo>
                    <a:pt x="24" y="59"/>
                    <a:pt x="25" y="56"/>
                    <a:pt x="25" y="53"/>
                  </a:cubicBezTo>
                  <a:cubicBezTo>
                    <a:pt x="25" y="49"/>
                    <a:pt x="26" y="38"/>
                    <a:pt x="31" y="35"/>
                  </a:cubicBezTo>
                  <a:cubicBezTo>
                    <a:pt x="36" y="32"/>
                    <a:pt x="37" y="23"/>
                    <a:pt x="37" y="19"/>
                  </a:cubicBezTo>
                  <a:cubicBezTo>
                    <a:pt x="37" y="15"/>
                    <a:pt x="40" y="11"/>
                    <a:pt x="43" y="9"/>
                  </a:cubicBezTo>
                  <a:cubicBezTo>
                    <a:pt x="46" y="7"/>
                    <a:pt x="44" y="2"/>
                    <a:pt x="50" y="3"/>
                  </a:cubicBezTo>
                  <a:cubicBezTo>
                    <a:pt x="57" y="4"/>
                    <a:pt x="60" y="5"/>
                    <a:pt x="64" y="3"/>
                  </a:cubicBezTo>
                  <a:cubicBezTo>
                    <a:pt x="67" y="1"/>
                    <a:pt x="75" y="0"/>
                    <a:pt x="76" y="1"/>
                  </a:cubicBezTo>
                  <a:cubicBezTo>
                    <a:pt x="77" y="1"/>
                    <a:pt x="78" y="5"/>
                    <a:pt x="88" y="6"/>
                  </a:cubicBezTo>
                  <a:cubicBezTo>
                    <a:pt x="97" y="8"/>
                    <a:pt x="94" y="11"/>
                    <a:pt x="99" y="17"/>
                  </a:cubicBezTo>
                  <a:cubicBezTo>
                    <a:pt x="104" y="22"/>
                    <a:pt x="103" y="25"/>
                    <a:pt x="108" y="25"/>
                  </a:cubicBezTo>
                  <a:cubicBezTo>
                    <a:pt x="114" y="25"/>
                    <a:pt x="114" y="25"/>
                    <a:pt x="120" y="21"/>
                  </a:cubicBezTo>
                  <a:cubicBezTo>
                    <a:pt x="126" y="17"/>
                    <a:pt x="126" y="13"/>
                    <a:pt x="132" y="16"/>
                  </a:cubicBezTo>
                  <a:cubicBezTo>
                    <a:pt x="138" y="19"/>
                    <a:pt x="142" y="22"/>
                    <a:pt x="151" y="26"/>
                  </a:cubicBezTo>
                  <a:cubicBezTo>
                    <a:pt x="159" y="29"/>
                    <a:pt x="164" y="32"/>
                    <a:pt x="169" y="31"/>
                  </a:cubicBezTo>
                  <a:cubicBezTo>
                    <a:pt x="175" y="29"/>
                    <a:pt x="176" y="25"/>
                    <a:pt x="181" y="22"/>
                  </a:cubicBezTo>
                  <a:cubicBezTo>
                    <a:pt x="185" y="19"/>
                    <a:pt x="184" y="14"/>
                    <a:pt x="199" y="14"/>
                  </a:cubicBezTo>
                  <a:cubicBezTo>
                    <a:pt x="213" y="14"/>
                    <a:pt x="201" y="8"/>
                    <a:pt x="215" y="14"/>
                  </a:cubicBezTo>
                  <a:cubicBezTo>
                    <a:pt x="229" y="20"/>
                    <a:pt x="223" y="19"/>
                    <a:pt x="233" y="21"/>
                  </a:cubicBezTo>
                  <a:cubicBezTo>
                    <a:pt x="244" y="23"/>
                    <a:pt x="247" y="19"/>
                    <a:pt x="250" y="16"/>
                  </a:cubicBezTo>
                  <a:cubicBezTo>
                    <a:pt x="252" y="13"/>
                    <a:pt x="251" y="11"/>
                    <a:pt x="258" y="10"/>
                  </a:cubicBezTo>
                  <a:cubicBezTo>
                    <a:pt x="266" y="9"/>
                    <a:pt x="268" y="8"/>
                    <a:pt x="270" y="7"/>
                  </a:cubicBezTo>
                  <a:cubicBezTo>
                    <a:pt x="270" y="6"/>
                    <a:pt x="271" y="6"/>
                    <a:pt x="271" y="5"/>
                  </a:cubicBezTo>
                  <a:cubicBezTo>
                    <a:pt x="274" y="10"/>
                    <a:pt x="277" y="14"/>
                    <a:pt x="280" y="18"/>
                  </a:cubicBezTo>
                  <a:cubicBezTo>
                    <a:pt x="281" y="19"/>
                    <a:pt x="281" y="21"/>
                    <a:pt x="282" y="22"/>
                  </a:cubicBezTo>
                  <a:cubicBezTo>
                    <a:pt x="283" y="28"/>
                    <a:pt x="281" y="35"/>
                    <a:pt x="284" y="38"/>
                  </a:cubicBezTo>
                  <a:cubicBezTo>
                    <a:pt x="288" y="41"/>
                    <a:pt x="300" y="41"/>
                    <a:pt x="298" y="5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0" name="Freeform 918">
              <a:extLst>
                <a:ext uri="{FF2B5EF4-FFF2-40B4-BE49-F238E27FC236}">
                  <a16:creationId xmlns:a16="http://schemas.microsoft.com/office/drawing/2014/main" id="{93755F22-E36C-4F78-8B77-9B96300F259F}"/>
                </a:ext>
              </a:extLst>
            </p:cNvPr>
            <p:cNvSpPr>
              <a:spLocks/>
            </p:cNvSpPr>
            <p:nvPr/>
          </p:nvSpPr>
          <p:spPr bwMode="auto">
            <a:xfrm>
              <a:off x="4363335" y="3768298"/>
              <a:ext cx="388703" cy="297009"/>
            </a:xfrm>
            <a:custGeom>
              <a:avLst/>
              <a:gdLst>
                <a:gd name="T0" fmla="*/ 322 w 326"/>
                <a:gd name="T1" fmla="*/ 169 h 248"/>
                <a:gd name="T2" fmla="*/ 303 w 326"/>
                <a:gd name="T3" fmla="*/ 166 h 248"/>
                <a:gd name="T4" fmla="*/ 289 w 326"/>
                <a:gd name="T5" fmla="*/ 164 h 248"/>
                <a:gd name="T6" fmla="*/ 270 w 326"/>
                <a:gd name="T7" fmla="*/ 173 h 248"/>
                <a:gd name="T8" fmla="*/ 253 w 326"/>
                <a:gd name="T9" fmla="*/ 174 h 248"/>
                <a:gd name="T10" fmla="*/ 229 w 326"/>
                <a:gd name="T11" fmla="*/ 181 h 248"/>
                <a:gd name="T12" fmla="*/ 211 w 326"/>
                <a:gd name="T13" fmla="*/ 182 h 248"/>
                <a:gd name="T14" fmla="*/ 193 w 326"/>
                <a:gd name="T15" fmla="*/ 194 h 248"/>
                <a:gd name="T16" fmla="*/ 170 w 326"/>
                <a:gd name="T17" fmla="*/ 190 h 248"/>
                <a:gd name="T18" fmla="*/ 146 w 326"/>
                <a:gd name="T19" fmla="*/ 176 h 248"/>
                <a:gd name="T20" fmla="*/ 120 w 326"/>
                <a:gd name="T21" fmla="*/ 179 h 248"/>
                <a:gd name="T22" fmla="*/ 108 w 326"/>
                <a:gd name="T23" fmla="*/ 201 h 248"/>
                <a:gd name="T24" fmla="*/ 106 w 326"/>
                <a:gd name="T25" fmla="*/ 211 h 248"/>
                <a:gd name="T26" fmla="*/ 91 w 326"/>
                <a:gd name="T27" fmla="*/ 212 h 248"/>
                <a:gd name="T28" fmla="*/ 73 w 326"/>
                <a:gd name="T29" fmla="*/ 211 h 248"/>
                <a:gd name="T30" fmla="*/ 58 w 326"/>
                <a:gd name="T31" fmla="*/ 216 h 248"/>
                <a:gd name="T32" fmla="*/ 53 w 326"/>
                <a:gd name="T33" fmla="*/ 243 h 248"/>
                <a:gd name="T34" fmla="*/ 47 w 326"/>
                <a:gd name="T35" fmla="*/ 235 h 248"/>
                <a:gd name="T36" fmla="*/ 31 w 326"/>
                <a:gd name="T37" fmla="*/ 215 h 248"/>
                <a:gd name="T38" fmla="*/ 21 w 326"/>
                <a:gd name="T39" fmla="*/ 193 h 248"/>
                <a:gd name="T40" fmla="*/ 12 w 326"/>
                <a:gd name="T41" fmla="*/ 175 h 248"/>
                <a:gd name="T42" fmla="*/ 10 w 326"/>
                <a:gd name="T43" fmla="*/ 152 h 248"/>
                <a:gd name="T44" fmla="*/ 10 w 326"/>
                <a:gd name="T45" fmla="*/ 135 h 248"/>
                <a:gd name="T46" fmla="*/ 27 w 326"/>
                <a:gd name="T47" fmla="*/ 107 h 248"/>
                <a:gd name="T48" fmla="*/ 37 w 326"/>
                <a:gd name="T49" fmla="*/ 102 h 248"/>
                <a:gd name="T50" fmla="*/ 59 w 326"/>
                <a:gd name="T51" fmla="*/ 91 h 248"/>
                <a:gd name="T52" fmla="*/ 74 w 326"/>
                <a:gd name="T53" fmla="*/ 94 h 248"/>
                <a:gd name="T54" fmla="*/ 104 w 326"/>
                <a:gd name="T55" fmla="*/ 88 h 248"/>
                <a:gd name="T56" fmla="*/ 120 w 326"/>
                <a:gd name="T57" fmla="*/ 67 h 248"/>
                <a:gd name="T58" fmla="*/ 132 w 326"/>
                <a:gd name="T59" fmla="*/ 59 h 248"/>
                <a:gd name="T60" fmla="*/ 168 w 326"/>
                <a:gd name="T61" fmla="*/ 43 h 248"/>
                <a:gd name="T62" fmla="*/ 187 w 326"/>
                <a:gd name="T63" fmla="*/ 16 h 248"/>
                <a:gd name="T64" fmla="*/ 209 w 326"/>
                <a:gd name="T65" fmla="*/ 4 h 248"/>
                <a:gd name="T66" fmla="*/ 220 w 326"/>
                <a:gd name="T67" fmla="*/ 11 h 248"/>
                <a:gd name="T68" fmla="*/ 235 w 326"/>
                <a:gd name="T69" fmla="*/ 45 h 248"/>
                <a:gd name="T70" fmla="*/ 245 w 326"/>
                <a:gd name="T71" fmla="*/ 68 h 248"/>
                <a:gd name="T72" fmla="*/ 248 w 326"/>
                <a:gd name="T73" fmla="*/ 80 h 248"/>
                <a:gd name="T74" fmla="*/ 275 w 326"/>
                <a:gd name="T75" fmla="*/ 96 h 248"/>
                <a:gd name="T76" fmla="*/ 292 w 326"/>
                <a:gd name="T77" fmla="*/ 114 h 248"/>
                <a:gd name="T78" fmla="*/ 306 w 326"/>
                <a:gd name="T79" fmla="*/ 133 h 248"/>
                <a:gd name="T80" fmla="*/ 325 w 326"/>
                <a:gd name="T81"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8">
                  <a:moveTo>
                    <a:pt x="326" y="167"/>
                  </a:moveTo>
                  <a:cubicBezTo>
                    <a:pt x="326" y="168"/>
                    <a:pt x="325" y="169"/>
                    <a:pt x="322" y="169"/>
                  </a:cubicBezTo>
                  <a:cubicBezTo>
                    <a:pt x="316" y="170"/>
                    <a:pt x="315" y="168"/>
                    <a:pt x="312" y="169"/>
                  </a:cubicBezTo>
                  <a:cubicBezTo>
                    <a:pt x="308" y="170"/>
                    <a:pt x="306" y="168"/>
                    <a:pt x="303" y="166"/>
                  </a:cubicBezTo>
                  <a:cubicBezTo>
                    <a:pt x="299" y="165"/>
                    <a:pt x="302" y="164"/>
                    <a:pt x="296" y="164"/>
                  </a:cubicBezTo>
                  <a:cubicBezTo>
                    <a:pt x="291" y="164"/>
                    <a:pt x="293" y="166"/>
                    <a:pt x="289" y="164"/>
                  </a:cubicBezTo>
                  <a:cubicBezTo>
                    <a:pt x="285" y="162"/>
                    <a:pt x="276" y="158"/>
                    <a:pt x="276" y="164"/>
                  </a:cubicBezTo>
                  <a:cubicBezTo>
                    <a:pt x="276" y="169"/>
                    <a:pt x="276" y="172"/>
                    <a:pt x="270" y="173"/>
                  </a:cubicBezTo>
                  <a:cubicBezTo>
                    <a:pt x="265" y="173"/>
                    <a:pt x="262" y="175"/>
                    <a:pt x="260" y="173"/>
                  </a:cubicBezTo>
                  <a:cubicBezTo>
                    <a:pt x="257" y="171"/>
                    <a:pt x="256" y="172"/>
                    <a:pt x="253" y="174"/>
                  </a:cubicBezTo>
                  <a:cubicBezTo>
                    <a:pt x="250" y="175"/>
                    <a:pt x="245" y="176"/>
                    <a:pt x="240" y="178"/>
                  </a:cubicBezTo>
                  <a:cubicBezTo>
                    <a:pt x="234" y="180"/>
                    <a:pt x="235" y="181"/>
                    <a:pt x="229" y="181"/>
                  </a:cubicBezTo>
                  <a:cubicBezTo>
                    <a:pt x="222" y="182"/>
                    <a:pt x="219" y="181"/>
                    <a:pt x="219" y="180"/>
                  </a:cubicBezTo>
                  <a:cubicBezTo>
                    <a:pt x="218" y="178"/>
                    <a:pt x="215" y="175"/>
                    <a:pt x="211" y="182"/>
                  </a:cubicBezTo>
                  <a:cubicBezTo>
                    <a:pt x="207" y="188"/>
                    <a:pt x="210" y="193"/>
                    <a:pt x="204" y="194"/>
                  </a:cubicBezTo>
                  <a:cubicBezTo>
                    <a:pt x="199" y="195"/>
                    <a:pt x="200" y="197"/>
                    <a:pt x="193" y="194"/>
                  </a:cubicBezTo>
                  <a:cubicBezTo>
                    <a:pt x="186" y="192"/>
                    <a:pt x="186" y="191"/>
                    <a:pt x="181" y="191"/>
                  </a:cubicBezTo>
                  <a:cubicBezTo>
                    <a:pt x="175" y="192"/>
                    <a:pt x="174" y="190"/>
                    <a:pt x="170" y="190"/>
                  </a:cubicBezTo>
                  <a:cubicBezTo>
                    <a:pt x="165" y="190"/>
                    <a:pt x="157" y="190"/>
                    <a:pt x="155" y="186"/>
                  </a:cubicBezTo>
                  <a:cubicBezTo>
                    <a:pt x="153" y="183"/>
                    <a:pt x="155" y="179"/>
                    <a:pt x="146" y="176"/>
                  </a:cubicBezTo>
                  <a:cubicBezTo>
                    <a:pt x="138" y="172"/>
                    <a:pt x="134" y="165"/>
                    <a:pt x="128" y="169"/>
                  </a:cubicBezTo>
                  <a:cubicBezTo>
                    <a:pt x="122" y="172"/>
                    <a:pt x="125" y="172"/>
                    <a:pt x="120" y="179"/>
                  </a:cubicBezTo>
                  <a:cubicBezTo>
                    <a:pt x="115" y="186"/>
                    <a:pt x="109" y="182"/>
                    <a:pt x="108" y="187"/>
                  </a:cubicBezTo>
                  <a:cubicBezTo>
                    <a:pt x="107" y="193"/>
                    <a:pt x="104" y="193"/>
                    <a:pt x="108" y="201"/>
                  </a:cubicBezTo>
                  <a:cubicBezTo>
                    <a:pt x="110" y="206"/>
                    <a:pt x="109" y="209"/>
                    <a:pt x="109" y="212"/>
                  </a:cubicBezTo>
                  <a:cubicBezTo>
                    <a:pt x="107" y="212"/>
                    <a:pt x="106" y="211"/>
                    <a:pt x="106" y="211"/>
                  </a:cubicBezTo>
                  <a:cubicBezTo>
                    <a:pt x="105" y="210"/>
                    <a:pt x="102" y="212"/>
                    <a:pt x="99" y="213"/>
                  </a:cubicBezTo>
                  <a:cubicBezTo>
                    <a:pt x="97" y="213"/>
                    <a:pt x="95" y="213"/>
                    <a:pt x="91" y="212"/>
                  </a:cubicBezTo>
                  <a:cubicBezTo>
                    <a:pt x="87" y="211"/>
                    <a:pt x="88" y="210"/>
                    <a:pt x="83" y="209"/>
                  </a:cubicBezTo>
                  <a:cubicBezTo>
                    <a:pt x="78" y="208"/>
                    <a:pt x="77" y="209"/>
                    <a:pt x="73" y="211"/>
                  </a:cubicBezTo>
                  <a:cubicBezTo>
                    <a:pt x="69" y="213"/>
                    <a:pt x="70" y="212"/>
                    <a:pt x="62" y="213"/>
                  </a:cubicBezTo>
                  <a:cubicBezTo>
                    <a:pt x="53" y="214"/>
                    <a:pt x="59" y="213"/>
                    <a:pt x="58" y="216"/>
                  </a:cubicBezTo>
                  <a:cubicBezTo>
                    <a:pt x="56" y="220"/>
                    <a:pt x="56" y="225"/>
                    <a:pt x="56" y="229"/>
                  </a:cubicBezTo>
                  <a:cubicBezTo>
                    <a:pt x="55" y="233"/>
                    <a:pt x="54" y="240"/>
                    <a:pt x="53" y="243"/>
                  </a:cubicBezTo>
                  <a:cubicBezTo>
                    <a:pt x="52" y="245"/>
                    <a:pt x="51" y="247"/>
                    <a:pt x="49" y="248"/>
                  </a:cubicBezTo>
                  <a:cubicBezTo>
                    <a:pt x="49" y="244"/>
                    <a:pt x="46" y="240"/>
                    <a:pt x="47" y="235"/>
                  </a:cubicBezTo>
                  <a:cubicBezTo>
                    <a:pt x="47" y="230"/>
                    <a:pt x="46" y="230"/>
                    <a:pt x="40" y="226"/>
                  </a:cubicBezTo>
                  <a:cubicBezTo>
                    <a:pt x="34" y="221"/>
                    <a:pt x="39" y="220"/>
                    <a:pt x="31" y="215"/>
                  </a:cubicBezTo>
                  <a:cubicBezTo>
                    <a:pt x="22" y="209"/>
                    <a:pt x="25" y="209"/>
                    <a:pt x="24" y="206"/>
                  </a:cubicBezTo>
                  <a:cubicBezTo>
                    <a:pt x="23" y="203"/>
                    <a:pt x="23" y="199"/>
                    <a:pt x="21" y="193"/>
                  </a:cubicBezTo>
                  <a:cubicBezTo>
                    <a:pt x="19" y="187"/>
                    <a:pt x="21" y="189"/>
                    <a:pt x="17" y="186"/>
                  </a:cubicBezTo>
                  <a:cubicBezTo>
                    <a:pt x="13" y="183"/>
                    <a:pt x="12" y="180"/>
                    <a:pt x="12" y="175"/>
                  </a:cubicBezTo>
                  <a:cubicBezTo>
                    <a:pt x="12" y="170"/>
                    <a:pt x="10" y="170"/>
                    <a:pt x="7" y="166"/>
                  </a:cubicBezTo>
                  <a:cubicBezTo>
                    <a:pt x="3" y="162"/>
                    <a:pt x="9" y="159"/>
                    <a:pt x="10" y="152"/>
                  </a:cubicBezTo>
                  <a:cubicBezTo>
                    <a:pt x="10" y="145"/>
                    <a:pt x="9" y="147"/>
                    <a:pt x="4" y="143"/>
                  </a:cubicBezTo>
                  <a:cubicBezTo>
                    <a:pt x="0" y="139"/>
                    <a:pt x="7" y="140"/>
                    <a:pt x="10" y="135"/>
                  </a:cubicBezTo>
                  <a:cubicBezTo>
                    <a:pt x="13" y="130"/>
                    <a:pt x="18" y="131"/>
                    <a:pt x="20" y="121"/>
                  </a:cubicBezTo>
                  <a:cubicBezTo>
                    <a:pt x="21" y="111"/>
                    <a:pt x="25" y="111"/>
                    <a:pt x="27" y="107"/>
                  </a:cubicBezTo>
                  <a:cubicBezTo>
                    <a:pt x="28" y="104"/>
                    <a:pt x="30" y="102"/>
                    <a:pt x="32" y="101"/>
                  </a:cubicBezTo>
                  <a:cubicBezTo>
                    <a:pt x="33" y="101"/>
                    <a:pt x="34" y="102"/>
                    <a:pt x="37" y="102"/>
                  </a:cubicBezTo>
                  <a:cubicBezTo>
                    <a:pt x="47" y="102"/>
                    <a:pt x="45" y="100"/>
                    <a:pt x="51" y="96"/>
                  </a:cubicBezTo>
                  <a:cubicBezTo>
                    <a:pt x="57" y="93"/>
                    <a:pt x="59" y="86"/>
                    <a:pt x="59" y="91"/>
                  </a:cubicBezTo>
                  <a:cubicBezTo>
                    <a:pt x="58" y="96"/>
                    <a:pt x="53" y="96"/>
                    <a:pt x="62" y="99"/>
                  </a:cubicBezTo>
                  <a:cubicBezTo>
                    <a:pt x="70" y="102"/>
                    <a:pt x="65" y="99"/>
                    <a:pt x="74" y="94"/>
                  </a:cubicBezTo>
                  <a:cubicBezTo>
                    <a:pt x="82" y="90"/>
                    <a:pt x="72" y="89"/>
                    <a:pt x="86" y="89"/>
                  </a:cubicBezTo>
                  <a:cubicBezTo>
                    <a:pt x="99" y="89"/>
                    <a:pt x="95" y="91"/>
                    <a:pt x="104" y="88"/>
                  </a:cubicBezTo>
                  <a:cubicBezTo>
                    <a:pt x="113" y="84"/>
                    <a:pt x="114" y="85"/>
                    <a:pt x="117" y="78"/>
                  </a:cubicBezTo>
                  <a:cubicBezTo>
                    <a:pt x="119" y="71"/>
                    <a:pt x="124" y="71"/>
                    <a:pt x="120" y="67"/>
                  </a:cubicBezTo>
                  <a:cubicBezTo>
                    <a:pt x="117" y="62"/>
                    <a:pt x="111" y="61"/>
                    <a:pt x="117" y="61"/>
                  </a:cubicBezTo>
                  <a:cubicBezTo>
                    <a:pt x="122" y="60"/>
                    <a:pt x="115" y="59"/>
                    <a:pt x="132" y="59"/>
                  </a:cubicBezTo>
                  <a:cubicBezTo>
                    <a:pt x="148" y="59"/>
                    <a:pt x="150" y="60"/>
                    <a:pt x="154" y="55"/>
                  </a:cubicBezTo>
                  <a:cubicBezTo>
                    <a:pt x="158" y="49"/>
                    <a:pt x="161" y="51"/>
                    <a:pt x="168" y="43"/>
                  </a:cubicBezTo>
                  <a:cubicBezTo>
                    <a:pt x="175" y="35"/>
                    <a:pt x="178" y="31"/>
                    <a:pt x="181" y="27"/>
                  </a:cubicBezTo>
                  <a:cubicBezTo>
                    <a:pt x="185" y="24"/>
                    <a:pt x="183" y="21"/>
                    <a:pt x="187" y="16"/>
                  </a:cubicBezTo>
                  <a:cubicBezTo>
                    <a:pt x="190" y="11"/>
                    <a:pt x="186" y="9"/>
                    <a:pt x="193" y="7"/>
                  </a:cubicBezTo>
                  <a:cubicBezTo>
                    <a:pt x="200" y="6"/>
                    <a:pt x="204" y="0"/>
                    <a:pt x="209" y="4"/>
                  </a:cubicBezTo>
                  <a:cubicBezTo>
                    <a:pt x="213" y="7"/>
                    <a:pt x="218" y="9"/>
                    <a:pt x="218" y="9"/>
                  </a:cubicBezTo>
                  <a:cubicBezTo>
                    <a:pt x="219" y="9"/>
                    <a:pt x="219" y="10"/>
                    <a:pt x="220" y="11"/>
                  </a:cubicBezTo>
                  <a:cubicBezTo>
                    <a:pt x="222" y="17"/>
                    <a:pt x="223" y="17"/>
                    <a:pt x="229" y="26"/>
                  </a:cubicBezTo>
                  <a:cubicBezTo>
                    <a:pt x="234" y="35"/>
                    <a:pt x="235" y="43"/>
                    <a:pt x="235" y="45"/>
                  </a:cubicBezTo>
                  <a:cubicBezTo>
                    <a:pt x="235" y="46"/>
                    <a:pt x="229" y="62"/>
                    <a:pt x="231" y="64"/>
                  </a:cubicBezTo>
                  <a:cubicBezTo>
                    <a:pt x="232" y="66"/>
                    <a:pt x="240" y="67"/>
                    <a:pt x="245" y="68"/>
                  </a:cubicBezTo>
                  <a:cubicBezTo>
                    <a:pt x="246" y="68"/>
                    <a:pt x="247" y="69"/>
                    <a:pt x="248" y="69"/>
                  </a:cubicBezTo>
                  <a:cubicBezTo>
                    <a:pt x="251" y="71"/>
                    <a:pt x="235" y="76"/>
                    <a:pt x="248" y="80"/>
                  </a:cubicBezTo>
                  <a:cubicBezTo>
                    <a:pt x="261" y="85"/>
                    <a:pt x="262" y="81"/>
                    <a:pt x="266" y="85"/>
                  </a:cubicBezTo>
                  <a:cubicBezTo>
                    <a:pt x="270" y="88"/>
                    <a:pt x="275" y="91"/>
                    <a:pt x="275" y="96"/>
                  </a:cubicBezTo>
                  <a:cubicBezTo>
                    <a:pt x="275" y="100"/>
                    <a:pt x="262" y="102"/>
                    <a:pt x="275" y="107"/>
                  </a:cubicBezTo>
                  <a:cubicBezTo>
                    <a:pt x="288" y="112"/>
                    <a:pt x="287" y="110"/>
                    <a:pt x="292" y="114"/>
                  </a:cubicBezTo>
                  <a:cubicBezTo>
                    <a:pt x="297" y="118"/>
                    <a:pt x="298" y="121"/>
                    <a:pt x="301" y="125"/>
                  </a:cubicBezTo>
                  <a:cubicBezTo>
                    <a:pt x="304" y="129"/>
                    <a:pt x="306" y="126"/>
                    <a:pt x="306" y="133"/>
                  </a:cubicBezTo>
                  <a:cubicBezTo>
                    <a:pt x="306" y="140"/>
                    <a:pt x="307" y="143"/>
                    <a:pt x="313" y="148"/>
                  </a:cubicBezTo>
                  <a:cubicBezTo>
                    <a:pt x="318" y="152"/>
                    <a:pt x="325" y="158"/>
                    <a:pt x="325" y="161"/>
                  </a:cubicBezTo>
                  <a:cubicBezTo>
                    <a:pt x="325" y="163"/>
                    <a:pt x="326" y="165"/>
                    <a:pt x="326" y="16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1" name="Freeform 919">
              <a:extLst>
                <a:ext uri="{FF2B5EF4-FFF2-40B4-BE49-F238E27FC236}">
                  <a16:creationId xmlns:a16="http://schemas.microsoft.com/office/drawing/2014/main" id="{20741ABF-9489-4859-B39B-8FBE04C6CFC9}"/>
                </a:ext>
              </a:extLst>
            </p:cNvPr>
            <p:cNvSpPr>
              <a:spLocks/>
            </p:cNvSpPr>
            <p:nvPr/>
          </p:nvSpPr>
          <p:spPr bwMode="auto">
            <a:xfrm>
              <a:off x="4817818" y="3999526"/>
              <a:ext cx="167441" cy="191361"/>
            </a:xfrm>
            <a:custGeom>
              <a:avLst/>
              <a:gdLst>
                <a:gd name="T0" fmla="*/ 134 w 140"/>
                <a:gd name="T1" fmla="*/ 77 h 160"/>
                <a:gd name="T2" fmla="*/ 123 w 140"/>
                <a:gd name="T3" fmla="*/ 90 h 160"/>
                <a:gd name="T4" fmla="*/ 115 w 140"/>
                <a:gd name="T5" fmla="*/ 107 h 160"/>
                <a:gd name="T6" fmla="*/ 111 w 140"/>
                <a:gd name="T7" fmla="*/ 114 h 160"/>
                <a:gd name="T8" fmla="*/ 111 w 140"/>
                <a:gd name="T9" fmla="*/ 114 h 160"/>
                <a:gd name="T10" fmla="*/ 100 w 140"/>
                <a:gd name="T11" fmla="*/ 109 h 160"/>
                <a:gd name="T12" fmla="*/ 92 w 140"/>
                <a:gd name="T13" fmla="*/ 106 h 160"/>
                <a:gd name="T14" fmla="*/ 84 w 140"/>
                <a:gd name="T15" fmla="*/ 116 h 160"/>
                <a:gd name="T16" fmla="*/ 77 w 140"/>
                <a:gd name="T17" fmla="*/ 114 h 160"/>
                <a:gd name="T18" fmla="*/ 67 w 140"/>
                <a:gd name="T19" fmla="*/ 119 h 160"/>
                <a:gd name="T20" fmla="*/ 60 w 140"/>
                <a:gd name="T21" fmla="*/ 126 h 160"/>
                <a:gd name="T22" fmla="*/ 57 w 140"/>
                <a:gd name="T23" fmla="*/ 139 h 160"/>
                <a:gd name="T24" fmla="*/ 60 w 140"/>
                <a:gd name="T25" fmla="*/ 147 h 160"/>
                <a:gd name="T26" fmla="*/ 24 w 140"/>
                <a:gd name="T27" fmla="*/ 146 h 160"/>
                <a:gd name="T28" fmla="*/ 23 w 140"/>
                <a:gd name="T29" fmla="*/ 146 h 160"/>
                <a:gd name="T30" fmla="*/ 16 w 140"/>
                <a:gd name="T31" fmla="*/ 157 h 160"/>
                <a:gd name="T32" fmla="*/ 5 w 140"/>
                <a:gd name="T33" fmla="*/ 157 h 160"/>
                <a:gd name="T34" fmla="*/ 3 w 140"/>
                <a:gd name="T35" fmla="*/ 156 h 160"/>
                <a:gd name="T36" fmla="*/ 3 w 140"/>
                <a:gd name="T37" fmla="*/ 139 h 160"/>
                <a:gd name="T38" fmla="*/ 3 w 140"/>
                <a:gd name="T39" fmla="*/ 121 h 160"/>
                <a:gd name="T40" fmla="*/ 10 w 140"/>
                <a:gd name="T41" fmla="*/ 107 h 160"/>
                <a:gd name="T42" fmla="*/ 21 w 140"/>
                <a:gd name="T43" fmla="*/ 92 h 160"/>
                <a:gd name="T44" fmla="*/ 31 w 140"/>
                <a:gd name="T45" fmla="*/ 76 h 160"/>
                <a:gd name="T46" fmla="*/ 45 w 140"/>
                <a:gd name="T47" fmla="*/ 62 h 160"/>
                <a:gd name="T48" fmla="*/ 37 w 140"/>
                <a:gd name="T49" fmla="*/ 51 h 160"/>
                <a:gd name="T50" fmla="*/ 34 w 140"/>
                <a:gd name="T51" fmla="*/ 45 h 160"/>
                <a:gd name="T52" fmla="*/ 37 w 140"/>
                <a:gd name="T53" fmla="*/ 33 h 160"/>
                <a:gd name="T54" fmla="*/ 35 w 140"/>
                <a:gd name="T55" fmla="*/ 24 h 160"/>
                <a:gd name="T56" fmla="*/ 35 w 140"/>
                <a:gd name="T57" fmla="*/ 17 h 160"/>
                <a:gd name="T58" fmla="*/ 38 w 140"/>
                <a:gd name="T59" fmla="*/ 16 h 160"/>
                <a:gd name="T60" fmla="*/ 45 w 140"/>
                <a:gd name="T61" fmla="*/ 13 h 160"/>
                <a:gd name="T62" fmla="*/ 55 w 140"/>
                <a:gd name="T63" fmla="*/ 15 h 160"/>
                <a:gd name="T64" fmla="*/ 61 w 140"/>
                <a:gd name="T65" fmla="*/ 15 h 160"/>
                <a:gd name="T66" fmla="*/ 69 w 140"/>
                <a:gd name="T67" fmla="*/ 18 h 160"/>
                <a:gd name="T68" fmla="*/ 80 w 140"/>
                <a:gd name="T69" fmla="*/ 13 h 160"/>
                <a:gd name="T70" fmla="*/ 93 w 140"/>
                <a:gd name="T71" fmla="*/ 12 h 160"/>
                <a:gd name="T72" fmla="*/ 103 w 140"/>
                <a:gd name="T73" fmla="*/ 12 h 160"/>
                <a:gd name="T74" fmla="*/ 112 w 140"/>
                <a:gd name="T75" fmla="*/ 0 h 160"/>
                <a:gd name="T76" fmla="*/ 119 w 140"/>
                <a:gd name="T77" fmla="*/ 15 h 160"/>
                <a:gd name="T78" fmla="*/ 129 w 140"/>
                <a:gd name="T79" fmla="*/ 35 h 160"/>
                <a:gd name="T80" fmla="*/ 137 w 140"/>
                <a:gd name="T81" fmla="*/ 52 h 160"/>
                <a:gd name="T82" fmla="*/ 134 w 140"/>
                <a:gd name="T8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60">
                  <a:moveTo>
                    <a:pt x="134" y="77"/>
                  </a:moveTo>
                  <a:cubicBezTo>
                    <a:pt x="128" y="83"/>
                    <a:pt x="128" y="82"/>
                    <a:pt x="123" y="90"/>
                  </a:cubicBezTo>
                  <a:cubicBezTo>
                    <a:pt x="119" y="98"/>
                    <a:pt x="119" y="100"/>
                    <a:pt x="115" y="107"/>
                  </a:cubicBezTo>
                  <a:cubicBezTo>
                    <a:pt x="113" y="109"/>
                    <a:pt x="112" y="112"/>
                    <a:pt x="111" y="114"/>
                  </a:cubicBezTo>
                  <a:cubicBezTo>
                    <a:pt x="111" y="114"/>
                    <a:pt x="111" y="114"/>
                    <a:pt x="111" y="114"/>
                  </a:cubicBezTo>
                  <a:cubicBezTo>
                    <a:pt x="105" y="112"/>
                    <a:pt x="103" y="112"/>
                    <a:pt x="100" y="109"/>
                  </a:cubicBezTo>
                  <a:cubicBezTo>
                    <a:pt x="98" y="106"/>
                    <a:pt x="93" y="98"/>
                    <a:pt x="92" y="106"/>
                  </a:cubicBezTo>
                  <a:cubicBezTo>
                    <a:pt x="92" y="113"/>
                    <a:pt x="87" y="118"/>
                    <a:pt x="84" y="116"/>
                  </a:cubicBezTo>
                  <a:cubicBezTo>
                    <a:pt x="81" y="114"/>
                    <a:pt x="80" y="110"/>
                    <a:pt x="77" y="114"/>
                  </a:cubicBezTo>
                  <a:cubicBezTo>
                    <a:pt x="73" y="118"/>
                    <a:pt x="69" y="116"/>
                    <a:pt x="67" y="119"/>
                  </a:cubicBezTo>
                  <a:cubicBezTo>
                    <a:pt x="64" y="122"/>
                    <a:pt x="60" y="122"/>
                    <a:pt x="60" y="126"/>
                  </a:cubicBezTo>
                  <a:cubicBezTo>
                    <a:pt x="60" y="130"/>
                    <a:pt x="54" y="134"/>
                    <a:pt x="57" y="139"/>
                  </a:cubicBezTo>
                  <a:cubicBezTo>
                    <a:pt x="59" y="142"/>
                    <a:pt x="60" y="144"/>
                    <a:pt x="60" y="147"/>
                  </a:cubicBezTo>
                  <a:cubicBezTo>
                    <a:pt x="42" y="147"/>
                    <a:pt x="27" y="147"/>
                    <a:pt x="24" y="146"/>
                  </a:cubicBezTo>
                  <a:cubicBezTo>
                    <a:pt x="24" y="146"/>
                    <a:pt x="23" y="146"/>
                    <a:pt x="23" y="146"/>
                  </a:cubicBezTo>
                  <a:cubicBezTo>
                    <a:pt x="19" y="146"/>
                    <a:pt x="20" y="154"/>
                    <a:pt x="16" y="157"/>
                  </a:cubicBezTo>
                  <a:cubicBezTo>
                    <a:pt x="11" y="160"/>
                    <a:pt x="12" y="158"/>
                    <a:pt x="5" y="157"/>
                  </a:cubicBezTo>
                  <a:cubicBezTo>
                    <a:pt x="4" y="156"/>
                    <a:pt x="4" y="156"/>
                    <a:pt x="3" y="156"/>
                  </a:cubicBezTo>
                  <a:cubicBezTo>
                    <a:pt x="0" y="153"/>
                    <a:pt x="3" y="147"/>
                    <a:pt x="3" y="139"/>
                  </a:cubicBezTo>
                  <a:cubicBezTo>
                    <a:pt x="2" y="131"/>
                    <a:pt x="3" y="125"/>
                    <a:pt x="3" y="121"/>
                  </a:cubicBezTo>
                  <a:cubicBezTo>
                    <a:pt x="3" y="117"/>
                    <a:pt x="9" y="115"/>
                    <a:pt x="10" y="107"/>
                  </a:cubicBezTo>
                  <a:cubicBezTo>
                    <a:pt x="10" y="100"/>
                    <a:pt x="16" y="99"/>
                    <a:pt x="21" y="92"/>
                  </a:cubicBezTo>
                  <a:cubicBezTo>
                    <a:pt x="27" y="84"/>
                    <a:pt x="27" y="85"/>
                    <a:pt x="31" y="76"/>
                  </a:cubicBezTo>
                  <a:cubicBezTo>
                    <a:pt x="36" y="68"/>
                    <a:pt x="44" y="66"/>
                    <a:pt x="45" y="62"/>
                  </a:cubicBezTo>
                  <a:cubicBezTo>
                    <a:pt x="46" y="58"/>
                    <a:pt x="45" y="55"/>
                    <a:pt x="37" y="51"/>
                  </a:cubicBezTo>
                  <a:cubicBezTo>
                    <a:pt x="30" y="47"/>
                    <a:pt x="34" y="50"/>
                    <a:pt x="34" y="45"/>
                  </a:cubicBezTo>
                  <a:cubicBezTo>
                    <a:pt x="34" y="40"/>
                    <a:pt x="35" y="39"/>
                    <a:pt x="37" y="33"/>
                  </a:cubicBezTo>
                  <a:cubicBezTo>
                    <a:pt x="38" y="27"/>
                    <a:pt x="37" y="27"/>
                    <a:pt x="35" y="24"/>
                  </a:cubicBezTo>
                  <a:cubicBezTo>
                    <a:pt x="33" y="22"/>
                    <a:pt x="34" y="20"/>
                    <a:pt x="35" y="17"/>
                  </a:cubicBezTo>
                  <a:cubicBezTo>
                    <a:pt x="36" y="17"/>
                    <a:pt x="36" y="17"/>
                    <a:pt x="38" y="16"/>
                  </a:cubicBezTo>
                  <a:cubicBezTo>
                    <a:pt x="40" y="14"/>
                    <a:pt x="41" y="11"/>
                    <a:pt x="45" y="13"/>
                  </a:cubicBezTo>
                  <a:cubicBezTo>
                    <a:pt x="49" y="15"/>
                    <a:pt x="53" y="17"/>
                    <a:pt x="55" y="15"/>
                  </a:cubicBezTo>
                  <a:cubicBezTo>
                    <a:pt x="56" y="14"/>
                    <a:pt x="59" y="12"/>
                    <a:pt x="61" y="15"/>
                  </a:cubicBezTo>
                  <a:cubicBezTo>
                    <a:pt x="63" y="17"/>
                    <a:pt x="67" y="19"/>
                    <a:pt x="69" y="18"/>
                  </a:cubicBezTo>
                  <a:cubicBezTo>
                    <a:pt x="70" y="17"/>
                    <a:pt x="75" y="14"/>
                    <a:pt x="80" y="13"/>
                  </a:cubicBezTo>
                  <a:cubicBezTo>
                    <a:pt x="86" y="12"/>
                    <a:pt x="90" y="10"/>
                    <a:pt x="93" y="12"/>
                  </a:cubicBezTo>
                  <a:cubicBezTo>
                    <a:pt x="96" y="14"/>
                    <a:pt x="101" y="16"/>
                    <a:pt x="103" y="12"/>
                  </a:cubicBezTo>
                  <a:cubicBezTo>
                    <a:pt x="105" y="9"/>
                    <a:pt x="108" y="4"/>
                    <a:pt x="112" y="0"/>
                  </a:cubicBezTo>
                  <a:cubicBezTo>
                    <a:pt x="116" y="6"/>
                    <a:pt x="117" y="12"/>
                    <a:pt x="119" y="15"/>
                  </a:cubicBezTo>
                  <a:cubicBezTo>
                    <a:pt x="121" y="19"/>
                    <a:pt x="129" y="29"/>
                    <a:pt x="129" y="35"/>
                  </a:cubicBezTo>
                  <a:cubicBezTo>
                    <a:pt x="129" y="40"/>
                    <a:pt x="137" y="40"/>
                    <a:pt x="137" y="52"/>
                  </a:cubicBezTo>
                  <a:cubicBezTo>
                    <a:pt x="137" y="64"/>
                    <a:pt x="140" y="71"/>
                    <a:pt x="134" y="7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2" name="Freeform 920">
              <a:extLst>
                <a:ext uri="{FF2B5EF4-FFF2-40B4-BE49-F238E27FC236}">
                  <a16:creationId xmlns:a16="http://schemas.microsoft.com/office/drawing/2014/main" id="{22311FD9-CD23-4068-93DC-4819A5480285}"/>
                </a:ext>
              </a:extLst>
            </p:cNvPr>
            <p:cNvSpPr>
              <a:spLocks/>
            </p:cNvSpPr>
            <p:nvPr/>
          </p:nvSpPr>
          <p:spPr bwMode="auto">
            <a:xfrm>
              <a:off x="4795892" y="4172947"/>
              <a:ext cx="65781" cy="63787"/>
            </a:xfrm>
            <a:custGeom>
              <a:avLst/>
              <a:gdLst>
                <a:gd name="T0" fmla="*/ 54 w 55"/>
                <a:gd name="T1" fmla="*/ 32 h 52"/>
                <a:gd name="T2" fmla="*/ 50 w 55"/>
                <a:gd name="T3" fmla="*/ 38 h 52"/>
                <a:gd name="T4" fmla="*/ 47 w 55"/>
                <a:gd name="T5" fmla="*/ 40 h 52"/>
                <a:gd name="T6" fmla="*/ 45 w 55"/>
                <a:gd name="T7" fmla="*/ 39 h 52"/>
                <a:gd name="T8" fmla="*/ 29 w 55"/>
                <a:gd name="T9" fmla="*/ 38 h 52"/>
                <a:gd name="T10" fmla="*/ 25 w 55"/>
                <a:gd name="T11" fmla="*/ 52 h 52"/>
                <a:gd name="T12" fmla="*/ 11 w 55"/>
                <a:gd name="T13" fmla="*/ 45 h 52"/>
                <a:gd name="T14" fmla="*/ 6 w 55"/>
                <a:gd name="T15" fmla="*/ 47 h 52"/>
                <a:gd name="T16" fmla="*/ 6 w 55"/>
                <a:gd name="T17" fmla="*/ 47 h 52"/>
                <a:gd name="T18" fmla="*/ 5 w 55"/>
                <a:gd name="T19" fmla="*/ 47 h 52"/>
                <a:gd name="T20" fmla="*/ 5 w 55"/>
                <a:gd name="T21" fmla="*/ 40 h 52"/>
                <a:gd name="T22" fmla="*/ 11 w 55"/>
                <a:gd name="T23" fmla="*/ 31 h 52"/>
                <a:gd name="T24" fmla="*/ 12 w 55"/>
                <a:gd name="T25" fmla="*/ 21 h 52"/>
                <a:gd name="T26" fmla="*/ 17 w 55"/>
                <a:gd name="T27" fmla="*/ 14 h 52"/>
                <a:gd name="T28" fmla="*/ 22 w 55"/>
                <a:gd name="T29" fmla="*/ 10 h 52"/>
                <a:gd name="T30" fmla="*/ 24 w 55"/>
                <a:gd name="T31" fmla="*/ 11 h 52"/>
                <a:gd name="T32" fmla="*/ 35 w 55"/>
                <a:gd name="T33" fmla="*/ 11 h 52"/>
                <a:gd name="T34" fmla="*/ 42 w 55"/>
                <a:gd name="T35" fmla="*/ 0 h 52"/>
                <a:gd name="T36" fmla="*/ 43 w 55"/>
                <a:gd name="T37" fmla="*/ 3 h 52"/>
                <a:gd name="T38" fmla="*/ 49 w 55"/>
                <a:gd name="T39" fmla="*/ 11 h 52"/>
                <a:gd name="T40" fmla="*/ 53 w 55"/>
                <a:gd name="T41" fmla="*/ 20 h 52"/>
                <a:gd name="T42" fmla="*/ 54 w 55"/>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2">
                  <a:moveTo>
                    <a:pt x="54" y="32"/>
                  </a:moveTo>
                  <a:cubicBezTo>
                    <a:pt x="54" y="38"/>
                    <a:pt x="53" y="36"/>
                    <a:pt x="50" y="38"/>
                  </a:cubicBezTo>
                  <a:cubicBezTo>
                    <a:pt x="48" y="39"/>
                    <a:pt x="47" y="40"/>
                    <a:pt x="47" y="40"/>
                  </a:cubicBezTo>
                  <a:cubicBezTo>
                    <a:pt x="46" y="40"/>
                    <a:pt x="46" y="40"/>
                    <a:pt x="45" y="39"/>
                  </a:cubicBezTo>
                  <a:cubicBezTo>
                    <a:pt x="39" y="38"/>
                    <a:pt x="30" y="33"/>
                    <a:pt x="29" y="38"/>
                  </a:cubicBezTo>
                  <a:cubicBezTo>
                    <a:pt x="29" y="44"/>
                    <a:pt x="29" y="52"/>
                    <a:pt x="25" y="52"/>
                  </a:cubicBezTo>
                  <a:cubicBezTo>
                    <a:pt x="22" y="51"/>
                    <a:pt x="14" y="47"/>
                    <a:pt x="11" y="45"/>
                  </a:cubicBezTo>
                  <a:cubicBezTo>
                    <a:pt x="10" y="44"/>
                    <a:pt x="8" y="46"/>
                    <a:pt x="6" y="47"/>
                  </a:cubicBezTo>
                  <a:cubicBezTo>
                    <a:pt x="6" y="47"/>
                    <a:pt x="6" y="47"/>
                    <a:pt x="6" y="47"/>
                  </a:cubicBezTo>
                  <a:cubicBezTo>
                    <a:pt x="6" y="47"/>
                    <a:pt x="5" y="47"/>
                    <a:pt x="5" y="47"/>
                  </a:cubicBezTo>
                  <a:cubicBezTo>
                    <a:pt x="0" y="46"/>
                    <a:pt x="5" y="44"/>
                    <a:pt x="5" y="40"/>
                  </a:cubicBezTo>
                  <a:cubicBezTo>
                    <a:pt x="5" y="36"/>
                    <a:pt x="9" y="37"/>
                    <a:pt x="11" y="31"/>
                  </a:cubicBezTo>
                  <a:cubicBezTo>
                    <a:pt x="12" y="26"/>
                    <a:pt x="12" y="25"/>
                    <a:pt x="12" y="21"/>
                  </a:cubicBezTo>
                  <a:cubicBezTo>
                    <a:pt x="12" y="17"/>
                    <a:pt x="14" y="18"/>
                    <a:pt x="17" y="14"/>
                  </a:cubicBezTo>
                  <a:cubicBezTo>
                    <a:pt x="19" y="12"/>
                    <a:pt x="21" y="11"/>
                    <a:pt x="22" y="10"/>
                  </a:cubicBezTo>
                  <a:cubicBezTo>
                    <a:pt x="23" y="10"/>
                    <a:pt x="23" y="10"/>
                    <a:pt x="24" y="11"/>
                  </a:cubicBezTo>
                  <a:cubicBezTo>
                    <a:pt x="31" y="12"/>
                    <a:pt x="30" y="14"/>
                    <a:pt x="35" y="11"/>
                  </a:cubicBezTo>
                  <a:cubicBezTo>
                    <a:pt x="39" y="8"/>
                    <a:pt x="38" y="0"/>
                    <a:pt x="42" y="0"/>
                  </a:cubicBezTo>
                  <a:cubicBezTo>
                    <a:pt x="42" y="1"/>
                    <a:pt x="43" y="3"/>
                    <a:pt x="43" y="3"/>
                  </a:cubicBezTo>
                  <a:cubicBezTo>
                    <a:pt x="44" y="4"/>
                    <a:pt x="47" y="9"/>
                    <a:pt x="49" y="11"/>
                  </a:cubicBezTo>
                  <a:cubicBezTo>
                    <a:pt x="52" y="14"/>
                    <a:pt x="52" y="14"/>
                    <a:pt x="53" y="20"/>
                  </a:cubicBezTo>
                  <a:cubicBezTo>
                    <a:pt x="54" y="25"/>
                    <a:pt x="55" y="26"/>
                    <a:pt x="54" y="3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3" name="Freeform 921">
              <a:extLst>
                <a:ext uri="{FF2B5EF4-FFF2-40B4-BE49-F238E27FC236}">
                  <a16:creationId xmlns:a16="http://schemas.microsoft.com/office/drawing/2014/main" id="{714D4718-978A-44AF-8E04-99B4A43DEB67}"/>
                </a:ext>
              </a:extLst>
            </p:cNvPr>
            <p:cNvSpPr>
              <a:spLocks/>
            </p:cNvSpPr>
            <p:nvPr/>
          </p:nvSpPr>
          <p:spPr bwMode="auto">
            <a:xfrm>
              <a:off x="4215827" y="4065307"/>
              <a:ext cx="59800" cy="41860"/>
            </a:xfrm>
            <a:custGeom>
              <a:avLst/>
              <a:gdLst>
                <a:gd name="T0" fmla="*/ 51 w 51"/>
                <a:gd name="T1" fmla="*/ 14 h 36"/>
                <a:gd name="T2" fmla="*/ 50 w 51"/>
                <a:gd name="T3" fmla="*/ 34 h 36"/>
                <a:gd name="T4" fmla="*/ 1 w 51"/>
                <a:gd name="T5" fmla="*/ 36 h 36"/>
                <a:gd name="T6" fmla="*/ 0 w 51"/>
                <a:gd name="T7" fmla="*/ 32 h 36"/>
                <a:gd name="T8" fmla="*/ 15 w 51"/>
                <a:gd name="T9" fmla="*/ 12 h 36"/>
                <a:gd name="T10" fmla="*/ 13 w 51"/>
                <a:gd name="T11" fmla="*/ 0 h 36"/>
                <a:gd name="T12" fmla="*/ 30 w 51"/>
                <a:gd name="T13" fmla="*/ 4 h 36"/>
                <a:gd name="T14" fmla="*/ 49 w 51"/>
                <a:gd name="T15" fmla="*/ 2 h 36"/>
                <a:gd name="T16" fmla="*/ 50 w 51"/>
                <a:gd name="T17" fmla="*/ 3 h 36"/>
                <a:gd name="T18" fmla="*/ 51 w 51"/>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6">
                  <a:moveTo>
                    <a:pt x="51" y="14"/>
                  </a:moveTo>
                  <a:cubicBezTo>
                    <a:pt x="51" y="20"/>
                    <a:pt x="50" y="34"/>
                    <a:pt x="50" y="34"/>
                  </a:cubicBezTo>
                  <a:cubicBezTo>
                    <a:pt x="1" y="36"/>
                    <a:pt x="1" y="36"/>
                    <a:pt x="1" y="36"/>
                  </a:cubicBezTo>
                  <a:cubicBezTo>
                    <a:pt x="0" y="35"/>
                    <a:pt x="0" y="34"/>
                    <a:pt x="0" y="32"/>
                  </a:cubicBezTo>
                  <a:cubicBezTo>
                    <a:pt x="1" y="22"/>
                    <a:pt x="15" y="13"/>
                    <a:pt x="15" y="12"/>
                  </a:cubicBezTo>
                  <a:cubicBezTo>
                    <a:pt x="16" y="11"/>
                    <a:pt x="11" y="8"/>
                    <a:pt x="13" y="0"/>
                  </a:cubicBezTo>
                  <a:cubicBezTo>
                    <a:pt x="16" y="1"/>
                    <a:pt x="21" y="3"/>
                    <a:pt x="30" y="4"/>
                  </a:cubicBezTo>
                  <a:cubicBezTo>
                    <a:pt x="39" y="4"/>
                    <a:pt x="46" y="3"/>
                    <a:pt x="49" y="2"/>
                  </a:cubicBezTo>
                  <a:cubicBezTo>
                    <a:pt x="50" y="2"/>
                    <a:pt x="50" y="3"/>
                    <a:pt x="50" y="3"/>
                  </a:cubicBezTo>
                  <a:cubicBezTo>
                    <a:pt x="51" y="7"/>
                    <a:pt x="51" y="9"/>
                    <a:pt x="51"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4" name="Freeform 922">
              <a:extLst>
                <a:ext uri="{FF2B5EF4-FFF2-40B4-BE49-F238E27FC236}">
                  <a16:creationId xmlns:a16="http://schemas.microsoft.com/office/drawing/2014/main" id="{4FC05B84-9F30-4BE8-B697-44656E3CF2FD}"/>
                </a:ext>
              </a:extLst>
            </p:cNvPr>
            <p:cNvSpPr>
              <a:spLocks/>
            </p:cNvSpPr>
            <p:nvPr/>
          </p:nvSpPr>
          <p:spPr bwMode="auto">
            <a:xfrm>
              <a:off x="3422474" y="3578930"/>
              <a:ext cx="185381" cy="151494"/>
            </a:xfrm>
            <a:custGeom>
              <a:avLst/>
              <a:gdLst>
                <a:gd name="T0" fmla="*/ 149 w 155"/>
                <a:gd name="T1" fmla="*/ 122 h 126"/>
                <a:gd name="T2" fmla="*/ 147 w 155"/>
                <a:gd name="T3" fmla="*/ 125 h 126"/>
                <a:gd name="T4" fmla="*/ 128 w 155"/>
                <a:gd name="T5" fmla="*/ 124 h 126"/>
                <a:gd name="T6" fmla="*/ 114 w 155"/>
                <a:gd name="T7" fmla="*/ 119 h 126"/>
                <a:gd name="T8" fmla="*/ 94 w 155"/>
                <a:gd name="T9" fmla="*/ 115 h 126"/>
                <a:gd name="T10" fmla="*/ 90 w 155"/>
                <a:gd name="T11" fmla="*/ 115 h 126"/>
                <a:gd name="T12" fmla="*/ 63 w 155"/>
                <a:gd name="T13" fmla="*/ 115 h 126"/>
                <a:gd name="T14" fmla="*/ 47 w 155"/>
                <a:gd name="T15" fmla="*/ 117 h 126"/>
                <a:gd name="T16" fmla="*/ 15 w 155"/>
                <a:gd name="T17" fmla="*/ 115 h 126"/>
                <a:gd name="T18" fmla="*/ 15 w 155"/>
                <a:gd name="T19" fmla="*/ 107 h 126"/>
                <a:gd name="T20" fmla="*/ 14 w 155"/>
                <a:gd name="T21" fmla="*/ 102 h 126"/>
                <a:gd name="T22" fmla="*/ 17 w 155"/>
                <a:gd name="T23" fmla="*/ 102 h 126"/>
                <a:gd name="T24" fmla="*/ 31 w 155"/>
                <a:gd name="T25" fmla="*/ 100 h 126"/>
                <a:gd name="T26" fmla="*/ 38 w 155"/>
                <a:gd name="T27" fmla="*/ 100 h 126"/>
                <a:gd name="T28" fmla="*/ 46 w 155"/>
                <a:gd name="T29" fmla="*/ 94 h 126"/>
                <a:gd name="T30" fmla="*/ 59 w 155"/>
                <a:gd name="T31" fmla="*/ 90 h 126"/>
                <a:gd name="T32" fmla="*/ 69 w 155"/>
                <a:gd name="T33" fmla="*/ 95 h 126"/>
                <a:gd name="T34" fmla="*/ 84 w 155"/>
                <a:gd name="T35" fmla="*/ 98 h 126"/>
                <a:gd name="T36" fmla="*/ 90 w 155"/>
                <a:gd name="T37" fmla="*/ 91 h 126"/>
                <a:gd name="T38" fmla="*/ 77 w 155"/>
                <a:gd name="T39" fmla="*/ 91 h 126"/>
                <a:gd name="T40" fmla="*/ 69 w 155"/>
                <a:gd name="T41" fmla="*/ 86 h 126"/>
                <a:gd name="T42" fmla="*/ 59 w 155"/>
                <a:gd name="T43" fmla="*/ 82 h 126"/>
                <a:gd name="T44" fmla="*/ 50 w 155"/>
                <a:gd name="T45" fmla="*/ 85 h 126"/>
                <a:gd name="T46" fmla="*/ 35 w 155"/>
                <a:gd name="T47" fmla="*/ 90 h 126"/>
                <a:gd name="T48" fmla="*/ 22 w 155"/>
                <a:gd name="T49" fmla="*/ 89 h 126"/>
                <a:gd name="T50" fmla="*/ 18 w 155"/>
                <a:gd name="T51" fmla="*/ 78 h 126"/>
                <a:gd name="T52" fmla="*/ 8 w 155"/>
                <a:gd name="T53" fmla="*/ 61 h 126"/>
                <a:gd name="T54" fmla="*/ 3 w 155"/>
                <a:gd name="T55" fmla="*/ 53 h 126"/>
                <a:gd name="T56" fmla="*/ 21 w 155"/>
                <a:gd name="T57" fmla="*/ 33 h 126"/>
                <a:gd name="T58" fmla="*/ 27 w 155"/>
                <a:gd name="T59" fmla="*/ 13 h 126"/>
                <a:gd name="T60" fmla="*/ 32 w 155"/>
                <a:gd name="T61" fmla="*/ 8 h 126"/>
                <a:gd name="T62" fmla="*/ 40 w 155"/>
                <a:gd name="T63" fmla="*/ 7 h 126"/>
                <a:gd name="T64" fmla="*/ 49 w 155"/>
                <a:gd name="T65" fmla="*/ 8 h 126"/>
                <a:gd name="T66" fmla="*/ 58 w 155"/>
                <a:gd name="T67" fmla="*/ 6 h 126"/>
                <a:gd name="T68" fmla="*/ 66 w 155"/>
                <a:gd name="T69" fmla="*/ 2 h 126"/>
                <a:gd name="T70" fmla="*/ 78 w 155"/>
                <a:gd name="T71" fmla="*/ 5 h 126"/>
                <a:gd name="T72" fmla="*/ 89 w 155"/>
                <a:gd name="T73" fmla="*/ 14 h 126"/>
                <a:gd name="T74" fmla="*/ 99 w 155"/>
                <a:gd name="T75" fmla="*/ 17 h 126"/>
                <a:gd name="T76" fmla="*/ 107 w 155"/>
                <a:gd name="T77" fmla="*/ 28 h 126"/>
                <a:gd name="T78" fmla="*/ 111 w 155"/>
                <a:gd name="T79" fmla="*/ 37 h 126"/>
                <a:gd name="T80" fmla="*/ 125 w 155"/>
                <a:gd name="T81" fmla="*/ 52 h 126"/>
                <a:gd name="T82" fmla="*/ 132 w 155"/>
                <a:gd name="T83" fmla="*/ 57 h 126"/>
                <a:gd name="T84" fmla="*/ 131 w 155"/>
                <a:gd name="T85" fmla="*/ 62 h 126"/>
                <a:gd name="T86" fmla="*/ 136 w 155"/>
                <a:gd name="T87" fmla="*/ 73 h 126"/>
                <a:gd name="T88" fmla="*/ 134 w 155"/>
                <a:gd name="T89" fmla="*/ 86 h 126"/>
                <a:gd name="T90" fmla="*/ 144 w 155"/>
                <a:gd name="T91" fmla="*/ 94 h 126"/>
                <a:gd name="T92" fmla="*/ 150 w 155"/>
                <a:gd name="T93" fmla="*/ 108 h 126"/>
                <a:gd name="T94" fmla="*/ 149 w 155"/>
                <a:gd name="T9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6">
                  <a:moveTo>
                    <a:pt x="149" y="122"/>
                  </a:moveTo>
                  <a:cubicBezTo>
                    <a:pt x="149" y="124"/>
                    <a:pt x="148" y="124"/>
                    <a:pt x="147" y="125"/>
                  </a:cubicBezTo>
                  <a:cubicBezTo>
                    <a:pt x="142" y="126"/>
                    <a:pt x="132" y="123"/>
                    <a:pt x="128" y="124"/>
                  </a:cubicBezTo>
                  <a:cubicBezTo>
                    <a:pt x="123" y="125"/>
                    <a:pt x="120" y="123"/>
                    <a:pt x="114" y="119"/>
                  </a:cubicBezTo>
                  <a:cubicBezTo>
                    <a:pt x="108" y="116"/>
                    <a:pt x="106" y="115"/>
                    <a:pt x="94" y="115"/>
                  </a:cubicBezTo>
                  <a:cubicBezTo>
                    <a:pt x="93" y="115"/>
                    <a:pt x="91" y="115"/>
                    <a:pt x="90" y="115"/>
                  </a:cubicBezTo>
                  <a:cubicBezTo>
                    <a:pt x="74" y="116"/>
                    <a:pt x="72" y="115"/>
                    <a:pt x="63" y="115"/>
                  </a:cubicBezTo>
                  <a:cubicBezTo>
                    <a:pt x="54" y="115"/>
                    <a:pt x="50" y="118"/>
                    <a:pt x="47" y="117"/>
                  </a:cubicBezTo>
                  <a:cubicBezTo>
                    <a:pt x="44" y="116"/>
                    <a:pt x="23" y="115"/>
                    <a:pt x="15" y="115"/>
                  </a:cubicBezTo>
                  <a:cubicBezTo>
                    <a:pt x="15" y="113"/>
                    <a:pt x="14" y="111"/>
                    <a:pt x="15" y="107"/>
                  </a:cubicBezTo>
                  <a:cubicBezTo>
                    <a:pt x="15" y="104"/>
                    <a:pt x="15" y="103"/>
                    <a:pt x="14" y="102"/>
                  </a:cubicBezTo>
                  <a:cubicBezTo>
                    <a:pt x="17" y="102"/>
                    <a:pt x="17" y="102"/>
                    <a:pt x="17" y="102"/>
                  </a:cubicBezTo>
                  <a:cubicBezTo>
                    <a:pt x="17" y="102"/>
                    <a:pt x="26" y="101"/>
                    <a:pt x="31" y="100"/>
                  </a:cubicBezTo>
                  <a:cubicBezTo>
                    <a:pt x="37" y="100"/>
                    <a:pt x="34" y="101"/>
                    <a:pt x="38" y="100"/>
                  </a:cubicBezTo>
                  <a:cubicBezTo>
                    <a:pt x="43" y="100"/>
                    <a:pt x="43" y="96"/>
                    <a:pt x="46" y="94"/>
                  </a:cubicBezTo>
                  <a:cubicBezTo>
                    <a:pt x="49" y="92"/>
                    <a:pt x="55" y="94"/>
                    <a:pt x="59" y="90"/>
                  </a:cubicBezTo>
                  <a:cubicBezTo>
                    <a:pt x="63" y="87"/>
                    <a:pt x="67" y="93"/>
                    <a:pt x="69" y="95"/>
                  </a:cubicBezTo>
                  <a:cubicBezTo>
                    <a:pt x="71" y="97"/>
                    <a:pt x="77" y="98"/>
                    <a:pt x="84" y="98"/>
                  </a:cubicBezTo>
                  <a:cubicBezTo>
                    <a:pt x="90" y="98"/>
                    <a:pt x="89" y="95"/>
                    <a:pt x="90" y="91"/>
                  </a:cubicBezTo>
                  <a:cubicBezTo>
                    <a:pt x="90" y="87"/>
                    <a:pt x="85" y="90"/>
                    <a:pt x="77" y="91"/>
                  </a:cubicBezTo>
                  <a:cubicBezTo>
                    <a:pt x="70" y="92"/>
                    <a:pt x="74" y="89"/>
                    <a:pt x="69" y="86"/>
                  </a:cubicBezTo>
                  <a:cubicBezTo>
                    <a:pt x="63" y="83"/>
                    <a:pt x="64" y="83"/>
                    <a:pt x="59" y="82"/>
                  </a:cubicBezTo>
                  <a:cubicBezTo>
                    <a:pt x="55" y="81"/>
                    <a:pt x="56" y="82"/>
                    <a:pt x="50" y="85"/>
                  </a:cubicBezTo>
                  <a:cubicBezTo>
                    <a:pt x="45" y="88"/>
                    <a:pt x="44" y="89"/>
                    <a:pt x="35" y="90"/>
                  </a:cubicBezTo>
                  <a:cubicBezTo>
                    <a:pt x="27" y="91"/>
                    <a:pt x="27" y="90"/>
                    <a:pt x="22" y="89"/>
                  </a:cubicBezTo>
                  <a:cubicBezTo>
                    <a:pt x="22" y="86"/>
                    <a:pt x="21" y="82"/>
                    <a:pt x="18" y="78"/>
                  </a:cubicBezTo>
                  <a:cubicBezTo>
                    <a:pt x="13" y="72"/>
                    <a:pt x="13" y="64"/>
                    <a:pt x="8" y="61"/>
                  </a:cubicBezTo>
                  <a:cubicBezTo>
                    <a:pt x="2" y="59"/>
                    <a:pt x="0" y="54"/>
                    <a:pt x="3" y="53"/>
                  </a:cubicBezTo>
                  <a:cubicBezTo>
                    <a:pt x="6" y="52"/>
                    <a:pt x="16" y="43"/>
                    <a:pt x="21" y="33"/>
                  </a:cubicBezTo>
                  <a:cubicBezTo>
                    <a:pt x="26" y="25"/>
                    <a:pt x="27" y="20"/>
                    <a:pt x="27" y="13"/>
                  </a:cubicBezTo>
                  <a:cubicBezTo>
                    <a:pt x="29" y="11"/>
                    <a:pt x="30" y="9"/>
                    <a:pt x="32" y="8"/>
                  </a:cubicBezTo>
                  <a:cubicBezTo>
                    <a:pt x="33" y="7"/>
                    <a:pt x="37" y="8"/>
                    <a:pt x="40" y="7"/>
                  </a:cubicBezTo>
                  <a:cubicBezTo>
                    <a:pt x="44" y="7"/>
                    <a:pt x="43" y="8"/>
                    <a:pt x="49" y="8"/>
                  </a:cubicBezTo>
                  <a:cubicBezTo>
                    <a:pt x="55" y="8"/>
                    <a:pt x="55" y="8"/>
                    <a:pt x="58" y="6"/>
                  </a:cubicBezTo>
                  <a:cubicBezTo>
                    <a:pt x="61" y="4"/>
                    <a:pt x="61" y="4"/>
                    <a:pt x="66" y="2"/>
                  </a:cubicBezTo>
                  <a:cubicBezTo>
                    <a:pt x="72" y="0"/>
                    <a:pt x="69" y="2"/>
                    <a:pt x="78" y="5"/>
                  </a:cubicBezTo>
                  <a:cubicBezTo>
                    <a:pt x="87" y="8"/>
                    <a:pt x="86" y="10"/>
                    <a:pt x="89" y="14"/>
                  </a:cubicBezTo>
                  <a:cubicBezTo>
                    <a:pt x="92" y="19"/>
                    <a:pt x="92" y="17"/>
                    <a:pt x="99" y="17"/>
                  </a:cubicBezTo>
                  <a:cubicBezTo>
                    <a:pt x="105" y="17"/>
                    <a:pt x="106" y="20"/>
                    <a:pt x="107" y="28"/>
                  </a:cubicBezTo>
                  <a:cubicBezTo>
                    <a:pt x="109" y="35"/>
                    <a:pt x="108" y="32"/>
                    <a:pt x="111" y="37"/>
                  </a:cubicBezTo>
                  <a:cubicBezTo>
                    <a:pt x="114" y="42"/>
                    <a:pt x="118" y="43"/>
                    <a:pt x="125" y="52"/>
                  </a:cubicBezTo>
                  <a:cubicBezTo>
                    <a:pt x="128" y="57"/>
                    <a:pt x="130" y="57"/>
                    <a:pt x="132" y="57"/>
                  </a:cubicBezTo>
                  <a:cubicBezTo>
                    <a:pt x="132" y="59"/>
                    <a:pt x="132" y="61"/>
                    <a:pt x="131" y="62"/>
                  </a:cubicBezTo>
                  <a:cubicBezTo>
                    <a:pt x="129" y="64"/>
                    <a:pt x="135" y="69"/>
                    <a:pt x="136" y="73"/>
                  </a:cubicBezTo>
                  <a:cubicBezTo>
                    <a:pt x="138" y="77"/>
                    <a:pt x="135" y="79"/>
                    <a:pt x="134" y="86"/>
                  </a:cubicBezTo>
                  <a:cubicBezTo>
                    <a:pt x="134" y="93"/>
                    <a:pt x="140" y="93"/>
                    <a:pt x="144" y="94"/>
                  </a:cubicBezTo>
                  <a:cubicBezTo>
                    <a:pt x="149" y="95"/>
                    <a:pt x="146" y="103"/>
                    <a:pt x="150" y="108"/>
                  </a:cubicBezTo>
                  <a:cubicBezTo>
                    <a:pt x="155" y="114"/>
                    <a:pt x="149" y="117"/>
                    <a:pt x="149" y="12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5" name="Freeform 923">
              <a:extLst>
                <a:ext uri="{FF2B5EF4-FFF2-40B4-BE49-F238E27FC236}">
                  <a16:creationId xmlns:a16="http://schemas.microsoft.com/office/drawing/2014/main" id="{63785140-497B-405A-9C2B-FE598D03E4A9}"/>
                </a:ext>
              </a:extLst>
            </p:cNvPr>
            <p:cNvSpPr>
              <a:spLocks/>
            </p:cNvSpPr>
            <p:nvPr/>
          </p:nvSpPr>
          <p:spPr bwMode="auto">
            <a:xfrm>
              <a:off x="3438421" y="3676604"/>
              <a:ext cx="91694" cy="23920"/>
            </a:xfrm>
            <a:custGeom>
              <a:avLst/>
              <a:gdLst>
                <a:gd name="T0" fmla="*/ 76 w 76"/>
                <a:gd name="T1" fmla="*/ 10 h 21"/>
                <a:gd name="T2" fmla="*/ 70 w 76"/>
                <a:gd name="T3" fmla="*/ 17 h 21"/>
                <a:gd name="T4" fmla="*/ 55 w 76"/>
                <a:gd name="T5" fmla="*/ 14 h 21"/>
                <a:gd name="T6" fmla="*/ 45 w 76"/>
                <a:gd name="T7" fmla="*/ 9 h 21"/>
                <a:gd name="T8" fmla="*/ 32 w 76"/>
                <a:gd name="T9" fmla="*/ 13 h 21"/>
                <a:gd name="T10" fmla="*/ 24 w 76"/>
                <a:gd name="T11" fmla="*/ 19 h 21"/>
                <a:gd name="T12" fmla="*/ 17 w 76"/>
                <a:gd name="T13" fmla="*/ 19 h 21"/>
                <a:gd name="T14" fmla="*/ 3 w 76"/>
                <a:gd name="T15" fmla="*/ 21 h 21"/>
                <a:gd name="T16" fmla="*/ 0 w 76"/>
                <a:gd name="T17" fmla="*/ 21 h 21"/>
                <a:gd name="T18" fmla="*/ 2 w 76"/>
                <a:gd name="T19" fmla="*/ 17 h 21"/>
                <a:gd name="T20" fmla="*/ 8 w 76"/>
                <a:gd name="T21" fmla="*/ 10 h 21"/>
                <a:gd name="T22" fmla="*/ 8 w 76"/>
                <a:gd name="T23" fmla="*/ 8 h 21"/>
                <a:gd name="T24" fmla="*/ 21 w 76"/>
                <a:gd name="T25" fmla="*/ 9 h 21"/>
                <a:gd name="T26" fmla="*/ 36 w 76"/>
                <a:gd name="T27" fmla="*/ 4 h 21"/>
                <a:gd name="T28" fmla="*/ 45 w 76"/>
                <a:gd name="T29" fmla="*/ 1 h 21"/>
                <a:gd name="T30" fmla="*/ 55 w 76"/>
                <a:gd name="T31" fmla="*/ 5 h 21"/>
                <a:gd name="T32" fmla="*/ 63 w 76"/>
                <a:gd name="T33" fmla="*/ 10 h 21"/>
                <a:gd name="T34" fmla="*/ 76 w 76"/>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1">
                  <a:moveTo>
                    <a:pt x="76" y="10"/>
                  </a:moveTo>
                  <a:cubicBezTo>
                    <a:pt x="75" y="14"/>
                    <a:pt x="76" y="17"/>
                    <a:pt x="70" y="17"/>
                  </a:cubicBezTo>
                  <a:cubicBezTo>
                    <a:pt x="63" y="17"/>
                    <a:pt x="57" y="16"/>
                    <a:pt x="55" y="14"/>
                  </a:cubicBezTo>
                  <a:cubicBezTo>
                    <a:pt x="53" y="12"/>
                    <a:pt x="49" y="6"/>
                    <a:pt x="45" y="9"/>
                  </a:cubicBezTo>
                  <a:cubicBezTo>
                    <a:pt x="41" y="13"/>
                    <a:pt x="35" y="11"/>
                    <a:pt x="32" y="13"/>
                  </a:cubicBezTo>
                  <a:cubicBezTo>
                    <a:pt x="29" y="15"/>
                    <a:pt x="29" y="19"/>
                    <a:pt x="24" y="19"/>
                  </a:cubicBezTo>
                  <a:cubicBezTo>
                    <a:pt x="20" y="20"/>
                    <a:pt x="23" y="19"/>
                    <a:pt x="17" y="19"/>
                  </a:cubicBezTo>
                  <a:cubicBezTo>
                    <a:pt x="12" y="20"/>
                    <a:pt x="3" y="21"/>
                    <a:pt x="3" y="21"/>
                  </a:cubicBezTo>
                  <a:cubicBezTo>
                    <a:pt x="0" y="21"/>
                    <a:pt x="0" y="21"/>
                    <a:pt x="0" y="21"/>
                  </a:cubicBezTo>
                  <a:cubicBezTo>
                    <a:pt x="0" y="20"/>
                    <a:pt x="0" y="20"/>
                    <a:pt x="2" y="17"/>
                  </a:cubicBezTo>
                  <a:cubicBezTo>
                    <a:pt x="6" y="11"/>
                    <a:pt x="8" y="13"/>
                    <a:pt x="8" y="10"/>
                  </a:cubicBezTo>
                  <a:cubicBezTo>
                    <a:pt x="8" y="9"/>
                    <a:pt x="8" y="9"/>
                    <a:pt x="8" y="8"/>
                  </a:cubicBezTo>
                  <a:cubicBezTo>
                    <a:pt x="14" y="9"/>
                    <a:pt x="13" y="11"/>
                    <a:pt x="21" y="9"/>
                  </a:cubicBezTo>
                  <a:cubicBezTo>
                    <a:pt x="30" y="8"/>
                    <a:pt x="31" y="7"/>
                    <a:pt x="36" y="4"/>
                  </a:cubicBezTo>
                  <a:cubicBezTo>
                    <a:pt x="42" y="1"/>
                    <a:pt x="41" y="0"/>
                    <a:pt x="45" y="1"/>
                  </a:cubicBezTo>
                  <a:cubicBezTo>
                    <a:pt x="50" y="2"/>
                    <a:pt x="49" y="2"/>
                    <a:pt x="55" y="5"/>
                  </a:cubicBezTo>
                  <a:cubicBezTo>
                    <a:pt x="60" y="8"/>
                    <a:pt x="56" y="11"/>
                    <a:pt x="63" y="10"/>
                  </a:cubicBezTo>
                  <a:cubicBezTo>
                    <a:pt x="71" y="9"/>
                    <a:pt x="76" y="6"/>
                    <a:pt x="76" y="1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6" name="Freeform 924">
              <a:extLst>
                <a:ext uri="{FF2B5EF4-FFF2-40B4-BE49-F238E27FC236}">
                  <a16:creationId xmlns:a16="http://schemas.microsoft.com/office/drawing/2014/main" id="{07A8F9AF-111A-485B-AC34-448B05B43B8F}"/>
                </a:ext>
              </a:extLst>
            </p:cNvPr>
            <p:cNvSpPr>
              <a:spLocks/>
            </p:cNvSpPr>
            <p:nvPr/>
          </p:nvSpPr>
          <p:spPr bwMode="auto">
            <a:xfrm>
              <a:off x="3438421" y="3716471"/>
              <a:ext cx="101661" cy="57807"/>
            </a:xfrm>
            <a:custGeom>
              <a:avLst/>
              <a:gdLst>
                <a:gd name="T0" fmla="*/ 78 w 85"/>
                <a:gd name="T1" fmla="*/ 24 h 49"/>
                <a:gd name="T2" fmla="*/ 58 w 85"/>
                <a:gd name="T3" fmla="*/ 29 h 49"/>
                <a:gd name="T4" fmla="*/ 45 w 85"/>
                <a:gd name="T5" fmla="*/ 45 h 49"/>
                <a:gd name="T6" fmla="*/ 43 w 85"/>
                <a:gd name="T7" fmla="*/ 49 h 49"/>
                <a:gd name="T8" fmla="*/ 41 w 85"/>
                <a:gd name="T9" fmla="*/ 45 h 49"/>
                <a:gd name="T10" fmla="*/ 34 w 85"/>
                <a:gd name="T11" fmla="*/ 31 h 49"/>
                <a:gd name="T12" fmla="*/ 35 w 85"/>
                <a:gd name="T13" fmla="*/ 24 h 49"/>
                <a:gd name="T14" fmla="*/ 30 w 85"/>
                <a:gd name="T15" fmla="*/ 22 h 49"/>
                <a:gd name="T16" fmla="*/ 24 w 85"/>
                <a:gd name="T17" fmla="*/ 26 h 49"/>
                <a:gd name="T18" fmla="*/ 16 w 85"/>
                <a:gd name="T19" fmla="*/ 20 h 49"/>
                <a:gd name="T20" fmla="*/ 13 w 85"/>
                <a:gd name="T21" fmla="*/ 12 h 49"/>
                <a:gd name="T22" fmla="*/ 7 w 85"/>
                <a:gd name="T23" fmla="*/ 10 h 49"/>
                <a:gd name="T24" fmla="*/ 1 w 85"/>
                <a:gd name="T25" fmla="*/ 4 h 49"/>
                <a:gd name="T26" fmla="*/ 1 w 85"/>
                <a:gd name="T27" fmla="*/ 0 h 49"/>
                <a:gd name="T28" fmla="*/ 33 w 85"/>
                <a:gd name="T29" fmla="*/ 2 h 49"/>
                <a:gd name="T30" fmla="*/ 49 w 85"/>
                <a:gd name="T31" fmla="*/ 0 h 49"/>
                <a:gd name="T32" fmla="*/ 76 w 85"/>
                <a:gd name="T33" fmla="*/ 0 h 49"/>
                <a:gd name="T34" fmla="*/ 80 w 85"/>
                <a:gd name="T35" fmla="*/ 0 h 49"/>
                <a:gd name="T36" fmla="*/ 79 w 85"/>
                <a:gd name="T37" fmla="*/ 5 h 49"/>
                <a:gd name="T38" fmla="*/ 73 w 85"/>
                <a:gd name="T39" fmla="*/ 15 h 49"/>
                <a:gd name="T40" fmla="*/ 78 w 85"/>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78" y="24"/>
                  </a:moveTo>
                  <a:cubicBezTo>
                    <a:pt x="70" y="27"/>
                    <a:pt x="64" y="26"/>
                    <a:pt x="58" y="29"/>
                  </a:cubicBezTo>
                  <a:cubicBezTo>
                    <a:pt x="52" y="33"/>
                    <a:pt x="48" y="41"/>
                    <a:pt x="45" y="45"/>
                  </a:cubicBezTo>
                  <a:cubicBezTo>
                    <a:pt x="44" y="47"/>
                    <a:pt x="43" y="48"/>
                    <a:pt x="43" y="49"/>
                  </a:cubicBezTo>
                  <a:cubicBezTo>
                    <a:pt x="42" y="48"/>
                    <a:pt x="41" y="47"/>
                    <a:pt x="41" y="45"/>
                  </a:cubicBezTo>
                  <a:cubicBezTo>
                    <a:pt x="37" y="37"/>
                    <a:pt x="32" y="35"/>
                    <a:pt x="34" y="31"/>
                  </a:cubicBezTo>
                  <a:cubicBezTo>
                    <a:pt x="36" y="27"/>
                    <a:pt x="37" y="25"/>
                    <a:pt x="35" y="24"/>
                  </a:cubicBezTo>
                  <a:cubicBezTo>
                    <a:pt x="33" y="22"/>
                    <a:pt x="33" y="18"/>
                    <a:pt x="30" y="22"/>
                  </a:cubicBezTo>
                  <a:cubicBezTo>
                    <a:pt x="27" y="25"/>
                    <a:pt x="26" y="26"/>
                    <a:pt x="24" y="26"/>
                  </a:cubicBezTo>
                  <a:cubicBezTo>
                    <a:pt x="22" y="25"/>
                    <a:pt x="18" y="24"/>
                    <a:pt x="16" y="20"/>
                  </a:cubicBezTo>
                  <a:cubicBezTo>
                    <a:pt x="14" y="17"/>
                    <a:pt x="11" y="14"/>
                    <a:pt x="13" y="12"/>
                  </a:cubicBezTo>
                  <a:cubicBezTo>
                    <a:pt x="14" y="11"/>
                    <a:pt x="12" y="13"/>
                    <a:pt x="7" y="10"/>
                  </a:cubicBezTo>
                  <a:cubicBezTo>
                    <a:pt x="2" y="6"/>
                    <a:pt x="0" y="9"/>
                    <a:pt x="1" y="4"/>
                  </a:cubicBezTo>
                  <a:cubicBezTo>
                    <a:pt x="1" y="3"/>
                    <a:pt x="1" y="1"/>
                    <a:pt x="1" y="0"/>
                  </a:cubicBezTo>
                  <a:cubicBezTo>
                    <a:pt x="9" y="0"/>
                    <a:pt x="30" y="1"/>
                    <a:pt x="33" y="2"/>
                  </a:cubicBezTo>
                  <a:cubicBezTo>
                    <a:pt x="36" y="3"/>
                    <a:pt x="40" y="0"/>
                    <a:pt x="49" y="0"/>
                  </a:cubicBezTo>
                  <a:cubicBezTo>
                    <a:pt x="58" y="0"/>
                    <a:pt x="60" y="1"/>
                    <a:pt x="76" y="0"/>
                  </a:cubicBezTo>
                  <a:cubicBezTo>
                    <a:pt x="77" y="0"/>
                    <a:pt x="79" y="0"/>
                    <a:pt x="80" y="0"/>
                  </a:cubicBezTo>
                  <a:cubicBezTo>
                    <a:pt x="81" y="1"/>
                    <a:pt x="81" y="3"/>
                    <a:pt x="79" y="5"/>
                  </a:cubicBezTo>
                  <a:cubicBezTo>
                    <a:pt x="76" y="9"/>
                    <a:pt x="70" y="10"/>
                    <a:pt x="73" y="15"/>
                  </a:cubicBezTo>
                  <a:cubicBezTo>
                    <a:pt x="76" y="19"/>
                    <a:pt x="85" y="20"/>
                    <a:pt x="78"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7" name="Freeform 925">
              <a:extLst>
                <a:ext uri="{FF2B5EF4-FFF2-40B4-BE49-F238E27FC236}">
                  <a16:creationId xmlns:a16="http://schemas.microsoft.com/office/drawing/2014/main" id="{64C6106D-F452-464C-A502-472FD2666CFC}"/>
                </a:ext>
              </a:extLst>
            </p:cNvPr>
            <p:cNvSpPr>
              <a:spLocks/>
            </p:cNvSpPr>
            <p:nvPr/>
          </p:nvSpPr>
          <p:spPr bwMode="auto">
            <a:xfrm>
              <a:off x="3490248" y="3716471"/>
              <a:ext cx="225248" cy="181394"/>
            </a:xfrm>
            <a:custGeom>
              <a:avLst/>
              <a:gdLst>
                <a:gd name="T0" fmla="*/ 173 w 189"/>
                <a:gd name="T1" fmla="*/ 131 h 151"/>
                <a:gd name="T2" fmla="*/ 162 w 189"/>
                <a:gd name="T3" fmla="*/ 139 h 151"/>
                <a:gd name="T4" fmla="*/ 151 w 189"/>
                <a:gd name="T5" fmla="*/ 151 h 151"/>
                <a:gd name="T6" fmla="*/ 140 w 189"/>
                <a:gd name="T7" fmla="*/ 140 h 151"/>
                <a:gd name="T8" fmla="*/ 124 w 189"/>
                <a:gd name="T9" fmla="*/ 116 h 151"/>
                <a:gd name="T10" fmla="*/ 110 w 189"/>
                <a:gd name="T11" fmla="*/ 121 h 151"/>
                <a:gd name="T12" fmla="*/ 111 w 189"/>
                <a:gd name="T13" fmla="*/ 103 h 151"/>
                <a:gd name="T14" fmla="*/ 104 w 189"/>
                <a:gd name="T15" fmla="*/ 84 h 151"/>
                <a:gd name="T16" fmla="*/ 90 w 189"/>
                <a:gd name="T17" fmla="*/ 74 h 151"/>
                <a:gd name="T18" fmla="*/ 71 w 189"/>
                <a:gd name="T19" fmla="*/ 79 h 151"/>
                <a:gd name="T20" fmla="*/ 57 w 189"/>
                <a:gd name="T21" fmla="*/ 92 h 151"/>
                <a:gd name="T22" fmla="*/ 45 w 189"/>
                <a:gd name="T23" fmla="*/ 102 h 151"/>
                <a:gd name="T24" fmla="*/ 34 w 189"/>
                <a:gd name="T25" fmla="*/ 83 h 151"/>
                <a:gd name="T26" fmla="*/ 23 w 189"/>
                <a:gd name="T27" fmla="*/ 71 h 151"/>
                <a:gd name="T28" fmla="*/ 10 w 189"/>
                <a:gd name="T29" fmla="*/ 56 h 151"/>
                <a:gd name="T30" fmla="*/ 0 w 189"/>
                <a:gd name="T31" fmla="*/ 49 h 151"/>
                <a:gd name="T32" fmla="*/ 15 w 189"/>
                <a:gd name="T33" fmla="*/ 29 h 151"/>
                <a:gd name="T34" fmla="*/ 30 w 189"/>
                <a:gd name="T35" fmla="*/ 15 h 151"/>
                <a:gd name="T36" fmla="*/ 37 w 189"/>
                <a:gd name="T37" fmla="*/ 0 h 151"/>
                <a:gd name="T38" fmla="*/ 71 w 189"/>
                <a:gd name="T39" fmla="*/ 9 h 151"/>
                <a:gd name="T40" fmla="*/ 92 w 189"/>
                <a:gd name="T41" fmla="*/ 15 h 151"/>
                <a:gd name="T42" fmla="*/ 107 w 189"/>
                <a:gd name="T43" fmla="*/ 13 h 151"/>
                <a:gd name="T44" fmla="*/ 118 w 189"/>
                <a:gd name="T45" fmla="*/ 14 h 151"/>
                <a:gd name="T46" fmla="*/ 131 w 189"/>
                <a:gd name="T47" fmla="*/ 18 h 151"/>
                <a:gd name="T48" fmla="*/ 151 w 189"/>
                <a:gd name="T49" fmla="*/ 4 h 151"/>
                <a:gd name="T50" fmla="*/ 158 w 189"/>
                <a:gd name="T51" fmla="*/ 22 h 151"/>
                <a:gd name="T52" fmla="*/ 166 w 189"/>
                <a:gd name="T53" fmla="*/ 38 h 151"/>
                <a:gd name="T54" fmla="*/ 168 w 189"/>
                <a:gd name="T55" fmla="*/ 52 h 151"/>
                <a:gd name="T56" fmla="*/ 177 w 189"/>
                <a:gd name="T57" fmla="*/ 64 h 151"/>
                <a:gd name="T58" fmla="*/ 172 w 189"/>
                <a:gd name="T59" fmla="*/ 84 h 151"/>
                <a:gd name="T60" fmla="*/ 179 w 189"/>
                <a:gd name="T61" fmla="*/ 102 h 151"/>
                <a:gd name="T62" fmla="*/ 182 w 189"/>
                <a:gd name="T63"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51">
                  <a:moveTo>
                    <a:pt x="170" y="123"/>
                  </a:moveTo>
                  <a:cubicBezTo>
                    <a:pt x="172" y="127"/>
                    <a:pt x="175" y="125"/>
                    <a:pt x="173" y="131"/>
                  </a:cubicBezTo>
                  <a:cubicBezTo>
                    <a:pt x="171" y="137"/>
                    <a:pt x="174" y="142"/>
                    <a:pt x="169" y="142"/>
                  </a:cubicBezTo>
                  <a:cubicBezTo>
                    <a:pt x="167" y="142"/>
                    <a:pt x="165" y="140"/>
                    <a:pt x="162" y="139"/>
                  </a:cubicBezTo>
                  <a:cubicBezTo>
                    <a:pt x="160" y="138"/>
                    <a:pt x="158" y="137"/>
                    <a:pt x="158" y="140"/>
                  </a:cubicBezTo>
                  <a:cubicBezTo>
                    <a:pt x="157" y="146"/>
                    <a:pt x="157" y="151"/>
                    <a:pt x="151" y="151"/>
                  </a:cubicBezTo>
                  <a:cubicBezTo>
                    <a:pt x="145" y="151"/>
                    <a:pt x="142" y="150"/>
                    <a:pt x="139" y="147"/>
                  </a:cubicBezTo>
                  <a:cubicBezTo>
                    <a:pt x="136" y="144"/>
                    <a:pt x="140" y="147"/>
                    <a:pt x="140" y="140"/>
                  </a:cubicBezTo>
                  <a:cubicBezTo>
                    <a:pt x="140" y="133"/>
                    <a:pt x="141" y="125"/>
                    <a:pt x="137" y="121"/>
                  </a:cubicBezTo>
                  <a:cubicBezTo>
                    <a:pt x="132" y="118"/>
                    <a:pt x="126" y="116"/>
                    <a:pt x="124" y="116"/>
                  </a:cubicBezTo>
                  <a:cubicBezTo>
                    <a:pt x="123" y="117"/>
                    <a:pt x="122" y="117"/>
                    <a:pt x="121" y="117"/>
                  </a:cubicBezTo>
                  <a:cubicBezTo>
                    <a:pt x="116" y="115"/>
                    <a:pt x="115" y="120"/>
                    <a:pt x="110" y="121"/>
                  </a:cubicBezTo>
                  <a:cubicBezTo>
                    <a:pt x="104" y="123"/>
                    <a:pt x="107" y="116"/>
                    <a:pt x="111" y="113"/>
                  </a:cubicBezTo>
                  <a:cubicBezTo>
                    <a:pt x="114" y="110"/>
                    <a:pt x="111" y="109"/>
                    <a:pt x="111" y="103"/>
                  </a:cubicBezTo>
                  <a:cubicBezTo>
                    <a:pt x="111" y="97"/>
                    <a:pt x="109" y="97"/>
                    <a:pt x="109" y="94"/>
                  </a:cubicBezTo>
                  <a:cubicBezTo>
                    <a:pt x="109" y="90"/>
                    <a:pt x="104" y="89"/>
                    <a:pt x="104" y="84"/>
                  </a:cubicBezTo>
                  <a:cubicBezTo>
                    <a:pt x="104" y="80"/>
                    <a:pt x="100" y="84"/>
                    <a:pt x="98" y="80"/>
                  </a:cubicBezTo>
                  <a:cubicBezTo>
                    <a:pt x="97" y="76"/>
                    <a:pt x="92" y="75"/>
                    <a:pt x="90" y="74"/>
                  </a:cubicBezTo>
                  <a:cubicBezTo>
                    <a:pt x="89" y="74"/>
                    <a:pt x="86" y="74"/>
                    <a:pt x="80" y="79"/>
                  </a:cubicBezTo>
                  <a:cubicBezTo>
                    <a:pt x="74" y="83"/>
                    <a:pt x="74" y="79"/>
                    <a:pt x="71" y="79"/>
                  </a:cubicBezTo>
                  <a:cubicBezTo>
                    <a:pt x="69" y="78"/>
                    <a:pt x="66" y="79"/>
                    <a:pt x="63" y="84"/>
                  </a:cubicBezTo>
                  <a:cubicBezTo>
                    <a:pt x="60" y="89"/>
                    <a:pt x="59" y="89"/>
                    <a:pt x="57" y="92"/>
                  </a:cubicBezTo>
                  <a:cubicBezTo>
                    <a:pt x="55" y="95"/>
                    <a:pt x="53" y="98"/>
                    <a:pt x="50" y="101"/>
                  </a:cubicBezTo>
                  <a:cubicBezTo>
                    <a:pt x="48" y="104"/>
                    <a:pt x="48" y="102"/>
                    <a:pt x="45" y="102"/>
                  </a:cubicBezTo>
                  <a:cubicBezTo>
                    <a:pt x="45" y="100"/>
                    <a:pt x="44" y="97"/>
                    <a:pt x="41" y="94"/>
                  </a:cubicBezTo>
                  <a:cubicBezTo>
                    <a:pt x="36" y="91"/>
                    <a:pt x="37" y="85"/>
                    <a:pt x="34" y="83"/>
                  </a:cubicBezTo>
                  <a:cubicBezTo>
                    <a:pt x="31" y="82"/>
                    <a:pt x="32" y="77"/>
                    <a:pt x="29" y="76"/>
                  </a:cubicBezTo>
                  <a:cubicBezTo>
                    <a:pt x="26" y="74"/>
                    <a:pt x="29" y="74"/>
                    <a:pt x="23" y="71"/>
                  </a:cubicBezTo>
                  <a:cubicBezTo>
                    <a:pt x="17" y="69"/>
                    <a:pt x="20" y="73"/>
                    <a:pt x="15" y="65"/>
                  </a:cubicBezTo>
                  <a:cubicBezTo>
                    <a:pt x="10" y="57"/>
                    <a:pt x="10" y="58"/>
                    <a:pt x="10" y="56"/>
                  </a:cubicBezTo>
                  <a:cubicBezTo>
                    <a:pt x="10" y="53"/>
                    <a:pt x="9" y="44"/>
                    <a:pt x="6" y="47"/>
                  </a:cubicBezTo>
                  <a:cubicBezTo>
                    <a:pt x="3" y="49"/>
                    <a:pt x="2" y="52"/>
                    <a:pt x="0" y="49"/>
                  </a:cubicBezTo>
                  <a:cubicBezTo>
                    <a:pt x="0" y="48"/>
                    <a:pt x="1" y="47"/>
                    <a:pt x="2" y="45"/>
                  </a:cubicBezTo>
                  <a:cubicBezTo>
                    <a:pt x="5" y="41"/>
                    <a:pt x="9" y="33"/>
                    <a:pt x="15" y="29"/>
                  </a:cubicBezTo>
                  <a:cubicBezTo>
                    <a:pt x="21" y="26"/>
                    <a:pt x="27" y="27"/>
                    <a:pt x="35" y="24"/>
                  </a:cubicBezTo>
                  <a:cubicBezTo>
                    <a:pt x="42" y="20"/>
                    <a:pt x="33" y="19"/>
                    <a:pt x="30" y="15"/>
                  </a:cubicBezTo>
                  <a:cubicBezTo>
                    <a:pt x="27" y="10"/>
                    <a:pt x="33" y="9"/>
                    <a:pt x="36" y="5"/>
                  </a:cubicBezTo>
                  <a:cubicBezTo>
                    <a:pt x="38" y="3"/>
                    <a:pt x="38" y="1"/>
                    <a:pt x="37" y="0"/>
                  </a:cubicBezTo>
                  <a:cubicBezTo>
                    <a:pt x="49" y="0"/>
                    <a:pt x="51" y="1"/>
                    <a:pt x="57" y="4"/>
                  </a:cubicBezTo>
                  <a:cubicBezTo>
                    <a:pt x="63" y="8"/>
                    <a:pt x="66" y="10"/>
                    <a:pt x="71" y="9"/>
                  </a:cubicBezTo>
                  <a:cubicBezTo>
                    <a:pt x="75" y="8"/>
                    <a:pt x="85" y="11"/>
                    <a:pt x="90" y="10"/>
                  </a:cubicBezTo>
                  <a:cubicBezTo>
                    <a:pt x="90" y="11"/>
                    <a:pt x="90" y="13"/>
                    <a:pt x="92" y="15"/>
                  </a:cubicBezTo>
                  <a:cubicBezTo>
                    <a:pt x="97" y="18"/>
                    <a:pt x="98" y="20"/>
                    <a:pt x="100" y="16"/>
                  </a:cubicBezTo>
                  <a:cubicBezTo>
                    <a:pt x="102" y="13"/>
                    <a:pt x="106" y="12"/>
                    <a:pt x="107" y="13"/>
                  </a:cubicBezTo>
                  <a:cubicBezTo>
                    <a:pt x="109" y="13"/>
                    <a:pt x="104" y="14"/>
                    <a:pt x="110" y="18"/>
                  </a:cubicBezTo>
                  <a:cubicBezTo>
                    <a:pt x="116" y="22"/>
                    <a:pt x="117" y="15"/>
                    <a:pt x="118" y="14"/>
                  </a:cubicBezTo>
                  <a:cubicBezTo>
                    <a:pt x="118" y="13"/>
                    <a:pt x="126" y="12"/>
                    <a:pt x="126" y="13"/>
                  </a:cubicBezTo>
                  <a:cubicBezTo>
                    <a:pt x="126" y="15"/>
                    <a:pt x="126" y="20"/>
                    <a:pt x="131" y="18"/>
                  </a:cubicBezTo>
                  <a:cubicBezTo>
                    <a:pt x="136" y="16"/>
                    <a:pt x="140" y="13"/>
                    <a:pt x="142" y="11"/>
                  </a:cubicBezTo>
                  <a:cubicBezTo>
                    <a:pt x="144" y="9"/>
                    <a:pt x="149" y="2"/>
                    <a:pt x="151" y="4"/>
                  </a:cubicBezTo>
                  <a:cubicBezTo>
                    <a:pt x="152" y="6"/>
                    <a:pt x="153" y="7"/>
                    <a:pt x="153" y="12"/>
                  </a:cubicBezTo>
                  <a:cubicBezTo>
                    <a:pt x="154" y="17"/>
                    <a:pt x="155" y="18"/>
                    <a:pt x="158" y="22"/>
                  </a:cubicBezTo>
                  <a:cubicBezTo>
                    <a:pt x="161" y="27"/>
                    <a:pt x="155" y="23"/>
                    <a:pt x="161" y="29"/>
                  </a:cubicBezTo>
                  <a:cubicBezTo>
                    <a:pt x="167" y="36"/>
                    <a:pt x="170" y="35"/>
                    <a:pt x="166" y="38"/>
                  </a:cubicBezTo>
                  <a:cubicBezTo>
                    <a:pt x="162" y="42"/>
                    <a:pt x="154" y="44"/>
                    <a:pt x="160" y="45"/>
                  </a:cubicBezTo>
                  <a:cubicBezTo>
                    <a:pt x="166" y="46"/>
                    <a:pt x="167" y="48"/>
                    <a:pt x="168" y="52"/>
                  </a:cubicBezTo>
                  <a:cubicBezTo>
                    <a:pt x="169" y="55"/>
                    <a:pt x="173" y="62"/>
                    <a:pt x="177" y="64"/>
                  </a:cubicBezTo>
                  <a:cubicBezTo>
                    <a:pt x="177" y="64"/>
                    <a:pt x="177" y="64"/>
                    <a:pt x="177" y="64"/>
                  </a:cubicBezTo>
                  <a:cubicBezTo>
                    <a:pt x="180" y="67"/>
                    <a:pt x="179" y="68"/>
                    <a:pt x="177" y="71"/>
                  </a:cubicBezTo>
                  <a:cubicBezTo>
                    <a:pt x="175" y="74"/>
                    <a:pt x="170" y="78"/>
                    <a:pt x="172" y="84"/>
                  </a:cubicBezTo>
                  <a:cubicBezTo>
                    <a:pt x="175" y="90"/>
                    <a:pt x="179" y="90"/>
                    <a:pt x="179" y="93"/>
                  </a:cubicBezTo>
                  <a:cubicBezTo>
                    <a:pt x="179" y="97"/>
                    <a:pt x="180" y="99"/>
                    <a:pt x="179" y="102"/>
                  </a:cubicBezTo>
                  <a:cubicBezTo>
                    <a:pt x="178" y="104"/>
                    <a:pt x="177" y="103"/>
                    <a:pt x="179" y="109"/>
                  </a:cubicBezTo>
                  <a:cubicBezTo>
                    <a:pt x="182" y="115"/>
                    <a:pt x="189" y="115"/>
                    <a:pt x="182" y="115"/>
                  </a:cubicBezTo>
                  <a:cubicBezTo>
                    <a:pt x="175" y="116"/>
                    <a:pt x="168" y="119"/>
                    <a:pt x="170" y="12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8" name="Freeform 926">
              <a:extLst>
                <a:ext uri="{FF2B5EF4-FFF2-40B4-BE49-F238E27FC236}">
                  <a16:creationId xmlns:a16="http://schemas.microsoft.com/office/drawing/2014/main" id="{F38DE1E5-1047-4138-80BE-DAACE220E425}"/>
                </a:ext>
              </a:extLst>
            </p:cNvPr>
            <p:cNvSpPr>
              <a:spLocks/>
            </p:cNvSpPr>
            <p:nvPr/>
          </p:nvSpPr>
          <p:spPr bwMode="auto">
            <a:xfrm>
              <a:off x="3540082" y="3804178"/>
              <a:ext cx="95681" cy="107641"/>
            </a:xfrm>
            <a:custGeom>
              <a:avLst/>
              <a:gdLst>
                <a:gd name="T0" fmla="*/ 80 w 80"/>
                <a:gd name="T1" fmla="*/ 43 h 90"/>
                <a:gd name="T2" fmla="*/ 77 w 80"/>
                <a:gd name="T3" fmla="*/ 47 h 90"/>
                <a:gd name="T4" fmla="*/ 71 w 80"/>
                <a:gd name="T5" fmla="*/ 54 h 90"/>
                <a:gd name="T6" fmla="*/ 67 w 80"/>
                <a:gd name="T7" fmla="*/ 62 h 90"/>
                <a:gd name="T8" fmla="*/ 61 w 80"/>
                <a:gd name="T9" fmla="*/ 66 h 90"/>
                <a:gd name="T10" fmla="*/ 54 w 80"/>
                <a:gd name="T11" fmla="*/ 75 h 90"/>
                <a:gd name="T12" fmla="*/ 48 w 80"/>
                <a:gd name="T13" fmla="*/ 86 h 90"/>
                <a:gd name="T14" fmla="*/ 46 w 80"/>
                <a:gd name="T15" fmla="*/ 90 h 90"/>
                <a:gd name="T16" fmla="*/ 46 w 80"/>
                <a:gd name="T17" fmla="*/ 89 h 90"/>
                <a:gd name="T18" fmla="*/ 36 w 80"/>
                <a:gd name="T19" fmla="*/ 81 h 90"/>
                <a:gd name="T20" fmla="*/ 25 w 80"/>
                <a:gd name="T21" fmla="*/ 73 h 90"/>
                <a:gd name="T22" fmla="*/ 10 w 80"/>
                <a:gd name="T23" fmla="*/ 68 h 90"/>
                <a:gd name="T24" fmla="*/ 14 w 80"/>
                <a:gd name="T25" fmla="*/ 62 h 90"/>
                <a:gd name="T26" fmla="*/ 4 w 80"/>
                <a:gd name="T27" fmla="*/ 47 h 90"/>
                <a:gd name="T28" fmla="*/ 4 w 80"/>
                <a:gd name="T29" fmla="*/ 41 h 90"/>
                <a:gd name="T30" fmla="*/ 7 w 80"/>
                <a:gd name="T31" fmla="*/ 36 h 90"/>
                <a:gd name="T32" fmla="*/ 4 w 80"/>
                <a:gd name="T33" fmla="*/ 29 h 90"/>
                <a:gd name="T34" fmla="*/ 4 w 80"/>
                <a:gd name="T35" fmla="*/ 28 h 90"/>
                <a:gd name="T36" fmla="*/ 9 w 80"/>
                <a:gd name="T37" fmla="*/ 27 h 90"/>
                <a:gd name="T38" fmla="*/ 16 w 80"/>
                <a:gd name="T39" fmla="*/ 18 h 90"/>
                <a:gd name="T40" fmla="*/ 22 w 80"/>
                <a:gd name="T41" fmla="*/ 10 h 90"/>
                <a:gd name="T42" fmla="*/ 30 w 80"/>
                <a:gd name="T43" fmla="*/ 5 h 90"/>
                <a:gd name="T44" fmla="*/ 39 w 80"/>
                <a:gd name="T45" fmla="*/ 5 h 90"/>
                <a:gd name="T46" fmla="*/ 49 w 80"/>
                <a:gd name="T47" fmla="*/ 0 h 90"/>
                <a:gd name="T48" fmla="*/ 57 w 80"/>
                <a:gd name="T49" fmla="*/ 6 h 90"/>
                <a:gd name="T50" fmla="*/ 63 w 80"/>
                <a:gd name="T51" fmla="*/ 10 h 90"/>
                <a:gd name="T52" fmla="*/ 68 w 80"/>
                <a:gd name="T53" fmla="*/ 20 h 90"/>
                <a:gd name="T54" fmla="*/ 70 w 80"/>
                <a:gd name="T55" fmla="*/ 29 h 90"/>
                <a:gd name="T56" fmla="*/ 70 w 80"/>
                <a:gd name="T57" fmla="*/ 39 h 90"/>
                <a:gd name="T58" fmla="*/ 69 w 80"/>
                <a:gd name="T59" fmla="*/ 47 h 90"/>
                <a:gd name="T60" fmla="*/ 80 w 80"/>
                <a:gd name="T61"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80" y="43"/>
                  </a:moveTo>
                  <a:cubicBezTo>
                    <a:pt x="79" y="43"/>
                    <a:pt x="77" y="44"/>
                    <a:pt x="77" y="47"/>
                  </a:cubicBezTo>
                  <a:cubicBezTo>
                    <a:pt x="77" y="51"/>
                    <a:pt x="76" y="49"/>
                    <a:pt x="71" y="54"/>
                  </a:cubicBezTo>
                  <a:cubicBezTo>
                    <a:pt x="67" y="59"/>
                    <a:pt x="68" y="59"/>
                    <a:pt x="67" y="62"/>
                  </a:cubicBezTo>
                  <a:cubicBezTo>
                    <a:pt x="66" y="65"/>
                    <a:pt x="66" y="62"/>
                    <a:pt x="61" y="66"/>
                  </a:cubicBezTo>
                  <a:cubicBezTo>
                    <a:pt x="56" y="71"/>
                    <a:pt x="56" y="69"/>
                    <a:pt x="54" y="75"/>
                  </a:cubicBezTo>
                  <a:cubicBezTo>
                    <a:pt x="52" y="81"/>
                    <a:pt x="48" y="84"/>
                    <a:pt x="48" y="86"/>
                  </a:cubicBezTo>
                  <a:cubicBezTo>
                    <a:pt x="48" y="88"/>
                    <a:pt x="47" y="89"/>
                    <a:pt x="46" y="90"/>
                  </a:cubicBezTo>
                  <a:cubicBezTo>
                    <a:pt x="46" y="89"/>
                    <a:pt x="46" y="89"/>
                    <a:pt x="46" y="89"/>
                  </a:cubicBezTo>
                  <a:cubicBezTo>
                    <a:pt x="44" y="84"/>
                    <a:pt x="45" y="89"/>
                    <a:pt x="36" y="81"/>
                  </a:cubicBezTo>
                  <a:cubicBezTo>
                    <a:pt x="26" y="74"/>
                    <a:pt x="30" y="77"/>
                    <a:pt x="25" y="73"/>
                  </a:cubicBezTo>
                  <a:cubicBezTo>
                    <a:pt x="19" y="70"/>
                    <a:pt x="5" y="71"/>
                    <a:pt x="10" y="68"/>
                  </a:cubicBezTo>
                  <a:cubicBezTo>
                    <a:pt x="15" y="65"/>
                    <a:pt x="18" y="66"/>
                    <a:pt x="14" y="62"/>
                  </a:cubicBezTo>
                  <a:cubicBezTo>
                    <a:pt x="11" y="58"/>
                    <a:pt x="8" y="52"/>
                    <a:pt x="4" y="47"/>
                  </a:cubicBezTo>
                  <a:cubicBezTo>
                    <a:pt x="0" y="42"/>
                    <a:pt x="0" y="42"/>
                    <a:pt x="4" y="41"/>
                  </a:cubicBezTo>
                  <a:cubicBezTo>
                    <a:pt x="8" y="40"/>
                    <a:pt x="10" y="40"/>
                    <a:pt x="7" y="36"/>
                  </a:cubicBezTo>
                  <a:cubicBezTo>
                    <a:pt x="4" y="32"/>
                    <a:pt x="3" y="31"/>
                    <a:pt x="4" y="29"/>
                  </a:cubicBezTo>
                  <a:cubicBezTo>
                    <a:pt x="4" y="29"/>
                    <a:pt x="4" y="28"/>
                    <a:pt x="4" y="28"/>
                  </a:cubicBezTo>
                  <a:cubicBezTo>
                    <a:pt x="7" y="28"/>
                    <a:pt x="7" y="30"/>
                    <a:pt x="9" y="27"/>
                  </a:cubicBezTo>
                  <a:cubicBezTo>
                    <a:pt x="12" y="24"/>
                    <a:pt x="14" y="21"/>
                    <a:pt x="16" y="18"/>
                  </a:cubicBezTo>
                  <a:cubicBezTo>
                    <a:pt x="18" y="15"/>
                    <a:pt x="19" y="15"/>
                    <a:pt x="22" y="10"/>
                  </a:cubicBezTo>
                  <a:cubicBezTo>
                    <a:pt x="25" y="5"/>
                    <a:pt x="28" y="4"/>
                    <a:pt x="30" y="5"/>
                  </a:cubicBezTo>
                  <a:cubicBezTo>
                    <a:pt x="33" y="5"/>
                    <a:pt x="33" y="9"/>
                    <a:pt x="39" y="5"/>
                  </a:cubicBezTo>
                  <a:cubicBezTo>
                    <a:pt x="45" y="0"/>
                    <a:pt x="48" y="0"/>
                    <a:pt x="49" y="0"/>
                  </a:cubicBezTo>
                  <a:cubicBezTo>
                    <a:pt x="51" y="1"/>
                    <a:pt x="56" y="2"/>
                    <a:pt x="57" y="6"/>
                  </a:cubicBezTo>
                  <a:cubicBezTo>
                    <a:pt x="59" y="10"/>
                    <a:pt x="63" y="6"/>
                    <a:pt x="63" y="10"/>
                  </a:cubicBezTo>
                  <a:cubicBezTo>
                    <a:pt x="63" y="15"/>
                    <a:pt x="68" y="16"/>
                    <a:pt x="68" y="20"/>
                  </a:cubicBezTo>
                  <a:cubicBezTo>
                    <a:pt x="68" y="23"/>
                    <a:pt x="70" y="23"/>
                    <a:pt x="70" y="29"/>
                  </a:cubicBezTo>
                  <a:cubicBezTo>
                    <a:pt x="70" y="35"/>
                    <a:pt x="73" y="36"/>
                    <a:pt x="70" y="39"/>
                  </a:cubicBezTo>
                  <a:cubicBezTo>
                    <a:pt x="66" y="42"/>
                    <a:pt x="63" y="49"/>
                    <a:pt x="69" y="47"/>
                  </a:cubicBezTo>
                  <a:cubicBezTo>
                    <a:pt x="74" y="46"/>
                    <a:pt x="75" y="41"/>
                    <a:pt x="80" y="4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9" name="Freeform 927">
              <a:extLst>
                <a:ext uri="{FF2B5EF4-FFF2-40B4-BE49-F238E27FC236}">
                  <a16:creationId xmlns:a16="http://schemas.microsoft.com/office/drawing/2014/main" id="{B7F7B8BC-EC46-4092-BD66-39FD0AC4A6E4}"/>
                </a:ext>
              </a:extLst>
            </p:cNvPr>
            <p:cNvSpPr>
              <a:spLocks/>
            </p:cNvSpPr>
            <p:nvPr/>
          </p:nvSpPr>
          <p:spPr bwMode="auto">
            <a:xfrm>
              <a:off x="3593902" y="3856005"/>
              <a:ext cx="125581" cy="137541"/>
            </a:xfrm>
            <a:custGeom>
              <a:avLst/>
              <a:gdLst>
                <a:gd name="T0" fmla="*/ 102 w 105"/>
                <a:gd name="T1" fmla="*/ 92 h 115"/>
                <a:gd name="T2" fmla="*/ 100 w 105"/>
                <a:gd name="T3" fmla="*/ 104 h 115"/>
                <a:gd name="T4" fmla="*/ 98 w 105"/>
                <a:gd name="T5" fmla="*/ 112 h 115"/>
                <a:gd name="T6" fmla="*/ 100 w 105"/>
                <a:gd name="T7" fmla="*/ 115 h 115"/>
                <a:gd name="T8" fmla="*/ 93 w 105"/>
                <a:gd name="T9" fmla="*/ 115 h 115"/>
                <a:gd name="T10" fmla="*/ 75 w 105"/>
                <a:gd name="T11" fmla="*/ 106 h 115"/>
                <a:gd name="T12" fmla="*/ 56 w 105"/>
                <a:gd name="T13" fmla="*/ 95 h 115"/>
                <a:gd name="T14" fmla="*/ 45 w 105"/>
                <a:gd name="T15" fmla="*/ 83 h 115"/>
                <a:gd name="T16" fmla="*/ 30 w 105"/>
                <a:gd name="T17" fmla="*/ 69 h 115"/>
                <a:gd name="T18" fmla="*/ 16 w 105"/>
                <a:gd name="T19" fmla="*/ 58 h 115"/>
                <a:gd name="T20" fmla="*/ 0 w 105"/>
                <a:gd name="T21" fmla="*/ 48 h 115"/>
                <a:gd name="T22" fmla="*/ 2 w 105"/>
                <a:gd name="T23" fmla="*/ 44 h 115"/>
                <a:gd name="T24" fmla="*/ 8 w 105"/>
                <a:gd name="T25" fmla="*/ 33 h 115"/>
                <a:gd name="T26" fmla="*/ 15 w 105"/>
                <a:gd name="T27" fmla="*/ 24 h 115"/>
                <a:gd name="T28" fmla="*/ 21 w 105"/>
                <a:gd name="T29" fmla="*/ 20 h 115"/>
                <a:gd name="T30" fmla="*/ 25 w 105"/>
                <a:gd name="T31" fmla="*/ 12 h 115"/>
                <a:gd name="T32" fmla="*/ 31 w 105"/>
                <a:gd name="T33" fmla="*/ 5 h 115"/>
                <a:gd name="T34" fmla="*/ 34 w 105"/>
                <a:gd name="T35" fmla="*/ 1 h 115"/>
                <a:gd name="T36" fmla="*/ 37 w 105"/>
                <a:gd name="T37" fmla="*/ 0 h 115"/>
                <a:gd name="T38" fmla="*/ 50 w 105"/>
                <a:gd name="T39" fmla="*/ 5 h 115"/>
                <a:gd name="T40" fmla="*/ 53 w 105"/>
                <a:gd name="T41" fmla="*/ 24 h 115"/>
                <a:gd name="T42" fmla="*/ 52 w 105"/>
                <a:gd name="T43" fmla="*/ 31 h 115"/>
                <a:gd name="T44" fmla="*/ 64 w 105"/>
                <a:gd name="T45" fmla="*/ 35 h 115"/>
                <a:gd name="T46" fmla="*/ 71 w 105"/>
                <a:gd name="T47" fmla="*/ 24 h 115"/>
                <a:gd name="T48" fmla="*/ 75 w 105"/>
                <a:gd name="T49" fmla="*/ 23 h 115"/>
                <a:gd name="T50" fmla="*/ 76 w 105"/>
                <a:gd name="T51" fmla="*/ 29 h 115"/>
                <a:gd name="T52" fmla="*/ 80 w 105"/>
                <a:gd name="T53" fmla="*/ 39 h 115"/>
                <a:gd name="T54" fmla="*/ 77 w 105"/>
                <a:gd name="T55" fmla="*/ 48 h 115"/>
                <a:gd name="T56" fmla="*/ 75 w 105"/>
                <a:gd name="T57" fmla="*/ 58 h 115"/>
                <a:gd name="T58" fmla="*/ 87 w 105"/>
                <a:gd name="T59" fmla="*/ 63 h 115"/>
                <a:gd name="T60" fmla="*/ 92 w 105"/>
                <a:gd name="T61" fmla="*/ 70 h 115"/>
                <a:gd name="T62" fmla="*/ 98 w 105"/>
                <a:gd name="T63" fmla="*/ 73 h 115"/>
                <a:gd name="T64" fmla="*/ 103 w 105"/>
                <a:gd name="T65" fmla="*/ 81 h 115"/>
                <a:gd name="T66" fmla="*/ 102 w 105"/>
                <a:gd name="T67"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5">
                  <a:moveTo>
                    <a:pt x="102" y="92"/>
                  </a:moveTo>
                  <a:cubicBezTo>
                    <a:pt x="98" y="96"/>
                    <a:pt x="100" y="101"/>
                    <a:pt x="100" y="104"/>
                  </a:cubicBezTo>
                  <a:cubicBezTo>
                    <a:pt x="99" y="107"/>
                    <a:pt x="97" y="112"/>
                    <a:pt x="98" y="112"/>
                  </a:cubicBezTo>
                  <a:cubicBezTo>
                    <a:pt x="98" y="113"/>
                    <a:pt x="99" y="114"/>
                    <a:pt x="100" y="115"/>
                  </a:cubicBezTo>
                  <a:cubicBezTo>
                    <a:pt x="97" y="115"/>
                    <a:pt x="95" y="115"/>
                    <a:pt x="93" y="115"/>
                  </a:cubicBezTo>
                  <a:cubicBezTo>
                    <a:pt x="90" y="115"/>
                    <a:pt x="86" y="113"/>
                    <a:pt x="75" y="106"/>
                  </a:cubicBezTo>
                  <a:cubicBezTo>
                    <a:pt x="63" y="100"/>
                    <a:pt x="59" y="99"/>
                    <a:pt x="56" y="95"/>
                  </a:cubicBezTo>
                  <a:cubicBezTo>
                    <a:pt x="53" y="90"/>
                    <a:pt x="50" y="89"/>
                    <a:pt x="45" y="83"/>
                  </a:cubicBezTo>
                  <a:cubicBezTo>
                    <a:pt x="40" y="77"/>
                    <a:pt x="39" y="77"/>
                    <a:pt x="30" y="69"/>
                  </a:cubicBezTo>
                  <a:cubicBezTo>
                    <a:pt x="22" y="62"/>
                    <a:pt x="21" y="65"/>
                    <a:pt x="16" y="58"/>
                  </a:cubicBezTo>
                  <a:cubicBezTo>
                    <a:pt x="11" y="52"/>
                    <a:pt x="3" y="51"/>
                    <a:pt x="0" y="48"/>
                  </a:cubicBezTo>
                  <a:cubicBezTo>
                    <a:pt x="1" y="47"/>
                    <a:pt x="2" y="46"/>
                    <a:pt x="2" y="44"/>
                  </a:cubicBezTo>
                  <a:cubicBezTo>
                    <a:pt x="2" y="42"/>
                    <a:pt x="6" y="39"/>
                    <a:pt x="8" y="33"/>
                  </a:cubicBezTo>
                  <a:cubicBezTo>
                    <a:pt x="10" y="27"/>
                    <a:pt x="10" y="29"/>
                    <a:pt x="15" y="24"/>
                  </a:cubicBezTo>
                  <a:cubicBezTo>
                    <a:pt x="20" y="20"/>
                    <a:pt x="20" y="23"/>
                    <a:pt x="21" y="20"/>
                  </a:cubicBezTo>
                  <a:cubicBezTo>
                    <a:pt x="22" y="17"/>
                    <a:pt x="21" y="17"/>
                    <a:pt x="25" y="12"/>
                  </a:cubicBezTo>
                  <a:cubicBezTo>
                    <a:pt x="30" y="7"/>
                    <a:pt x="31" y="9"/>
                    <a:pt x="31" y="5"/>
                  </a:cubicBezTo>
                  <a:cubicBezTo>
                    <a:pt x="31" y="2"/>
                    <a:pt x="33" y="1"/>
                    <a:pt x="34" y="1"/>
                  </a:cubicBezTo>
                  <a:cubicBezTo>
                    <a:pt x="35" y="1"/>
                    <a:pt x="36" y="1"/>
                    <a:pt x="37" y="0"/>
                  </a:cubicBezTo>
                  <a:cubicBezTo>
                    <a:pt x="39" y="0"/>
                    <a:pt x="45" y="2"/>
                    <a:pt x="50" y="5"/>
                  </a:cubicBezTo>
                  <a:cubicBezTo>
                    <a:pt x="54" y="9"/>
                    <a:pt x="53" y="17"/>
                    <a:pt x="53" y="24"/>
                  </a:cubicBezTo>
                  <a:cubicBezTo>
                    <a:pt x="53" y="31"/>
                    <a:pt x="49" y="28"/>
                    <a:pt x="52" y="31"/>
                  </a:cubicBezTo>
                  <a:cubicBezTo>
                    <a:pt x="55" y="34"/>
                    <a:pt x="58" y="35"/>
                    <a:pt x="64" y="35"/>
                  </a:cubicBezTo>
                  <a:cubicBezTo>
                    <a:pt x="70" y="35"/>
                    <a:pt x="70" y="30"/>
                    <a:pt x="71" y="24"/>
                  </a:cubicBezTo>
                  <a:cubicBezTo>
                    <a:pt x="71" y="21"/>
                    <a:pt x="73" y="22"/>
                    <a:pt x="75" y="23"/>
                  </a:cubicBezTo>
                  <a:cubicBezTo>
                    <a:pt x="75" y="25"/>
                    <a:pt x="74" y="26"/>
                    <a:pt x="76" y="29"/>
                  </a:cubicBezTo>
                  <a:cubicBezTo>
                    <a:pt x="79" y="33"/>
                    <a:pt x="80" y="36"/>
                    <a:pt x="80" y="39"/>
                  </a:cubicBezTo>
                  <a:cubicBezTo>
                    <a:pt x="79" y="42"/>
                    <a:pt x="80" y="44"/>
                    <a:pt x="77" y="48"/>
                  </a:cubicBezTo>
                  <a:cubicBezTo>
                    <a:pt x="74" y="53"/>
                    <a:pt x="69" y="53"/>
                    <a:pt x="75" y="58"/>
                  </a:cubicBezTo>
                  <a:cubicBezTo>
                    <a:pt x="80" y="63"/>
                    <a:pt x="83" y="61"/>
                    <a:pt x="87" y="63"/>
                  </a:cubicBezTo>
                  <a:cubicBezTo>
                    <a:pt x="92" y="66"/>
                    <a:pt x="92" y="68"/>
                    <a:pt x="92" y="70"/>
                  </a:cubicBezTo>
                  <a:cubicBezTo>
                    <a:pt x="93" y="71"/>
                    <a:pt x="95" y="71"/>
                    <a:pt x="98" y="73"/>
                  </a:cubicBezTo>
                  <a:cubicBezTo>
                    <a:pt x="100" y="76"/>
                    <a:pt x="103" y="77"/>
                    <a:pt x="103" y="81"/>
                  </a:cubicBezTo>
                  <a:cubicBezTo>
                    <a:pt x="102" y="84"/>
                    <a:pt x="105" y="87"/>
                    <a:pt x="102" y="9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0" name="Freeform 928">
              <a:extLst>
                <a:ext uri="{FF2B5EF4-FFF2-40B4-BE49-F238E27FC236}">
                  <a16:creationId xmlns:a16="http://schemas.microsoft.com/office/drawing/2014/main" id="{FB934073-1FC9-4529-8C1C-D01C5223761F}"/>
                </a:ext>
              </a:extLst>
            </p:cNvPr>
            <p:cNvSpPr>
              <a:spLocks/>
            </p:cNvSpPr>
            <p:nvPr/>
          </p:nvSpPr>
          <p:spPr bwMode="auto">
            <a:xfrm>
              <a:off x="3677623" y="3780258"/>
              <a:ext cx="187375" cy="213288"/>
            </a:xfrm>
            <a:custGeom>
              <a:avLst/>
              <a:gdLst>
                <a:gd name="T0" fmla="*/ 152 w 158"/>
                <a:gd name="T1" fmla="*/ 79 h 178"/>
                <a:gd name="T2" fmla="*/ 146 w 158"/>
                <a:gd name="T3" fmla="*/ 96 h 178"/>
                <a:gd name="T4" fmla="*/ 137 w 158"/>
                <a:gd name="T5" fmla="*/ 111 h 178"/>
                <a:gd name="T6" fmla="*/ 142 w 158"/>
                <a:gd name="T7" fmla="*/ 131 h 178"/>
                <a:gd name="T8" fmla="*/ 146 w 158"/>
                <a:gd name="T9" fmla="*/ 144 h 178"/>
                <a:gd name="T10" fmla="*/ 151 w 158"/>
                <a:gd name="T11" fmla="*/ 159 h 178"/>
                <a:gd name="T12" fmla="*/ 115 w 158"/>
                <a:gd name="T13" fmla="*/ 154 h 178"/>
                <a:gd name="T14" fmla="*/ 82 w 158"/>
                <a:gd name="T15" fmla="*/ 160 h 178"/>
                <a:gd name="T16" fmla="*/ 49 w 158"/>
                <a:gd name="T17" fmla="*/ 168 h 178"/>
                <a:gd name="T18" fmla="*/ 31 w 158"/>
                <a:gd name="T19" fmla="*/ 178 h 178"/>
                <a:gd name="T20" fmla="*/ 31 w 158"/>
                <a:gd name="T21" fmla="*/ 167 h 178"/>
                <a:gd name="T22" fmla="*/ 34 w 158"/>
                <a:gd name="T23" fmla="*/ 144 h 178"/>
                <a:gd name="T24" fmla="*/ 23 w 158"/>
                <a:gd name="T25" fmla="*/ 133 h 178"/>
                <a:gd name="T26" fmla="*/ 6 w 158"/>
                <a:gd name="T27" fmla="*/ 121 h 178"/>
                <a:gd name="T28" fmla="*/ 11 w 158"/>
                <a:gd name="T29" fmla="*/ 102 h 178"/>
                <a:gd name="T30" fmla="*/ 6 w 158"/>
                <a:gd name="T31" fmla="*/ 86 h 178"/>
                <a:gd name="T32" fmla="*/ 17 w 158"/>
                <a:gd name="T33" fmla="*/ 78 h 178"/>
                <a:gd name="T34" fmla="*/ 26 w 158"/>
                <a:gd name="T35" fmla="*/ 62 h 178"/>
                <a:gd name="T36" fmla="*/ 23 w 158"/>
                <a:gd name="T37" fmla="*/ 49 h 178"/>
                <a:gd name="T38" fmla="*/ 16 w 158"/>
                <a:gd name="T39" fmla="*/ 31 h 178"/>
                <a:gd name="T40" fmla="*/ 21 w 158"/>
                <a:gd name="T41" fmla="*/ 11 h 178"/>
                <a:gd name="T42" fmla="*/ 35 w 158"/>
                <a:gd name="T43" fmla="*/ 12 h 178"/>
                <a:gd name="T44" fmla="*/ 51 w 158"/>
                <a:gd name="T45" fmla="*/ 6 h 178"/>
                <a:gd name="T46" fmla="*/ 63 w 158"/>
                <a:gd name="T47" fmla="*/ 2 h 178"/>
                <a:gd name="T48" fmla="*/ 78 w 158"/>
                <a:gd name="T49" fmla="*/ 11 h 178"/>
                <a:gd name="T50" fmla="*/ 86 w 158"/>
                <a:gd name="T51" fmla="*/ 13 h 178"/>
                <a:gd name="T52" fmla="*/ 98 w 158"/>
                <a:gd name="T53" fmla="*/ 27 h 178"/>
                <a:gd name="T54" fmla="*/ 116 w 158"/>
                <a:gd name="T55" fmla="*/ 27 h 178"/>
                <a:gd name="T56" fmla="*/ 142 w 158"/>
                <a:gd name="T57" fmla="*/ 26 h 178"/>
                <a:gd name="T58" fmla="*/ 151 w 158"/>
                <a:gd name="T59" fmla="*/ 38 h 178"/>
                <a:gd name="T60" fmla="*/ 151 w 158"/>
                <a:gd name="T61" fmla="*/ 46 h 178"/>
                <a:gd name="T62" fmla="*/ 157 w 158"/>
                <a:gd name="T63"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157" y="67"/>
                  </a:moveTo>
                  <a:cubicBezTo>
                    <a:pt x="156" y="71"/>
                    <a:pt x="155" y="75"/>
                    <a:pt x="152" y="79"/>
                  </a:cubicBezTo>
                  <a:cubicBezTo>
                    <a:pt x="148" y="83"/>
                    <a:pt x="147" y="83"/>
                    <a:pt x="147" y="87"/>
                  </a:cubicBezTo>
                  <a:cubicBezTo>
                    <a:pt x="147" y="91"/>
                    <a:pt x="147" y="93"/>
                    <a:pt x="146" y="96"/>
                  </a:cubicBezTo>
                  <a:cubicBezTo>
                    <a:pt x="145" y="99"/>
                    <a:pt x="144" y="100"/>
                    <a:pt x="141" y="103"/>
                  </a:cubicBezTo>
                  <a:cubicBezTo>
                    <a:pt x="138" y="107"/>
                    <a:pt x="135" y="107"/>
                    <a:pt x="137" y="111"/>
                  </a:cubicBezTo>
                  <a:cubicBezTo>
                    <a:pt x="138" y="116"/>
                    <a:pt x="136" y="116"/>
                    <a:pt x="138" y="120"/>
                  </a:cubicBezTo>
                  <a:cubicBezTo>
                    <a:pt x="140" y="125"/>
                    <a:pt x="141" y="128"/>
                    <a:pt x="142" y="131"/>
                  </a:cubicBezTo>
                  <a:cubicBezTo>
                    <a:pt x="143" y="134"/>
                    <a:pt x="142" y="134"/>
                    <a:pt x="145" y="138"/>
                  </a:cubicBezTo>
                  <a:cubicBezTo>
                    <a:pt x="147" y="142"/>
                    <a:pt x="143" y="144"/>
                    <a:pt x="146" y="144"/>
                  </a:cubicBezTo>
                  <a:cubicBezTo>
                    <a:pt x="150" y="145"/>
                    <a:pt x="151" y="146"/>
                    <a:pt x="151" y="148"/>
                  </a:cubicBezTo>
                  <a:cubicBezTo>
                    <a:pt x="151" y="150"/>
                    <a:pt x="151" y="156"/>
                    <a:pt x="151" y="159"/>
                  </a:cubicBezTo>
                  <a:cubicBezTo>
                    <a:pt x="150" y="158"/>
                    <a:pt x="148" y="156"/>
                    <a:pt x="139" y="156"/>
                  </a:cubicBezTo>
                  <a:cubicBezTo>
                    <a:pt x="125" y="156"/>
                    <a:pt x="130" y="154"/>
                    <a:pt x="115" y="154"/>
                  </a:cubicBezTo>
                  <a:cubicBezTo>
                    <a:pt x="101" y="155"/>
                    <a:pt x="103" y="153"/>
                    <a:pt x="95" y="155"/>
                  </a:cubicBezTo>
                  <a:cubicBezTo>
                    <a:pt x="87" y="158"/>
                    <a:pt x="90" y="156"/>
                    <a:pt x="82" y="160"/>
                  </a:cubicBezTo>
                  <a:cubicBezTo>
                    <a:pt x="75" y="163"/>
                    <a:pt x="71" y="164"/>
                    <a:pt x="63" y="166"/>
                  </a:cubicBezTo>
                  <a:cubicBezTo>
                    <a:pt x="56" y="168"/>
                    <a:pt x="51" y="166"/>
                    <a:pt x="49" y="168"/>
                  </a:cubicBezTo>
                  <a:cubicBezTo>
                    <a:pt x="46" y="170"/>
                    <a:pt x="43" y="173"/>
                    <a:pt x="38" y="175"/>
                  </a:cubicBezTo>
                  <a:cubicBezTo>
                    <a:pt x="36" y="177"/>
                    <a:pt x="33" y="178"/>
                    <a:pt x="31" y="178"/>
                  </a:cubicBezTo>
                  <a:cubicBezTo>
                    <a:pt x="30" y="177"/>
                    <a:pt x="29" y="176"/>
                    <a:pt x="29" y="175"/>
                  </a:cubicBezTo>
                  <a:cubicBezTo>
                    <a:pt x="28" y="175"/>
                    <a:pt x="30" y="170"/>
                    <a:pt x="31" y="167"/>
                  </a:cubicBezTo>
                  <a:cubicBezTo>
                    <a:pt x="31" y="164"/>
                    <a:pt x="29" y="159"/>
                    <a:pt x="33" y="155"/>
                  </a:cubicBezTo>
                  <a:cubicBezTo>
                    <a:pt x="36" y="150"/>
                    <a:pt x="33" y="147"/>
                    <a:pt x="34" y="144"/>
                  </a:cubicBezTo>
                  <a:cubicBezTo>
                    <a:pt x="34" y="140"/>
                    <a:pt x="31" y="139"/>
                    <a:pt x="29" y="136"/>
                  </a:cubicBezTo>
                  <a:cubicBezTo>
                    <a:pt x="26" y="134"/>
                    <a:pt x="24" y="134"/>
                    <a:pt x="23" y="133"/>
                  </a:cubicBezTo>
                  <a:cubicBezTo>
                    <a:pt x="23" y="131"/>
                    <a:pt x="23" y="129"/>
                    <a:pt x="18" y="126"/>
                  </a:cubicBezTo>
                  <a:cubicBezTo>
                    <a:pt x="14" y="124"/>
                    <a:pt x="11" y="126"/>
                    <a:pt x="6" y="121"/>
                  </a:cubicBezTo>
                  <a:cubicBezTo>
                    <a:pt x="0" y="116"/>
                    <a:pt x="5" y="116"/>
                    <a:pt x="8" y="111"/>
                  </a:cubicBezTo>
                  <a:cubicBezTo>
                    <a:pt x="11" y="107"/>
                    <a:pt x="10" y="105"/>
                    <a:pt x="11" y="102"/>
                  </a:cubicBezTo>
                  <a:cubicBezTo>
                    <a:pt x="11" y="99"/>
                    <a:pt x="10" y="96"/>
                    <a:pt x="7" y="92"/>
                  </a:cubicBezTo>
                  <a:cubicBezTo>
                    <a:pt x="5" y="89"/>
                    <a:pt x="6" y="88"/>
                    <a:pt x="6" y="86"/>
                  </a:cubicBezTo>
                  <a:cubicBezTo>
                    <a:pt x="9" y="87"/>
                    <a:pt x="11" y="89"/>
                    <a:pt x="13" y="89"/>
                  </a:cubicBezTo>
                  <a:cubicBezTo>
                    <a:pt x="18" y="89"/>
                    <a:pt x="15" y="84"/>
                    <a:pt x="17" y="78"/>
                  </a:cubicBezTo>
                  <a:cubicBezTo>
                    <a:pt x="19" y="72"/>
                    <a:pt x="16" y="74"/>
                    <a:pt x="14" y="70"/>
                  </a:cubicBezTo>
                  <a:cubicBezTo>
                    <a:pt x="12" y="66"/>
                    <a:pt x="19" y="63"/>
                    <a:pt x="26" y="62"/>
                  </a:cubicBezTo>
                  <a:cubicBezTo>
                    <a:pt x="33" y="62"/>
                    <a:pt x="26" y="62"/>
                    <a:pt x="23" y="56"/>
                  </a:cubicBezTo>
                  <a:cubicBezTo>
                    <a:pt x="21" y="50"/>
                    <a:pt x="22" y="51"/>
                    <a:pt x="23" y="49"/>
                  </a:cubicBezTo>
                  <a:cubicBezTo>
                    <a:pt x="24" y="46"/>
                    <a:pt x="23" y="44"/>
                    <a:pt x="23" y="40"/>
                  </a:cubicBezTo>
                  <a:cubicBezTo>
                    <a:pt x="23" y="37"/>
                    <a:pt x="19" y="37"/>
                    <a:pt x="16" y="31"/>
                  </a:cubicBezTo>
                  <a:cubicBezTo>
                    <a:pt x="14" y="25"/>
                    <a:pt x="19" y="21"/>
                    <a:pt x="21" y="18"/>
                  </a:cubicBezTo>
                  <a:cubicBezTo>
                    <a:pt x="23" y="15"/>
                    <a:pt x="24" y="14"/>
                    <a:pt x="21" y="11"/>
                  </a:cubicBezTo>
                  <a:cubicBezTo>
                    <a:pt x="22" y="11"/>
                    <a:pt x="26" y="11"/>
                    <a:pt x="26" y="10"/>
                  </a:cubicBezTo>
                  <a:cubicBezTo>
                    <a:pt x="27" y="8"/>
                    <a:pt x="32" y="9"/>
                    <a:pt x="35" y="12"/>
                  </a:cubicBezTo>
                  <a:cubicBezTo>
                    <a:pt x="37" y="14"/>
                    <a:pt x="41" y="18"/>
                    <a:pt x="44" y="16"/>
                  </a:cubicBezTo>
                  <a:cubicBezTo>
                    <a:pt x="48" y="13"/>
                    <a:pt x="51" y="12"/>
                    <a:pt x="51" y="6"/>
                  </a:cubicBezTo>
                  <a:cubicBezTo>
                    <a:pt x="52" y="1"/>
                    <a:pt x="56" y="4"/>
                    <a:pt x="57" y="5"/>
                  </a:cubicBezTo>
                  <a:cubicBezTo>
                    <a:pt x="59" y="5"/>
                    <a:pt x="61" y="4"/>
                    <a:pt x="63" y="2"/>
                  </a:cubicBezTo>
                  <a:cubicBezTo>
                    <a:pt x="66" y="0"/>
                    <a:pt x="61" y="9"/>
                    <a:pt x="65" y="15"/>
                  </a:cubicBezTo>
                  <a:cubicBezTo>
                    <a:pt x="68" y="21"/>
                    <a:pt x="69" y="12"/>
                    <a:pt x="78" y="11"/>
                  </a:cubicBezTo>
                  <a:cubicBezTo>
                    <a:pt x="80" y="10"/>
                    <a:pt x="81" y="10"/>
                    <a:pt x="82" y="10"/>
                  </a:cubicBezTo>
                  <a:cubicBezTo>
                    <a:pt x="83" y="11"/>
                    <a:pt x="84" y="13"/>
                    <a:pt x="86" y="13"/>
                  </a:cubicBezTo>
                  <a:cubicBezTo>
                    <a:pt x="89" y="14"/>
                    <a:pt x="93" y="12"/>
                    <a:pt x="94" y="17"/>
                  </a:cubicBezTo>
                  <a:cubicBezTo>
                    <a:pt x="95" y="22"/>
                    <a:pt x="93" y="22"/>
                    <a:pt x="98" y="27"/>
                  </a:cubicBezTo>
                  <a:cubicBezTo>
                    <a:pt x="103" y="31"/>
                    <a:pt x="105" y="32"/>
                    <a:pt x="108" y="32"/>
                  </a:cubicBezTo>
                  <a:cubicBezTo>
                    <a:pt x="111" y="32"/>
                    <a:pt x="114" y="29"/>
                    <a:pt x="116" y="27"/>
                  </a:cubicBezTo>
                  <a:cubicBezTo>
                    <a:pt x="118" y="26"/>
                    <a:pt x="117" y="25"/>
                    <a:pt x="123" y="25"/>
                  </a:cubicBezTo>
                  <a:cubicBezTo>
                    <a:pt x="128" y="25"/>
                    <a:pt x="142" y="24"/>
                    <a:pt x="142" y="26"/>
                  </a:cubicBezTo>
                  <a:cubicBezTo>
                    <a:pt x="143" y="28"/>
                    <a:pt x="144" y="32"/>
                    <a:pt x="147" y="35"/>
                  </a:cubicBezTo>
                  <a:cubicBezTo>
                    <a:pt x="148" y="37"/>
                    <a:pt x="150" y="37"/>
                    <a:pt x="151" y="38"/>
                  </a:cubicBezTo>
                  <a:cubicBezTo>
                    <a:pt x="152" y="39"/>
                    <a:pt x="152" y="40"/>
                    <a:pt x="152" y="41"/>
                  </a:cubicBezTo>
                  <a:cubicBezTo>
                    <a:pt x="152" y="44"/>
                    <a:pt x="148" y="41"/>
                    <a:pt x="151" y="46"/>
                  </a:cubicBezTo>
                  <a:cubicBezTo>
                    <a:pt x="154" y="52"/>
                    <a:pt x="155" y="50"/>
                    <a:pt x="156" y="56"/>
                  </a:cubicBezTo>
                  <a:cubicBezTo>
                    <a:pt x="156" y="61"/>
                    <a:pt x="158" y="63"/>
                    <a:pt x="157" y="6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1" name="Freeform 929">
              <a:extLst>
                <a:ext uri="{FF2B5EF4-FFF2-40B4-BE49-F238E27FC236}">
                  <a16:creationId xmlns:a16="http://schemas.microsoft.com/office/drawing/2014/main" id="{4E8E63AF-12DC-401F-A72E-4786D296127F}"/>
                </a:ext>
              </a:extLst>
            </p:cNvPr>
            <p:cNvSpPr>
              <a:spLocks/>
            </p:cNvSpPr>
            <p:nvPr/>
          </p:nvSpPr>
          <p:spPr bwMode="auto">
            <a:xfrm>
              <a:off x="3839084" y="3766305"/>
              <a:ext cx="137541" cy="215281"/>
            </a:xfrm>
            <a:custGeom>
              <a:avLst/>
              <a:gdLst>
                <a:gd name="T0" fmla="*/ 114 w 116"/>
                <a:gd name="T1" fmla="*/ 142 h 180"/>
                <a:gd name="T2" fmla="*/ 112 w 116"/>
                <a:gd name="T3" fmla="*/ 144 h 180"/>
                <a:gd name="T4" fmla="*/ 106 w 116"/>
                <a:gd name="T5" fmla="*/ 151 h 180"/>
                <a:gd name="T6" fmla="*/ 91 w 116"/>
                <a:gd name="T7" fmla="*/ 151 h 180"/>
                <a:gd name="T8" fmla="*/ 81 w 116"/>
                <a:gd name="T9" fmla="*/ 156 h 180"/>
                <a:gd name="T10" fmla="*/ 68 w 116"/>
                <a:gd name="T11" fmla="*/ 163 h 180"/>
                <a:gd name="T12" fmla="*/ 58 w 116"/>
                <a:gd name="T13" fmla="*/ 170 h 180"/>
                <a:gd name="T14" fmla="*/ 43 w 116"/>
                <a:gd name="T15" fmla="*/ 173 h 180"/>
                <a:gd name="T16" fmla="*/ 31 w 116"/>
                <a:gd name="T17" fmla="*/ 178 h 180"/>
                <a:gd name="T18" fmla="*/ 19 w 116"/>
                <a:gd name="T19" fmla="*/ 173 h 180"/>
                <a:gd name="T20" fmla="*/ 16 w 116"/>
                <a:gd name="T21" fmla="*/ 170 h 180"/>
                <a:gd name="T22" fmla="*/ 16 w 116"/>
                <a:gd name="T23" fmla="*/ 159 h 180"/>
                <a:gd name="T24" fmla="*/ 11 w 116"/>
                <a:gd name="T25" fmla="*/ 155 h 180"/>
                <a:gd name="T26" fmla="*/ 10 w 116"/>
                <a:gd name="T27" fmla="*/ 149 h 180"/>
                <a:gd name="T28" fmla="*/ 7 w 116"/>
                <a:gd name="T29" fmla="*/ 142 h 180"/>
                <a:gd name="T30" fmla="*/ 3 w 116"/>
                <a:gd name="T31" fmla="*/ 131 h 180"/>
                <a:gd name="T32" fmla="*/ 2 w 116"/>
                <a:gd name="T33" fmla="*/ 122 h 180"/>
                <a:gd name="T34" fmla="*/ 6 w 116"/>
                <a:gd name="T35" fmla="*/ 114 h 180"/>
                <a:gd name="T36" fmla="*/ 11 w 116"/>
                <a:gd name="T37" fmla="*/ 107 h 180"/>
                <a:gd name="T38" fmla="*/ 12 w 116"/>
                <a:gd name="T39" fmla="*/ 98 h 180"/>
                <a:gd name="T40" fmla="*/ 17 w 116"/>
                <a:gd name="T41" fmla="*/ 90 h 180"/>
                <a:gd name="T42" fmla="*/ 22 w 116"/>
                <a:gd name="T43" fmla="*/ 78 h 180"/>
                <a:gd name="T44" fmla="*/ 21 w 116"/>
                <a:gd name="T45" fmla="*/ 67 h 180"/>
                <a:gd name="T46" fmla="*/ 16 w 116"/>
                <a:gd name="T47" fmla="*/ 57 h 180"/>
                <a:gd name="T48" fmla="*/ 17 w 116"/>
                <a:gd name="T49" fmla="*/ 52 h 180"/>
                <a:gd name="T50" fmla="*/ 16 w 116"/>
                <a:gd name="T51" fmla="*/ 49 h 180"/>
                <a:gd name="T52" fmla="*/ 17 w 116"/>
                <a:gd name="T53" fmla="*/ 45 h 180"/>
                <a:gd name="T54" fmla="*/ 15 w 116"/>
                <a:gd name="T55" fmla="*/ 36 h 180"/>
                <a:gd name="T56" fmla="*/ 15 w 116"/>
                <a:gd name="T57" fmla="*/ 25 h 180"/>
                <a:gd name="T58" fmla="*/ 13 w 116"/>
                <a:gd name="T59" fmla="*/ 19 h 180"/>
                <a:gd name="T60" fmla="*/ 11 w 116"/>
                <a:gd name="T61" fmla="*/ 11 h 180"/>
                <a:gd name="T62" fmla="*/ 14 w 116"/>
                <a:gd name="T63" fmla="*/ 5 h 180"/>
                <a:gd name="T64" fmla="*/ 66 w 116"/>
                <a:gd name="T65" fmla="*/ 5 h 180"/>
                <a:gd name="T66" fmla="*/ 69 w 116"/>
                <a:gd name="T67" fmla="*/ 6 h 180"/>
                <a:gd name="T68" fmla="*/ 76 w 116"/>
                <a:gd name="T69" fmla="*/ 2 h 180"/>
                <a:gd name="T70" fmla="*/ 83 w 116"/>
                <a:gd name="T71" fmla="*/ 2 h 180"/>
                <a:gd name="T72" fmla="*/ 83 w 116"/>
                <a:gd name="T73" fmla="*/ 3 h 180"/>
                <a:gd name="T74" fmla="*/ 83 w 116"/>
                <a:gd name="T75" fmla="*/ 7 h 180"/>
                <a:gd name="T76" fmla="*/ 83 w 116"/>
                <a:gd name="T77" fmla="*/ 14 h 180"/>
                <a:gd name="T78" fmla="*/ 91 w 116"/>
                <a:gd name="T79" fmla="*/ 22 h 180"/>
                <a:gd name="T80" fmla="*/ 95 w 116"/>
                <a:gd name="T81" fmla="*/ 31 h 180"/>
                <a:gd name="T82" fmla="*/ 93 w 116"/>
                <a:gd name="T83" fmla="*/ 44 h 180"/>
                <a:gd name="T84" fmla="*/ 94 w 116"/>
                <a:gd name="T85" fmla="*/ 48 h 180"/>
                <a:gd name="T86" fmla="*/ 97 w 116"/>
                <a:gd name="T87" fmla="*/ 54 h 180"/>
                <a:gd name="T88" fmla="*/ 93 w 116"/>
                <a:gd name="T89" fmla="*/ 67 h 180"/>
                <a:gd name="T90" fmla="*/ 98 w 116"/>
                <a:gd name="T91" fmla="*/ 73 h 180"/>
                <a:gd name="T92" fmla="*/ 100 w 116"/>
                <a:gd name="T93" fmla="*/ 84 h 180"/>
                <a:gd name="T94" fmla="*/ 99 w 116"/>
                <a:gd name="T95" fmla="*/ 93 h 180"/>
                <a:gd name="T96" fmla="*/ 97 w 116"/>
                <a:gd name="T97" fmla="*/ 101 h 180"/>
                <a:gd name="T98" fmla="*/ 99 w 116"/>
                <a:gd name="T99" fmla="*/ 109 h 180"/>
                <a:gd name="T100" fmla="*/ 98 w 116"/>
                <a:gd name="T101" fmla="*/ 116 h 180"/>
                <a:gd name="T102" fmla="*/ 97 w 116"/>
                <a:gd name="T103" fmla="*/ 123 h 180"/>
                <a:gd name="T104" fmla="*/ 103 w 116"/>
                <a:gd name="T105" fmla="*/ 132 h 180"/>
                <a:gd name="T106" fmla="*/ 112 w 116"/>
                <a:gd name="T107" fmla="*/ 140 h 180"/>
                <a:gd name="T108" fmla="*/ 114 w 116"/>
                <a:gd name="T109" fmla="*/ 1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80">
                  <a:moveTo>
                    <a:pt x="114" y="142"/>
                  </a:moveTo>
                  <a:cubicBezTo>
                    <a:pt x="114" y="142"/>
                    <a:pt x="113" y="143"/>
                    <a:pt x="112" y="144"/>
                  </a:cubicBezTo>
                  <a:cubicBezTo>
                    <a:pt x="108" y="148"/>
                    <a:pt x="116" y="151"/>
                    <a:pt x="106" y="151"/>
                  </a:cubicBezTo>
                  <a:cubicBezTo>
                    <a:pt x="97" y="151"/>
                    <a:pt x="94" y="151"/>
                    <a:pt x="91" y="151"/>
                  </a:cubicBezTo>
                  <a:cubicBezTo>
                    <a:pt x="89" y="151"/>
                    <a:pt x="86" y="153"/>
                    <a:pt x="81" y="156"/>
                  </a:cubicBezTo>
                  <a:cubicBezTo>
                    <a:pt x="77" y="160"/>
                    <a:pt x="72" y="161"/>
                    <a:pt x="68" y="163"/>
                  </a:cubicBezTo>
                  <a:cubicBezTo>
                    <a:pt x="64" y="165"/>
                    <a:pt x="66" y="168"/>
                    <a:pt x="58" y="170"/>
                  </a:cubicBezTo>
                  <a:cubicBezTo>
                    <a:pt x="51" y="171"/>
                    <a:pt x="47" y="168"/>
                    <a:pt x="43" y="173"/>
                  </a:cubicBezTo>
                  <a:cubicBezTo>
                    <a:pt x="39" y="178"/>
                    <a:pt x="34" y="180"/>
                    <a:pt x="31" y="178"/>
                  </a:cubicBezTo>
                  <a:cubicBezTo>
                    <a:pt x="28" y="176"/>
                    <a:pt x="25" y="177"/>
                    <a:pt x="19" y="173"/>
                  </a:cubicBezTo>
                  <a:cubicBezTo>
                    <a:pt x="17" y="172"/>
                    <a:pt x="16" y="171"/>
                    <a:pt x="16" y="170"/>
                  </a:cubicBezTo>
                  <a:cubicBezTo>
                    <a:pt x="16" y="167"/>
                    <a:pt x="16" y="161"/>
                    <a:pt x="16" y="159"/>
                  </a:cubicBezTo>
                  <a:cubicBezTo>
                    <a:pt x="16" y="157"/>
                    <a:pt x="15" y="156"/>
                    <a:pt x="11" y="155"/>
                  </a:cubicBezTo>
                  <a:cubicBezTo>
                    <a:pt x="8" y="155"/>
                    <a:pt x="12" y="153"/>
                    <a:pt x="10" y="149"/>
                  </a:cubicBezTo>
                  <a:cubicBezTo>
                    <a:pt x="7" y="145"/>
                    <a:pt x="8" y="145"/>
                    <a:pt x="7" y="142"/>
                  </a:cubicBezTo>
                  <a:cubicBezTo>
                    <a:pt x="6" y="139"/>
                    <a:pt x="5" y="136"/>
                    <a:pt x="3" y="131"/>
                  </a:cubicBezTo>
                  <a:cubicBezTo>
                    <a:pt x="1" y="127"/>
                    <a:pt x="3" y="127"/>
                    <a:pt x="2" y="122"/>
                  </a:cubicBezTo>
                  <a:cubicBezTo>
                    <a:pt x="0" y="118"/>
                    <a:pt x="3" y="118"/>
                    <a:pt x="6" y="114"/>
                  </a:cubicBezTo>
                  <a:cubicBezTo>
                    <a:pt x="9" y="111"/>
                    <a:pt x="10" y="110"/>
                    <a:pt x="11" y="107"/>
                  </a:cubicBezTo>
                  <a:cubicBezTo>
                    <a:pt x="12" y="104"/>
                    <a:pt x="12" y="102"/>
                    <a:pt x="12" y="98"/>
                  </a:cubicBezTo>
                  <a:cubicBezTo>
                    <a:pt x="12" y="94"/>
                    <a:pt x="13" y="94"/>
                    <a:pt x="17" y="90"/>
                  </a:cubicBezTo>
                  <a:cubicBezTo>
                    <a:pt x="20" y="86"/>
                    <a:pt x="21" y="82"/>
                    <a:pt x="22" y="78"/>
                  </a:cubicBezTo>
                  <a:cubicBezTo>
                    <a:pt x="23" y="74"/>
                    <a:pt x="21" y="72"/>
                    <a:pt x="21" y="67"/>
                  </a:cubicBezTo>
                  <a:cubicBezTo>
                    <a:pt x="20" y="61"/>
                    <a:pt x="19" y="63"/>
                    <a:pt x="16" y="57"/>
                  </a:cubicBezTo>
                  <a:cubicBezTo>
                    <a:pt x="13" y="52"/>
                    <a:pt x="17" y="55"/>
                    <a:pt x="17" y="52"/>
                  </a:cubicBezTo>
                  <a:cubicBezTo>
                    <a:pt x="17" y="51"/>
                    <a:pt x="17" y="50"/>
                    <a:pt x="16" y="49"/>
                  </a:cubicBezTo>
                  <a:cubicBezTo>
                    <a:pt x="17" y="48"/>
                    <a:pt x="17" y="45"/>
                    <a:pt x="17" y="45"/>
                  </a:cubicBezTo>
                  <a:cubicBezTo>
                    <a:pt x="16" y="44"/>
                    <a:pt x="15" y="40"/>
                    <a:pt x="15" y="36"/>
                  </a:cubicBezTo>
                  <a:cubicBezTo>
                    <a:pt x="15" y="32"/>
                    <a:pt x="16" y="26"/>
                    <a:pt x="15" y="25"/>
                  </a:cubicBezTo>
                  <a:cubicBezTo>
                    <a:pt x="13" y="24"/>
                    <a:pt x="14" y="22"/>
                    <a:pt x="13" y="19"/>
                  </a:cubicBezTo>
                  <a:cubicBezTo>
                    <a:pt x="12" y="17"/>
                    <a:pt x="11" y="14"/>
                    <a:pt x="11" y="11"/>
                  </a:cubicBezTo>
                  <a:cubicBezTo>
                    <a:pt x="11" y="9"/>
                    <a:pt x="11" y="5"/>
                    <a:pt x="14" y="5"/>
                  </a:cubicBezTo>
                  <a:cubicBezTo>
                    <a:pt x="17" y="4"/>
                    <a:pt x="65" y="4"/>
                    <a:pt x="66" y="5"/>
                  </a:cubicBezTo>
                  <a:cubicBezTo>
                    <a:pt x="68" y="5"/>
                    <a:pt x="67" y="6"/>
                    <a:pt x="69" y="6"/>
                  </a:cubicBezTo>
                  <a:cubicBezTo>
                    <a:pt x="70" y="6"/>
                    <a:pt x="73" y="4"/>
                    <a:pt x="76" y="2"/>
                  </a:cubicBezTo>
                  <a:cubicBezTo>
                    <a:pt x="79" y="0"/>
                    <a:pt x="83" y="2"/>
                    <a:pt x="83" y="2"/>
                  </a:cubicBezTo>
                  <a:cubicBezTo>
                    <a:pt x="83" y="2"/>
                    <a:pt x="83" y="2"/>
                    <a:pt x="83" y="3"/>
                  </a:cubicBezTo>
                  <a:cubicBezTo>
                    <a:pt x="84" y="3"/>
                    <a:pt x="84" y="5"/>
                    <a:pt x="83" y="7"/>
                  </a:cubicBezTo>
                  <a:cubicBezTo>
                    <a:pt x="82" y="10"/>
                    <a:pt x="79" y="11"/>
                    <a:pt x="83" y="14"/>
                  </a:cubicBezTo>
                  <a:cubicBezTo>
                    <a:pt x="86" y="17"/>
                    <a:pt x="89" y="20"/>
                    <a:pt x="91" y="22"/>
                  </a:cubicBezTo>
                  <a:cubicBezTo>
                    <a:pt x="93" y="24"/>
                    <a:pt x="96" y="26"/>
                    <a:pt x="95" y="31"/>
                  </a:cubicBezTo>
                  <a:cubicBezTo>
                    <a:pt x="93" y="36"/>
                    <a:pt x="93" y="41"/>
                    <a:pt x="93" y="44"/>
                  </a:cubicBezTo>
                  <a:cubicBezTo>
                    <a:pt x="93" y="46"/>
                    <a:pt x="93" y="48"/>
                    <a:pt x="94" y="48"/>
                  </a:cubicBezTo>
                  <a:cubicBezTo>
                    <a:pt x="95" y="49"/>
                    <a:pt x="98" y="49"/>
                    <a:pt x="97" y="54"/>
                  </a:cubicBezTo>
                  <a:cubicBezTo>
                    <a:pt x="97" y="58"/>
                    <a:pt x="94" y="64"/>
                    <a:pt x="93" y="67"/>
                  </a:cubicBezTo>
                  <a:cubicBezTo>
                    <a:pt x="91" y="70"/>
                    <a:pt x="94" y="69"/>
                    <a:pt x="98" y="73"/>
                  </a:cubicBezTo>
                  <a:cubicBezTo>
                    <a:pt x="103" y="78"/>
                    <a:pt x="102" y="81"/>
                    <a:pt x="100" y="84"/>
                  </a:cubicBezTo>
                  <a:cubicBezTo>
                    <a:pt x="99" y="87"/>
                    <a:pt x="99" y="89"/>
                    <a:pt x="99" y="93"/>
                  </a:cubicBezTo>
                  <a:cubicBezTo>
                    <a:pt x="99" y="97"/>
                    <a:pt x="96" y="95"/>
                    <a:pt x="97" y="101"/>
                  </a:cubicBezTo>
                  <a:cubicBezTo>
                    <a:pt x="98" y="107"/>
                    <a:pt x="99" y="105"/>
                    <a:pt x="99" y="109"/>
                  </a:cubicBezTo>
                  <a:cubicBezTo>
                    <a:pt x="99" y="112"/>
                    <a:pt x="100" y="113"/>
                    <a:pt x="98" y="116"/>
                  </a:cubicBezTo>
                  <a:cubicBezTo>
                    <a:pt x="97" y="120"/>
                    <a:pt x="93" y="119"/>
                    <a:pt x="97" y="123"/>
                  </a:cubicBezTo>
                  <a:cubicBezTo>
                    <a:pt x="101" y="128"/>
                    <a:pt x="99" y="129"/>
                    <a:pt x="103" y="132"/>
                  </a:cubicBezTo>
                  <a:cubicBezTo>
                    <a:pt x="107" y="136"/>
                    <a:pt x="109" y="138"/>
                    <a:pt x="112" y="140"/>
                  </a:cubicBezTo>
                  <a:cubicBezTo>
                    <a:pt x="113" y="141"/>
                    <a:pt x="114" y="141"/>
                    <a:pt x="114" y="14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2" name="Freeform 930">
              <a:extLst>
                <a:ext uri="{FF2B5EF4-FFF2-40B4-BE49-F238E27FC236}">
                  <a16:creationId xmlns:a16="http://schemas.microsoft.com/office/drawing/2014/main" id="{A2FBF92F-7916-42B2-9DF1-6DD31B54F777}"/>
                </a:ext>
              </a:extLst>
            </p:cNvPr>
            <p:cNvSpPr>
              <a:spLocks/>
            </p:cNvSpPr>
            <p:nvPr/>
          </p:nvSpPr>
          <p:spPr bwMode="auto">
            <a:xfrm>
              <a:off x="3932771" y="3768298"/>
              <a:ext cx="57807" cy="167441"/>
            </a:xfrm>
            <a:custGeom>
              <a:avLst/>
              <a:gdLst>
                <a:gd name="T0" fmla="*/ 49 w 49"/>
                <a:gd name="T1" fmla="*/ 134 h 140"/>
                <a:gd name="T2" fmla="*/ 47 w 49"/>
                <a:gd name="T3" fmla="*/ 135 h 140"/>
                <a:gd name="T4" fmla="*/ 40 w 49"/>
                <a:gd name="T5" fmla="*/ 137 h 140"/>
                <a:gd name="T6" fmla="*/ 35 w 49"/>
                <a:gd name="T7" fmla="*/ 140 h 140"/>
                <a:gd name="T8" fmla="*/ 33 w 49"/>
                <a:gd name="T9" fmla="*/ 138 h 140"/>
                <a:gd name="T10" fmla="*/ 24 w 49"/>
                <a:gd name="T11" fmla="*/ 130 h 140"/>
                <a:gd name="T12" fmla="*/ 18 w 49"/>
                <a:gd name="T13" fmla="*/ 121 h 140"/>
                <a:gd name="T14" fmla="*/ 19 w 49"/>
                <a:gd name="T15" fmla="*/ 114 h 140"/>
                <a:gd name="T16" fmla="*/ 20 w 49"/>
                <a:gd name="T17" fmla="*/ 107 h 140"/>
                <a:gd name="T18" fmla="*/ 18 w 49"/>
                <a:gd name="T19" fmla="*/ 99 h 140"/>
                <a:gd name="T20" fmla="*/ 20 w 49"/>
                <a:gd name="T21" fmla="*/ 91 h 140"/>
                <a:gd name="T22" fmla="*/ 21 w 49"/>
                <a:gd name="T23" fmla="*/ 82 h 140"/>
                <a:gd name="T24" fmla="*/ 19 w 49"/>
                <a:gd name="T25" fmla="*/ 71 h 140"/>
                <a:gd name="T26" fmla="*/ 14 w 49"/>
                <a:gd name="T27" fmla="*/ 65 h 140"/>
                <a:gd name="T28" fmla="*/ 18 w 49"/>
                <a:gd name="T29" fmla="*/ 52 h 140"/>
                <a:gd name="T30" fmla="*/ 15 w 49"/>
                <a:gd name="T31" fmla="*/ 46 h 140"/>
                <a:gd name="T32" fmla="*/ 14 w 49"/>
                <a:gd name="T33" fmla="*/ 42 h 140"/>
                <a:gd name="T34" fmla="*/ 16 w 49"/>
                <a:gd name="T35" fmla="*/ 29 h 140"/>
                <a:gd name="T36" fmla="*/ 12 w 49"/>
                <a:gd name="T37" fmla="*/ 20 h 140"/>
                <a:gd name="T38" fmla="*/ 4 w 49"/>
                <a:gd name="T39" fmla="*/ 12 h 140"/>
                <a:gd name="T40" fmla="*/ 4 w 49"/>
                <a:gd name="T41" fmla="*/ 5 h 140"/>
                <a:gd name="T42" fmla="*/ 4 w 49"/>
                <a:gd name="T43" fmla="*/ 1 h 140"/>
                <a:gd name="T44" fmla="*/ 10 w 49"/>
                <a:gd name="T45" fmla="*/ 1 h 140"/>
                <a:gd name="T46" fmla="*/ 19 w 49"/>
                <a:gd name="T47" fmla="*/ 3 h 140"/>
                <a:gd name="T48" fmla="*/ 28 w 49"/>
                <a:gd name="T49" fmla="*/ 3 h 140"/>
                <a:gd name="T50" fmla="*/ 28 w 49"/>
                <a:gd name="T51" fmla="*/ 4 h 140"/>
                <a:gd name="T52" fmla="*/ 26 w 49"/>
                <a:gd name="T53" fmla="*/ 10 h 140"/>
                <a:gd name="T54" fmla="*/ 25 w 49"/>
                <a:gd name="T55" fmla="*/ 16 h 140"/>
                <a:gd name="T56" fmla="*/ 30 w 49"/>
                <a:gd name="T57" fmla="*/ 25 h 140"/>
                <a:gd name="T58" fmla="*/ 38 w 49"/>
                <a:gd name="T59" fmla="*/ 30 h 140"/>
                <a:gd name="T60" fmla="*/ 39 w 49"/>
                <a:gd name="T61" fmla="*/ 37 h 140"/>
                <a:gd name="T62" fmla="*/ 40 w 49"/>
                <a:gd name="T63" fmla="*/ 44 h 140"/>
                <a:gd name="T64" fmla="*/ 41 w 49"/>
                <a:gd name="T65" fmla="*/ 49 h 140"/>
                <a:gd name="T66" fmla="*/ 44 w 49"/>
                <a:gd name="T67" fmla="*/ 56 h 140"/>
                <a:gd name="T68" fmla="*/ 45 w 49"/>
                <a:gd name="T69" fmla="*/ 70 h 140"/>
                <a:gd name="T70" fmla="*/ 46 w 49"/>
                <a:gd name="T71" fmla="*/ 116 h 140"/>
                <a:gd name="T72" fmla="*/ 44 w 49"/>
                <a:gd name="T73" fmla="*/ 123 h 140"/>
                <a:gd name="T74" fmla="*/ 49 w 49"/>
                <a:gd name="T7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40">
                  <a:moveTo>
                    <a:pt x="49" y="134"/>
                  </a:moveTo>
                  <a:cubicBezTo>
                    <a:pt x="49" y="134"/>
                    <a:pt x="48" y="134"/>
                    <a:pt x="47" y="135"/>
                  </a:cubicBezTo>
                  <a:cubicBezTo>
                    <a:pt x="42" y="136"/>
                    <a:pt x="45" y="133"/>
                    <a:pt x="40" y="137"/>
                  </a:cubicBezTo>
                  <a:cubicBezTo>
                    <a:pt x="37" y="139"/>
                    <a:pt x="36" y="139"/>
                    <a:pt x="35" y="140"/>
                  </a:cubicBezTo>
                  <a:cubicBezTo>
                    <a:pt x="35" y="139"/>
                    <a:pt x="34" y="139"/>
                    <a:pt x="33" y="138"/>
                  </a:cubicBezTo>
                  <a:cubicBezTo>
                    <a:pt x="30" y="136"/>
                    <a:pt x="28" y="134"/>
                    <a:pt x="24" y="130"/>
                  </a:cubicBezTo>
                  <a:cubicBezTo>
                    <a:pt x="20" y="127"/>
                    <a:pt x="22" y="126"/>
                    <a:pt x="18" y="121"/>
                  </a:cubicBezTo>
                  <a:cubicBezTo>
                    <a:pt x="14" y="117"/>
                    <a:pt x="18" y="118"/>
                    <a:pt x="19" y="114"/>
                  </a:cubicBezTo>
                  <a:cubicBezTo>
                    <a:pt x="21" y="111"/>
                    <a:pt x="20" y="110"/>
                    <a:pt x="20" y="107"/>
                  </a:cubicBezTo>
                  <a:cubicBezTo>
                    <a:pt x="20" y="103"/>
                    <a:pt x="19" y="105"/>
                    <a:pt x="18" y="99"/>
                  </a:cubicBezTo>
                  <a:cubicBezTo>
                    <a:pt x="17" y="93"/>
                    <a:pt x="20" y="95"/>
                    <a:pt x="20" y="91"/>
                  </a:cubicBezTo>
                  <a:cubicBezTo>
                    <a:pt x="20" y="87"/>
                    <a:pt x="20" y="85"/>
                    <a:pt x="21" y="82"/>
                  </a:cubicBezTo>
                  <a:cubicBezTo>
                    <a:pt x="23" y="79"/>
                    <a:pt x="24" y="76"/>
                    <a:pt x="19" y="71"/>
                  </a:cubicBezTo>
                  <a:cubicBezTo>
                    <a:pt x="15" y="67"/>
                    <a:pt x="12" y="68"/>
                    <a:pt x="14" y="65"/>
                  </a:cubicBezTo>
                  <a:cubicBezTo>
                    <a:pt x="15" y="62"/>
                    <a:pt x="18" y="56"/>
                    <a:pt x="18" y="52"/>
                  </a:cubicBezTo>
                  <a:cubicBezTo>
                    <a:pt x="19" y="47"/>
                    <a:pt x="16" y="47"/>
                    <a:pt x="15" y="46"/>
                  </a:cubicBezTo>
                  <a:cubicBezTo>
                    <a:pt x="14" y="46"/>
                    <a:pt x="14" y="44"/>
                    <a:pt x="14" y="42"/>
                  </a:cubicBezTo>
                  <a:cubicBezTo>
                    <a:pt x="14" y="39"/>
                    <a:pt x="14" y="34"/>
                    <a:pt x="16" y="29"/>
                  </a:cubicBezTo>
                  <a:cubicBezTo>
                    <a:pt x="17" y="24"/>
                    <a:pt x="14" y="22"/>
                    <a:pt x="12" y="20"/>
                  </a:cubicBezTo>
                  <a:cubicBezTo>
                    <a:pt x="10" y="18"/>
                    <a:pt x="7" y="15"/>
                    <a:pt x="4" y="12"/>
                  </a:cubicBezTo>
                  <a:cubicBezTo>
                    <a:pt x="0" y="9"/>
                    <a:pt x="3" y="8"/>
                    <a:pt x="4" y="5"/>
                  </a:cubicBezTo>
                  <a:cubicBezTo>
                    <a:pt x="5" y="3"/>
                    <a:pt x="5" y="1"/>
                    <a:pt x="4" y="1"/>
                  </a:cubicBezTo>
                  <a:cubicBezTo>
                    <a:pt x="6" y="1"/>
                    <a:pt x="8" y="0"/>
                    <a:pt x="10" y="1"/>
                  </a:cubicBezTo>
                  <a:cubicBezTo>
                    <a:pt x="13" y="2"/>
                    <a:pt x="14" y="2"/>
                    <a:pt x="19" y="3"/>
                  </a:cubicBezTo>
                  <a:cubicBezTo>
                    <a:pt x="23" y="3"/>
                    <a:pt x="27" y="2"/>
                    <a:pt x="28" y="3"/>
                  </a:cubicBezTo>
                  <a:cubicBezTo>
                    <a:pt x="28" y="3"/>
                    <a:pt x="28" y="4"/>
                    <a:pt x="28" y="4"/>
                  </a:cubicBezTo>
                  <a:cubicBezTo>
                    <a:pt x="28" y="6"/>
                    <a:pt x="28" y="8"/>
                    <a:pt x="26" y="10"/>
                  </a:cubicBezTo>
                  <a:cubicBezTo>
                    <a:pt x="25" y="12"/>
                    <a:pt x="25" y="12"/>
                    <a:pt x="25" y="16"/>
                  </a:cubicBezTo>
                  <a:cubicBezTo>
                    <a:pt x="26" y="21"/>
                    <a:pt x="27" y="23"/>
                    <a:pt x="30" y="25"/>
                  </a:cubicBezTo>
                  <a:cubicBezTo>
                    <a:pt x="34" y="28"/>
                    <a:pt x="37" y="27"/>
                    <a:pt x="38" y="30"/>
                  </a:cubicBezTo>
                  <a:cubicBezTo>
                    <a:pt x="38" y="33"/>
                    <a:pt x="39" y="34"/>
                    <a:pt x="39" y="37"/>
                  </a:cubicBezTo>
                  <a:cubicBezTo>
                    <a:pt x="39" y="40"/>
                    <a:pt x="39" y="41"/>
                    <a:pt x="40" y="44"/>
                  </a:cubicBezTo>
                  <a:cubicBezTo>
                    <a:pt x="40" y="46"/>
                    <a:pt x="39" y="46"/>
                    <a:pt x="41" y="49"/>
                  </a:cubicBezTo>
                  <a:cubicBezTo>
                    <a:pt x="43" y="52"/>
                    <a:pt x="43" y="54"/>
                    <a:pt x="44" y="56"/>
                  </a:cubicBezTo>
                  <a:cubicBezTo>
                    <a:pt x="45" y="58"/>
                    <a:pt x="45" y="68"/>
                    <a:pt x="45" y="70"/>
                  </a:cubicBezTo>
                  <a:cubicBezTo>
                    <a:pt x="45" y="72"/>
                    <a:pt x="46" y="116"/>
                    <a:pt x="46" y="116"/>
                  </a:cubicBezTo>
                  <a:cubicBezTo>
                    <a:pt x="46" y="116"/>
                    <a:pt x="42" y="119"/>
                    <a:pt x="44" y="123"/>
                  </a:cubicBezTo>
                  <a:cubicBezTo>
                    <a:pt x="46" y="126"/>
                    <a:pt x="49" y="133"/>
                    <a:pt x="49" y="13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3" name="Freeform 931">
              <a:extLst>
                <a:ext uri="{FF2B5EF4-FFF2-40B4-BE49-F238E27FC236}">
                  <a16:creationId xmlns:a16="http://schemas.microsoft.com/office/drawing/2014/main" id="{16276CD3-57A3-42FC-A511-D03A7AD95B5D}"/>
                </a:ext>
              </a:extLst>
            </p:cNvPr>
            <p:cNvSpPr>
              <a:spLocks/>
            </p:cNvSpPr>
            <p:nvPr/>
          </p:nvSpPr>
          <p:spPr bwMode="auto">
            <a:xfrm>
              <a:off x="3962672" y="3724445"/>
              <a:ext cx="93687" cy="205315"/>
            </a:xfrm>
            <a:custGeom>
              <a:avLst/>
              <a:gdLst>
                <a:gd name="T0" fmla="*/ 70 w 78"/>
                <a:gd name="T1" fmla="*/ 58 h 173"/>
                <a:gd name="T2" fmla="*/ 72 w 78"/>
                <a:gd name="T3" fmla="*/ 67 h 173"/>
                <a:gd name="T4" fmla="*/ 66 w 78"/>
                <a:gd name="T5" fmla="*/ 73 h 173"/>
                <a:gd name="T6" fmla="*/ 59 w 78"/>
                <a:gd name="T7" fmla="*/ 84 h 173"/>
                <a:gd name="T8" fmla="*/ 57 w 78"/>
                <a:gd name="T9" fmla="*/ 92 h 173"/>
                <a:gd name="T10" fmla="*/ 49 w 78"/>
                <a:gd name="T11" fmla="*/ 96 h 173"/>
                <a:gd name="T12" fmla="*/ 49 w 78"/>
                <a:gd name="T13" fmla="*/ 135 h 173"/>
                <a:gd name="T14" fmla="*/ 50 w 78"/>
                <a:gd name="T15" fmla="*/ 147 h 173"/>
                <a:gd name="T16" fmla="*/ 49 w 78"/>
                <a:gd name="T17" fmla="*/ 155 h 173"/>
                <a:gd name="T18" fmla="*/ 49 w 78"/>
                <a:gd name="T19" fmla="*/ 163 h 173"/>
                <a:gd name="T20" fmla="*/ 48 w 78"/>
                <a:gd name="T21" fmla="*/ 168 h 173"/>
                <a:gd name="T22" fmla="*/ 43 w 78"/>
                <a:gd name="T23" fmla="*/ 169 h 173"/>
                <a:gd name="T24" fmla="*/ 24 w 78"/>
                <a:gd name="T25" fmla="*/ 172 h 173"/>
                <a:gd name="T26" fmla="*/ 19 w 78"/>
                <a:gd name="T27" fmla="*/ 161 h 173"/>
                <a:gd name="T28" fmla="*/ 21 w 78"/>
                <a:gd name="T29" fmla="*/ 154 h 173"/>
                <a:gd name="T30" fmla="*/ 20 w 78"/>
                <a:gd name="T31" fmla="*/ 108 h 173"/>
                <a:gd name="T32" fmla="*/ 19 w 78"/>
                <a:gd name="T33" fmla="*/ 94 h 173"/>
                <a:gd name="T34" fmla="*/ 16 w 78"/>
                <a:gd name="T35" fmla="*/ 87 h 173"/>
                <a:gd name="T36" fmla="*/ 15 w 78"/>
                <a:gd name="T37" fmla="*/ 82 h 173"/>
                <a:gd name="T38" fmla="*/ 14 w 78"/>
                <a:gd name="T39" fmla="*/ 75 h 173"/>
                <a:gd name="T40" fmla="*/ 13 w 78"/>
                <a:gd name="T41" fmla="*/ 68 h 173"/>
                <a:gd name="T42" fmla="*/ 5 w 78"/>
                <a:gd name="T43" fmla="*/ 63 h 173"/>
                <a:gd name="T44" fmla="*/ 0 w 78"/>
                <a:gd name="T45" fmla="*/ 54 h 173"/>
                <a:gd name="T46" fmla="*/ 1 w 78"/>
                <a:gd name="T47" fmla="*/ 48 h 173"/>
                <a:gd name="T48" fmla="*/ 3 w 78"/>
                <a:gd name="T49" fmla="*/ 42 h 173"/>
                <a:gd name="T50" fmla="*/ 3 w 78"/>
                <a:gd name="T51" fmla="*/ 41 h 173"/>
                <a:gd name="T52" fmla="*/ 6 w 78"/>
                <a:gd name="T53" fmla="*/ 37 h 173"/>
                <a:gd name="T54" fmla="*/ 11 w 78"/>
                <a:gd name="T55" fmla="*/ 31 h 173"/>
                <a:gd name="T56" fmla="*/ 20 w 78"/>
                <a:gd name="T57" fmla="*/ 28 h 173"/>
                <a:gd name="T58" fmla="*/ 29 w 78"/>
                <a:gd name="T59" fmla="*/ 28 h 173"/>
                <a:gd name="T60" fmla="*/ 35 w 78"/>
                <a:gd name="T61" fmla="*/ 24 h 173"/>
                <a:gd name="T62" fmla="*/ 40 w 78"/>
                <a:gd name="T63" fmla="*/ 16 h 173"/>
                <a:gd name="T64" fmla="*/ 40 w 78"/>
                <a:gd name="T65" fmla="*/ 14 h 173"/>
                <a:gd name="T66" fmla="*/ 40 w 78"/>
                <a:gd name="T67" fmla="*/ 6 h 173"/>
                <a:gd name="T68" fmla="*/ 49 w 78"/>
                <a:gd name="T69" fmla="*/ 2 h 173"/>
                <a:gd name="T70" fmla="*/ 57 w 78"/>
                <a:gd name="T71" fmla="*/ 5 h 173"/>
                <a:gd name="T72" fmla="*/ 68 w 78"/>
                <a:gd name="T73" fmla="*/ 16 h 173"/>
                <a:gd name="T74" fmla="*/ 70 w 78"/>
                <a:gd name="T75" fmla="*/ 19 h 173"/>
                <a:gd name="T76" fmla="*/ 67 w 78"/>
                <a:gd name="T77" fmla="*/ 24 h 173"/>
                <a:gd name="T78" fmla="*/ 74 w 78"/>
                <a:gd name="T79" fmla="*/ 37 h 173"/>
                <a:gd name="T80" fmla="*/ 74 w 78"/>
                <a:gd name="T81" fmla="*/ 49 h 173"/>
                <a:gd name="T82" fmla="*/ 70 w 78"/>
                <a:gd name="T83"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73">
                  <a:moveTo>
                    <a:pt x="70" y="58"/>
                  </a:moveTo>
                  <a:cubicBezTo>
                    <a:pt x="69" y="59"/>
                    <a:pt x="70" y="63"/>
                    <a:pt x="72" y="67"/>
                  </a:cubicBezTo>
                  <a:cubicBezTo>
                    <a:pt x="73" y="71"/>
                    <a:pt x="69" y="69"/>
                    <a:pt x="66" y="73"/>
                  </a:cubicBezTo>
                  <a:cubicBezTo>
                    <a:pt x="64" y="77"/>
                    <a:pt x="61" y="81"/>
                    <a:pt x="59" y="84"/>
                  </a:cubicBezTo>
                  <a:cubicBezTo>
                    <a:pt x="57" y="87"/>
                    <a:pt x="58" y="91"/>
                    <a:pt x="57" y="92"/>
                  </a:cubicBezTo>
                  <a:cubicBezTo>
                    <a:pt x="56" y="93"/>
                    <a:pt x="50" y="95"/>
                    <a:pt x="49" y="96"/>
                  </a:cubicBezTo>
                  <a:cubicBezTo>
                    <a:pt x="48" y="97"/>
                    <a:pt x="48" y="132"/>
                    <a:pt x="49" y="135"/>
                  </a:cubicBezTo>
                  <a:cubicBezTo>
                    <a:pt x="49" y="138"/>
                    <a:pt x="53" y="144"/>
                    <a:pt x="50" y="147"/>
                  </a:cubicBezTo>
                  <a:cubicBezTo>
                    <a:pt x="47" y="149"/>
                    <a:pt x="47" y="153"/>
                    <a:pt x="49" y="155"/>
                  </a:cubicBezTo>
                  <a:cubicBezTo>
                    <a:pt x="50" y="157"/>
                    <a:pt x="49" y="162"/>
                    <a:pt x="49" y="163"/>
                  </a:cubicBezTo>
                  <a:cubicBezTo>
                    <a:pt x="48" y="163"/>
                    <a:pt x="48" y="166"/>
                    <a:pt x="48" y="168"/>
                  </a:cubicBezTo>
                  <a:cubicBezTo>
                    <a:pt x="48" y="167"/>
                    <a:pt x="47" y="167"/>
                    <a:pt x="43" y="169"/>
                  </a:cubicBezTo>
                  <a:cubicBezTo>
                    <a:pt x="36" y="173"/>
                    <a:pt x="29" y="172"/>
                    <a:pt x="24" y="172"/>
                  </a:cubicBezTo>
                  <a:cubicBezTo>
                    <a:pt x="24" y="170"/>
                    <a:pt x="21" y="164"/>
                    <a:pt x="19" y="161"/>
                  </a:cubicBezTo>
                  <a:cubicBezTo>
                    <a:pt x="17" y="157"/>
                    <a:pt x="21" y="154"/>
                    <a:pt x="21" y="154"/>
                  </a:cubicBezTo>
                  <a:cubicBezTo>
                    <a:pt x="21" y="154"/>
                    <a:pt x="20" y="110"/>
                    <a:pt x="20" y="108"/>
                  </a:cubicBezTo>
                  <a:cubicBezTo>
                    <a:pt x="20" y="106"/>
                    <a:pt x="20" y="96"/>
                    <a:pt x="19" y="94"/>
                  </a:cubicBezTo>
                  <a:cubicBezTo>
                    <a:pt x="18" y="92"/>
                    <a:pt x="18" y="90"/>
                    <a:pt x="16" y="87"/>
                  </a:cubicBezTo>
                  <a:cubicBezTo>
                    <a:pt x="14" y="84"/>
                    <a:pt x="15" y="84"/>
                    <a:pt x="15" y="82"/>
                  </a:cubicBezTo>
                  <a:cubicBezTo>
                    <a:pt x="14" y="79"/>
                    <a:pt x="14" y="78"/>
                    <a:pt x="14" y="75"/>
                  </a:cubicBezTo>
                  <a:cubicBezTo>
                    <a:pt x="14" y="72"/>
                    <a:pt x="13" y="71"/>
                    <a:pt x="13" y="68"/>
                  </a:cubicBezTo>
                  <a:cubicBezTo>
                    <a:pt x="12" y="65"/>
                    <a:pt x="9" y="66"/>
                    <a:pt x="5" y="63"/>
                  </a:cubicBezTo>
                  <a:cubicBezTo>
                    <a:pt x="2" y="61"/>
                    <a:pt x="1" y="59"/>
                    <a:pt x="0" y="54"/>
                  </a:cubicBezTo>
                  <a:cubicBezTo>
                    <a:pt x="0" y="50"/>
                    <a:pt x="0" y="50"/>
                    <a:pt x="1" y="48"/>
                  </a:cubicBezTo>
                  <a:cubicBezTo>
                    <a:pt x="3" y="46"/>
                    <a:pt x="3" y="44"/>
                    <a:pt x="3" y="42"/>
                  </a:cubicBezTo>
                  <a:cubicBezTo>
                    <a:pt x="3" y="41"/>
                    <a:pt x="3" y="41"/>
                    <a:pt x="3" y="41"/>
                  </a:cubicBezTo>
                  <a:cubicBezTo>
                    <a:pt x="4" y="40"/>
                    <a:pt x="5" y="39"/>
                    <a:pt x="6" y="37"/>
                  </a:cubicBezTo>
                  <a:cubicBezTo>
                    <a:pt x="8" y="32"/>
                    <a:pt x="9" y="33"/>
                    <a:pt x="11" y="31"/>
                  </a:cubicBezTo>
                  <a:cubicBezTo>
                    <a:pt x="14" y="29"/>
                    <a:pt x="16" y="29"/>
                    <a:pt x="20" y="28"/>
                  </a:cubicBezTo>
                  <a:cubicBezTo>
                    <a:pt x="23" y="27"/>
                    <a:pt x="25" y="28"/>
                    <a:pt x="29" y="28"/>
                  </a:cubicBezTo>
                  <a:cubicBezTo>
                    <a:pt x="33" y="28"/>
                    <a:pt x="33" y="25"/>
                    <a:pt x="35" y="24"/>
                  </a:cubicBezTo>
                  <a:cubicBezTo>
                    <a:pt x="37" y="22"/>
                    <a:pt x="39" y="21"/>
                    <a:pt x="40" y="16"/>
                  </a:cubicBezTo>
                  <a:cubicBezTo>
                    <a:pt x="40" y="15"/>
                    <a:pt x="40" y="14"/>
                    <a:pt x="40" y="14"/>
                  </a:cubicBezTo>
                  <a:cubicBezTo>
                    <a:pt x="40" y="11"/>
                    <a:pt x="40" y="11"/>
                    <a:pt x="40" y="6"/>
                  </a:cubicBezTo>
                  <a:cubicBezTo>
                    <a:pt x="40" y="0"/>
                    <a:pt x="44" y="4"/>
                    <a:pt x="49" y="2"/>
                  </a:cubicBezTo>
                  <a:cubicBezTo>
                    <a:pt x="53" y="0"/>
                    <a:pt x="51" y="2"/>
                    <a:pt x="57" y="5"/>
                  </a:cubicBezTo>
                  <a:cubicBezTo>
                    <a:pt x="62" y="8"/>
                    <a:pt x="63" y="14"/>
                    <a:pt x="68" y="16"/>
                  </a:cubicBezTo>
                  <a:cubicBezTo>
                    <a:pt x="69" y="17"/>
                    <a:pt x="70" y="18"/>
                    <a:pt x="70" y="19"/>
                  </a:cubicBezTo>
                  <a:cubicBezTo>
                    <a:pt x="71" y="20"/>
                    <a:pt x="69" y="22"/>
                    <a:pt x="67" y="24"/>
                  </a:cubicBezTo>
                  <a:cubicBezTo>
                    <a:pt x="63" y="27"/>
                    <a:pt x="71" y="34"/>
                    <a:pt x="74" y="37"/>
                  </a:cubicBezTo>
                  <a:cubicBezTo>
                    <a:pt x="78" y="40"/>
                    <a:pt x="74" y="47"/>
                    <a:pt x="74" y="49"/>
                  </a:cubicBezTo>
                  <a:cubicBezTo>
                    <a:pt x="75" y="51"/>
                    <a:pt x="72" y="57"/>
                    <a:pt x="70"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4" name="Freeform 932">
              <a:extLst>
                <a:ext uri="{FF2B5EF4-FFF2-40B4-BE49-F238E27FC236}">
                  <a16:creationId xmlns:a16="http://schemas.microsoft.com/office/drawing/2014/main" id="{991BBD04-1005-43B4-A7CF-66933A71300C}"/>
                </a:ext>
              </a:extLst>
            </p:cNvPr>
            <p:cNvSpPr>
              <a:spLocks/>
            </p:cNvSpPr>
            <p:nvPr/>
          </p:nvSpPr>
          <p:spPr bwMode="auto">
            <a:xfrm>
              <a:off x="3775297" y="3634744"/>
              <a:ext cx="235215" cy="191361"/>
            </a:xfrm>
            <a:custGeom>
              <a:avLst/>
              <a:gdLst>
                <a:gd name="T0" fmla="*/ 197 w 197"/>
                <a:gd name="T1" fmla="*/ 91 h 160"/>
                <a:gd name="T2" fmla="*/ 186 w 197"/>
                <a:gd name="T3" fmla="*/ 103 h 160"/>
                <a:gd name="T4" fmla="*/ 168 w 197"/>
                <a:gd name="T5" fmla="*/ 106 h 160"/>
                <a:gd name="T6" fmla="*/ 160 w 197"/>
                <a:gd name="T7" fmla="*/ 116 h 160"/>
                <a:gd name="T8" fmla="*/ 142 w 197"/>
                <a:gd name="T9" fmla="*/ 114 h 160"/>
                <a:gd name="T10" fmla="*/ 136 w 197"/>
                <a:gd name="T11" fmla="*/ 113 h 160"/>
                <a:gd name="T12" fmla="*/ 122 w 197"/>
                <a:gd name="T13" fmla="*/ 117 h 160"/>
                <a:gd name="T14" fmla="*/ 67 w 197"/>
                <a:gd name="T15" fmla="*/ 116 h 160"/>
                <a:gd name="T16" fmla="*/ 66 w 197"/>
                <a:gd name="T17" fmla="*/ 130 h 160"/>
                <a:gd name="T18" fmla="*/ 68 w 197"/>
                <a:gd name="T19" fmla="*/ 147 h 160"/>
                <a:gd name="T20" fmla="*/ 70 w 197"/>
                <a:gd name="T21" fmla="*/ 160 h 160"/>
                <a:gd name="T22" fmla="*/ 60 w 197"/>
                <a:gd name="T23" fmla="*/ 148 h 160"/>
                <a:gd name="T24" fmla="*/ 34 w 197"/>
                <a:gd name="T25" fmla="*/ 149 h 160"/>
                <a:gd name="T26" fmla="*/ 16 w 197"/>
                <a:gd name="T27" fmla="*/ 149 h 160"/>
                <a:gd name="T28" fmla="*/ 4 w 197"/>
                <a:gd name="T29" fmla="*/ 135 h 160"/>
                <a:gd name="T30" fmla="*/ 1 w 197"/>
                <a:gd name="T31" fmla="*/ 126 h 160"/>
                <a:gd name="T32" fmla="*/ 8 w 197"/>
                <a:gd name="T33" fmla="*/ 103 h 160"/>
                <a:gd name="T34" fmla="*/ 19 w 197"/>
                <a:gd name="T35" fmla="*/ 87 h 160"/>
                <a:gd name="T36" fmla="*/ 27 w 197"/>
                <a:gd name="T37" fmla="*/ 68 h 160"/>
                <a:gd name="T38" fmla="*/ 33 w 197"/>
                <a:gd name="T39" fmla="*/ 55 h 160"/>
                <a:gd name="T40" fmla="*/ 46 w 197"/>
                <a:gd name="T41" fmla="*/ 53 h 160"/>
                <a:gd name="T42" fmla="*/ 57 w 197"/>
                <a:gd name="T43" fmla="*/ 44 h 160"/>
                <a:gd name="T44" fmla="*/ 66 w 197"/>
                <a:gd name="T45" fmla="*/ 37 h 160"/>
                <a:gd name="T46" fmla="*/ 83 w 197"/>
                <a:gd name="T47" fmla="*/ 27 h 160"/>
                <a:gd name="T48" fmla="*/ 105 w 197"/>
                <a:gd name="T49" fmla="*/ 14 h 160"/>
                <a:gd name="T50" fmla="*/ 133 w 197"/>
                <a:gd name="T51" fmla="*/ 2 h 160"/>
                <a:gd name="T52" fmla="*/ 143 w 197"/>
                <a:gd name="T53" fmla="*/ 4 h 160"/>
                <a:gd name="T54" fmla="*/ 145 w 197"/>
                <a:gd name="T55" fmla="*/ 22 h 160"/>
                <a:gd name="T56" fmla="*/ 162 w 197"/>
                <a:gd name="T57" fmla="*/ 43 h 160"/>
                <a:gd name="T58" fmla="*/ 166 w 197"/>
                <a:gd name="T59" fmla="*/ 59 h 160"/>
                <a:gd name="T60" fmla="*/ 184 w 197"/>
                <a:gd name="T61" fmla="*/ 68 h 160"/>
                <a:gd name="T62" fmla="*/ 193 w 197"/>
                <a:gd name="T63" fmla="*/ 77 h 160"/>
                <a:gd name="T64" fmla="*/ 197 w 197"/>
                <a:gd name="T65" fmla="*/ 8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0">
                  <a:moveTo>
                    <a:pt x="197" y="89"/>
                  </a:moveTo>
                  <a:cubicBezTo>
                    <a:pt x="197" y="89"/>
                    <a:pt x="197" y="90"/>
                    <a:pt x="197" y="91"/>
                  </a:cubicBezTo>
                  <a:cubicBezTo>
                    <a:pt x="196" y="96"/>
                    <a:pt x="194" y="97"/>
                    <a:pt x="192" y="99"/>
                  </a:cubicBezTo>
                  <a:cubicBezTo>
                    <a:pt x="190" y="100"/>
                    <a:pt x="190" y="103"/>
                    <a:pt x="186" y="103"/>
                  </a:cubicBezTo>
                  <a:cubicBezTo>
                    <a:pt x="182" y="103"/>
                    <a:pt x="180" y="102"/>
                    <a:pt x="177" y="103"/>
                  </a:cubicBezTo>
                  <a:cubicBezTo>
                    <a:pt x="173" y="104"/>
                    <a:pt x="171" y="104"/>
                    <a:pt x="168" y="106"/>
                  </a:cubicBezTo>
                  <a:cubicBezTo>
                    <a:pt x="166" y="108"/>
                    <a:pt x="165" y="107"/>
                    <a:pt x="163" y="112"/>
                  </a:cubicBezTo>
                  <a:cubicBezTo>
                    <a:pt x="162" y="114"/>
                    <a:pt x="161" y="116"/>
                    <a:pt x="160" y="116"/>
                  </a:cubicBezTo>
                  <a:cubicBezTo>
                    <a:pt x="159" y="115"/>
                    <a:pt x="155" y="116"/>
                    <a:pt x="151" y="116"/>
                  </a:cubicBezTo>
                  <a:cubicBezTo>
                    <a:pt x="146" y="115"/>
                    <a:pt x="145" y="115"/>
                    <a:pt x="142" y="114"/>
                  </a:cubicBezTo>
                  <a:cubicBezTo>
                    <a:pt x="140" y="113"/>
                    <a:pt x="138" y="114"/>
                    <a:pt x="136" y="114"/>
                  </a:cubicBezTo>
                  <a:cubicBezTo>
                    <a:pt x="136" y="113"/>
                    <a:pt x="136" y="113"/>
                    <a:pt x="136" y="113"/>
                  </a:cubicBezTo>
                  <a:cubicBezTo>
                    <a:pt x="136" y="113"/>
                    <a:pt x="132" y="111"/>
                    <a:pt x="129" y="113"/>
                  </a:cubicBezTo>
                  <a:cubicBezTo>
                    <a:pt x="126" y="115"/>
                    <a:pt x="123" y="117"/>
                    <a:pt x="122" y="117"/>
                  </a:cubicBezTo>
                  <a:cubicBezTo>
                    <a:pt x="120" y="117"/>
                    <a:pt x="121" y="116"/>
                    <a:pt x="119" y="116"/>
                  </a:cubicBezTo>
                  <a:cubicBezTo>
                    <a:pt x="118" y="115"/>
                    <a:pt x="70" y="115"/>
                    <a:pt x="67" y="116"/>
                  </a:cubicBezTo>
                  <a:cubicBezTo>
                    <a:pt x="64" y="116"/>
                    <a:pt x="64" y="120"/>
                    <a:pt x="64" y="122"/>
                  </a:cubicBezTo>
                  <a:cubicBezTo>
                    <a:pt x="64" y="125"/>
                    <a:pt x="65" y="128"/>
                    <a:pt x="66" y="130"/>
                  </a:cubicBezTo>
                  <a:cubicBezTo>
                    <a:pt x="67" y="133"/>
                    <a:pt x="66" y="135"/>
                    <a:pt x="68" y="136"/>
                  </a:cubicBezTo>
                  <a:cubicBezTo>
                    <a:pt x="69" y="137"/>
                    <a:pt x="68" y="143"/>
                    <a:pt x="68" y="147"/>
                  </a:cubicBezTo>
                  <a:cubicBezTo>
                    <a:pt x="68" y="151"/>
                    <a:pt x="69" y="155"/>
                    <a:pt x="70" y="156"/>
                  </a:cubicBezTo>
                  <a:cubicBezTo>
                    <a:pt x="70" y="157"/>
                    <a:pt x="70" y="159"/>
                    <a:pt x="70" y="160"/>
                  </a:cubicBezTo>
                  <a:cubicBezTo>
                    <a:pt x="68" y="159"/>
                    <a:pt x="66" y="159"/>
                    <a:pt x="65" y="157"/>
                  </a:cubicBezTo>
                  <a:cubicBezTo>
                    <a:pt x="62" y="154"/>
                    <a:pt x="61" y="150"/>
                    <a:pt x="60" y="148"/>
                  </a:cubicBezTo>
                  <a:cubicBezTo>
                    <a:pt x="60" y="146"/>
                    <a:pt x="46" y="147"/>
                    <a:pt x="41" y="147"/>
                  </a:cubicBezTo>
                  <a:cubicBezTo>
                    <a:pt x="35" y="147"/>
                    <a:pt x="36" y="148"/>
                    <a:pt x="34" y="149"/>
                  </a:cubicBezTo>
                  <a:cubicBezTo>
                    <a:pt x="32" y="151"/>
                    <a:pt x="29" y="154"/>
                    <a:pt x="26" y="154"/>
                  </a:cubicBezTo>
                  <a:cubicBezTo>
                    <a:pt x="23" y="154"/>
                    <a:pt x="21" y="153"/>
                    <a:pt x="16" y="149"/>
                  </a:cubicBezTo>
                  <a:cubicBezTo>
                    <a:pt x="11" y="144"/>
                    <a:pt x="13" y="144"/>
                    <a:pt x="12" y="139"/>
                  </a:cubicBezTo>
                  <a:cubicBezTo>
                    <a:pt x="11" y="134"/>
                    <a:pt x="7" y="136"/>
                    <a:pt x="4" y="135"/>
                  </a:cubicBezTo>
                  <a:cubicBezTo>
                    <a:pt x="2" y="135"/>
                    <a:pt x="1" y="133"/>
                    <a:pt x="0" y="132"/>
                  </a:cubicBezTo>
                  <a:cubicBezTo>
                    <a:pt x="3" y="130"/>
                    <a:pt x="0" y="129"/>
                    <a:pt x="1" y="126"/>
                  </a:cubicBezTo>
                  <a:cubicBezTo>
                    <a:pt x="3" y="123"/>
                    <a:pt x="1" y="123"/>
                    <a:pt x="1" y="117"/>
                  </a:cubicBezTo>
                  <a:cubicBezTo>
                    <a:pt x="1" y="111"/>
                    <a:pt x="7" y="109"/>
                    <a:pt x="8" y="103"/>
                  </a:cubicBezTo>
                  <a:cubicBezTo>
                    <a:pt x="10" y="98"/>
                    <a:pt x="4" y="97"/>
                    <a:pt x="4" y="93"/>
                  </a:cubicBezTo>
                  <a:cubicBezTo>
                    <a:pt x="4" y="89"/>
                    <a:pt x="13" y="89"/>
                    <a:pt x="19" y="87"/>
                  </a:cubicBezTo>
                  <a:cubicBezTo>
                    <a:pt x="25" y="84"/>
                    <a:pt x="25" y="84"/>
                    <a:pt x="26" y="78"/>
                  </a:cubicBezTo>
                  <a:cubicBezTo>
                    <a:pt x="27" y="72"/>
                    <a:pt x="30" y="72"/>
                    <a:pt x="27" y="68"/>
                  </a:cubicBezTo>
                  <a:cubicBezTo>
                    <a:pt x="24" y="64"/>
                    <a:pt x="31" y="68"/>
                    <a:pt x="33" y="65"/>
                  </a:cubicBezTo>
                  <a:cubicBezTo>
                    <a:pt x="36" y="62"/>
                    <a:pt x="33" y="61"/>
                    <a:pt x="33" y="55"/>
                  </a:cubicBezTo>
                  <a:cubicBezTo>
                    <a:pt x="34" y="48"/>
                    <a:pt x="35" y="54"/>
                    <a:pt x="37" y="49"/>
                  </a:cubicBezTo>
                  <a:cubicBezTo>
                    <a:pt x="40" y="44"/>
                    <a:pt x="41" y="50"/>
                    <a:pt x="46" y="53"/>
                  </a:cubicBezTo>
                  <a:cubicBezTo>
                    <a:pt x="50" y="57"/>
                    <a:pt x="49" y="53"/>
                    <a:pt x="55" y="52"/>
                  </a:cubicBezTo>
                  <a:cubicBezTo>
                    <a:pt x="60" y="50"/>
                    <a:pt x="56" y="49"/>
                    <a:pt x="57" y="44"/>
                  </a:cubicBezTo>
                  <a:cubicBezTo>
                    <a:pt x="58" y="39"/>
                    <a:pt x="58" y="41"/>
                    <a:pt x="61" y="41"/>
                  </a:cubicBezTo>
                  <a:cubicBezTo>
                    <a:pt x="64" y="41"/>
                    <a:pt x="65" y="41"/>
                    <a:pt x="66" y="37"/>
                  </a:cubicBezTo>
                  <a:cubicBezTo>
                    <a:pt x="68" y="33"/>
                    <a:pt x="70" y="29"/>
                    <a:pt x="71" y="25"/>
                  </a:cubicBezTo>
                  <a:cubicBezTo>
                    <a:pt x="73" y="22"/>
                    <a:pt x="78" y="26"/>
                    <a:pt x="83" y="27"/>
                  </a:cubicBezTo>
                  <a:cubicBezTo>
                    <a:pt x="89" y="29"/>
                    <a:pt x="87" y="22"/>
                    <a:pt x="92" y="19"/>
                  </a:cubicBezTo>
                  <a:cubicBezTo>
                    <a:pt x="97" y="16"/>
                    <a:pt x="101" y="16"/>
                    <a:pt x="105" y="14"/>
                  </a:cubicBezTo>
                  <a:cubicBezTo>
                    <a:pt x="110" y="11"/>
                    <a:pt x="114" y="4"/>
                    <a:pt x="119" y="2"/>
                  </a:cubicBezTo>
                  <a:cubicBezTo>
                    <a:pt x="124" y="0"/>
                    <a:pt x="124" y="2"/>
                    <a:pt x="133" y="2"/>
                  </a:cubicBezTo>
                  <a:cubicBezTo>
                    <a:pt x="142" y="3"/>
                    <a:pt x="138" y="4"/>
                    <a:pt x="142" y="4"/>
                  </a:cubicBezTo>
                  <a:cubicBezTo>
                    <a:pt x="142" y="4"/>
                    <a:pt x="143" y="4"/>
                    <a:pt x="143" y="4"/>
                  </a:cubicBezTo>
                  <a:cubicBezTo>
                    <a:pt x="142" y="7"/>
                    <a:pt x="145" y="10"/>
                    <a:pt x="145" y="13"/>
                  </a:cubicBezTo>
                  <a:cubicBezTo>
                    <a:pt x="145" y="15"/>
                    <a:pt x="139" y="13"/>
                    <a:pt x="145" y="22"/>
                  </a:cubicBezTo>
                  <a:cubicBezTo>
                    <a:pt x="150" y="31"/>
                    <a:pt x="145" y="27"/>
                    <a:pt x="151" y="35"/>
                  </a:cubicBezTo>
                  <a:cubicBezTo>
                    <a:pt x="157" y="43"/>
                    <a:pt x="158" y="40"/>
                    <a:pt x="162" y="43"/>
                  </a:cubicBezTo>
                  <a:cubicBezTo>
                    <a:pt x="165" y="45"/>
                    <a:pt x="167" y="46"/>
                    <a:pt x="165" y="49"/>
                  </a:cubicBezTo>
                  <a:cubicBezTo>
                    <a:pt x="163" y="52"/>
                    <a:pt x="162" y="55"/>
                    <a:pt x="166" y="59"/>
                  </a:cubicBezTo>
                  <a:cubicBezTo>
                    <a:pt x="169" y="64"/>
                    <a:pt x="169" y="66"/>
                    <a:pt x="175" y="67"/>
                  </a:cubicBezTo>
                  <a:cubicBezTo>
                    <a:pt x="181" y="68"/>
                    <a:pt x="180" y="70"/>
                    <a:pt x="184" y="68"/>
                  </a:cubicBezTo>
                  <a:cubicBezTo>
                    <a:pt x="189" y="67"/>
                    <a:pt x="193" y="65"/>
                    <a:pt x="193" y="69"/>
                  </a:cubicBezTo>
                  <a:cubicBezTo>
                    <a:pt x="193" y="73"/>
                    <a:pt x="194" y="76"/>
                    <a:pt x="193" y="77"/>
                  </a:cubicBezTo>
                  <a:cubicBezTo>
                    <a:pt x="192" y="77"/>
                    <a:pt x="187" y="83"/>
                    <a:pt x="190" y="85"/>
                  </a:cubicBezTo>
                  <a:cubicBezTo>
                    <a:pt x="193" y="87"/>
                    <a:pt x="196" y="88"/>
                    <a:pt x="197" y="8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5" name="Freeform 953">
              <a:extLst>
                <a:ext uri="{FF2B5EF4-FFF2-40B4-BE49-F238E27FC236}">
                  <a16:creationId xmlns:a16="http://schemas.microsoft.com/office/drawing/2014/main" id="{95DBCB09-5682-4733-8A8A-F6F6357B4CA9}"/>
                </a:ext>
              </a:extLst>
            </p:cNvPr>
            <p:cNvSpPr>
              <a:spLocks/>
            </p:cNvSpPr>
            <p:nvPr/>
          </p:nvSpPr>
          <p:spPr bwMode="auto">
            <a:xfrm>
              <a:off x="8403853" y="5494536"/>
              <a:ext cx="338869" cy="209301"/>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6" name="Freeform 954">
              <a:extLst>
                <a:ext uri="{FF2B5EF4-FFF2-40B4-BE49-F238E27FC236}">
                  <a16:creationId xmlns:a16="http://schemas.microsoft.com/office/drawing/2014/main" id="{10382DC2-D95E-4D27-8B16-7FA35DDC8E6F}"/>
                </a:ext>
              </a:extLst>
            </p:cNvPr>
            <p:cNvSpPr>
              <a:spLocks/>
            </p:cNvSpPr>
            <p:nvPr/>
          </p:nvSpPr>
          <p:spPr bwMode="auto">
            <a:xfrm>
              <a:off x="8742723" y="5293208"/>
              <a:ext cx="197342" cy="247175"/>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7" name="Freeform 957">
              <a:extLst>
                <a:ext uri="{FF2B5EF4-FFF2-40B4-BE49-F238E27FC236}">
                  <a16:creationId xmlns:a16="http://schemas.microsoft.com/office/drawing/2014/main" id="{71E0FDA4-01C3-44D2-853F-44696CB65F6F}"/>
                </a:ext>
              </a:extLst>
            </p:cNvPr>
            <p:cNvSpPr>
              <a:spLocks/>
            </p:cNvSpPr>
            <p:nvPr/>
          </p:nvSpPr>
          <p:spPr bwMode="auto">
            <a:xfrm>
              <a:off x="7205851" y="4495869"/>
              <a:ext cx="1190029" cy="960793"/>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8" name="Freeform 958">
              <a:extLst>
                <a:ext uri="{FF2B5EF4-FFF2-40B4-BE49-F238E27FC236}">
                  <a16:creationId xmlns:a16="http://schemas.microsoft.com/office/drawing/2014/main" id="{140EDD49-33EF-4A17-B1B1-92A68FEEF5E7}"/>
                </a:ext>
              </a:extLst>
            </p:cNvPr>
            <p:cNvSpPr>
              <a:spLocks/>
            </p:cNvSpPr>
            <p:nvPr/>
          </p:nvSpPr>
          <p:spPr bwMode="auto">
            <a:xfrm>
              <a:off x="7923456" y="5464635"/>
              <a:ext cx="15947" cy="21927"/>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9" name="Freeform 959">
              <a:extLst>
                <a:ext uri="{FF2B5EF4-FFF2-40B4-BE49-F238E27FC236}">
                  <a16:creationId xmlns:a16="http://schemas.microsoft.com/office/drawing/2014/main" id="{F2393133-E9FB-4DF2-B5D6-3A0064A803DA}"/>
                </a:ext>
              </a:extLst>
            </p:cNvPr>
            <p:cNvSpPr>
              <a:spLocks/>
            </p:cNvSpPr>
            <p:nvPr/>
          </p:nvSpPr>
          <p:spPr bwMode="auto">
            <a:xfrm>
              <a:off x="8033090" y="5466629"/>
              <a:ext cx="17940" cy="3388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0" name="Freeform 960">
              <a:extLst>
                <a:ext uri="{FF2B5EF4-FFF2-40B4-BE49-F238E27FC236}">
                  <a16:creationId xmlns:a16="http://schemas.microsoft.com/office/drawing/2014/main" id="{95CA9828-89EB-42B8-8372-CF8DE2DDE8EE}"/>
                </a:ext>
              </a:extLst>
            </p:cNvPr>
            <p:cNvSpPr>
              <a:spLocks/>
            </p:cNvSpPr>
            <p:nvPr/>
          </p:nvSpPr>
          <p:spPr bwMode="auto">
            <a:xfrm>
              <a:off x="7789902" y="5335068"/>
              <a:ext cx="45847" cy="15947"/>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1" name="Freeform 961">
              <a:extLst>
                <a:ext uri="{FF2B5EF4-FFF2-40B4-BE49-F238E27FC236}">
                  <a16:creationId xmlns:a16="http://schemas.microsoft.com/office/drawing/2014/main" id="{8BDED5D5-42E2-4010-8DBD-0BC4580811DD}"/>
                </a:ext>
              </a:extLst>
            </p:cNvPr>
            <p:cNvSpPr>
              <a:spLocks/>
            </p:cNvSpPr>
            <p:nvPr/>
          </p:nvSpPr>
          <p:spPr bwMode="auto">
            <a:xfrm>
              <a:off x="7801862" y="4513809"/>
              <a:ext cx="47840" cy="29900"/>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2" name="Freeform 962">
              <a:extLst>
                <a:ext uri="{FF2B5EF4-FFF2-40B4-BE49-F238E27FC236}">
                  <a16:creationId xmlns:a16="http://schemas.microsoft.com/office/drawing/2014/main" id="{C82EA464-EC3A-4449-AF7D-115F82309F26}"/>
                </a:ext>
              </a:extLst>
            </p:cNvPr>
            <p:cNvSpPr>
              <a:spLocks/>
            </p:cNvSpPr>
            <p:nvPr/>
          </p:nvSpPr>
          <p:spPr bwMode="auto">
            <a:xfrm>
              <a:off x="8443720" y="4226768"/>
              <a:ext cx="69767" cy="81727"/>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3" name="Freeform 963">
              <a:extLst>
                <a:ext uri="{FF2B5EF4-FFF2-40B4-BE49-F238E27FC236}">
                  <a16:creationId xmlns:a16="http://schemas.microsoft.com/office/drawing/2014/main" id="{2A1BD83C-6F06-4016-8F91-188AB22D876E}"/>
                </a:ext>
              </a:extLst>
            </p:cNvPr>
            <p:cNvSpPr>
              <a:spLocks/>
            </p:cNvSpPr>
            <p:nvPr/>
          </p:nvSpPr>
          <p:spPr bwMode="auto">
            <a:xfrm>
              <a:off x="8312159" y="4196868"/>
              <a:ext cx="37874" cy="19933"/>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4" name="Freeform 964">
              <a:extLst>
                <a:ext uri="{FF2B5EF4-FFF2-40B4-BE49-F238E27FC236}">
                  <a16:creationId xmlns:a16="http://schemas.microsoft.com/office/drawing/2014/main" id="{B4C631F5-6DBD-471B-8913-B1035F3BDAA3}"/>
                </a:ext>
              </a:extLst>
            </p:cNvPr>
            <p:cNvSpPr>
              <a:spLocks/>
            </p:cNvSpPr>
            <p:nvPr/>
          </p:nvSpPr>
          <p:spPr bwMode="auto">
            <a:xfrm>
              <a:off x="8413820" y="4218794"/>
              <a:ext cx="25914" cy="15947"/>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5" name="Freeform 965">
              <a:extLst>
                <a:ext uri="{FF2B5EF4-FFF2-40B4-BE49-F238E27FC236}">
                  <a16:creationId xmlns:a16="http://schemas.microsoft.com/office/drawing/2014/main" id="{974CB2D1-DFA9-4A29-8F82-773FD83725E9}"/>
                </a:ext>
              </a:extLst>
            </p:cNvPr>
            <p:cNvSpPr>
              <a:spLocks/>
            </p:cNvSpPr>
            <p:nvPr/>
          </p:nvSpPr>
          <p:spPr bwMode="auto">
            <a:xfrm>
              <a:off x="8140731" y="4226768"/>
              <a:ext cx="287042" cy="275082"/>
            </a:xfrm>
            <a:custGeom>
              <a:avLst/>
              <a:gdLst>
                <a:gd name="T0" fmla="*/ 227 w 240"/>
                <a:gd name="T1" fmla="*/ 227 h 229"/>
                <a:gd name="T2" fmla="*/ 210 w 240"/>
                <a:gd name="T3" fmla="*/ 220 h 229"/>
                <a:gd name="T4" fmla="*/ 183 w 240"/>
                <a:gd name="T5" fmla="*/ 213 h 229"/>
                <a:gd name="T6" fmla="*/ 165 w 240"/>
                <a:gd name="T7" fmla="*/ 212 h 229"/>
                <a:gd name="T8" fmla="*/ 151 w 240"/>
                <a:gd name="T9" fmla="*/ 195 h 229"/>
                <a:gd name="T10" fmla="*/ 139 w 240"/>
                <a:gd name="T11" fmla="*/ 177 h 229"/>
                <a:gd name="T12" fmla="*/ 128 w 240"/>
                <a:gd name="T13" fmla="*/ 155 h 229"/>
                <a:gd name="T14" fmla="*/ 103 w 240"/>
                <a:gd name="T15" fmla="*/ 150 h 229"/>
                <a:gd name="T16" fmla="*/ 85 w 240"/>
                <a:gd name="T17" fmla="*/ 143 h 229"/>
                <a:gd name="T18" fmla="*/ 70 w 240"/>
                <a:gd name="T19" fmla="*/ 153 h 229"/>
                <a:gd name="T20" fmla="*/ 51 w 240"/>
                <a:gd name="T21" fmla="*/ 160 h 229"/>
                <a:gd name="T22" fmla="*/ 58 w 240"/>
                <a:gd name="T23" fmla="*/ 175 h 229"/>
                <a:gd name="T24" fmla="*/ 36 w 240"/>
                <a:gd name="T25" fmla="*/ 187 h 229"/>
                <a:gd name="T26" fmla="*/ 14 w 240"/>
                <a:gd name="T27" fmla="*/ 185 h 229"/>
                <a:gd name="T28" fmla="*/ 1 w 240"/>
                <a:gd name="T29" fmla="*/ 185 h 229"/>
                <a:gd name="T30" fmla="*/ 1 w 240"/>
                <a:gd name="T31" fmla="*/ 155 h 229"/>
                <a:gd name="T32" fmla="*/ 1 w 240"/>
                <a:gd name="T33" fmla="*/ 117 h 229"/>
                <a:gd name="T34" fmla="*/ 10 w 240"/>
                <a:gd name="T35" fmla="*/ 44 h 229"/>
                <a:gd name="T36" fmla="*/ 10 w 240"/>
                <a:gd name="T37" fmla="*/ 0 h 229"/>
                <a:gd name="T38" fmla="*/ 33 w 240"/>
                <a:gd name="T39" fmla="*/ 10 h 229"/>
                <a:gd name="T40" fmla="*/ 62 w 240"/>
                <a:gd name="T41" fmla="*/ 22 h 229"/>
                <a:gd name="T42" fmla="*/ 84 w 240"/>
                <a:gd name="T43" fmla="*/ 35 h 229"/>
                <a:gd name="T44" fmla="*/ 117 w 240"/>
                <a:gd name="T45" fmla="*/ 52 h 229"/>
                <a:gd name="T46" fmla="*/ 127 w 240"/>
                <a:gd name="T47" fmla="*/ 75 h 229"/>
                <a:gd name="T48" fmla="*/ 142 w 240"/>
                <a:gd name="T49" fmla="*/ 86 h 229"/>
                <a:gd name="T50" fmla="*/ 161 w 240"/>
                <a:gd name="T51" fmla="*/ 95 h 229"/>
                <a:gd name="T52" fmla="*/ 178 w 240"/>
                <a:gd name="T53" fmla="*/ 111 h 229"/>
                <a:gd name="T54" fmla="*/ 153 w 240"/>
                <a:gd name="T55" fmla="*/ 124 h 229"/>
                <a:gd name="T56" fmla="*/ 162 w 240"/>
                <a:gd name="T57" fmla="*/ 141 h 229"/>
                <a:gd name="T58" fmla="*/ 180 w 240"/>
                <a:gd name="T59" fmla="*/ 155 h 229"/>
                <a:gd name="T60" fmla="*/ 187 w 240"/>
                <a:gd name="T61" fmla="*/ 180 h 229"/>
                <a:gd name="T62" fmla="*/ 205 w 240"/>
                <a:gd name="T63" fmla="*/ 182 h 229"/>
                <a:gd name="T64" fmla="*/ 213 w 240"/>
                <a:gd name="T65" fmla="*/ 196 h 229"/>
                <a:gd name="T66" fmla="*/ 216 w 240"/>
                <a:gd name="T67" fmla="*/ 205 h 229"/>
                <a:gd name="T68" fmla="*/ 226 w 240"/>
                <a:gd name="T69" fmla="*/ 211 h 229"/>
                <a:gd name="T70" fmla="*/ 236 w 240"/>
                <a:gd name="T71"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29">
                  <a:moveTo>
                    <a:pt x="236" y="223"/>
                  </a:moveTo>
                  <a:cubicBezTo>
                    <a:pt x="236" y="225"/>
                    <a:pt x="233" y="226"/>
                    <a:pt x="227" y="227"/>
                  </a:cubicBezTo>
                  <a:cubicBezTo>
                    <a:pt x="222" y="228"/>
                    <a:pt x="220" y="229"/>
                    <a:pt x="219" y="225"/>
                  </a:cubicBezTo>
                  <a:cubicBezTo>
                    <a:pt x="217" y="221"/>
                    <a:pt x="214" y="223"/>
                    <a:pt x="210" y="220"/>
                  </a:cubicBezTo>
                  <a:cubicBezTo>
                    <a:pt x="206" y="217"/>
                    <a:pt x="197" y="217"/>
                    <a:pt x="195" y="215"/>
                  </a:cubicBezTo>
                  <a:cubicBezTo>
                    <a:pt x="193" y="213"/>
                    <a:pt x="188" y="215"/>
                    <a:pt x="183" y="213"/>
                  </a:cubicBezTo>
                  <a:cubicBezTo>
                    <a:pt x="179" y="212"/>
                    <a:pt x="177" y="213"/>
                    <a:pt x="175" y="212"/>
                  </a:cubicBezTo>
                  <a:cubicBezTo>
                    <a:pt x="172" y="212"/>
                    <a:pt x="170" y="215"/>
                    <a:pt x="165" y="212"/>
                  </a:cubicBezTo>
                  <a:cubicBezTo>
                    <a:pt x="160" y="210"/>
                    <a:pt x="158" y="209"/>
                    <a:pt x="157" y="205"/>
                  </a:cubicBezTo>
                  <a:cubicBezTo>
                    <a:pt x="157" y="200"/>
                    <a:pt x="153" y="201"/>
                    <a:pt x="151" y="195"/>
                  </a:cubicBezTo>
                  <a:cubicBezTo>
                    <a:pt x="148" y="189"/>
                    <a:pt x="149" y="191"/>
                    <a:pt x="147" y="187"/>
                  </a:cubicBezTo>
                  <a:cubicBezTo>
                    <a:pt x="145" y="183"/>
                    <a:pt x="141" y="182"/>
                    <a:pt x="139" y="177"/>
                  </a:cubicBezTo>
                  <a:cubicBezTo>
                    <a:pt x="136" y="173"/>
                    <a:pt x="135" y="170"/>
                    <a:pt x="135" y="166"/>
                  </a:cubicBezTo>
                  <a:cubicBezTo>
                    <a:pt x="135" y="162"/>
                    <a:pt x="129" y="161"/>
                    <a:pt x="128" y="155"/>
                  </a:cubicBezTo>
                  <a:cubicBezTo>
                    <a:pt x="127" y="149"/>
                    <a:pt x="122" y="152"/>
                    <a:pt x="117" y="149"/>
                  </a:cubicBezTo>
                  <a:cubicBezTo>
                    <a:pt x="112" y="147"/>
                    <a:pt x="103" y="151"/>
                    <a:pt x="103" y="150"/>
                  </a:cubicBezTo>
                  <a:cubicBezTo>
                    <a:pt x="103" y="148"/>
                    <a:pt x="97" y="143"/>
                    <a:pt x="94" y="141"/>
                  </a:cubicBezTo>
                  <a:cubicBezTo>
                    <a:pt x="91" y="139"/>
                    <a:pt x="91" y="142"/>
                    <a:pt x="85" y="143"/>
                  </a:cubicBezTo>
                  <a:cubicBezTo>
                    <a:pt x="80" y="144"/>
                    <a:pt x="81" y="145"/>
                    <a:pt x="77" y="145"/>
                  </a:cubicBezTo>
                  <a:cubicBezTo>
                    <a:pt x="74" y="145"/>
                    <a:pt x="76" y="151"/>
                    <a:pt x="70" y="153"/>
                  </a:cubicBezTo>
                  <a:cubicBezTo>
                    <a:pt x="65" y="156"/>
                    <a:pt x="69" y="156"/>
                    <a:pt x="64" y="157"/>
                  </a:cubicBezTo>
                  <a:cubicBezTo>
                    <a:pt x="58" y="158"/>
                    <a:pt x="60" y="156"/>
                    <a:pt x="51" y="160"/>
                  </a:cubicBezTo>
                  <a:cubicBezTo>
                    <a:pt x="41" y="165"/>
                    <a:pt x="50" y="164"/>
                    <a:pt x="57" y="167"/>
                  </a:cubicBezTo>
                  <a:cubicBezTo>
                    <a:pt x="65" y="169"/>
                    <a:pt x="58" y="169"/>
                    <a:pt x="58" y="175"/>
                  </a:cubicBezTo>
                  <a:cubicBezTo>
                    <a:pt x="58" y="182"/>
                    <a:pt x="56" y="181"/>
                    <a:pt x="50" y="185"/>
                  </a:cubicBezTo>
                  <a:cubicBezTo>
                    <a:pt x="44" y="189"/>
                    <a:pt x="42" y="189"/>
                    <a:pt x="36" y="187"/>
                  </a:cubicBezTo>
                  <a:cubicBezTo>
                    <a:pt x="30" y="186"/>
                    <a:pt x="34" y="187"/>
                    <a:pt x="27" y="185"/>
                  </a:cubicBezTo>
                  <a:cubicBezTo>
                    <a:pt x="20" y="183"/>
                    <a:pt x="20" y="185"/>
                    <a:pt x="14" y="185"/>
                  </a:cubicBezTo>
                  <a:cubicBezTo>
                    <a:pt x="7" y="184"/>
                    <a:pt x="7" y="185"/>
                    <a:pt x="2" y="185"/>
                  </a:cubicBezTo>
                  <a:cubicBezTo>
                    <a:pt x="1" y="185"/>
                    <a:pt x="1" y="185"/>
                    <a:pt x="1" y="185"/>
                  </a:cubicBezTo>
                  <a:cubicBezTo>
                    <a:pt x="1" y="181"/>
                    <a:pt x="1" y="181"/>
                    <a:pt x="1" y="181"/>
                  </a:cubicBezTo>
                  <a:cubicBezTo>
                    <a:pt x="1" y="181"/>
                    <a:pt x="1" y="164"/>
                    <a:pt x="1" y="155"/>
                  </a:cubicBezTo>
                  <a:cubicBezTo>
                    <a:pt x="1" y="145"/>
                    <a:pt x="3" y="142"/>
                    <a:pt x="6" y="135"/>
                  </a:cubicBezTo>
                  <a:cubicBezTo>
                    <a:pt x="9" y="128"/>
                    <a:pt x="2" y="126"/>
                    <a:pt x="1" y="117"/>
                  </a:cubicBezTo>
                  <a:cubicBezTo>
                    <a:pt x="0" y="108"/>
                    <a:pt x="5" y="86"/>
                    <a:pt x="5" y="79"/>
                  </a:cubicBezTo>
                  <a:cubicBezTo>
                    <a:pt x="5" y="72"/>
                    <a:pt x="9" y="52"/>
                    <a:pt x="10" y="44"/>
                  </a:cubicBezTo>
                  <a:cubicBezTo>
                    <a:pt x="11" y="35"/>
                    <a:pt x="9" y="19"/>
                    <a:pt x="10" y="16"/>
                  </a:cubicBezTo>
                  <a:cubicBezTo>
                    <a:pt x="11" y="14"/>
                    <a:pt x="10" y="4"/>
                    <a:pt x="10" y="0"/>
                  </a:cubicBezTo>
                  <a:cubicBezTo>
                    <a:pt x="12" y="0"/>
                    <a:pt x="14" y="1"/>
                    <a:pt x="17" y="2"/>
                  </a:cubicBezTo>
                  <a:cubicBezTo>
                    <a:pt x="23" y="4"/>
                    <a:pt x="21" y="4"/>
                    <a:pt x="33" y="10"/>
                  </a:cubicBezTo>
                  <a:cubicBezTo>
                    <a:pt x="45" y="17"/>
                    <a:pt x="37" y="13"/>
                    <a:pt x="44" y="16"/>
                  </a:cubicBezTo>
                  <a:cubicBezTo>
                    <a:pt x="51" y="19"/>
                    <a:pt x="52" y="20"/>
                    <a:pt x="62" y="22"/>
                  </a:cubicBezTo>
                  <a:cubicBezTo>
                    <a:pt x="72" y="25"/>
                    <a:pt x="66" y="24"/>
                    <a:pt x="72" y="27"/>
                  </a:cubicBezTo>
                  <a:cubicBezTo>
                    <a:pt x="79" y="30"/>
                    <a:pt x="81" y="34"/>
                    <a:pt x="84" y="35"/>
                  </a:cubicBezTo>
                  <a:cubicBezTo>
                    <a:pt x="88" y="36"/>
                    <a:pt x="98" y="41"/>
                    <a:pt x="104" y="46"/>
                  </a:cubicBezTo>
                  <a:cubicBezTo>
                    <a:pt x="110" y="51"/>
                    <a:pt x="108" y="49"/>
                    <a:pt x="117" y="52"/>
                  </a:cubicBezTo>
                  <a:cubicBezTo>
                    <a:pt x="126" y="55"/>
                    <a:pt x="124" y="59"/>
                    <a:pt x="125" y="60"/>
                  </a:cubicBezTo>
                  <a:cubicBezTo>
                    <a:pt x="125" y="61"/>
                    <a:pt x="130" y="71"/>
                    <a:pt x="127" y="75"/>
                  </a:cubicBezTo>
                  <a:cubicBezTo>
                    <a:pt x="124" y="79"/>
                    <a:pt x="124" y="78"/>
                    <a:pt x="126" y="80"/>
                  </a:cubicBezTo>
                  <a:cubicBezTo>
                    <a:pt x="128" y="82"/>
                    <a:pt x="130" y="83"/>
                    <a:pt x="142" y="86"/>
                  </a:cubicBezTo>
                  <a:cubicBezTo>
                    <a:pt x="153" y="88"/>
                    <a:pt x="147" y="87"/>
                    <a:pt x="151" y="91"/>
                  </a:cubicBezTo>
                  <a:cubicBezTo>
                    <a:pt x="155" y="94"/>
                    <a:pt x="157" y="95"/>
                    <a:pt x="161" y="95"/>
                  </a:cubicBezTo>
                  <a:cubicBezTo>
                    <a:pt x="164" y="95"/>
                    <a:pt x="171" y="100"/>
                    <a:pt x="174" y="101"/>
                  </a:cubicBezTo>
                  <a:cubicBezTo>
                    <a:pt x="177" y="103"/>
                    <a:pt x="177" y="108"/>
                    <a:pt x="178" y="111"/>
                  </a:cubicBezTo>
                  <a:cubicBezTo>
                    <a:pt x="178" y="114"/>
                    <a:pt x="167" y="118"/>
                    <a:pt x="157" y="118"/>
                  </a:cubicBezTo>
                  <a:cubicBezTo>
                    <a:pt x="147" y="118"/>
                    <a:pt x="153" y="119"/>
                    <a:pt x="153" y="124"/>
                  </a:cubicBezTo>
                  <a:cubicBezTo>
                    <a:pt x="153" y="128"/>
                    <a:pt x="156" y="130"/>
                    <a:pt x="159" y="134"/>
                  </a:cubicBezTo>
                  <a:cubicBezTo>
                    <a:pt x="161" y="138"/>
                    <a:pt x="162" y="141"/>
                    <a:pt x="162" y="141"/>
                  </a:cubicBezTo>
                  <a:cubicBezTo>
                    <a:pt x="164" y="142"/>
                    <a:pt x="171" y="150"/>
                    <a:pt x="176" y="151"/>
                  </a:cubicBezTo>
                  <a:cubicBezTo>
                    <a:pt x="180" y="152"/>
                    <a:pt x="180" y="153"/>
                    <a:pt x="180" y="155"/>
                  </a:cubicBezTo>
                  <a:cubicBezTo>
                    <a:pt x="180" y="158"/>
                    <a:pt x="179" y="163"/>
                    <a:pt x="181" y="167"/>
                  </a:cubicBezTo>
                  <a:cubicBezTo>
                    <a:pt x="184" y="171"/>
                    <a:pt x="185" y="174"/>
                    <a:pt x="187" y="180"/>
                  </a:cubicBezTo>
                  <a:cubicBezTo>
                    <a:pt x="189" y="185"/>
                    <a:pt x="191" y="181"/>
                    <a:pt x="195" y="180"/>
                  </a:cubicBezTo>
                  <a:cubicBezTo>
                    <a:pt x="199" y="179"/>
                    <a:pt x="204" y="180"/>
                    <a:pt x="205" y="182"/>
                  </a:cubicBezTo>
                  <a:cubicBezTo>
                    <a:pt x="206" y="184"/>
                    <a:pt x="202" y="189"/>
                    <a:pt x="202" y="192"/>
                  </a:cubicBezTo>
                  <a:cubicBezTo>
                    <a:pt x="202" y="196"/>
                    <a:pt x="207" y="196"/>
                    <a:pt x="213" y="196"/>
                  </a:cubicBezTo>
                  <a:cubicBezTo>
                    <a:pt x="219" y="196"/>
                    <a:pt x="220" y="196"/>
                    <a:pt x="221" y="197"/>
                  </a:cubicBezTo>
                  <a:cubicBezTo>
                    <a:pt x="222" y="199"/>
                    <a:pt x="219" y="201"/>
                    <a:pt x="216" y="205"/>
                  </a:cubicBezTo>
                  <a:cubicBezTo>
                    <a:pt x="211" y="206"/>
                    <a:pt x="218" y="209"/>
                    <a:pt x="218" y="209"/>
                  </a:cubicBezTo>
                  <a:cubicBezTo>
                    <a:pt x="219" y="210"/>
                    <a:pt x="222" y="211"/>
                    <a:pt x="226" y="211"/>
                  </a:cubicBezTo>
                  <a:cubicBezTo>
                    <a:pt x="231" y="211"/>
                    <a:pt x="232" y="215"/>
                    <a:pt x="236" y="215"/>
                  </a:cubicBezTo>
                  <a:cubicBezTo>
                    <a:pt x="240" y="216"/>
                    <a:pt x="235" y="221"/>
                    <a:pt x="236" y="2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6" name="Freeform 978">
              <a:extLst>
                <a:ext uri="{FF2B5EF4-FFF2-40B4-BE49-F238E27FC236}">
                  <a16:creationId xmlns:a16="http://schemas.microsoft.com/office/drawing/2014/main" id="{25B39E87-B150-4607-885E-05A46B0B02F0}"/>
                </a:ext>
              </a:extLst>
            </p:cNvPr>
            <p:cNvSpPr>
              <a:spLocks/>
            </p:cNvSpPr>
            <p:nvPr/>
          </p:nvSpPr>
          <p:spPr bwMode="auto">
            <a:xfrm>
              <a:off x="2234438" y="5895198"/>
              <a:ext cx="123588" cy="75747"/>
            </a:xfrm>
            <a:custGeom>
              <a:avLst/>
              <a:gdLst>
                <a:gd name="T0" fmla="*/ 89 w 103"/>
                <a:gd name="T1" fmla="*/ 59 h 63"/>
                <a:gd name="T2" fmla="*/ 82 w 103"/>
                <a:gd name="T3" fmla="*/ 63 h 63"/>
                <a:gd name="T4" fmla="*/ 30 w 103"/>
                <a:gd name="T5" fmla="*/ 60 h 63"/>
                <a:gd name="T6" fmla="*/ 25 w 103"/>
                <a:gd name="T7" fmla="*/ 48 h 63"/>
                <a:gd name="T8" fmla="*/ 8 w 103"/>
                <a:gd name="T9" fmla="*/ 21 h 63"/>
                <a:gd name="T10" fmla="*/ 3 w 103"/>
                <a:gd name="T11" fmla="*/ 6 h 63"/>
                <a:gd name="T12" fmla="*/ 0 w 103"/>
                <a:gd name="T13" fmla="*/ 0 h 63"/>
                <a:gd name="T14" fmla="*/ 3 w 103"/>
                <a:gd name="T15" fmla="*/ 0 h 63"/>
                <a:gd name="T16" fmla="*/ 14 w 103"/>
                <a:gd name="T17" fmla="*/ 10 h 63"/>
                <a:gd name="T18" fmla="*/ 13 w 103"/>
                <a:gd name="T19" fmla="*/ 15 h 63"/>
                <a:gd name="T20" fmla="*/ 17 w 103"/>
                <a:gd name="T21" fmla="*/ 16 h 63"/>
                <a:gd name="T22" fmla="*/ 25 w 103"/>
                <a:gd name="T23" fmla="*/ 25 h 63"/>
                <a:gd name="T24" fmla="*/ 35 w 103"/>
                <a:gd name="T25" fmla="*/ 29 h 63"/>
                <a:gd name="T26" fmla="*/ 48 w 103"/>
                <a:gd name="T27" fmla="*/ 37 h 63"/>
                <a:gd name="T28" fmla="*/ 56 w 103"/>
                <a:gd name="T29" fmla="*/ 42 h 63"/>
                <a:gd name="T30" fmla="*/ 69 w 103"/>
                <a:gd name="T31" fmla="*/ 48 h 63"/>
                <a:gd name="T32" fmla="*/ 80 w 103"/>
                <a:gd name="T33" fmla="*/ 52 h 63"/>
                <a:gd name="T34" fmla="*/ 90 w 103"/>
                <a:gd name="T35" fmla="*/ 52 h 63"/>
                <a:gd name="T36" fmla="*/ 100 w 103"/>
                <a:gd name="T37" fmla="*/ 55 h 63"/>
                <a:gd name="T38" fmla="*/ 89 w 103"/>
                <a:gd name="T39"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63">
                  <a:moveTo>
                    <a:pt x="89" y="59"/>
                  </a:moveTo>
                  <a:cubicBezTo>
                    <a:pt x="83" y="60"/>
                    <a:pt x="83" y="61"/>
                    <a:pt x="82" y="63"/>
                  </a:cubicBezTo>
                  <a:cubicBezTo>
                    <a:pt x="55" y="54"/>
                    <a:pt x="30" y="60"/>
                    <a:pt x="30" y="60"/>
                  </a:cubicBezTo>
                  <a:cubicBezTo>
                    <a:pt x="27" y="58"/>
                    <a:pt x="26" y="51"/>
                    <a:pt x="25" y="48"/>
                  </a:cubicBezTo>
                  <a:cubicBezTo>
                    <a:pt x="23" y="44"/>
                    <a:pt x="9" y="25"/>
                    <a:pt x="8" y="21"/>
                  </a:cubicBezTo>
                  <a:cubicBezTo>
                    <a:pt x="7" y="18"/>
                    <a:pt x="3" y="8"/>
                    <a:pt x="3" y="6"/>
                  </a:cubicBezTo>
                  <a:cubicBezTo>
                    <a:pt x="2" y="5"/>
                    <a:pt x="1" y="2"/>
                    <a:pt x="0" y="0"/>
                  </a:cubicBezTo>
                  <a:cubicBezTo>
                    <a:pt x="1" y="0"/>
                    <a:pt x="2" y="0"/>
                    <a:pt x="3" y="0"/>
                  </a:cubicBezTo>
                  <a:cubicBezTo>
                    <a:pt x="6" y="0"/>
                    <a:pt x="9" y="4"/>
                    <a:pt x="14" y="10"/>
                  </a:cubicBezTo>
                  <a:cubicBezTo>
                    <a:pt x="18" y="16"/>
                    <a:pt x="14" y="10"/>
                    <a:pt x="13" y="15"/>
                  </a:cubicBezTo>
                  <a:cubicBezTo>
                    <a:pt x="12" y="19"/>
                    <a:pt x="13" y="15"/>
                    <a:pt x="17" y="16"/>
                  </a:cubicBezTo>
                  <a:cubicBezTo>
                    <a:pt x="22" y="17"/>
                    <a:pt x="23" y="23"/>
                    <a:pt x="25" y="25"/>
                  </a:cubicBezTo>
                  <a:cubicBezTo>
                    <a:pt x="26" y="26"/>
                    <a:pt x="28" y="28"/>
                    <a:pt x="35" y="29"/>
                  </a:cubicBezTo>
                  <a:cubicBezTo>
                    <a:pt x="42" y="30"/>
                    <a:pt x="43" y="35"/>
                    <a:pt x="48" y="37"/>
                  </a:cubicBezTo>
                  <a:cubicBezTo>
                    <a:pt x="53" y="39"/>
                    <a:pt x="52" y="40"/>
                    <a:pt x="56" y="42"/>
                  </a:cubicBezTo>
                  <a:cubicBezTo>
                    <a:pt x="60" y="43"/>
                    <a:pt x="62" y="45"/>
                    <a:pt x="69" y="48"/>
                  </a:cubicBezTo>
                  <a:cubicBezTo>
                    <a:pt x="76" y="50"/>
                    <a:pt x="73" y="50"/>
                    <a:pt x="80" y="52"/>
                  </a:cubicBezTo>
                  <a:cubicBezTo>
                    <a:pt x="87" y="54"/>
                    <a:pt x="86" y="53"/>
                    <a:pt x="90" y="52"/>
                  </a:cubicBezTo>
                  <a:cubicBezTo>
                    <a:pt x="93" y="50"/>
                    <a:pt x="96" y="52"/>
                    <a:pt x="100" y="55"/>
                  </a:cubicBezTo>
                  <a:cubicBezTo>
                    <a:pt x="103" y="58"/>
                    <a:pt x="97" y="59"/>
                    <a:pt x="89" y="5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7" name="Freeform 979">
              <a:extLst>
                <a:ext uri="{FF2B5EF4-FFF2-40B4-BE49-F238E27FC236}">
                  <a16:creationId xmlns:a16="http://schemas.microsoft.com/office/drawing/2014/main" id="{1A4872F3-76D6-4C27-ABF8-8349D5DE1DEB}"/>
                </a:ext>
              </a:extLst>
            </p:cNvPr>
            <p:cNvSpPr>
              <a:spLocks/>
            </p:cNvSpPr>
            <p:nvPr/>
          </p:nvSpPr>
          <p:spPr bwMode="auto">
            <a:xfrm>
              <a:off x="195242" y="2195548"/>
              <a:ext cx="123588" cy="61794"/>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8" name="Freeform 980">
              <a:extLst>
                <a:ext uri="{FF2B5EF4-FFF2-40B4-BE49-F238E27FC236}">
                  <a16:creationId xmlns:a16="http://schemas.microsoft.com/office/drawing/2014/main" id="{5574D06C-BB96-417F-B9E6-F9DEF2D86E0C}"/>
                </a:ext>
              </a:extLst>
            </p:cNvPr>
            <p:cNvSpPr>
              <a:spLocks/>
            </p:cNvSpPr>
            <p:nvPr/>
          </p:nvSpPr>
          <p:spPr bwMode="auto">
            <a:xfrm>
              <a:off x="1887" y="2139735"/>
              <a:ext cx="53820" cy="21927"/>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9" name="Freeform 981">
              <a:extLst>
                <a:ext uri="{FF2B5EF4-FFF2-40B4-BE49-F238E27FC236}">
                  <a16:creationId xmlns:a16="http://schemas.microsoft.com/office/drawing/2014/main" id="{4D29DC4A-5F17-4FFD-ABED-98D5C3D80094}"/>
                </a:ext>
              </a:extLst>
            </p:cNvPr>
            <p:cNvSpPr>
              <a:spLocks/>
            </p:cNvSpPr>
            <p:nvPr/>
          </p:nvSpPr>
          <p:spPr bwMode="auto">
            <a:xfrm>
              <a:off x="67668" y="2048041"/>
              <a:ext cx="41860" cy="17940"/>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0" name="Freeform 982">
              <a:extLst>
                <a:ext uri="{FF2B5EF4-FFF2-40B4-BE49-F238E27FC236}">
                  <a16:creationId xmlns:a16="http://schemas.microsoft.com/office/drawing/2014/main" id="{8983FB0C-585A-463E-9AFC-CB5B43EC5FFA}"/>
                </a:ext>
              </a:extLst>
            </p:cNvPr>
            <p:cNvSpPr>
              <a:spLocks/>
            </p:cNvSpPr>
            <p:nvPr/>
          </p:nvSpPr>
          <p:spPr bwMode="auto">
            <a:xfrm>
              <a:off x="-43960" y="1824786"/>
              <a:ext cx="1016608" cy="500330"/>
            </a:xfrm>
            <a:custGeom>
              <a:avLst/>
              <a:gdLst>
                <a:gd name="T0" fmla="*/ 660 w 851"/>
                <a:gd name="T1" fmla="*/ 404 h 419"/>
                <a:gd name="T2" fmla="*/ 644 w 851"/>
                <a:gd name="T3" fmla="*/ 394 h 419"/>
                <a:gd name="T4" fmla="*/ 620 w 851"/>
                <a:gd name="T5" fmla="*/ 404 h 419"/>
                <a:gd name="T6" fmla="*/ 590 w 851"/>
                <a:gd name="T7" fmla="*/ 389 h 419"/>
                <a:gd name="T8" fmla="*/ 622 w 851"/>
                <a:gd name="T9" fmla="*/ 372 h 419"/>
                <a:gd name="T10" fmla="*/ 643 w 851"/>
                <a:gd name="T11" fmla="*/ 346 h 419"/>
                <a:gd name="T12" fmla="*/ 596 w 851"/>
                <a:gd name="T13" fmla="*/ 339 h 419"/>
                <a:gd name="T14" fmla="*/ 646 w 851"/>
                <a:gd name="T15" fmla="*/ 312 h 419"/>
                <a:gd name="T16" fmla="*/ 596 w 851"/>
                <a:gd name="T17" fmla="*/ 319 h 419"/>
                <a:gd name="T18" fmla="*/ 571 w 851"/>
                <a:gd name="T19" fmla="*/ 284 h 419"/>
                <a:gd name="T20" fmla="*/ 516 w 851"/>
                <a:gd name="T21" fmla="*/ 278 h 419"/>
                <a:gd name="T22" fmla="*/ 474 w 851"/>
                <a:gd name="T23" fmla="*/ 266 h 419"/>
                <a:gd name="T24" fmla="*/ 443 w 851"/>
                <a:gd name="T25" fmla="*/ 260 h 419"/>
                <a:gd name="T26" fmla="*/ 422 w 851"/>
                <a:gd name="T27" fmla="*/ 279 h 419"/>
                <a:gd name="T28" fmla="*/ 378 w 851"/>
                <a:gd name="T29" fmla="*/ 286 h 419"/>
                <a:gd name="T30" fmla="*/ 326 w 851"/>
                <a:gd name="T31" fmla="*/ 293 h 419"/>
                <a:gd name="T32" fmla="*/ 392 w 851"/>
                <a:gd name="T33" fmla="*/ 259 h 419"/>
                <a:gd name="T34" fmla="*/ 377 w 851"/>
                <a:gd name="T35" fmla="*/ 256 h 419"/>
                <a:gd name="T36" fmla="*/ 327 w 851"/>
                <a:gd name="T37" fmla="*/ 279 h 419"/>
                <a:gd name="T38" fmla="*/ 285 w 851"/>
                <a:gd name="T39" fmla="*/ 303 h 419"/>
                <a:gd name="T40" fmla="*/ 223 w 851"/>
                <a:gd name="T41" fmla="*/ 331 h 419"/>
                <a:gd name="T42" fmla="*/ 157 w 851"/>
                <a:gd name="T43" fmla="*/ 357 h 419"/>
                <a:gd name="T44" fmla="*/ 91 w 851"/>
                <a:gd name="T45" fmla="*/ 384 h 419"/>
                <a:gd name="T46" fmla="*/ 38 w 851"/>
                <a:gd name="T47" fmla="*/ 397 h 419"/>
                <a:gd name="T48" fmla="*/ 28 w 851"/>
                <a:gd name="T49" fmla="*/ 404 h 419"/>
                <a:gd name="T50" fmla="*/ 23 w 851"/>
                <a:gd name="T51" fmla="*/ 386 h 419"/>
                <a:gd name="T52" fmla="*/ 89 w 851"/>
                <a:gd name="T53" fmla="*/ 362 h 419"/>
                <a:gd name="T54" fmla="*/ 160 w 851"/>
                <a:gd name="T55" fmla="*/ 336 h 419"/>
                <a:gd name="T56" fmla="*/ 177 w 851"/>
                <a:gd name="T57" fmla="*/ 304 h 419"/>
                <a:gd name="T58" fmla="*/ 124 w 851"/>
                <a:gd name="T59" fmla="*/ 312 h 419"/>
                <a:gd name="T60" fmla="*/ 135 w 851"/>
                <a:gd name="T61" fmla="*/ 288 h 419"/>
                <a:gd name="T62" fmla="*/ 97 w 851"/>
                <a:gd name="T63" fmla="*/ 269 h 419"/>
                <a:gd name="T64" fmla="*/ 122 w 851"/>
                <a:gd name="T65" fmla="*/ 249 h 419"/>
                <a:gd name="T66" fmla="*/ 151 w 851"/>
                <a:gd name="T67" fmla="*/ 219 h 419"/>
                <a:gd name="T68" fmla="*/ 200 w 851"/>
                <a:gd name="T69" fmla="*/ 199 h 419"/>
                <a:gd name="T70" fmla="*/ 254 w 851"/>
                <a:gd name="T71" fmla="*/ 188 h 419"/>
                <a:gd name="T72" fmla="*/ 306 w 851"/>
                <a:gd name="T73" fmla="*/ 171 h 419"/>
                <a:gd name="T74" fmla="*/ 273 w 851"/>
                <a:gd name="T75" fmla="*/ 165 h 419"/>
                <a:gd name="T76" fmla="*/ 241 w 851"/>
                <a:gd name="T77" fmla="*/ 146 h 419"/>
                <a:gd name="T78" fmla="*/ 287 w 851"/>
                <a:gd name="T79" fmla="*/ 119 h 419"/>
                <a:gd name="T80" fmla="*/ 319 w 851"/>
                <a:gd name="T81" fmla="*/ 123 h 419"/>
                <a:gd name="T82" fmla="*/ 361 w 851"/>
                <a:gd name="T83" fmla="*/ 121 h 419"/>
                <a:gd name="T84" fmla="*/ 372 w 851"/>
                <a:gd name="T85" fmla="*/ 107 h 419"/>
                <a:gd name="T86" fmla="*/ 346 w 851"/>
                <a:gd name="T87" fmla="*/ 70 h 419"/>
                <a:gd name="T88" fmla="*/ 404 w 851"/>
                <a:gd name="T89" fmla="*/ 54 h 419"/>
                <a:gd name="T90" fmla="*/ 467 w 851"/>
                <a:gd name="T91" fmla="*/ 36 h 419"/>
                <a:gd name="T92" fmla="*/ 522 w 851"/>
                <a:gd name="T93" fmla="*/ 21 h 419"/>
                <a:gd name="T94" fmla="*/ 617 w 851"/>
                <a:gd name="T95" fmla="*/ 5 h 419"/>
                <a:gd name="T96" fmla="*/ 665 w 851"/>
                <a:gd name="T97" fmla="*/ 11 h 419"/>
                <a:gd name="T98" fmla="*/ 714 w 851"/>
                <a:gd name="T99" fmla="*/ 20 h 419"/>
                <a:gd name="T100" fmla="*/ 795 w 851"/>
                <a:gd name="T101" fmla="*/ 30 h 419"/>
                <a:gd name="T102" fmla="*/ 851 w 851"/>
                <a:gd name="T103" fmla="*/ 40 h 419"/>
                <a:gd name="T104" fmla="*/ 610 w 851"/>
                <a:gd name="T105" fmla="*/ 269 h 419"/>
                <a:gd name="T106" fmla="*/ 608 w 851"/>
                <a:gd name="T107" fmla="*/ 304 h 419"/>
                <a:gd name="T108" fmla="*/ 654 w 851"/>
                <a:gd name="T109" fmla="*/ 286 h 419"/>
                <a:gd name="T110" fmla="*/ 667 w 851"/>
                <a:gd name="T111" fmla="*/ 297 h 419"/>
                <a:gd name="T112" fmla="*/ 668 w 851"/>
                <a:gd name="T113" fmla="*/ 334 h 419"/>
                <a:gd name="T114" fmla="*/ 666 w 851"/>
                <a:gd name="T115" fmla="*/ 36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419">
                  <a:moveTo>
                    <a:pt x="681" y="381"/>
                  </a:moveTo>
                  <a:cubicBezTo>
                    <a:pt x="680" y="383"/>
                    <a:pt x="679" y="384"/>
                    <a:pt x="676" y="386"/>
                  </a:cubicBezTo>
                  <a:cubicBezTo>
                    <a:pt x="673" y="388"/>
                    <a:pt x="671" y="388"/>
                    <a:pt x="668" y="393"/>
                  </a:cubicBezTo>
                  <a:cubicBezTo>
                    <a:pt x="665" y="398"/>
                    <a:pt x="666" y="401"/>
                    <a:pt x="660" y="404"/>
                  </a:cubicBezTo>
                  <a:cubicBezTo>
                    <a:pt x="654" y="408"/>
                    <a:pt x="648" y="409"/>
                    <a:pt x="645" y="412"/>
                  </a:cubicBezTo>
                  <a:cubicBezTo>
                    <a:pt x="643" y="413"/>
                    <a:pt x="638" y="413"/>
                    <a:pt x="636" y="414"/>
                  </a:cubicBezTo>
                  <a:cubicBezTo>
                    <a:pt x="638" y="406"/>
                    <a:pt x="640" y="410"/>
                    <a:pt x="646" y="405"/>
                  </a:cubicBezTo>
                  <a:cubicBezTo>
                    <a:pt x="652" y="399"/>
                    <a:pt x="641" y="399"/>
                    <a:pt x="644" y="394"/>
                  </a:cubicBezTo>
                  <a:cubicBezTo>
                    <a:pt x="648" y="388"/>
                    <a:pt x="640" y="394"/>
                    <a:pt x="629" y="391"/>
                  </a:cubicBezTo>
                  <a:cubicBezTo>
                    <a:pt x="619" y="388"/>
                    <a:pt x="636" y="386"/>
                    <a:pt x="639" y="382"/>
                  </a:cubicBezTo>
                  <a:cubicBezTo>
                    <a:pt x="641" y="377"/>
                    <a:pt x="634" y="378"/>
                    <a:pt x="625" y="385"/>
                  </a:cubicBezTo>
                  <a:cubicBezTo>
                    <a:pt x="617" y="392"/>
                    <a:pt x="623" y="393"/>
                    <a:pt x="620" y="404"/>
                  </a:cubicBezTo>
                  <a:cubicBezTo>
                    <a:pt x="618" y="415"/>
                    <a:pt x="616" y="408"/>
                    <a:pt x="607" y="414"/>
                  </a:cubicBezTo>
                  <a:cubicBezTo>
                    <a:pt x="597" y="419"/>
                    <a:pt x="593" y="410"/>
                    <a:pt x="591" y="406"/>
                  </a:cubicBezTo>
                  <a:cubicBezTo>
                    <a:pt x="589" y="402"/>
                    <a:pt x="600" y="398"/>
                    <a:pt x="602" y="393"/>
                  </a:cubicBezTo>
                  <a:cubicBezTo>
                    <a:pt x="603" y="388"/>
                    <a:pt x="591" y="393"/>
                    <a:pt x="590" y="389"/>
                  </a:cubicBezTo>
                  <a:cubicBezTo>
                    <a:pt x="590" y="386"/>
                    <a:pt x="591" y="386"/>
                    <a:pt x="593" y="384"/>
                  </a:cubicBezTo>
                  <a:cubicBezTo>
                    <a:pt x="594" y="382"/>
                    <a:pt x="599" y="384"/>
                    <a:pt x="605" y="384"/>
                  </a:cubicBezTo>
                  <a:cubicBezTo>
                    <a:pt x="611" y="384"/>
                    <a:pt x="614" y="384"/>
                    <a:pt x="614" y="375"/>
                  </a:cubicBezTo>
                  <a:cubicBezTo>
                    <a:pt x="614" y="366"/>
                    <a:pt x="620" y="373"/>
                    <a:pt x="622" y="372"/>
                  </a:cubicBezTo>
                  <a:cubicBezTo>
                    <a:pt x="623" y="370"/>
                    <a:pt x="630" y="368"/>
                    <a:pt x="633" y="367"/>
                  </a:cubicBezTo>
                  <a:cubicBezTo>
                    <a:pt x="637" y="365"/>
                    <a:pt x="648" y="359"/>
                    <a:pt x="652" y="352"/>
                  </a:cubicBezTo>
                  <a:cubicBezTo>
                    <a:pt x="657" y="345"/>
                    <a:pt x="654" y="340"/>
                    <a:pt x="653" y="331"/>
                  </a:cubicBezTo>
                  <a:cubicBezTo>
                    <a:pt x="652" y="323"/>
                    <a:pt x="651" y="338"/>
                    <a:pt x="643" y="346"/>
                  </a:cubicBezTo>
                  <a:cubicBezTo>
                    <a:pt x="635" y="353"/>
                    <a:pt x="635" y="347"/>
                    <a:pt x="617" y="347"/>
                  </a:cubicBezTo>
                  <a:cubicBezTo>
                    <a:pt x="599" y="347"/>
                    <a:pt x="617" y="352"/>
                    <a:pt x="610" y="365"/>
                  </a:cubicBezTo>
                  <a:cubicBezTo>
                    <a:pt x="603" y="378"/>
                    <a:pt x="588" y="373"/>
                    <a:pt x="593" y="369"/>
                  </a:cubicBezTo>
                  <a:cubicBezTo>
                    <a:pt x="598" y="365"/>
                    <a:pt x="596" y="349"/>
                    <a:pt x="596" y="339"/>
                  </a:cubicBezTo>
                  <a:cubicBezTo>
                    <a:pt x="597" y="330"/>
                    <a:pt x="606" y="337"/>
                    <a:pt x="607" y="336"/>
                  </a:cubicBezTo>
                  <a:cubicBezTo>
                    <a:pt x="609" y="335"/>
                    <a:pt x="619" y="335"/>
                    <a:pt x="629" y="331"/>
                  </a:cubicBezTo>
                  <a:cubicBezTo>
                    <a:pt x="639" y="328"/>
                    <a:pt x="636" y="331"/>
                    <a:pt x="647" y="326"/>
                  </a:cubicBezTo>
                  <a:cubicBezTo>
                    <a:pt x="658" y="321"/>
                    <a:pt x="647" y="319"/>
                    <a:pt x="646" y="312"/>
                  </a:cubicBezTo>
                  <a:cubicBezTo>
                    <a:pt x="644" y="306"/>
                    <a:pt x="646" y="312"/>
                    <a:pt x="633" y="321"/>
                  </a:cubicBezTo>
                  <a:cubicBezTo>
                    <a:pt x="620" y="330"/>
                    <a:pt x="628" y="319"/>
                    <a:pt x="628" y="309"/>
                  </a:cubicBezTo>
                  <a:cubicBezTo>
                    <a:pt x="628" y="300"/>
                    <a:pt x="622" y="307"/>
                    <a:pt x="618" y="320"/>
                  </a:cubicBezTo>
                  <a:cubicBezTo>
                    <a:pt x="614" y="333"/>
                    <a:pt x="599" y="323"/>
                    <a:pt x="596" y="319"/>
                  </a:cubicBezTo>
                  <a:cubicBezTo>
                    <a:pt x="592" y="316"/>
                    <a:pt x="592" y="309"/>
                    <a:pt x="592" y="306"/>
                  </a:cubicBezTo>
                  <a:cubicBezTo>
                    <a:pt x="593" y="304"/>
                    <a:pt x="591" y="300"/>
                    <a:pt x="583" y="296"/>
                  </a:cubicBezTo>
                  <a:cubicBezTo>
                    <a:pt x="576" y="292"/>
                    <a:pt x="576" y="290"/>
                    <a:pt x="583" y="286"/>
                  </a:cubicBezTo>
                  <a:cubicBezTo>
                    <a:pt x="589" y="282"/>
                    <a:pt x="585" y="283"/>
                    <a:pt x="571" y="284"/>
                  </a:cubicBezTo>
                  <a:cubicBezTo>
                    <a:pt x="557" y="285"/>
                    <a:pt x="562" y="284"/>
                    <a:pt x="561" y="281"/>
                  </a:cubicBezTo>
                  <a:cubicBezTo>
                    <a:pt x="560" y="278"/>
                    <a:pt x="555" y="281"/>
                    <a:pt x="548" y="278"/>
                  </a:cubicBezTo>
                  <a:cubicBezTo>
                    <a:pt x="541" y="275"/>
                    <a:pt x="538" y="277"/>
                    <a:pt x="534" y="274"/>
                  </a:cubicBezTo>
                  <a:cubicBezTo>
                    <a:pt x="529" y="272"/>
                    <a:pt x="522" y="277"/>
                    <a:pt x="516" y="278"/>
                  </a:cubicBezTo>
                  <a:cubicBezTo>
                    <a:pt x="510" y="279"/>
                    <a:pt x="500" y="282"/>
                    <a:pt x="503" y="277"/>
                  </a:cubicBezTo>
                  <a:cubicBezTo>
                    <a:pt x="506" y="273"/>
                    <a:pt x="489" y="270"/>
                    <a:pt x="485" y="268"/>
                  </a:cubicBezTo>
                  <a:cubicBezTo>
                    <a:pt x="482" y="266"/>
                    <a:pt x="466" y="273"/>
                    <a:pt x="460" y="272"/>
                  </a:cubicBezTo>
                  <a:cubicBezTo>
                    <a:pt x="454" y="271"/>
                    <a:pt x="467" y="266"/>
                    <a:pt x="474" y="266"/>
                  </a:cubicBezTo>
                  <a:cubicBezTo>
                    <a:pt x="482" y="266"/>
                    <a:pt x="477" y="261"/>
                    <a:pt x="478" y="255"/>
                  </a:cubicBezTo>
                  <a:cubicBezTo>
                    <a:pt x="479" y="250"/>
                    <a:pt x="468" y="252"/>
                    <a:pt x="466" y="250"/>
                  </a:cubicBezTo>
                  <a:cubicBezTo>
                    <a:pt x="464" y="248"/>
                    <a:pt x="455" y="253"/>
                    <a:pt x="449" y="251"/>
                  </a:cubicBezTo>
                  <a:cubicBezTo>
                    <a:pt x="444" y="250"/>
                    <a:pt x="459" y="256"/>
                    <a:pt x="443" y="260"/>
                  </a:cubicBezTo>
                  <a:cubicBezTo>
                    <a:pt x="427" y="264"/>
                    <a:pt x="441" y="266"/>
                    <a:pt x="435" y="267"/>
                  </a:cubicBezTo>
                  <a:cubicBezTo>
                    <a:pt x="428" y="268"/>
                    <a:pt x="429" y="269"/>
                    <a:pt x="433" y="272"/>
                  </a:cubicBezTo>
                  <a:cubicBezTo>
                    <a:pt x="437" y="276"/>
                    <a:pt x="438" y="276"/>
                    <a:pt x="434" y="279"/>
                  </a:cubicBezTo>
                  <a:cubicBezTo>
                    <a:pt x="429" y="283"/>
                    <a:pt x="425" y="282"/>
                    <a:pt x="422" y="279"/>
                  </a:cubicBezTo>
                  <a:cubicBezTo>
                    <a:pt x="419" y="277"/>
                    <a:pt x="420" y="279"/>
                    <a:pt x="413" y="278"/>
                  </a:cubicBezTo>
                  <a:cubicBezTo>
                    <a:pt x="405" y="277"/>
                    <a:pt x="408" y="278"/>
                    <a:pt x="403" y="277"/>
                  </a:cubicBezTo>
                  <a:cubicBezTo>
                    <a:pt x="397" y="276"/>
                    <a:pt x="397" y="279"/>
                    <a:pt x="392" y="279"/>
                  </a:cubicBezTo>
                  <a:cubicBezTo>
                    <a:pt x="388" y="279"/>
                    <a:pt x="388" y="283"/>
                    <a:pt x="378" y="286"/>
                  </a:cubicBezTo>
                  <a:cubicBezTo>
                    <a:pt x="368" y="289"/>
                    <a:pt x="372" y="289"/>
                    <a:pt x="362" y="292"/>
                  </a:cubicBezTo>
                  <a:cubicBezTo>
                    <a:pt x="352" y="295"/>
                    <a:pt x="355" y="294"/>
                    <a:pt x="343" y="297"/>
                  </a:cubicBezTo>
                  <a:cubicBezTo>
                    <a:pt x="330" y="300"/>
                    <a:pt x="335" y="301"/>
                    <a:pt x="324" y="301"/>
                  </a:cubicBezTo>
                  <a:cubicBezTo>
                    <a:pt x="313" y="301"/>
                    <a:pt x="323" y="296"/>
                    <a:pt x="326" y="293"/>
                  </a:cubicBezTo>
                  <a:cubicBezTo>
                    <a:pt x="329" y="291"/>
                    <a:pt x="337" y="287"/>
                    <a:pt x="339" y="284"/>
                  </a:cubicBezTo>
                  <a:cubicBezTo>
                    <a:pt x="340" y="281"/>
                    <a:pt x="349" y="281"/>
                    <a:pt x="355" y="279"/>
                  </a:cubicBezTo>
                  <a:cubicBezTo>
                    <a:pt x="360" y="277"/>
                    <a:pt x="366" y="272"/>
                    <a:pt x="371" y="268"/>
                  </a:cubicBezTo>
                  <a:cubicBezTo>
                    <a:pt x="377" y="264"/>
                    <a:pt x="384" y="261"/>
                    <a:pt x="392" y="259"/>
                  </a:cubicBezTo>
                  <a:cubicBezTo>
                    <a:pt x="399" y="256"/>
                    <a:pt x="401" y="255"/>
                    <a:pt x="412" y="253"/>
                  </a:cubicBezTo>
                  <a:cubicBezTo>
                    <a:pt x="422" y="252"/>
                    <a:pt x="419" y="252"/>
                    <a:pt x="422" y="249"/>
                  </a:cubicBezTo>
                  <a:cubicBezTo>
                    <a:pt x="424" y="245"/>
                    <a:pt x="408" y="249"/>
                    <a:pt x="396" y="251"/>
                  </a:cubicBezTo>
                  <a:cubicBezTo>
                    <a:pt x="384" y="253"/>
                    <a:pt x="387" y="254"/>
                    <a:pt x="377" y="256"/>
                  </a:cubicBezTo>
                  <a:cubicBezTo>
                    <a:pt x="367" y="259"/>
                    <a:pt x="371" y="261"/>
                    <a:pt x="367" y="261"/>
                  </a:cubicBezTo>
                  <a:cubicBezTo>
                    <a:pt x="363" y="262"/>
                    <a:pt x="366" y="264"/>
                    <a:pt x="352" y="268"/>
                  </a:cubicBezTo>
                  <a:cubicBezTo>
                    <a:pt x="339" y="272"/>
                    <a:pt x="348" y="271"/>
                    <a:pt x="340" y="273"/>
                  </a:cubicBezTo>
                  <a:cubicBezTo>
                    <a:pt x="331" y="275"/>
                    <a:pt x="338" y="279"/>
                    <a:pt x="327" y="279"/>
                  </a:cubicBezTo>
                  <a:cubicBezTo>
                    <a:pt x="317" y="279"/>
                    <a:pt x="321" y="281"/>
                    <a:pt x="311" y="282"/>
                  </a:cubicBezTo>
                  <a:cubicBezTo>
                    <a:pt x="301" y="282"/>
                    <a:pt x="308" y="287"/>
                    <a:pt x="297" y="288"/>
                  </a:cubicBezTo>
                  <a:cubicBezTo>
                    <a:pt x="286" y="289"/>
                    <a:pt x="283" y="293"/>
                    <a:pt x="278" y="296"/>
                  </a:cubicBezTo>
                  <a:cubicBezTo>
                    <a:pt x="273" y="299"/>
                    <a:pt x="281" y="301"/>
                    <a:pt x="285" y="303"/>
                  </a:cubicBezTo>
                  <a:cubicBezTo>
                    <a:pt x="288" y="305"/>
                    <a:pt x="283" y="309"/>
                    <a:pt x="277" y="313"/>
                  </a:cubicBezTo>
                  <a:cubicBezTo>
                    <a:pt x="271" y="316"/>
                    <a:pt x="271" y="316"/>
                    <a:pt x="261" y="320"/>
                  </a:cubicBezTo>
                  <a:cubicBezTo>
                    <a:pt x="251" y="323"/>
                    <a:pt x="256" y="321"/>
                    <a:pt x="241" y="325"/>
                  </a:cubicBezTo>
                  <a:cubicBezTo>
                    <a:pt x="226" y="328"/>
                    <a:pt x="235" y="327"/>
                    <a:pt x="223" y="331"/>
                  </a:cubicBezTo>
                  <a:cubicBezTo>
                    <a:pt x="212" y="335"/>
                    <a:pt x="221" y="332"/>
                    <a:pt x="203" y="339"/>
                  </a:cubicBezTo>
                  <a:cubicBezTo>
                    <a:pt x="185" y="346"/>
                    <a:pt x="199" y="341"/>
                    <a:pt x="188" y="342"/>
                  </a:cubicBezTo>
                  <a:cubicBezTo>
                    <a:pt x="177" y="343"/>
                    <a:pt x="185" y="344"/>
                    <a:pt x="174" y="350"/>
                  </a:cubicBezTo>
                  <a:cubicBezTo>
                    <a:pt x="162" y="355"/>
                    <a:pt x="169" y="354"/>
                    <a:pt x="157" y="357"/>
                  </a:cubicBezTo>
                  <a:cubicBezTo>
                    <a:pt x="146" y="360"/>
                    <a:pt x="149" y="361"/>
                    <a:pt x="139" y="361"/>
                  </a:cubicBezTo>
                  <a:cubicBezTo>
                    <a:pt x="129" y="361"/>
                    <a:pt x="124" y="367"/>
                    <a:pt x="114" y="367"/>
                  </a:cubicBezTo>
                  <a:cubicBezTo>
                    <a:pt x="104" y="367"/>
                    <a:pt x="111" y="369"/>
                    <a:pt x="99" y="373"/>
                  </a:cubicBezTo>
                  <a:cubicBezTo>
                    <a:pt x="87" y="377"/>
                    <a:pt x="97" y="377"/>
                    <a:pt x="91" y="384"/>
                  </a:cubicBezTo>
                  <a:cubicBezTo>
                    <a:pt x="86" y="392"/>
                    <a:pt x="81" y="384"/>
                    <a:pt x="73" y="386"/>
                  </a:cubicBezTo>
                  <a:cubicBezTo>
                    <a:pt x="65" y="388"/>
                    <a:pt x="60" y="391"/>
                    <a:pt x="57" y="388"/>
                  </a:cubicBezTo>
                  <a:cubicBezTo>
                    <a:pt x="54" y="385"/>
                    <a:pt x="47" y="390"/>
                    <a:pt x="44" y="390"/>
                  </a:cubicBezTo>
                  <a:cubicBezTo>
                    <a:pt x="41" y="390"/>
                    <a:pt x="44" y="392"/>
                    <a:pt x="38" y="397"/>
                  </a:cubicBezTo>
                  <a:cubicBezTo>
                    <a:pt x="32" y="402"/>
                    <a:pt x="41" y="399"/>
                    <a:pt x="47" y="401"/>
                  </a:cubicBezTo>
                  <a:cubicBezTo>
                    <a:pt x="52" y="402"/>
                    <a:pt x="48" y="404"/>
                    <a:pt x="42" y="408"/>
                  </a:cubicBezTo>
                  <a:cubicBezTo>
                    <a:pt x="36" y="412"/>
                    <a:pt x="36" y="409"/>
                    <a:pt x="30" y="409"/>
                  </a:cubicBezTo>
                  <a:cubicBezTo>
                    <a:pt x="23" y="409"/>
                    <a:pt x="31" y="404"/>
                    <a:pt x="28" y="404"/>
                  </a:cubicBezTo>
                  <a:cubicBezTo>
                    <a:pt x="24" y="405"/>
                    <a:pt x="22" y="404"/>
                    <a:pt x="22" y="401"/>
                  </a:cubicBezTo>
                  <a:cubicBezTo>
                    <a:pt x="21" y="398"/>
                    <a:pt x="18" y="403"/>
                    <a:pt x="9" y="402"/>
                  </a:cubicBezTo>
                  <a:cubicBezTo>
                    <a:pt x="0" y="402"/>
                    <a:pt x="8" y="398"/>
                    <a:pt x="10" y="394"/>
                  </a:cubicBezTo>
                  <a:cubicBezTo>
                    <a:pt x="13" y="390"/>
                    <a:pt x="23" y="392"/>
                    <a:pt x="23" y="386"/>
                  </a:cubicBezTo>
                  <a:cubicBezTo>
                    <a:pt x="23" y="381"/>
                    <a:pt x="31" y="385"/>
                    <a:pt x="42" y="384"/>
                  </a:cubicBezTo>
                  <a:cubicBezTo>
                    <a:pt x="53" y="383"/>
                    <a:pt x="45" y="383"/>
                    <a:pt x="50" y="380"/>
                  </a:cubicBezTo>
                  <a:cubicBezTo>
                    <a:pt x="56" y="378"/>
                    <a:pt x="58" y="375"/>
                    <a:pt x="72" y="370"/>
                  </a:cubicBezTo>
                  <a:cubicBezTo>
                    <a:pt x="85" y="366"/>
                    <a:pt x="79" y="367"/>
                    <a:pt x="89" y="362"/>
                  </a:cubicBezTo>
                  <a:cubicBezTo>
                    <a:pt x="98" y="356"/>
                    <a:pt x="97" y="360"/>
                    <a:pt x="107" y="359"/>
                  </a:cubicBezTo>
                  <a:cubicBezTo>
                    <a:pt x="117" y="357"/>
                    <a:pt x="115" y="354"/>
                    <a:pt x="120" y="350"/>
                  </a:cubicBezTo>
                  <a:cubicBezTo>
                    <a:pt x="125" y="345"/>
                    <a:pt x="128" y="345"/>
                    <a:pt x="143" y="343"/>
                  </a:cubicBezTo>
                  <a:cubicBezTo>
                    <a:pt x="158" y="341"/>
                    <a:pt x="152" y="342"/>
                    <a:pt x="160" y="336"/>
                  </a:cubicBezTo>
                  <a:cubicBezTo>
                    <a:pt x="168" y="330"/>
                    <a:pt x="167" y="330"/>
                    <a:pt x="172" y="326"/>
                  </a:cubicBezTo>
                  <a:cubicBezTo>
                    <a:pt x="178" y="321"/>
                    <a:pt x="186" y="319"/>
                    <a:pt x="198" y="314"/>
                  </a:cubicBezTo>
                  <a:cubicBezTo>
                    <a:pt x="211" y="309"/>
                    <a:pt x="198" y="311"/>
                    <a:pt x="190" y="312"/>
                  </a:cubicBezTo>
                  <a:cubicBezTo>
                    <a:pt x="182" y="313"/>
                    <a:pt x="181" y="310"/>
                    <a:pt x="177" y="304"/>
                  </a:cubicBezTo>
                  <a:cubicBezTo>
                    <a:pt x="174" y="299"/>
                    <a:pt x="168" y="311"/>
                    <a:pt x="164" y="314"/>
                  </a:cubicBezTo>
                  <a:cubicBezTo>
                    <a:pt x="161" y="317"/>
                    <a:pt x="159" y="319"/>
                    <a:pt x="151" y="318"/>
                  </a:cubicBezTo>
                  <a:cubicBezTo>
                    <a:pt x="143" y="317"/>
                    <a:pt x="150" y="308"/>
                    <a:pt x="146" y="304"/>
                  </a:cubicBezTo>
                  <a:cubicBezTo>
                    <a:pt x="143" y="300"/>
                    <a:pt x="131" y="308"/>
                    <a:pt x="124" y="312"/>
                  </a:cubicBezTo>
                  <a:cubicBezTo>
                    <a:pt x="117" y="317"/>
                    <a:pt x="120" y="315"/>
                    <a:pt x="104" y="317"/>
                  </a:cubicBezTo>
                  <a:cubicBezTo>
                    <a:pt x="88" y="320"/>
                    <a:pt x="98" y="310"/>
                    <a:pt x="102" y="309"/>
                  </a:cubicBezTo>
                  <a:cubicBezTo>
                    <a:pt x="107" y="309"/>
                    <a:pt x="111" y="307"/>
                    <a:pt x="120" y="298"/>
                  </a:cubicBezTo>
                  <a:cubicBezTo>
                    <a:pt x="130" y="289"/>
                    <a:pt x="134" y="291"/>
                    <a:pt x="135" y="288"/>
                  </a:cubicBezTo>
                  <a:cubicBezTo>
                    <a:pt x="137" y="285"/>
                    <a:pt x="148" y="272"/>
                    <a:pt x="148" y="267"/>
                  </a:cubicBezTo>
                  <a:cubicBezTo>
                    <a:pt x="148" y="262"/>
                    <a:pt x="139" y="277"/>
                    <a:pt x="124" y="281"/>
                  </a:cubicBezTo>
                  <a:cubicBezTo>
                    <a:pt x="108" y="285"/>
                    <a:pt x="108" y="283"/>
                    <a:pt x="102" y="282"/>
                  </a:cubicBezTo>
                  <a:cubicBezTo>
                    <a:pt x="95" y="281"/>
                    <a:pt x="98" y="277"/>
                    <a:pt x="97" y="269"/>
                  </a:cubicBezTo>
                  <a:cubicBezTo>
                    <a:pt x="96" y="262"/>
                    <a:pt x="108" y="263"/>
                    <a:pt x="113" y="261"/>
                  </a:cubicBezTo>
                  <a:cubicBezTo>
                    <a:pt x="118" y="260"/>
                    <a:pt x="133" y="261"/>
                    <a:pt x="136" y="258"/>
                  </a:cubicBezTo>
                  <a:cubicBezTo>
                    <a:pt x="140" y="254"/>
                    <a:pt x="128" y="257"/>
                    <a:pt x="118" y="256"/>
                  </a:cubicBezTo>
                  <a:cubicBezTo>
                    <a:pt x="107" y="255"/>
                    <a:pt x="116" y="252"/>
                    <a:pt x="122" y="249"/>
                  </a:cubicBezTo>
                  <a:cubicBezTo>
                    <a:pt x="128" y="245"/>
                    <a:pt x="117" y="244"/>
                    <a:pt x="118" y="240"/>
                  </a:cubicBezTo>
                  <a:cubicBezTo>
                    <a:pt x="118" y="236"/>
                    <a:pt x="118" y="236"/>
                    <a:pt x="120" y="234"/>
                  </a:cubicBezTo>
                  <a:cubicBezTo>
                    <a:pt x="121" y="232"/>
                    <a:pt x="127" y="231"/>
                    <a:pt x="132" y="229"/>
                  </a:cubicBezTo>
                  <a:cubicBezTo>
                    <a:pt x="137" y="227"/>
                    <a:pt x="142" y="224"/>
                    <a:pt x="151" y="219"/>
                  </a:cubicBezTo>
                  <a:cubicBezTo>
                    <a:pt x="160" y="214"/>
                    <a:pt x="156" y="218"/>
                    <a:pt x="162" y="215"/>
                  </a:cubicBezTo>
                  <a:cubicBezTo>
                    <a:pt x="168" y="212"/>
                    <a:pt x="174" y="215"/>
                    <a:pt x="175" y="210"/>
                  </a:cubicBezTo>
                  <a:cubicBezTo>
                    <a:pt x="177" y="206"/>
                    <a:pt x="181" y="208"/>
                    <a:pt x="186" y="204"/>
                  </a:cubicBezTo>
                  <a:cubicBezTo>
                    <a:pt x="190" y="200"/>
                    <a:pt x="191" y="202"/>
                    <a:pt x="200" y="199"/>
                  </a:cubicBezTo>
                  <a:cubicBezTo>
                    <a:pt x="209" y="195"/>
                    <a:pt x="214" y="192"/>
                    <a:pt x="215" y="198"/>
                  </a:cubicBezTo>
                  <a:cubicBezTo>
                    <a:pt x="215" y="203"/>
                    <a:pt x="218" y="200"/>
                    <a:pt x="223" y="199"/>
                  </a:cubicBezTo>
                  <a:cubicBezTo>
                    <a:pt x="229" y="198"/>
                    <a:pt x="235" y="194"/>
                    <a:pt x="236" y="193"/>
                  </a:cubicBezTo>
                  <a:cubicBezTo>
                    <a:pt x="237" y="192"/>
                    <a:pt x="250" y="188"/>
                    <a:pt x="254" y="188"/>
                  </a:cubicBezTo>
                  <a:cubicBezTo>
                    <a:pt x="258" y="187"/>
                    <a:pt x="261" y="188"/>
                    <a:pt x="266" y="186"/>
                  </a:cubicBezTo>
                  <a:cubicBezTo>
                    <a:pt x="271" y="185"/>
                    <a:pt x="270" y="187"/>
                    <a:pt x="279" y="188"/>
                  </a:cubicBezTo>
                  <a:cubicBezTo>
                    <a:pt x="289" y="188"/>
                    <a:pt x="287" y="184"/>
                    <a:pt x="292" y="178"/>
                  </a:cubicBezTo>
                  <a:cubicBezTo>
                    <a:pt x="296" y="173"/>
                    <a:pt x="299" y="173"/>
                    <a:pt x="306" y="171"/>
                  </a:cubicBezTo>
                  <a:cubicBezTo>
                    <a:pt x="313" y="168"/>
                    <a:pt x="321" y="163"/>
                    <a:pt x="329" y="155"/>
                  </a:cubicBezTo>
                  <a:cubicBezTo>
                    <a:pt x="337" y="147"/>
                    <a:pt x="326" y="156"/>
                    <a:pt x="317" y="158"/>
                  </a:cubicBezTo>
                  <a:cubicBezTo>
                    <a:pt x="308" y="160"/>
                    <a:pt x="306" y="161"/>
                    <a:pt x="294" y="164"/>
                  </a:cubicBezTo>
                  <a:cubicBezTo>
                    <a:pt x="283" y="166"/>
                    <a:pt x="281" y="166"/>
                    <a:pt x="273" y="165"/>
                  </a:cubicBezTo>
                  <a:cubicBezTo>
                    <a:pt x="265" y="163"/>
                    <a:pt x="267" y="165"/>
                    <a:pt x="250" y="162"/>
                  </a:cubicBezTo>
                  <a:cubicBezTo>
                    <a:pt x="233" y="160"/>
                    <a:pt x="236" y="166"/>
                    <a:pt x="220" y="163"/>
                  </a:cubicBezTo>
                  <a:cubicBezTo>
                    <a:pt x="204" y="160"/>
                    <a:pt x="220" y="153"/>
                    <a:pt x="223" y="150"/>
                  </a:cubicBezTo>
                  <a:cubicBezTo>
                    <a:pt x="226" y="147"/>
                    <a:pt x="237" y="149"/>
                    <a:pt x="241" y="146"/>
                  </a:cubicBezTo>
                  <a:cubicBezTo>
                    <a:pt x="244" y="144"/>
                    <a:pt x="221" y="144"/>
                    <a:pt x="217" y="137"/>
                  </a:cubicBezTo>
                  <a:cubicBezTo>
                    <a:pt x="213" y="130"/>
                    <a:pt x="227" y="134"/>
                    <a:pt x="240" y="129"/>
                  </a:cubicBezTo>
                  <a:cubicBezTo>
                    <a:pt x="252" y="123"/>
                    <a:pt x="251" y="125"/>
                    <a:pt x="268" y="124"/>
                  </a:cubicBezTo>
                  <a:cubicBezTo>
                    <a:pt x="284" y="123"/>
                    <a:pt x="280" y="124"/>
                    <a:pt x="287" y="119"/>
                  </a:cubicBezTo>
                  <a:cubicBezTo>
                    <a:pt x="294" y="113"/>
                    <a:pt x="297" y="116"/>
                    <a:pt x="300" y="115"/>
                  </a:cubicBezTo>
                  <a:cubicBezTo>
                    <a:pt x="303" y="113"/>
                    <a:pt x="313" y="112"/>
                    <a:pt x="323" y="110"/>
                  </a:cubicBezTo>
                  <a:cubicBezTo>
                    <a:pt x="333" y="109"/>
                    <a:pt x="332" y="114"/>
                    <a:pt x="329" y="115"/>
                  </a:cubicBezTo>
                  <a:cubicBezTo>
                    <a:pt x="327" y="116"/>
                    <a:pt x="325" y="118"/>
                    <a:pt x="319" y="123"/>
                  </a:cubicBezTo>
                  <a:cubicBezTo>
                    <a:pt x="314" y="128"/>
                    <a:pt x="321" y="125"/>
                    <a:pt x="329" y="126"/>
                  </a:cubicBezTo>
                  <a:cubicBezTo>
                    <a:pt x="337" y="127"/>
                    <a:pt x="334" y="126"/>
                    <a:pt x="340" y="125"/>
                  </a:cubicBezTo>
                  <a:cubicBezTo>
                    <a:pt x="346" y="124"/>
                    <a:pt x="345" y="126"/>
                    <a:pt x="354" y="126"/>
                  </a:cubicBezTo>
                  <a:cubicBezTo>
                    <a:pt x="363" y="126"/>
                    <a:pt x="359" y="124"/>
                    <a:pt x="361" y="121"/>
                  </a:cubicBezTo>
                  <a:cubicBezTo>
                    <a:pt x="364" y="118"/>
                    <a:pt x="364" y="121"/>
                    <a:pt x="372" y="122"/>
                  </a:cubicBezTo>
                  <a:cubicBezTo>
                    <a:pt x="380" y="122"/>
                    <a:pt x="372" y="115"/>
                    <a:pt x="372" y="114"/>
                  </a:cubicBezTo>
                  <a:cubicBezTo>
                    <a:pt x="372" y="112"/>
                    <a:pt x="378" y="109"/>
                    <a:pt x="382" y="106"/>
                  </a:cubicBezTo>
                  <a:cubicBezTo>
                    <a:pt x="387" y="102"/>
                    <a:pt x="375" y="107"/>
                    <a:pt x="372" y="107"/>
                  </a:cubicBezTo>
                  <a:cubicBezTo>
                    <a:pt x="369" y="107"/>
                    <a:pt x="361" y="103"/>
                    <a:pt x="359" y="103"/>
                  </a:cubicBezTo>
                  <a:cubicBezTo>
                    <a:pt x="356" y="102"/>
                    <a:pt x="357" y="95"/>
                    <a:pt x="359" y="94"/>
                  </a:cubicBezTo>
                  <a:cubicBezTo>
                    <a:pt x="361" y="92"/>
                    <a:pt x="357" y="86"/>
                    <a:pt x="357" y="85"/>
                  </a:cubicBezTo>
                  <a:cubicBezTo>
                    <a:pt x="357" y="83"/>
                    <a:pt x="348" y="73"/>
                    <a:pt x="346" y="70"/>
                  </a:cubicBezTo>
                  <a:cubicBezTo>
                    <a:pt x="344" y="66"/>
                    <a:pt x="355" y="65"/>
                    <a:pt x="359" y="61"/>
                  </a:cubicBezTo>
                  <a:cubicBezTo>
                    <a:pt x="362" y="58"/>
                    <a:pt x="367" y="60"/>
                    <a:pt x="375" y="59"/>
                  </a:cubicBezTo>
                  <a:cubicBezTo>
                    <a:pt x="382" y="58"/>
                    <a:pt x="385" y="58"/>
                    <a:pt x="390" y="58"/>
                  </a:cubicBezTo>
                  <a:cubicBezTo>
                    <a:pt x="395" y="57"/>
                    <a:pt x="395" y="56"/>
                    <a:pt x="404" y="54"/>
                  </a:cubicBezTo>
                  <a:cubicBezTo>
                    <a:pt x="413" y="52"/>
                    <a:pt x="412" y="53"/>
                    <a:pt x="421" y="51"/>
                  </a:cubicBezTo>
                  <a:cubicBezTo>
                    <a:pt x="430" y="49"/>
                    <a:pt x="427" y="50"/>
                    <a:pt x="438" y="49"/>
                  </a:cubicBezTo>
                  <a:cubicBezTo>
                    <a:pt x="448" y="47"/>
                    <a:pt x="449" y="42"/>
                    <a:pt x="449" y="42"/>
                  </a:cubicBezTo>
                  <a:cubicBezTo>
                    <a:pt x="449" y="42"/>
                    <a:pt x="461" y="39"/>
                    <a:pt x="467" y="36"/>
                  </a:cubicBezTo>
                  <a:cubicBezTo>
                    <a:pt x="473" y="34"/>
                    <a:pt x="474" y="34"/>
                    <a:pt x="480" y="31"/>
                  </a:cubicBezTo>
                  <a:cubicBezTo>
                    <a:pt x="485" y="28"/>
                    <a:pt x="489" y="28"/>
                    <a:pt x="495" y="24"/>
                  </a:cubicBezTo>
                  <a:cubicBezTo>
                    <a:pt x="501" y="21"/>
                    <a:pt x="507" y="25"/>
                    <a:pt x="510" y="24"/>
                  </a:cubicBezTo>
                  <a:cubicBezTo>
                    <a:pt x="513" y="22"/>
                    <a:pt x="515" y="23"/>
                    <a:pt x="522" y="21"/>
                  </a:cubicBezTo>
                  <a:cubicBezTo>
                    <a:pt x="528" y="19"/>
                    <a:pt x="539" y="21"/>
                    <a:pt x="543" y="19"/>
                  </a:cubicBezTo>
                  <a:cubicBezTo>
                    <a:pt x="547" y="17"/>
                    <a:pt x="553" y="17"/>
                    <a:pt x="565" y="13"/>
                  </a:cubicBezTo>
                  <a:cubicBezTo>
                    <a:pt x="577" y="9"/>
                    <a:pt x="578" y="14"/>
                    <a:pt x="586" y="13"/>
                  </a:cubicBezTo>
                  <a:cubicBezTo>
                    <a:pt x="595" y="12"/>
                    <a:pt x="602" y="9"/>
                    <a:pt x="617" y="5"/>
                  </a:cubicBezTo>
                  <a:cubicBezTo>
                    <a:pt x="633" y="0"/>
                    <a:pt x="623" y="2"/>
                    <a:pt x="632" y="1"/>
                  </a:cubicBezTo>
                  <a:cubicBezTo>
                    <a:pt x="642" y="1"/>
                    <a:pt x="643" y="5"/>
                    <a:pt x="651" y="6"/>
                  </a:cubicBezTo>
                  <a:cubicBezTo>
                    <a:pt x="660" y="6"/>
                    <a:pt x="655" y="7"/>
                    <a:pt x="651" y="10"/>
                  </a:cubicBezTo>
                  <a:cubicBezTo>
                    <a:pt x="647" y="12"/>
                    <a:pt x="652" y="11"/>
                    <a:pt x="665" y="11"/>
                  </a:cubicBezTo>
                  <a:cubicBezTo>
                    <a:pt x="679" y="11"/>
                    <a:pt x="675" y="9"/>
                    <a:pt x="684" y="10"/>
                  </a:cubicBezTo>
                  <a:cubicBezTo>
                    <a:pt x="692" y="11"/>
                    <a:pt x="689" y="15"/>
                    <a:pt x="687" y="20"/>
                  </a:cubicBezTo>
                  <a:cubicBezTo>
                    <a:pt x="685" y="25"/>
                    <a:pt x="689" y="22"/>
                    <a:pt x="697" y="21"/>
                  </a:cubicBezTo>
                  <a:cubicBezTo>
                    <a:pt x="705" y="19"/>
                    <a:pt x="702" y="20"/>
                    <a:pt x="714" y="20"/>
                  </a:cubicBezTo>
                  <a:cubicBezTo>
                    <a:pt x="725" y="20"/>
                    <a:pt x="722" y="21"/>
                    <a:pt x="730" y="22"/>
                  </a:cubicBezTo>
                  <a:cubicBezTo>
                    <a:pt x="738" y="23"/>
                    <a:pt x="745" y="25"/>
                    <a:pt x="755" y="27"/>
                  </a:cubicBezTo>
                  <a:cubicBezTo>
                    <a:pt x="764" y="29"/>
                    <a:pt x="761" y="27"/>
                    <a:pt x="773" y="25"/>
                  </a:cubicBezTo>
                  <a:cubicBezTo>
                    <a:pt x="785" y="24"/>
                    <a:pt x="779" y="26"/>
                    <a:pt x="795" y="30"/>
                  </a:cubicBezTo>
                  <a:cubicBezTo>
                    <a:pt x="810" y="33"/>
                    <a:pt x="800" y="30"/>
                    <a:pt x="810" y="27"/>
                  </a:cubicBezTo>
                  <a:cubicBezTo>
                    <a:pt x="820" y="25"/>
                    <a:pt x="815" y="27"/>
                    <a:pt x="826" y="27"/>
                  </a:cubicBezTo>
                  <a:cubicBezTo>
                    <a:pt x="837" y="27"/>
                    <a:pt x="834" y="29"/>
                    <a:pt x="844" y="36"/>
                  </a:cubicBezTo>
                  <a:cubicBezTo>
                    <a:pt x="849" y="40"/>
                    <a:pt x="851" y="40"/>
                    <a:pt x="851" y="40"/>
                  </a:cubicBezTo>
                  <a:cubicBezTo>
                    <a:pt x="823" y="63"/>
                    <a:pt x="590" y="249"/>
                    <a:pt x="575" y="269"/>
                  </a:cubicBezTo>
                  <a:cubicBezTo>
                    <a:pt x="584" y="270"/>
                    <a:pt x="580" y="273"/>
                    <a:pt x="589" y="272"/>
                  </a:cubicBezTo>
                  <a:cubicBezTo>
                    <a:pt x="597" y="270"/>
                    <a:pt x="600" y="268"/>
                    <a:pt x="604" y="268"/>
                  </a:cubicBezTo>
                  <a:cubicBezTo>
                    <a:pt x="608" y="268"/>
                    <a:pt x="614" y="266"/>
                    <a:pt x="610" y="269"/>
                  </a:cubicBezTo>
                  <a:cubicBezTo>
                    <a:pt x="607" y="273"/>
                    <a:pt x="604" y="273"/>
                    <a:pt x="604" y="276"/>
                  </a:cubicBezTo>
                  <a:cubicBezTo>
                    <a:pt x="605" y="280"/>
                    <a:pt x="605" y="280"/>
                    <a:pt x="606" y="286"/>
                  </a:cubicBezTo>
                  <a:cubicBezTo>
                    <a:pt x="608" y="292"/>
                    <a:pt x="611" y="292"/>
                    <a:pt x="609" y="296"/>
                  </a:cubicBezTo>
                  <a:cubicBezTo>
                    <a:pt x="607" y="300"/>
                    <a:pt x="605" y="303"/>
                    <a:pt x="608" y="304"/>
                  </a:cubicBezTo>
                  <a:cubicBezTo>
                    <a:pt x="610" y="304"/>
                    <a:pt x="612" y="306"/>
                    <a:pt x="616" y="304"/>
                  </a:cubicBezTo>
                  <a:cubicBezTo>
                    <a:pt x="620" y="301"/>
                    <a:pt x="624" y="301"/>
                    <a:pt x="630" y="298"/>
                  </a:cubicBezTo>
                  <a:cubicBezTo>
                    <a:pt x="635" y="296"/>
                    <a:pt x="639" y="292"/>
                    <a:pt x="641" y="290"/>
                  </a:cubicBezTo>
                  <a:cubicBezTo>
                    <a:pt x="643" y="288"/>
                    <a:pt x="648" y="287"/>
                    <a:pt x="654" y="286"/>
                  </a:cubicBezTo>
                  <a:cubicBezTo>
                    <a:pt x="659" y="285"/>
                    <a:pt x="660" y="285"/>
                    <a:pt x="662" y="285"/>
                  </a:cubicBezTo>
                  <a:cubicBezTo>
                    <a:pt x="663" y="284"/>
                    <a:pt x="666" y="282"/>
                    <a:pt x="668" y="284"/>
                  </a:cubicBezTo>
                  <a:cubicBezTo>
                    <a:pt x="670" y="286"/>
                    <a:pt x="670" y="286"/>
                    <a:pt x="669" y="289"/>
                  </a:cubicBezTo>
                  <a:cubicBezTo>
                    <a:pt x="667" y="292"/>
                    <a:pt x="665" y="293"/>
                    <a:pt x="667" y="297"/>
                  </a:cubicBezTo>
                  <a:cubicBezTo>
                    <a:pt x="670" y="301"/>
                    <a:pt x="671" y="303"/>
                    <a:pt x="670" y="306"/>
                  </a:cubicBezTo>
                  <a:cubicBezTo>
                    <a:pt x="669" y="309"/>
                    <a:pt x="674" y="311"/>
                    <a:pt x="673" y="314"/>
                  </a:cubicBezTo>
                  <a:cubicBezTo>
                    <a:pt x="673" y="314"/>
                    <a:pt x="670" y="318"/>
                    <a:pt x="670" y="322"/>
                  </a:cubicBezTo>
                  <a:cubicBezTo>
                    <a:pt x="670" y="326"/>
                    <a:pt x="667" y="331"/>
                    <a:pt x="668" y="334"/>
                  </a:cubicBezTo>
                  <a:cubicBezTo>
                    <a:pt x="668" y="338"/>
                    <a:pt x="666" y="342"/>
                    <a:pt x="665" y="347"/>
                  </a:cubicBezTo>
                  <a:cubicBezTo>
                    <a:pt x="664" y="351"/>
                    <a:pt x="663" y="351"/>
                    <a:pt x="662" y="354"/>
                  </a:cubicBezTo>
                  <a:cubicBezTo>
                    <a:pt x="661" y="358"/>
                    <a:pt x="658" y="361"/>
                    <a:pt x="659" y="363"/>
                  </a:cubicBezTo>
                  <a:cubicBezTo>
                    <a:pt x="660" y="365"/>
                    <a:pt x="663" y="366"/>
                    <a:pt x="666" y="368"/>
                  </a:cubicBezTo>
                  <a:cubicBezTo>
                    <a:pt x="669" y="370"/>
                    <a:pt x="668" y="369"/>
                    <a:pt x="673" y="373"/>
                  </a:cubicBezTo>
                  <a:cubicBezTo>
                    <a:pt x="677" y="377"/>
                    <a:pt x="681" y="379"/>
                    <a:pt x="681" y="38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1" name="Freeform 983">
              <a:extLst>
                <a:ext uri="{FF2B5EF4-FFF2-40B4-BE49-F238E27FC236}">
                  <a16:creationId xmlns:a16="http://schemas.microsoft.com/office/drawing/2014/main" id="{E5156DE9-15B9-4F6D-8DE8-06D7AF77139B}"/>
                </a:ext>
              </a:extLst>
            </p:cNvPr>
            <p:cNvSpPr>
              <a:spLocks/>
            </p:cNvSpPr>
            <p:nvPr/>
          </p:nvSpPr>
          <p:spPr bwMode="auto">
            <a:xfrm>
              <a:off x="2290252" y="2466643"/>
              <a:ext cx="83721" cy="39867"/>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2" name="Freeform 984">
              <a:extLst>
                <a:ext uri="{FF2B5EF4-FFF2-40B4-BE49-F238E27FC236}">
                  <a16:creationId xmlns:a16="http://schemas.microsoft.com/office/drawing/2014/main" id="{7F20438E-1D51-4FF3-8213-D56BAF1B7EF5}"/>
                </a:ext>
              </a:extLst>
            </p:cNvPr>
            <p:cNvSpPr>
              <a:spLocks/>
            </p:cNvSpPr>
            <p:nvPr/>
          </p:nvSpPr>
          <p:spPr bwMode="auto">
            <a:xfrm>
              <a:off x="2260352" y="2564317"/>
              <a:ext cx="63787" cy="39867"/>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3" name="Freeform 985">
              <a:extLst>
                <a:ext uri="{FF2B5EF4-FFF2-40B4-BE49-F238E27FC236}">
                  <a16:creationId xmlns:a16="http://schemas.microsoft.com/office/drawing/2014/main" id="{DAE1A2A0-03C2-465B-AF93-F5FE19BEC3B2}"/>
                </a:ext>
              </a:extLst>
            </p:cNvPr>
            <p:cNvSpPr>
              <a:spLocks/>
            </p:cNvSpPr>
            <p:nvPr/>
          </p:nvSpPr>
          <p:spPr bwMode="auto">
            <a:xfrm>
              <a:off x="2407859" y="2418803"/>
              <a:ext cx="181395" cy="165448"/>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4" name="Freeform 986">
              <a:extLst>
                <a:ext uri="{FF2B5EF4-FFF2-40B4-BE49-F238E27FC236}">
                  <a16:creationId xmlns:a16="http://schemas.microsoft.com/office/drawing/2014/main" id="{84E9CEC1-CF5A-4DBB-BA34-9A9C63950E50}"/>
                </a:ext>
              </a:extLst>
            </p:cNvPr>
            <p:cNvSpPr>
              <a:spLocks/>
            </p:cNvSpPr>
            <p:nvPr/>
          </p:nvSpPr>
          <p:spPr bwMode="auto">
            <a:xfrm>
              <a:off x="1387265" y="1731099"/>
              <a:ext cx="273089" cy="101661"/>
            </a:xfrm>
            <a:custGeom>
              <a:avLst/>
              <a:gdLst>
                <a:gd name="T0" fmla="*/ 90 w 229"/>
                <a:gd name="T1" fmla="*/ 11 h 84"/>
                <a:gd name="T2" fmla="*/ 79 w 229"/>
                <a:gd name="T3" fmla="*/ 25 h 84"/>
                <a:gd name="T4" fmla="*/ 55 w 229"/>
                <a:gd name="T5" fmla="*/ 33 h 84"/>
                <a:gd name="T6" fmla="*/ 45 w 229"/>
                <a:gd name="T7" fmla="*/ 43 h 84"/>
                <a:gd name="T8" fmla="*/ 25 w 229"/>
                <a:gd name="T9" fmla="*/ 52 h 84"/>
                <a:gd name="T10" fmla="*/ 6 w 229"/>
                <a:gd name="T11" fmla="*/ 61 h 84"/>
                <a:gd name="T12" fmla="*/ 22 w 229"/>
                <a:gd name="T13" fmla="*/ 72 h 84"/>
                <a:gd name="T14" fmla="*/ 23 w 229"/>
                <a:gd name="T15" fmla="*/ 84 h 84"/>
                <a:gd name="T16" fmla="*/ 47 w 229"/>
                <a:gd name="T17" fmla="*/ 80 h 84"/>
                <a:gd name="T18" fmla="*/ 73 w 229"/>
                <a:gd name="T19" fmla="*/ 74 h 84"/>
                <a:gd name="T20" fmla="*/ 86 w 229"/>
                <a:gd name="T21" fmla="*/ 67 h 84"/>
                <a:gd name="T22" fmla="*/ 106 w 229"/>
                <a:gd name="T23" fmla="*/ 57 h 84"/>
                <a:gd name="T24" fmla="*/ 118 w 229"/>
                <a:gd name="T25" fmla="*/ 53 h 84"/>
                <a:gd name="T26" fmla="*/ 147 w 229"/>
                <a:gd name="T27" fmla="*/ 45 h 84"/>
                <a:gd name="T28" fmla="*/ 162 w 229"/>
                <a:gd name="T29" fmla="*/ 41 h 84"/>
                <a:gd name="T30" fmla="*/ 199 w 229"/>
                <a:gd name="T31" fmla="*/ 33 h 84"/>
                <a:gd name="T32" fmla="*/ 227 w 229"/>
                <a:gd name="T33" fmla="*/ 27 h 84"/>
                <a:gd name="T34" fmla="*/ 220 w 229"/>
                <a:gd name="T35" fmla="*/ 15 h 84"/>
                <a:gd name="T36" fmla="*/ 197 w 229"/>
                <a:gd name="T37" fmla="*/ 11 h 84"/>
                <a:gd name="T38" fmla="*/ 180 w 229"/>
                <a:gd name="T39" fmla="*/ 11 h 84"/>
                <a:gd name="T40" fmla="*/ 164 w 229"/>
                <a:gd name="T41" fmla="*/ 3 h 84"/>
                <a:gd name="T42" fmla="*/ 150 w 229"/>
                <a:gd name="T43" fmla="*/ 1 h 84"/>
                <a:gd name="T44" fmla="*/ 131 w 229"/>
                <a:gd name="T45" fmla="*/ 4 h 84"/>
                <a:gd name="T46" fmla="*/ 107 w 229"/>
                <a:gd name="T47" fmla="*/ 8 h 84"/>
                <a:gd name="T48" fmla="*/ 90 w 229"/>
                <a:gd name="T49"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84">
                  <a:moveTo>
                    <a:pt x="90" y="11"/>
                  </a:moveTo>
                  <a:cubicBezTo>
                    <a:pt x="89" y="22"/>
                    <a:pt x="91" y="20"/>
                    <a:pt x="79" y="25"/>
                  </a:cubicBezTo>
                  <a:cubicBezTo>
                    <a:pt x="66" y="30"/>
                    <a:pt x="57" y="27"/>
                    <a:pt x="55" y="33"/>
                  </a:cubicBezTo>
                  <a:cubicBezTo>
                    <a:pt x="53" y="39"/>
                    <a:pt x="54" y="39"/>
                    <a:pt x="45" y="43"/>
                  </a:cubicBezTo>
                  <a:cubicBezTo>
                    <a:pt x="35" y="46"/>
                    <a:pt x="37" y="45"/>
                    <a:pt x="25" y="52"/>
                  </a:cubicBezTo>
                  <a:cubicBezTo>
                    <a:pt x="13" y="59"/>
                    <a:pt x="0" y="56"/>
                    <a:pt x="6" y="61"/>
                  </a:cubicBezTo>
                  <a:cubicBezTo>
                    <a:pt x="13" y="66"/>
                    <a:pt x="25" y="68"/>
                    <a:pt x="22" y="72"/>
                  </a:cubicBezTo>
                  <a:cubicBezTo>
                    <a:pt x="20" y="76"/>
                    <a:pt x="13" y="84"/>
                    <a:pt x="23" y="84"/>
                  </a:cubicBezTo>
                  <a:cubicBezTo>
                    <a:pt x="34" y="84"/>
                    <a:pt x="39" y="83"/>
                    <a:pt x="47" y="80"/>
                  </a:cubicBezTo>
                  <a:cubicBezTo>
                    <a:pt x="55" y="77"/>
                    <a:pt x="64" y="78"/>
                    <a:pt x="73" y="74"/>
                  </a:cubicBezTo>
                  <a:cubicBezTo>
                    <a:pt x="82" y="70"/>
                    <a:pt x="72" y="74"/>
                    <a:pt x="86" y="67"/>
                  </a:cubicBezTo>
                  <a:cubicBezTo>
                    <a:pt x="101" y="60"/>
                    <a:pt x="94" y="61"/>
                    <a:pt x="106" y="57"/>
                  </a:cubicBezTo>
                  <a:cubicBezTo>
                    <a:pt x="118" y="53"/>
                    <a:pt x="107" y="55"/>
                    <a:pt x="118" y="53"/>
                  </a:cubicBezTo>
                  <a:cubicBezTo>
                    <a:pt x="129" y="51"/>
                    <a:pt x="139" y="49"/>
                    <a:pt x="147" y="45"/>
                  </a:cubicBezTo>
                  <a:cubicBezTo>
                    <a:pt x="155" y="42"/>
                    <a:pt x="130" y="44"/>
                    <a:pt x="162" y="41"/>
                  </a:cubicBezTo>
                  <a:cubicBezTo>
                    <a:pt x="193" y="37"/>
                    <a:pt x="185" y="35"/>
                    <a:pt x="199" y="33"/>
                  </a:cubicBezTo>
                  <a:cubicBezTo>
                    <a:pt x="213" y="30"/>
                    <a:pt x="229" y="36"/>
                    <a:pt x="227" y="27"/>
                  </a:cubicBezTo>
                  <a:cubicBezTo>
                    <a:pt x="225" y="18"/>
                    <a:pt x="226" y="16"/>
                    <a:pt x="220" y="15"/>
                  </a:cubicBezTo>
                  <a:cubicBezTo>
                    <a:pt x="215" y="14"/>
                    <a:pt x="202" y="12"/>
                    <a:pt x="197" y="11"/>
                  </a:cubicBezTo>
                  <a:cubicBezTo>
                    <a:pt x="193" y="10"/>
                    <a:pt x="189" y="11"/>
                    <a:pt x="180" y="11"/>
                  </a:cubicBezTo>
                  <a:cubicBezTo>
                    <a:pt x="172" y="11"/>
                    <a:pt x="165" y="6"/>
                    <a:pt x="164" y="3"/>
                  </a:cubicBezTo>
                  <a:cubicBezTo>
                    <a:pt x="162" y="1"/>
                    <a:pt x="156" y="0"/>
                    <a:pt x="150" y="1"/>
                  </a:cubicBezTo>
                  <a:cubicBezTo>
                    <a:pt x="145" y="2"/>
                    <a:pt x="145" y="2"/>
                    <a:pt x="131" y="4"/>
                  </a:cubicBezTo>
                  <a:cubicBezTo>
                    <a:pt x="117" y="7"/>
                    <a:pt x="117" y="6"/>
                    <a:pt x="107" y="8"/>
                  </a:cubicBezTo>
                  <a:cubicBezTo>
                    <a:pt x="97" y="9"/>
                    <a:pt x="86" y="4"/>
                    <a:pt x="90"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5" name="Freeform 987">
              <a:extLst>
                <a:ext uri="{FF2B5EF4-FFF2-40B4-BE49-F238E27FC236}">
                  <a16:creationId xmlns:a16="http://schemas.microsoft.com/office/drawing/2014/main" id="{183651F4-669E-474C-A92D-C19458CB8B2A}"/>
                </a:ext>
              </a:extLst>
            </p:cNvPr>
            <p:cNvSpPr>
              <a:spLocks/>
            </p:cNvSpPr>
            <p:nvPr/>
          </p:nvSpPr>
          <p:spPr bwMode="auto">
            <a:xfrm>
              <a:off x="1893575" y="1747046"/>
              <a:ext cx="153488" cy="79734"/>
            </a:xfrm>
            <a:custGeom>
              <a:avLst/>
              <a:gdLst>
                <a:gd name="T0" fmla="*/ 3 w 129"/>
                <a:gd name="T1" fmla="*/ 33 h 67"/>
                <a:gd name="T2" fmla="*/ 12 w 129"/>
                <a:gd name="T3" fmla="*/ 26 h 67"/>
                <a:gd name="T4" fmla="*/ 24 w 129"/>
                <a:gd name="T5" fmla="*/ 24 h 67"/>
                <a:gd name="T6" fmla="*/ 27 w 129"/>
                <a:gd name="T7" fmla="*/ 33 h 67"/>
                <a:gd name="T8" fmla="*/ 38 w 129"/>
                <a:gd name="T9" fmla="*/ 33 h 67"/>
                <a:gd name="T10" fmla="*/ 49 w 129"/>
                <a:gd name="T11" fmla="*/ 27 h 67"/>
                <a:gd name="T12" fmla="*/ 54 w 129"/>
                <a:gd name="T13" fmla="*/ 23 h 67"/>
                <a:gd name="T14" fmla="*/ 47 w 129"/>
                <a:gd name="T15" fmla="*/ 20 h 67"/>
                <a:gd name="T16" fmla="*/ 42 w 129"/>
                <a:gd name="T17" fmla="*/ 14 h 67"/>
                <a:gd name="T18" fmla="*/ 52 w 129"/>
                <a:gd name="T19" fmla="*/ 14 h 67"/>
                <a:gd name="T20" fmla="*/ 57 w 129"/>
                <a:gd name="T21" fmla="*/ 13 h 67"/>
                <a:gd name="T22" fmla="*/ 61 w 129"/>
                <a:gd name="T23" fmla="*/ 9 h 67"/>
                <a:gd name="T24" fmla="*/ 72 w 129"/>
                <a:gd name="T25" fmla="*/ 5 h 67"/>
                <a:gd name="T26" fmla="*/ 81 w 129"/>
                <a:gd name="T27" fmla="*/ 5 h 67"/>
                <a:gd name="T28" fmla="*/ 88 w 129"/>
                <a:gd name="T29" fmla="*/ 9 h 67"/>
                <a:gd name="T30" fmla="*/ 94 w 129"/>
                <a:gd name="T31" fmla="*/ 9 h 67"/>
                <a:gd name="T32" fmla="*/ 100 w 129"/>
                <a:gd name="T33" fmla="*/ 5 h 67"/>
                <a:gd name="T34" fmla="*/ 109 w 129"/>
                <a:gd name="T35" fmla="*/ 4 h 67"/>
                <a:gd name="T36" fmla="*/ 123 w 129"/>
                <a:gd name="T37" fmla="*/ 1 h 67"/>
                <a:gd name="T38" fmla="*/ 119 w 129"/>
                <a:gd name="T39" fmla="*/ 7 h 67"/>
                <a:gd name="T40" fmla="*/ 125 w 129"/>
                <a:gd name="T41" fmla="*/ 10 h 67"/>
                <a:gd name="T42" fmla="*/ 122 w 129"/>
                <a:gd name="T43" fmla="*/ 15 h 67"/>
                <a:gd name="T44" fmla="*/ 111 w 129"/>
                <a:gd name="T45" fmla="*/ 17 h 67"/>
                <a:gd name="T46" fmla="*/ 101 w 129"/>
                <a:gd name="T47" fmla="*/ 21 h 67"/>
                <a:gd name="T48" fmla="*/ 88 w 129"/>
                <a:gd name="T49" fmla="*/ 26 h 67"/>
                <a:gd name="T50" fmla="*/ 95 w 129"/>
                <a:gd name="T51" fmla="*/ 28 h 67"/>
                <a:gd name="T52" fmla="*/ 101 w 129"/>
                <a:gd name="T53" fmla="*/ 28 h 67"/>
                <a:gd name="T54" fmla="*/ 106 w 129"/>
                <a:gd name="T55" fmla="*/ 32 h 67"/>
                <a:gd name="T56" fmla="*/ 112 w 129"/>
                <a:gd name="T57" fmla="*/ 24 h 67"/>
                <a:gd name="T58" fmla="*/ 116 w 129"/>
                <a:gd name="T59" fmla="*/ 27 h 67"/>
                <a:gd name="T60" fmla="*/ 109 w 129"/>
                <a:gd name="T61" fmla="*/ 36 h 67"/>
                <a:gd name="T62" fmla="*/ 101 w 129"/>
                <a:gd name="T63" fmla="*/ 43 h 67"/>
                <a:gd name="T64" fmla="*/ 92 w 129"/>
                <a:gd name="T65" fmla="*/ 51 h 67"/>
                <a:gd name="T66" fmla="*/ 83 w 129"/>
                <a:gd name="T67" fmla="*/ 56 h 67"/>
                <a:gd name="T68" fmla="*/ 64 w 129"/>
                <a:gd name="T69" fmla="*/ 59 h 67"/>
                <a:gd name="T70" fmla="*/ 59 w 129"/>
                <a:gd name="T71" fmla="*/ 59 h 67"/>
                <a:gd name="T72" fmla="*/ 51 w 129"/>
                <a:gd name="T73" fmla="*/ 59 h 67"/>
                <a:gd name="T74" fmla="*/ 49 w 129"/>
                <a:gd name="T75" fmla="*/ 65 h 67"/>
                <a:gd name="T76" fmla="*/ 36 w 129"/>
                <a:gd name="T77" fmla="*/ 65 h 67"/>
                <a:gd name="T78" fmla="*/ 28 w 129"/>
                <a:gd name="T79" fmla="*/ 62 h 67"/>
                <a:gd name="T80" fmla="*/ 27 w 129"/>
                <a:gd name="T81" fmla="*/ 54 h 67"/>
                <a:gd name="T82" fmla="*/ 15 w 129"/>
                <a:gd name="T83" fmla="*/ 43 h 67"/>
                <a:gd name="T84" fmla="*/ 6 w 129"/>
                <a:gd name="T85" fmla="*/ 41 h 67"/>
                <a:gd name="T86" fmla="*/ 3 w 129"/>
                <a:gd name="T8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67">
                  <a:moveTo>
                    <a:pt x="3" y="33"/>
                  </a:moveTo>
                  <a:cubicBezTo>
                    <a:pt x="6" y="27"/>
                    <a:pt x="10" y="26"/>
                    <a:pt x="12" y="26"/>
                  </a:cubicBezTo>
                  <a:cubicBezTo>
                    <a:pt x="13" y="27"/>
                    <a:pt x="23" y="21"/>
                    <a:pt x="24" y="24"/>
                  </a:cubicBezTo>
                  <a:cubicBezTo>
                    <a:pt x="26" y="27"/>
                    <a:pt x="21" y="33"/>
                    <a:pt x="27" y="33"/>
                  </a:cubicBezTo>
                  <a:cubicBezTo>
                    <a:pt x="33" y="34"/>
                    <a:pt x="31" y="34"/>
                    <a:pt x="38" y="33"/>
                  </a:cubicBezTo>
                  <a:cubicBezTo>
                    <a:pt x="46" y="32"/>
                    <a:pt x="44" y="29"/>
                    <a:pt x="49" y="27"/>
                  </a:cubicBezTo>
                  <a:cubicBezTo>
                    <a:pt x="54" y="25"/>
                    <a:pt x="58" y="24"/>
                    <a:pt x="54" y="23"/>
                  </a:cubicBezTo>
                  <a:cubicBezTo>
                    <a:pt x="51" y="21"/>
                    <a:pt x="52" y="21"/>
                    <a:pt x="47" y="20"/>
                  </a:cubicBezTo>
                  <a:cubicBezTo>
                    <a:pt x="42" y="18"/>
                    <a:pt x="38" y="15"/>
                    <a:pt x="42" y="14"/>
                  </a:cubicBezTo>
                  <a:cubicBezTo>
                    <a:pt x="46" y="14"/>
                    <a:pt x="48" y="15"/>
                    <a:pt x="52" y="14"/>
                  </a:cubicBezTo>
                  <a:cubicBezTo>
                    <a:pt x="55" y="14"/>
                    <a:pt x="57" y="17"/>
                    <a:pt x="57" y="13"/>
                  </a:cubicBezTo>
                  <a:cubicBezTo>
                    <a:pt x="57" y="10"/>
                    <a:pt x="56" y="9"/>
                    <a:pt x="61" y="9"/>
                  </a:cubicBezTo>
                  <a:cubicBezTo>
                    <a:pt x="67" y="8"/>
                    <a:pt x="68" y="4"/>
                    <a:pt x="72" y="5"/>
                  </a:cubicBezTo>
                  <a:cubicBezTo>
                    <a:pt x="76" y="6"/>
                    <a:pt x="78" y="3"/>
                    <a:pt x="81" y="5"/>
                  </a:cubicBezTo>
                  <a:cubicBezTo>
                    <a:pt x="84" y="7"/>
                    <a:pt x="84" y="8"/>
                    <a:pt x="88" y="9"/>
                  </a:cubicBezTo>
                  <a:cubicBezTo>
                    <a:pt x="91" y="9"/>
                    <a:pt x="94" y="12"/>
                    <a:pt x="94" y="9"/>
                  </a:cubicBezTo>
                  <a:cubicBezTo>
                    <a:pt x="94" y="6"/>
                    <a:pt x="93" y="5"/>
                    <a:pt x="100" y="5"/>
                  </a:cubicBezTo>
                  <a:cubicBezTo>
                    <a:pt x="106" y="5"/>
                    <a:pt x="101" y="5"/>
                    <a:pt x="109" y="4"/>
                  </a:cubicBezTo>
                  <a:cubicBezTo>
                    <a:pt x="116" y="3"/>
                    <a:pt x="123" y="0"/>
                    <a:pt x="123" y="1"/>
                  </a:cubicBezTo>
                  <a:cubicBezTo>
                    <a:pt x="124" y="2"/>
                    <a:pt x="114" y="4"/>
                    <a:pt x="119" y="7"/>
                  </a:cubicBezTo>
                  <a:cubicBezTo>
                    <a:pt x="123" y="9"/>
                    <a:pt x="125" y="7"/>
                    <a:pt x="125" y="10"/>
                  </a:cubicBezTo>
                  <a:cubicBezTo>
                    <a:pt x="125" y="12"/>
                    <a:pt x="129" y="15"/>
                    <a:pt x="122" y="15"/>
                  </a:cubicBezTo>
                  <a:cubicBezTo>
                    <a:pt x="116" y="15"/>
                    <a:pt x="112" y="16"/>
                    <a:pt x="111" y="17"/>
                  </a:cubicBezTo>
                  <a:cubicBezTo>
                    <a:pt x="109" y="18"/>
                    <a:pt x="108" y="18"/>
                    <a:pt x="101" y="21"/>
                  </a:cubicBezTo>
                  <a:cubicBezTo>
                    <a:pt x="94" y="24"/>
                    <a:pt x="87" y="25"/>
                    <a:pt x="88" y="26"/>
                  </a:cubicBezTo>
                  <a:cubicBezTo>
                    <a:pt x="89" y="28"/>
                    <a:pt x="88" y="28"/>
                    <a:pt x="95" y="28"/>
                  </a:cubicBezTo>
                  <a:cubicBezTo>
                    <a:pt x="101" y="28"/>
                    <a:pt x="99" y="23"/>
                    <a:pt x="101" y="28"/>
                  </a:cubicBezTo>
                  <a:cubicBezTo>
                    <a:pt x="103" y="33"/>
                    <a:pt x="105" y="36"/>
                    <a:pt x="106" y="32"/>
                  </a:cubicBezTo>
                  <a:cubicBezTo>
                    <a:pt x="107" y="28"/>
                    <a:pt x="109" y="24"/>
                    <a:pt x="112" y="24"/>
                  </a:cubicBezTo>
                  <a:cubicBezTo>
                    <a:pt x="115" y="24"/>
                    <a:pt x="117" y="24"/>
                    <a:pt x="116" y="27"/>
                  </a:cubicBezTo>
                  <a:cubicBezTo>
                    <a:pt x="114" y="30"/>
                    <a:pt x="110" y="33"/>
                    <a:pt x="109" y="36"/>
                  </a:cubicBezTo>
                  <a:cubicBezTo>
                    <a:pt x="109" y="39"/>
                    <a:pt x="104" y="39"/>
                    <a:pt x="101" y="43"/>
                  </a:cubicBezTo>
                  <a:cubicBezTo>
                    <a:pt x="97" y="47"/>
                    <a:pt x="96" y="47"/>
                    <a:pt x="92" y="51"/>
                  </a:cubicBezTo>
                  <a:cubicBezTo>
                    <a:pt x="89" y="54"/>
                    <a:pt x="94" y="55"/>
                    <a:pt x="83" y="56"/>
                  </a:cubicBezTo>
                  <a:cubicBezTo>
                    <a:pt x="72" y="58"/>
                    <a:pt x="68" y="59"/>
                    <a:pt x="64" y="59"/>
                  </a:cubicBezTo>
                  <a:cubicBezTo>
                    <a:pt x="61" y="60"/>
                    <a:pt x="62" y="58"/>
                    <a:pt x="59" y="59"/>
                  </a:cubicBezTo>
                  <a:cubicBezTo>
                    <a:pt x="55" y="60"/>
                    <a:pt x="51" y="56"/>
                    <a:pt x="51" y="59"/>
                  </a:cubicBezTo>
                  <a:cubicBezTo>
                    <a:pt x="52" y="63"/>
                    <a:pt x="56" y="64"/>
                    <a:pt x="49" y="65"/>
                  </a:cubicBezTo>
                  <a:cubicBezTo>
                    <a:pt x="43" y="66"/>
                    <a:pt x="43" y="64"/>
                    <a:pt x="36" y="65"/>
                  </a:cubicBezTo>
                  <a:cubicBezTo>
                    <a:pt x="30" y="66"/>
                    <a:pt x="26" y="67"/>
                    <a:pt x="28" y="62"/>
                  </a:cubicBezTo>
                  <a:cubicBezTo>
                    <a:pt x="30" y="57"/>
                    <a:pt x="35" y="60"/>
                    <a:pt x="27" y="54"/>
                  </a:cubicBezTo>
                  <a:cubicBezTo>
                    <a:pt x="18" y="49"/>
                    <a:pt x="19" y="45"/>
                    <a:pt x="15" y="43"/>
                  </a:cubicBezTo>
                  <a:cubicBezTo>
                    <a:pt x="10" y="42"/>
                    <a:pt x="10" y="43"/>
                    <a:pt x="6" y="41"/>
                  </a:cubicBezTo>
                  <a:cubicBezTo>
                    <a:pt x="1" y="38"/>
                    <a:pt x="0" y="37"/>
                    <a:pt x="3"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6" name="Freeform 988">
              <a:extLst>
                <a:ext uri="{FF2B5EF4-FFF2-40B4-BE49-F238E27FC236}">
                  <a16:creationId xmlns:a16="http://schemas.microsoft.com/office/drawing/2014/main" id="{728A0EE6-F246-4953-9AB4-615B43766F09}"/>
                </a:ext>
              </a:extLst>
            </p:cNvPr>
            <p:cNvSpPr>
              <a:spLocks/>
            </p:cNvSpPr>
            <p:nvPr/>
          </p:nvSpPr>
          <p:spPr bwMode="auto">
            <a:xfrm>
              <a:off x="1600553" y="1659338"/>
              <a:ext cx="197342" cy="47840"/>
            </a:xfrm>
            <a:custGeom>
              <a:avLst/>
              <a:gdLst>
                <a:gd name="T0" fmla="*/ 4 w 165"/>
                <a:gd name="T1" fmla="*/ 28 h 40"/>
                <a:gd name="T2" fmla="*/ 28 w 165"/>
                <a:gd name="T3" fmla="*/ 24 h 40"/>
                <a:gd name="T4" fmla="*/ 58 w 165"/>
                <a:gd name="T5" fmla="*/ 17 h 40"/>
                <a:gd name="T6" fmla="*/ 74 w 165"/>
                <a:gd name="T7" fmla="*/ 11 h 40"/>
                <a:gd name="T8" fmla="*/ 109 w 165"/>
                <a:gd name="T9" fmla="*/ 6 h 40"/>
                <a:gd name="T10" fmla="*/ 134 w 165"/>
                <a:gd name="T11" fmla="*/ 3 h 40"/>
                <a:gd name="T12" fmla="*/ 164 w 165"/>
                <a:gd name="T13" fmla="*/ 3 h 40"/>
                <a:gd name="T14" fmla="*/ 149 w 165"/>
                <a:gd name="T15" fmla="*/ 10 h 40"/>
                <a:gd name="T16" fmla="*/ 142 w 165"/>
                <a:gd name="T17" fmla="*/ 14 h 40"/>
                <a:gd name="T18" fmla="*/ 133 w 165"/>
                <a:gd name="T19" fmla="*/ 20 h 40"/>
                <a:gd name="T20" fmla="*/ 112 w 165"/>
                <a:gd name="T21" fmla="*/ 22 h 40"/>
                <a:gd name="T22" fmla="*/ 94 w 165"/>
                <a:gd name="T23" fmla="*/ 26 h 40"/>
                <a:gd name="T24" fmla="*/ 93 w 165"/>
                <a:gd name="T25" fmla="*/ 18 h 40"/>
                <a:gd name="T26" fmla="*/ 78 w 165"/>
                <a:gd name="T27" fmla="*/ 25 h 40"/>
                <a:gd name="T28" fmla="*/ 70 w 165"/>
                <a:gd name="T29" fmla="*/ 30 h 40"/>
                <a:gd name="T30" fmla="*/ 60 w 165"/>
                <a:gd name="T31" fmla="*/ 32 h 40"/>
                <a:gd name="T32" fmla="*/ 43 w 165"/>
                <a:gd name="T33" fmla="*/ 37 h 40"/>
                <a:gd name="T34" fmla="*/ 34 w 165"/>
                <a:gd name="T35" fmla="*/ 35 h 40"/>
                <a:gd name="T36" fmla="*/ 21 w 165"/>
                <a:gd name="T37" fmla="*/ 39 h 40"/>
                <a:gd name="T38" fmla="*/ 7 w 165"/>
                <a:gd name="T39" fmla="*/ 37 h 40"/>
                <a:gd name="T40" fmla="*/ 0 w 165"/>
                <a:gd name="T41" fmla="*/ 34 h 40"/>
                <a:gd name="T42" fmla="*/ 4 w 165"/>
                <a:gd name="T4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40">
                  <a:moveTo>
                    <a:pt x="4" y="28"/>
                  </a:moveTo>
                  <a:cubicBezTo>
                    <a:pt x="14" y="25"/>
                    <a:pt x="10" y="25"/>
                    <a:pt x="28" y="24"/>
                  </a:cubicBezTo>
                  <a:cubicBezTo>
                    <a:pt x="46" y="24"/>
                    <a:pt x="47" y="19"/>
                    <a:pt x="58" y="17"/>
                  </a:cubicBezTo>
                  <a:cubicBezTo>
                    <a:pt x="70" y="14"/>
                    <a:pt x="46" y="15"/>
                    <a:pt x="74" y="11"/>
                  </a:cubicBezTo>
                  <a:cubicBezTo>
                    <a:pt x="102" y="7"/>
                    <a:pt x="92" y="8"/>
                    <a:pt x="109" y="6"/>
                  </a:cubicBezTo>
                  <a:cubicBezTo>
                    <a:pt x="127" y="3"/>
                    <a:pt x="119" y="6"/>
                    <a:pt x="134" y="3"/>
                  </a:cubicBezTo>
                  <a:cubicBezTo>
                    <a:pt x="149" y="0"/>
                    <a:pt x="165" y="0"/>
                    <a:pt x="164" y="3"/>
                  </a:cubicBezTo>
                  <a:cubicBezTo>
                    <a:pt x="163" y="6"/>
                    <a:pt x="153" y="8"/>
                    <a:pt x="149" y="10"/>
                  </a:cubicBezTo>
                  <a:cubicBezTo>
                    <a:pt x="144" y="12"/>
                    <a:pt x="145" y="10"/>
                    <a:pt x="142" y="14"/>
                  </a:cubicBezTo>
                  <a:cubicBezTo>
                    <a:pt x="138" y="18"/>
                    <a:pt x="143" y="18"/>
                    <a:pt x="133" y="20"/>
                  </a:cubicBezTo>
                  <a:cubicBezTo>
                    <a:pt x="122" y="21"/>
                    <a:pt x="118" y="17"/>
                    <a:pt x="112" y="22"/>
                  </a:cubicBezTo>
                  <a:cubicBezTo>
                    <a:pt x="106" y="27"/>
                    <a:pt x="89" y="31"/>
                    <a:pt x="94" y="26"/>
                  </a:cubicBezTo>
                  <a:cubicBezTo>
                    <a:pt x="100" y="22"/>
                    <a:pt x="99" y="16"/>
                    <a:pt x="93" y="18"/>
                  </a:cubicBezTo>
                  <a:cubicBezTo>
                    <a:pt x="88" y="20"/>
                    <a:pt x="81" y="21"/>
                    <a:pt x="78" y="25"/>
                  </a:cubicBezTo>
                  <a:cubicBezTo>
                    <a:pt x="74" y="29"/>
                    <a:pt x="74" y="29"/>
                    <a:pt x="70" y="30"/>
                  </a:cubicBezTo>
                  <a:cubicBezTo>
                    <a:pt x="66" y="31"/>
                    <a:pt x="66" y="28"/>
                    <a:pt x="60" y="32"/>
                  </a:cubicBezTo>
                  <a:cubicBezTo>
                    <a:pt x="54" y="36"/>
                    <a:pt x="45" y="36"/>
                    <a:pt x="43" y="37"/>
                  </a:cubicBezTo>
                  <a:cubicBezTo>
                    <a:pt x="41" y="38"/>
                    <a:pt x="38" y="33"/>
                    <a:pt x="34" y="35"/>
                  </a:cubicBezTo>
                  <a:cubicBezTo>
                    <a:pt x="30" y="37"/>
                    <a:pt x="25" y="37"/>
                    <a:pt x="21" y="39"/>
                  </a:cubicBezTo>
                  <a:cubicBezTo>
                    <a:pt x="17" y="40"/>
                    <a:pt x="11" y="37"/>
                    <a:pt x="7" y="37"/>
                  </a:cubicBezTo>
                  <a:cubicBezTo>
                    <a:pt x="3" y="37"/>
                    <a:pt x="0" y="37"/>
                    <a:pt x="0" y="34"/>
                  </a:cubicBezTo>
                  <a:cubicBezTo>
                    <a:pt x="0" y="32"/>
                    <a:pt x="1" y="29"/>
                    <a:pt x="4" y="2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7" name="Freeform 989">
              <a:extLst>
                <a:ext uri="{FF2B5EF4-FFF2-40B4-BE49-F238E27FC236}">
                  <a16:creationId xmlns:a16="http://schemas.microsoft.com/office/drawing/2014/main" id="{C131509F-785E-44E8-B0AC-E5D1F6C4D3DD}"/>
                </a:ext>
              </a:extLst>
            </p:cNvPr>
            <p:cNvSpPr>
              <a:spLocks/>
            </p:cNvSpPr>
            <p:nvPr/>
          </p:nvSpPr>
          <p:spPr bwMode="auto">
            <a:xfrm>
              <a:off x="1670320" y="1677279"/>
              <a:ext cx="273089" cy="71760"/>
            </a:xfrm>
            <a:custGeom>
              <a:avLst/>
              <a:gdLst>
                <a:gd name="T0" fmla="*/ 13 w 229"/>
                <a:gd name="T1" fmla="*/ 36 h 60"/>
                <a:gd name="T2" fmla="*/ 30 w 229"/>
                <a:gd name="T3" fmla="*/ 41 h 60"/>
                <a:gd name="T4" fmla="*/ 47 w 229"/>
                <a:gd name="T5" fmla="*/ 39 h 60"/>
                <a:gd name="T6" fmla="*/ 65 w 229"/>
                <a:gd name="T7" fmla="*/ 34 h 60"/>
                <a:gd name="T8" fmla="*/ 85 w 229"/>
                <a:gd name="T9" fmla="*/ 36 h 60"/>
                <a:gd name="T10" fmla="*/ 94 w 229"/>
                <a:gd name="T11" fmla="*/ 38 h 60"/>
                <a:gd name="T12" fmla="*/ 70 w 229"/>
                <a:gd name="T13" fmla="*/ 41 h 60"/>
                <a:gd name="T14" fmla="*/ 41 w 229"/>
                <a:gd name="T15" fmla="*/ 47 h 60"/>
                <a:gd name="T16" fmla="*/ 46 w 229"/>
                <a:gd name="T17" fmla="*/ 58 h 60"/>
                <a:gd name="T18" fmla="*/ 70 w 229"/>
                <a:gd name="T19" fmla="*/ 56 h 60"/>
                <a:gd name="T20" fmla="*/ 88 w 229"/>
                <a:gd name="T21" fmla="*/ 51 h 60"/>
                <a:gd name="T22" fmla="*/ 100 w 229"/>
                <a:gd name="T23" fmla="*/ 46 h 60"/>
                <a:gd name="T24" fmla="*/ 118 w 229"/>
                <a:gd name="T25" fmla="*/ 45 h 60"/>
                <a:gd name="T26" fmla="*/ 151 w 229"/>
                <a:gd name="T27" fmla="*/ 42 h 60"/>
                <a:gd name="T28" fmla="*/ 159 w 229"/>
                <a:gd name="T29" fmla="*/ 41 h 60"/>
                <a:gd name="T30" fmla="*/ 178 w 229"/>
                <a:gd name="T31" fmla="*/ 41 h 60"/>
                <a:gd name="T32" fmla="*/ 212 w 229"/>
                <a:gd name="T33" fmla="*/ 31 h 60"/>
                <a:gd name="T34" fmla="*/ 227 w 229"/>
                <a:gd name="T35" fmla="*/ 21 h 60"/>
                <a:gd name="T36" fmla="*/ 210 w 229"/>
                <a:gd name="T37" fmla="*/ 15 h 60"/>
                <a:gd name="T38" fmla="*/ 198 w 229"/>
                <a:gd name="T39" fmla="*/ 21 h 60"/>
                <a:gd name="T40" fmla="*/ 187 w 229"/>
                <a:gd name="T41" fmla="*/ 18 h 60"/>
                <a:gd name="T42" fmla="*/ 193 w 229"/>
                <a:gd name="T43" fmla="*/ 14 h 60"/>
                <a:gd name="T44" fmla="*/ 197 w 229"/>
                <a:gd name="T45" fmla="*/ 5 h 60"/>
                <a:gd name="T46" fmla="*/ 197 w 229"/>
                <a:gd name="T47" fmla="*/ 1 h 60"/>
                <a:gd name="T48" fmla="*/ 182 w 229"/>
                <a:gd name="T49" fmla="*/ 3 h 60"/>
                <a:gd name="T50" fmla="*/ 169 w 229"/>
                <a:gd name="T51" fmla="*/ 9 h 60"/>
                <a:gd name="T52" fmla="*/ 160 w 229"/>
                <a:gd name="T53" fmla="*/ 12 h 60"/>
                <a:gd name="T54" fmla="*/ 165 w 229"/>
                <a:gd name="T55" fmla="*/ 18 h 60"/>
                <a:gd name="T56" fmla="*/ 154 w 229"/>
                <a:gd name="T57" fmla="*/ 22 h 60"/>
                <a:gd name="T58" fmla="*/ 158 w 229"/>
                <a:gd name="T59" fmla="*/ 30 h 60"/>
                <a:gd name="T60" fmla="*/ 132 w 229"/>
                <a:gd name="T61" fmla="*/ 30 h 60"/>
                <a:gd name="T62" fmla="*/ 122 w 229"/>
                <a:gd name="T63" fmla="*/ 24 h 60"/>
                <a:gd name="T64" fmla="*/ 123 w 229"/>
                <a:gd name="T65" fmla="*/ 18 h 60"/>
                <a:gd name="T66" fmla="*/ 110 w 229"/>
                <a:gd name="T67" fmla="*/ 13 h 60"/>
                <a:gd name="T68" fmla="*/ 99 w 229"/>
                <a:gd name="T69" fmla="*/ 12 h 60"/>
                <a:gd name="T70" fmla="*/ 88 w 229"/>
                <a:gd name="T71" fmla="*/ 7 h 60"/>
                <a:gd name="T72" fmla="*/ 78 w 229"/>
                <a:gd name="T73" fmla="*/ 9 h 60"/>
                <a:gd name="T74" fmla="*/ 65 w 229"/>
                <a:gd name="T75" fmla="*/ 13 h 60"/>
                <a:gd name="T76" fmla="*/ 56 w 229"/>
                <a:gd name="T77" fmla="*/ 16 h 60"/>
                <a:gd name="T78" fmla="*/ 40 w 229"/>
                <a:gd name="T79" fmla="*/ 20 h 60"/>
                <a:gd name="T80" fmla="*/ 31 w 229"/>
                <a:gd name="T81" fmla="*/ 24 h 60"/>
                <a:gd name="T82" fmla="*/ 19 w 229"/>
                <a:gd name="T83" fmla="*/ 30 h 60"/>
                <a:gd name="T84" fmla="*/ 4 w 229"/>
                <a:gd name="T85" fmla="*/ 36 h 60"/>
                <a:gd name="T86" fmla="*/ 8 w 229"/>
                <a:gd name="T87" fmla="*/ 40 h 60"/>
                <a:gd name="T88" fmla="*/ 13 w 229"/>
                <a:gd name="T8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60">
                  <a:moveTo>
                    <a:pt x="13" y="36"/>
                  </a:moveTo>
                  <a:cubicBezTo>
                    <a:pt x="24" y="42"/>
                    <a:pt x="16" y="41"/>
                    <a:pt x="30" y="41"/>
                  </a:cubicBezTo>
                  <a:cubicBezTo>
                    <a:pt x="43" y="41"/>
                    <a:pt x="31" y="41"/>
                    <a:pt x="47" y="39"/>
                  </a:cubicBezTo>
                  <a:cubicBezTo>
                    <a:pt x="63" y="36"/>
                    <a:pt x="60" y="33"/>
                    <a:pt x="65" y="34"/>
                  </a:cubicBezTo>
                  <a:cubicBezTo>
                    <a:pt x="70" y="35"/>
                    <a:pt x="79" y="36"/>
                    <a:pt x="85" y="36"/>
                  </a:cubicBezTo>
                  <a:cubicBezTo>
                    <a:pt x="91" y="36"/>
                    <a:pt x="104" y="35"/>
                    <a:pt x="94" y="38"/>
                  </a:cubicBezTo>
                  <a:cubicBezTo>
                    <a:pt x="83" y="40"/>
                    <a:pt x="85" y="37"/>
                    <a:pt x="70" y="41"/>
                  </a:cubicBezTo>
                  <a:cubicBezTo>
                    <a:pt x="55" y="45"/>
                    <a:pt x="39" y="40"/>
                    <a:pt x="41" y="47"/>
                  </a:cubicBezTo>
                  <a:cubicBezTo>
                    <a:pt x="43" y="54"/>
                    <a:pt x="36" y="57"/>
                    <a:pt x="46" y="58"/>
                  </a:cubicBezTo>
                  <a:cubicBezTo>
                    <a:pt x="56" y="58"/>
                    <a:pt x="59" y="60"/>
                    <a:pt x="70" y="56"/>
                  </a:cubicBezTo>
                  <a:cubicBezTo>
                    <a:pt x="81" y="52"/>
                    <a:pt x="76" y="55"/>
                    <a:pt x="88" y="51"/>
                  </a:cubicBezTo>
                  <a:cubicBezTo>
                    <a:pt x="100" y="46"/>
                    <a:pt x="84" y="47"/>
                    <a:pt x="100" y="46"/>
                  </a:cubicBezTo>
                  <a:cubicBezTo>
                    <a:pt x="116" y="45"/>
                    <a:pt x="108" y="46"/>
                    <a:pt x="118" y="45"/>
                  </a:cubicBezTo>
                  <a:cubicBezTo>
                    <a:pt x="128" y="44"/>
                    <a:pt x="150" y="42"/>
                    <a:pt x="151" y="42"/>
                  </a:cubicBezTo>
                  <a:cubicBezTo>
                    <a:pt x="152" y="42"/>
                    <a:pt x="144" y="40"/>
                    <a:pt x="159" y="41"/>
                  </a:cubicBezTo>
                  <a:cubicBezTo>
                    <a:pt x="174" y="41"/>
                    <a:pt x="158" y="46"/>
                    <a:pt x="178" y="41"/>
                  </a:cubicBezTo>
                  <a:cubicBezTo>
                    <a:pt x="199" y="36"/>
                    <a:pt x="207" y="35"/>
                    <a:pt x="212" y="31"/>
                  </a:cubicBezTo>
                  <a:cubicBezTo>
                    <a:pt x="218" y="27"/>
                    <a:pt x="229" y="27"/>
                    <a:pt x="227" y="21"/>
                  </a:cubicBezTo>
                  <a:cubicBezTo>
                    <a:pt x="225" y="15"/>
                    <a:pt x="218" y="12"/>
                    <a:pt x="210" y="15"/>
                  </a:cubicBezTo>
                  <a:cubicBezTo>
                    <a:pt x="202" y="18"/>
                    <a:pt x="208" y="19"/>
                    <a:pt x="198" y="21"/>
                  </a:cubicBezTo>
                  <a:cubicBezTo>
                    <a:pt x="188" y="22"/>
                    <a:pt x="183" y="21"/>
                    <a:pt x="187" y="18"/>
                  </a:cubicBezTo>
                  <a:cubicBezTo>
                    <a:pt x="191" y="15"/>
                    <a:pt x="190" y="17"/>
                    <a:pt x="193" y="14"/>
                  </a:cubicBezTo>
                  <a:cubicBezTo>
                    <a:pt x="197" y="11"/>
                    <a:pt x="195" y="6"/>
                    <a:pt x="197" y="5"/>
                  </a:cubicBezTo>
                  <a:cubicBezTo>
                    <a:pt x="199" y="4"/>
                    <a:pt x="204" y="1"/>
                    <a:pt x="197" y="1"/>
                  </a:cubicBezTo>
                  <a:cubicBezTo>
                    <a:pt x="191" y="1"/>
                    <a:pt x="184" y="0"/>
                    <a:pt x="182" y="3"/>
                  </a:cubicBezTo>
                  <a:cubicBezTo>
                    <a:pt x="180" y="6"/>
                    <a:pt x="172" y="7"/>
                    <a:pt x="169" y="9"/>
                  </a:cubicBezTo>
                  <a:cubicBezTo>
                    <a:pt x="166" y="11"/>
                    <a:pt x="157" y="9"/>
                    <a:pt x="160" y="12"/>
                  </a:cubicBezTo>
                  <a:cubicBezTo>
                    <a:pt x="164" y="15"/>
                    <a:pt x="170" y="16"/>
                    <a:pt x="165" y="18"/>
                  </a:cubicBezTo>
                  <a:cubicBezTo>
                    <a:pt x="160" y="21"/>
                    <a:pt x="151" y="20"/>
                    <a:pt x="154" y="22"/>
                  </a:cubicBezTo>
                  <a:cubicBezTo>
                    <a:pt x="157" y="24"/>
                    <a:pt x="167" y="30"/>
                    <a:pt x="158" y="30"/>
                  </a:cubicBezTo>
                  <a:cubicBezTo>
                    <a:pt x="148" y="29"/>
                    <a:pt x="139" y="30"/>
                    <a:pt x="132" y="30"/>
                  </a:cubicBezTo>
                  <a:cubicBezTo>
                    <a:pt x="124" y="29"/>
                    <a:pt x="121" y="26"/>
                    <a:pt x="122" y="24"/>
                  </a:cubicBezTo>
                  <a:cubicBezTo>
                    <a:pt x="123" y="23"/>
                    <a:pt x="131" y="20"/>
                    <a:pt x="123" y="18"/>
                  </a:cubicBezTo>
                  <a:cubicBezTo>
                    <a:pt x="115" y="16"/>
                    <a:pt x="112" y="13"/>
                    <a:pt x="110" y="13"/>
                  </a:cubicBezTo>
                  <a:cubicBezTo>
                    <a:pt x="108" y="13"/>
                    <a:pt x="102" y="11"/>
                    <a:pt x="99" y="12"/>
                  </a:cubicBezTo>
                  <a:cubicBezTo>
                    <a:pt x="96" y="12"/>
                    <a:pt x="92" y="7"/>
                    <a:pt x="88" y="7"/>
                  </a:cubicBezTo>
                  <a:cubicBezTo>
                    <a:pt x="84" y="8"/>
                    <a:pt x="82" y="5"/>
                    <a:pt x="78" y="9"/>
                  </a:cubicBezTo>
                  <a:cubicBezTo>
                    <a:pt x="74" y="13"/>
                    <a:pt x="70" y="11"/>
                    <a:pt x="65" y="13"/>
                  </a:cubicBezTo>
                  <a:cubicBezTo>
                    <a:pt x="60" y="15"/>
                    <a:pt x="66" y="12"/>
                    <a:pt x="56" y="16"/>
                  </a:cubicBezTo>
                  <a:cubicBezTo>
                    <a:pt x="45" y="20"/>
                    <a:pt x="44" y="17"/>
                    <a:pt x="40" y="20"/>
                  </a:cubicBezTo>
                  <a:cubicBezTo>
                    <a:pt x="35" y="23"/>
                    <a:pt x="39" y="19"/>
                    <a:pt x="31" y="24"/>
                  </a:cubicBezTo>
                  <a:cubicBezTo>
                    <a:pt x="22" y="29"/>
                    <a:pt x="27" y="24"/>
                    <a:pt x="19" y="30"/>
                  </a:cubicBezTo>
                  <a:cubicBezTo>
                    <a:pt x="11" y="35"/>
                    <a:pt x="0" y="34"/>
                    <a:pt x="4" y="36"/>
                  </a:cubicBezTo>
                  <a:cubicBezTo>
                    <a:pt x="8" y="38"/>
                    <a:pt x="7" y="40"/>
                    <a:pt x="8" y="40"/>
                  </a:cubicBezTo>
                  <a:cubicBezTo>
                    <a:pt x="9" y="39"/>
                    <a:pt x="12" y="36"/>
                    <a:pt x="13" y="3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8" name="Freeform 990">
              <a:extLst>
                <a:ext uri="{FF2B5EF4-FFF2-40B4-BE49-F238E27FC236}">
                  <a16:creationId xmlns:a16="http://schemas.microsoft.com/office/drawing/2014/main" id="{45F4D017-70AF-45FB-BC49-51931B897004}"/>
                </a:ext>
              </a:extLst>
            </p:cNvPr>
            <p:cNvSpPr>
              <a:spLocks/>
            </p:cNvSpPr>
            <p:nvPr/>
          </p:nvSpPr>
          <p:spPr bwMode="auto">
            <a:xfrm>
              <a:off x="1654373" y="1695219"/>
              <a:ext cx="55814" cy="17940"/>
            </a:xfrm>
            <a:custGeom>
              <a:avLst/>
              <a:gdLst>
                <a:gd name="T0" fmla="*/ 3 w 46"/>
                <a:gd name="T1" fmla="*/ 14 h 14"/>
                <a:gd name="T2" fmla="*/ 13 w 46"/>
                <a:gd name="T3" fmla="*/ 13 h 14"/>
                <a:gd name="T4" fmla="*/ 21 w 46"/>
                <a:gd name="T5" fmla="*/ 11 h 14"/>
                <a:gd name="T6" fmla="*/ 27 w 46"/>
                <a:gd name="T7" fmla="*/ 9 h 14"/>
                <a:gd name="T8" fmla="*/ 35 w 46"/>
                <a:gd name="T9" fmla="*/ 7 h 14"/>
                <a:gd name="T10" fmla="*/ 39 w 46"/>
                <a:gd name="T11" fmla="*/ 5 h 14"/>
                <a:gd name="T12" fmla="*/ 43 w 46"/>
                <a:gd name="T13" fmla="*/ 2 h 14"/>
                <a:gd name="T14" fmla="*/ 35 w 46"/>
                <a:gd name="T15" fmla="*/ 1 h 14"/>
                <a:gd name="T16" fmla="*/ 27 w 46"/>
                <a:gd name="T17" fmla="*/ 3 h 14"/>
                <a:gd name="T18" fmla="*/ 20 w 46"/>
                <a:gd name="T19" fmla="*/ 5 h 14"/>
                <a:gd name="T20" fmla="*/ 13 w 46"/>
                <a:gd name="T21" fmla="*/ 8 h 14"/>
                <a:gd name="T22" fmla="*/ 4 w 46"/>
                <a:gd name="T23" fmla="*/ 10 h 14"/>
                <a:gd name="T24" fmla="*/ 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3" y="14"/>
                  </a:moveTo>
                  <a:cubicBezTo>
                    <a:pt x="8" y="14"/>
                    <a:pt x="10" y="13"/>
                    <a:pt x="13" y="13"/>
                  </a:cubicBezTo>
                  <a:cubicBezTo>
                    <a:pt x="17" y="12"/>
                    <a:pt x="18" y="13"/>
                    <a:pt x="21" y="11"/>
                  </a:cubicBezTo>
                  <a:cubicBezTo>
                    <a:pt x="25" y="10"/>
                    <a:pt x="23" y="11"/>
                    <a:pt x="27" y="9"/>
                  </a:cubicBezTo>
                  <a:cubicBezTo>
                    <a:pt x="32" y="7"/>
                    <a:pt x="31" y="8"/>
                    <a:pt x="35" y="7"/>
                  </a:cubicBezTo>
                  <a:cubicBezTo>
                    <a:pt x="38" y="6"/>
                    <a:pt x="36" y="7"/>
                    <a:pt x="39" y="5"/>
                  </a:cubicBezTo>
                  <a:cubicBezTo>
                    <a:pt x="43" y="3"/>
                    <a:pt x="46" y="3"/>
                    <a:pt x="43" y="2"/>
                  </a:cubicBezTo>
                  <a:cubicBezTo>
                    <a:pt x="40" y="1"/>
                    <a:pt x="38" y="0"/>
                    <a:pt x="35" y="1"/>
                  </a:cubicBezTo>
                  <a:cubicBezTo>
                    <a:pt x="31" y="2"/>
                    <a:pt x="30" y="2"/>
                    <a:pt x="27" y="3"/>
                  </a:cubicBezTo>
                  <a:cubicBezTo>
                    <a:pt x="24" y="4"/>
                    <a:pt x="23" y="4"/>
                    <a:pt x="20" y="5"/>
                  </a:cubicBezTo>
                  <a:cubicBezTo>
                    <a:pt x="17" y="6"/>
                    <a:pt x="18" y="6"/>
                    <a:pt x="13" y="8"/>
                  </a:cubicBezTo>
                  <a:cubicBezTo>
                    <a:pt x="9" y="9"/>
                    <a:pt x="8" y="7"/>
                    <a:pt x="4" y="10"/>
                  </a:cubicBezTo>
                  <a:cubicBezTo>
                    <a:pt x="0" y="13"/>
                    <a:pt x="1" y="14"/>
                    <a:pt x="3"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9" name="Freeform 991">
              <a:extLst>
                <a:ext uri="{FF2B5EF4-FFF2-40B4-BE49-F238E27FC236}">
                  <a16:creationId xmlns:a16="http://schemas.microsoft.com/office/drawing/2014/main" id="{B74D4AFD-25A3-480A-B4C0-99E3328C3BB3}"/>
                </a:ext>
              </a:extLst>
            </p:cNvPr>
            <p:cNvSpPr>
              <a:spLocks/>
            </p:cNvSpPr>
            <p:nvPr/>
          </p:nvSpPr>
          <p:spPr bwMode="auto">
            <a:xfrm>
              <a:off x="1845735" y="1643392"/>
              <a:ext cx="93687" cy="23920"/>
            </a:xfrm>
            <a:custGeom>
              <a:avLst/>
              <a:gdLst>
                <a:gd name="T0" fmla="*/ 10 w 78"/>
                <a:gd name="T1" fmla="*/ 9 h 20"/>
                <a:gd name="T2" fmla="*/ 3 w 78"/>
                <a:gd name="T3" fmla="*/ 17 h 20"/>
                <a:gd name="T4" fmla="*/ 16 w 78"/>
                <a:gd name="T5" fmla="*/ 20 h 20"/>
                <a:gd name="T6" fmla="*/ 30 w 78"/>
                <a:gd name="T7" fmla="*/ 18 h 20"/>
                <a:gd name="T8" fmla="*/ 46 w 78"/>
                <a:gd name="T9" fmla="*/ 17 h 20"/>
                <a:gd name="T10" fmla="*/ 59 w 78"/>
                <a:gd name="T11" fmla="*/ 13 h 20"/>
                <a:gd name="T12" fmla="*/ 59 w 78"/>
                <a:gd name="T13" fmla="*/ 8 h 20"/>
                <a:gd name="T14" fmla="*/ 77 w 78"/>
                <a:gd name="T15" fmla="*/ 5 h 20"/>
                <a:gd name="T16" fmla="*/ 67 w 78"/>
                <a:gd name="T17" fmla="*/ 2 h 20"/>
                <a:gd name="T18" fmla="*/ 51 w 78"/>
                <a:gd name="T19" fmla="*/ 2 h 20"/>
                <a:gd name="T20" fmla="*/ 43 w 78"/>
                <a:gd name="T21" fmla="*/ 5 h 20"/>
                <a:gd name="T22" fmla="*/ 32 w 78"/>
                <a:gd name="T23" fmla="*/ 6 h 20"/>
                <a:gd name="T24" fmla="*/ 19 w 78"/>
                <a:gd name="T25" fmla="*/ 7 h 20"/>
                <a:gd name="T26" fmla="*/ 10 w 78"/>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0">
                  <a:moveTo>
                    <a:pt x="10" y="9"/>
                  </a:moveTo>
                  <a:cubicBezTo>
                    <a:pt x="5" y="11"/>
                    <a:pt x="0" y="13"/>
                    <a:pt x="3" y="17"/>
                  </a:cubicBezTo>
                  <a:cubicBezTo>
                    <a:pt x="6" y="20"/>
                    <a:pt x="7" y="20"/>
                    <a:pt x="16" y="20"/>
                  </a:cubicBezTo>
                  <a:cubicBezTo>
                    <a:pt x="25" y="19"/>
                    <a:pt x="20" y="18"/>
                    <a:pt x="30" y="18"/>
                  </a:cubicBezTo>
                  <a:cubicBezTo>
                    <a:pt x="40" y="18"/>
                    <a:pt x="35" y="19"/>
                    <a:pt x="46" y="17"/>
                  </a:cubicBezTo>
                  <a:cubicBezTo>
                    <a:pt x="56" y="15"/>
                    <a:pt x="57" y="16"/>
                    <a:pt x="59" y="13"/>
                  </a:cubicBezTo>
                  <a:cubicBezTo>
                    <a:pt x="60" y="10"/>
                    <a:pt x="50" y="8"/>
                    <a:pt x="59" y="8"/>
                  </a:cubicBezTo>
                  <a:cubicBezTo>
                    <a:pt x="67" y="7"/>
                    <a:pt x="75" y="7"/>
                    <a:pt x="77" y="5"/>
                  </a:cubicBezTo>
                  <a:cubicBezTo>
                    <a:pt x="78" y="4"/>
                    <a:pt x="75" y="2"/>
                    <a:pt x="67" y="2"/>
                  </a:cubicBezTo>
                  <a:cubicBezTo>
                    <a:pt x="58" y="2"/>
                    <a:pt x="55" y="0"/>
                    <a:pt x="51" y="2"/>
                  </a:cubicBezTo>
                  <a:cubicBezTo>
                    <a:pt x="48" y="4"/>
                    <a:pt x="48" y="5"/>
                    <a:pt x="43" y="5"/>
                  </a:cubicBezTo>
                  <a:cubicBezTo>
                    <a:pt x="38" y="5"/>
                    <a:pt x="37" y="6"/>
                    <a:pt x="32" y="6"/>
                  </a:cubicBezTo>
                  <a:cubicBezTo>
                    <a:pt x="27" y="7"/>
                    <a:pt x="26" y="7"/>
                    <a:pt x="19" y="7"/>
                  </a:cubicBezTo>
                  <a:cubicBezTo>
                    <a:pt x="12" y="8"/>
                    <a:pt x="9" y="7"/>
                    <a:pt x="10"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0" name="Freeform 992">
              <a:extLst>
                <a:ext uri="{FF2B5EF4-FFF2-40B4-BE49-F238E27FC236}">
                  <a16:creationId xmlns:a16="http://schemas.microsoft.com/office/drawing/2014/main" id="{775E956C-1FC3-4904-953D-406F41B8821E}"/>
                </a:ext>
              </a:extLst>
            </p:cNvPr>
            <p:cNvSpPr>
              <a:spLocks/>
            </p:cNvSpPr>
            <p:nvPr/>
          </p:nvSpPr>
          <p:spPr bwMode="auto">
            <a:xfrm>
              <a:off x="1877628" y="1627445"/>
              <a:ext cx="89701" cy="19933"/>
            </a:xfrm>
            <a:custGeom>
              <a:avLst/>
              <a:gdLst>
                <a:gd name="T0" fmla="*/ 8 w 74"/>
                <a:gd name="T1" fmla="*/ 7 h 17"/>
                <a:gd name="T2" fmla="*/ 24 w 74"/>
                <a:gd name="T3" fmla="*/ 5 h 17"/>
                <a:gd name="T4" fmla="*/ 38 w 74"/>
                <a:gd name="T5" fmla="*/ 4 h 17"/>
                <a:gd name="T6" fmla="*/ 53 w 74"/>
                <a:gd name="T7" fmla="*/ 1 h 17"/>
                <a:gd name="T8" fmla="*/ 65 w 74"/>
                <a:gd name="T9" fmla="*/ 4 h 17"/>
                <a:gd name="T10" fmla="*/ 68 w 74"/>
                <a:gd name="T11" fmla="*/ 9 h 17"/>
                <a:gd name="T12" fmla="*/ 56 w 74"/>
                <a:gd name="T13" fmla="*/ 12 h 17"/>
                <a:gd name="T14" fmla="*/ 42 w 74"/>
                <a:gd name="T15" fmla="*/ 11 h 17"/>
                <a:gd name="T16" fmla="*/ 24 w 74"/>
                <a:gd name="T17" fmla="*/ 10 h 17"/>
                <a:gd name="T18" fmla="*/ 13 w 74"/>
                <a:gd name="T19" fmla="*/ 12 h 17"/>
                <a:gd name="T20" fmla="*/ 1 w 74"/>
                <a:gd name="T21" fmla="*/ 13 h 17"/>
                <a:gd name="T22" fmla="*/ 8 w 74"/>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7">
                  <a:moveTo>
                    <a:pt x="8" y="7"/>
                  </a:moveTo>
                  <a:cubicBezTo>
                    <a:pt x="15" y="6"/>
                    <a:pt x="16" y="6"/>
                    <a:pt x="24" y="5"/>
                  </a:cubicBezTo>
                  <a:cubicBezTo>
                    <a:pt x="31" y="4"/>
                    <a:pt x="29" y="6"/>
                    <a:pt x="38" y="4"/>
                  </a:cubicBezTo>
                  <a:cubicBezTo>
                    <a:pt x="47" y="2"/>
                    <a:pt x="44" y="1"/>
                    <a:pt x="53" y="1"/>
                  </a:cubicBezTo>
                  <a:cubicBezTo>
                    <a:pt x="61" y="2"/>
                    <a:pt x="64" y="0"/>
                    <a:pt x="65" y="4"/>
                  </a:cubicBezTo>
                  <a:cubicBezTo>
                    <a:pt x="67" y="7"/>
                    <a:pt x="74" y="7"/>
                    <a:pt x="68" y="9"/>
                  </a:cubicBezTo>
                  <a:cubicBezTo>
                    <a:pt x="62" y="11"/>
                    <a:pt x="64" y="12"/>
                    <a:pt x="56" y="12"/>
                  </a:cubicBezTo>
                  <a:cubicBezTo>
                    <a:pt x="48" y="12"/>
                    <a:pt x="50" y="11"/>
                    <a:pt x="42" y="11"/>
                  </a:cubicBezTo>
                  <a:cubicBezTo>
                    <a:pt x="35" y="10"/>
                    <a:pt x="29" y="9"/>
                    <a:pt x="24" y="10"/>
                  </a:cubicBezTo>
                  <a:cubicBezTo>
                    <a:pt x="19" y="10"/>
                    <a:pt x="21" y="10"/>
                    <a:pt x="13" y="12"/>
                  </a:cubicBezTo>
                  <a:cubicBezTo>
                    <a:pt x="5" y="13"/>
                    <a:pt x="2" y="17"/>
                    <a:pt x="1" y="13"/>
                  </a:cubicBezTo>
                  <a:cubicBezTo>
                    <a:pt x="0" y="9"/>
                    <a:pt x="4" y="7"/>
                    <a:pt x="8"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1" name="Freeform 993">
              <a:extLst>
                <a:ext uri="{FF2B5EF4-FFF2-40B4-BE49-F238E27FC236}">
                  <a16:creationId xmlns:a16="http://schemas.microsoft.com/office/drawing/2014/main" id="{5B6E03C8-6BAB-4AE8-8516-AC579E8985E2}"/>
                </a:ext>
              </a:extLst>
            </p:cNvPr>
            <p:cNvSpPr>
              <a:spLocks/>
            </p:cNvSpPr>
            <p:nvPr/>
          </p:nvSpPr>
          <p:spPr bwMode="auto">
            <a:xfrm>
              <a:off x="2041083" y="1613492"/>
              <a:ext cx="113621" cy="45847"/>
            </a:xfrm>
            <a:custGeom>
              <a:avLst/>
              <a:gdLst>
                <a:gd name="T0" fmla="*/ 34 w 95"/>
                <a:gd name="T1" fmla="*/ 3 h 38"/>
                <a:gd name="T2" fmla="*/ 19 w 95"/>
                <a:gd name="T3" fmla="*/ 5 h 38"/>
                <a:gd name="T4" fmla="*/ 12 w 95"/>
                <a:gd name="T5" fmla="*/ 7 h 38"/>
                <a:gd name="T6" fmla="*/ 21 w 95"/>
                <a:gd name="T7" fmla="*/ 14 h 38"/>
                <a:gd name="T8" fmla="*/ 30 w 95"/>
                <a:gd name="T9" fmla="*/ 16 h 38"/>
                <a:gd name="T10" fmla="*/ 25 w 95"/>
                <a:gd name="T11" fmla="*/ 20 h 38"/>
                <a:gd name="T12" fmla="*/ 11 w 95"/>
                <a:gd name="T13" fmla="*/ 21 h 38"/>
                <a:gd name="T14" fmla="*/ 2 w 95"/>
                <a:gd name="T15" fmla="*/ 22 h 38"/>
                <a:gd name="T16" fmla="*/ 13 w 95"/>
                <a:gd name="T17" fmla="*/ 26 h 38"/>
                <a:gd name="T18" fmla="*/ 26 w 95"/>
                <a:gd name="T19" fmla="*/ 25 h 38"/>
                <a:gd name="T20" fmla="*/ 41 w 95"/>
                <a:gd name="T21" fmla="*/ 26 h 38"/>
                <a:gd name="T22" fmla="*/ 52 w 95"/>
                <a:gd name="T23" fmla="*/ 29 h 38"/>
                <a:gd name="T24" fmla="*/ 57 w 95"/>
                <a:gd name="T25" fmla="*/ 32 h 38"/>
                <a:gd name="T26" fmla="*/ 70 w 95"/>
                <a:gd name="T27" fmla="*/ 35 h 38"/>
                <a:gd name="T28" fmla="*/ 81 w 95"/>
                <a:gd name="T29" fmla="*/ 32 h 38"/>
                <a:gd name="T30" fmla="*/ 84 w 95"/>
                <a:gd name="T31" fmla="*/ 24 h 38"/>
                <a:gd name="T32" fmla="*/ 88 w 95"/>
                <a:gd name="T33" fmla="*/ 19 h 38"/>
                <a:gd name="T34" fmla="*/ 87 w 95"/>
                <a:gd name="T35" fmla="*/ 14 h 38"/>
                <a:gd name="T36" fmla="*/ 72 w 95"/>
                <a:gd name="T37" fmla="*/ 10 h 38"/>
                <a:gd name="T38" fmla="*/ 61 w 95"/>
                <a:gd name="T39" fmla="*/ 8 h 38"/>
                <a:gd name="T40" fmla="*/ 56 w 95"/>
                <a:gd name="T41" fmla="*/ 11 h 38"/>
                <a:gd name="T42" fmla="*/ 50 w 95"/>
                <a:gd name="T43" fmla="*/ 3 h 38"/>
                <a:gd name="T44" fmla="*/ 36 w 95"/>
                <a:gd name="T45" fmla="*/ 2 h 38"/>
                <a:gd name="T46" fmla="*/ 34 w 95"/>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38">
                  <a:moveTo>
                    <a:pt x="34" y="3"/>
                  </a:moveTo>
                  <a:cubicBezTo>
                    <a:pt x="27" y="2"/>
                    <a:pt x="21" y="4"/>
                    <a:pt x="19" y="5"/>
                  </a:cubicBezTo>
                  <a:cubicBezTo>
                    <a:pt x="16" y="6"/>
                    <a:pt x="6" y="0"/>
                    <a:pt x="12" y="7"/>
                  </a:cubicBezTo>
                  <a:cubicBezTo>
                    <a:pt x="17" y="14"/>
                    <a:pt x="17" y="12"/>
                    <a:pt x="21" y="14"/>
                  </a:cubicBezTo>
                  <a:cubicBezTo>
                    <a:pt x="25" y="16"/>
                    <a:pt x="31" y="13"/>
                    <a:pt x="30" y="16"/>
                  </a:cubicBezTo>
                  <a:cubicBezTo>
                    <a:pt x="28" y="19"/>
                    <a:pt x="35" y="20"/>
                    <a:pt x="25" y="20"/>
                  </a:cubicBezTo>
                  <a:cubicBezTo>
                    <a:pt x="16" y="19"/>
                    <a:pt x="15" y="20"/>
                    <a:pt x="11" y="21"/>
                  </a:cubicBezTo>
                  <a:cubicBezTo>
                    <a:pt x="8" y="21"/>
                    <a:pt x="0" y="18"/>
                    <a:pt x="2" y="22"/>
                  </a:cubicBezTo>
                  <a:cubicBezTo>
                    <a:pt x="4" y="26"/>
                    <a:pt x="6" y="27"/>
                    <a:pt x="13" y="26"/>
                  </a:cubicBezTo>
                  <a:cubicBezTo>
                    <a:pt x="19" y="25"/>
                    <a:pt x="26" y="23"/>
                    <a:pt x="26" y="25"/>
                  </a:cubicBezTo>
                  <a:cubicBezTo>
                    <a:pt x="26" y="28"/>
                    <a:pt x="36" y="24"/>
                    <a:pt x="41" y="26"/>
                  </a:cubicBezTo>
                  <a:cubicBezTo>
                    <a:pt x="45" y="27"/>
                    <a:pt x="47" y="26"/>
                    <a:pt x="52" y="29"/>
                  </a:cubicBezTo>
                  <a:cubicBezTo>
                    <a:pt x="56" y="31"/>
                    <a:pt x="50" y="29"/>
                    <a:pt x="57" y="32"/>
                  </a:cubicBezTo>
                  <a:cubicBezTo>
                    <a:pt x="64" y="35"/>
                    <a:pt x="58" y="35"/>
                    <a:pt x="70" y="35"/>
                  </a:cubicBezTo>
                  <a:cubicBezTo>
                    <a:pt x="81" y="35"/>
                    <a:pt x="78" y="38"/>
                    <a:pt x="81" y="32"/>
                  </a:cubicBezTo>
                  <a:cubicBezTo>
                    <a:pt x="85" y="27"/>
                    <a:pt x="83" y="28"/>
                    <a:pt x="84" y="24"/>
                  </a:cubicBezTo>
                  <a:cubicBezTo>
                    <a:pt x="86" y="21"/>
                    <a:pt x="87" y="23"/>
                    <a:pt x="88" y="19"/>
                  </a:cubicBezTo>
                  <a:cubicBezTo>
                    <a:pt x="89" y="16"/>
                    <a:pt x="95" y="15"/>
                    <a:pt x="87" y="14"/>
                  </a:cubicBezTo>
                  <a:cubicBezTo>
                    <a:pt x="79" y="13"/>
                    <a:pt x="74" y="10"/>
                    <a:pt x="72" y="10"/>
                  </a:cubicBezTo>
                  <a:cubicBezTo>
                    <a:pt x="71" y="10"/>
                    <a:pt x="63" y="6"/>
                    <a:pt x="61" y="8"/>
                  </a:cubicBezTo>
                  <a:cubicBezTo>
                    <a:pt x="59" y="11"/>
                    <a:pt x="56" y="16"/>
                    <a:pt x="56" y="11"/>
                  </a:cubicBezTo>
                  <a:cubicBezTo>
                    <a:pt x="56" y="5"/>
                    <a:pt x="54" y="3"/>
                    <a:pt x="50" y="3"/>
                  </a:cubicBezTo>
                  <a:cubicBezTo>
                    <a:pt x="46" y="3"/>
                    <a:pt x="37" y="1"/>
                    <a:pt x="36" y="2"/>
                  </a:cubicBezTo>
                  <a:cubicBezTo>
                    <a:pt x="35" y="2"/>
                    <a:pt x="37" y="6"/>
                    <a:pt x="3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2" name="Freeform 994">
              <a:extLst>
                <a:ext uri="{FF2B5EF4-FFF2-40B4-BE49-F238E27FC236}">
                  <a16:creationId xmlns:a16="http://schemas.microsoft.com/office/drawing/2014/main" id="{96325AD9-E047-4179-B576-6B3380CAE991}"/>
                </a:ext>
              </a:extLst>
            </p:cNvPr>
            <p:cNvSpPr>
              <a:spLocks/>
            </p:cNvSpPr>
            <p:nvPr/>
          </p:nvSpPr>
          <p:spPr bwMode="auto">
            <a:xfrm>
              <a:off x="1985269" y="1653358"/>
              <a:ext cx="27907" cy="21927"/>
            </a:xfrm>
            <a:custGeom>
              <a:avLst/>
              <a:gdLst>
                <a:gd name="T0" fmla="*/ 7 w 24"/>
                <a:gd name="T1" fmla="*/ 3 h 18"/>
                <a:gd name="T2" fmla="*/ 4 w 24"/>
                <a:gd name="T3" fmla="*/ 10 h 18"/>
                <a:gd name="T4" fmla="*/ 13 w 24"/>
                <a:gd name="T5" fmla="*/ 15 h 18"/>
                <a:gd name="T6" fmla="*/ 22 w 24"/>
                <a:gd name="T7" fmla="*/ 14 h 18"/>
                <a:gd name="T8" fmla="*/ 19 w 24"/>
                <a:gd name="T9" fmla="*/ 5 h 18"/>
                <a:gd name="T10" fmla="*/ 8 w 24"/>
                <a:gd name="T11" fmla="*/ 0 h 18"/>
                <a:gd name="T12" fmla="*/ 7 w 2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7" y="3"/>
                  </a:moveTo>
                  <a:cubicBezTo>
                    <a:pt x="7" y="6"/>
                    <a:pt x="0" y="5"/>
                    <a:pt x="4" y="10"/>
                  </a:cubicBezTo>
                  <a:cubicBezTo>
                    <a:pt x="9" y="15"/>
                    <a:pt x="5" y="13"/>
                    <a:pt x="13" y="15"/>
                  </a:cubicBezTo>
                  <a:cubicBezTo>
                    <a:pt x="21" y="17"/>
                    <a:pt x="24" y="18"/>
                    <a:pt x="22" y="14"/>
                  </a:cubicBezTo>
                  <a:cubicBezTo>
                    <a:pt x="20" y="10"/>
                    <a:pt x="20" y="8"/>
                    <a:pt x="19" y="5"/>
                  </a:cubicBezTo>
                  <a:cubicBezTo>
                    <a:pt x="19" y="2"/>
                    <a:pt x="8" y="0"/>
                    <a:pt x="8" y="0"/>
                  </a:cubicBezTo>
                  <a:cubicBezTo>
                    <a:pt x="7" y="1"/>
                    <a:pt x="9" y="3"/>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3" name="Freeform 995">
              <a:extLst>
                <a:ext uri="{FF2B5EF4-FFF2-40B4-BE49-F238E27FC236}">
                  <a16:creationId xmlns:a16="http://schemas.microsoft.com/office/drawing/2014/main" id="{2EBC1337-60A6-4139-BA6E-F93F88CB3B93}"/>
                </a:ext>
              </a:extLst>
            </p:cNvPr>
            <p:cNvSpPr>
              <a:spLocks/>
            </p:cNvSpPr>
            <p:nvPr/>
          </p:nvSpPr>
          <p:spPr bwMode="auto">
            <a:xfrm>
              <a:off x="1927462" y="1711165"/>
              <a:ext cx="27907" cy="21927"/>
            </a:xfrm>
            <a:custGeom>
              <a:avLst/>
              <a:gdLst>
                <a:gd name="T0" fmla="*/ 10 w 24"/>
                <a:gd name="T1" fmla="*/ 4 h 18"/>
                <a:gd name="T2" fmla="*/ 20 w 24"/>
                <a:gd name="T3" fmla="*/ 2 h 18"/>
                <a:gd name="T4" fmla="*/ 22 w 24"/>
                <a:gd name="T5" fmla="*/ 9 h 18"/>
                <a:gd name="T6" fmla="*/ 14 w 24"/>
                <a:gd name="T7" fmla="*/ 13 h 18"/>
                <a:gd name="T8" fmla="*/ 2 w 24"/>
                <a:gd name="T9" fmla="*/ 13 h 18"/>
                <a:gd name="T10" fmla="*/ 10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0" y="4"/>
                  </a:moveTo>
                  <a:cubicBezTo>
                    <a:pt x="17" y="1"/>
                    <a:pt x="19" y="0"/>
                    <a:pt x="20" y="2"/>
                  </a:cubicBezTo>
                  <a:cubicBezTo>
                    <a:pt x="22" y="4"/>
                    <a:pt x="24" y="7"/>
                    <a:pt x="22" y="9"/>
                  </a:cubicBezTo>
                  <a:cubicBezTo>
                    <a:pt x="20" y="11"/>
                    <a:pt x="20" y="13"/>
                    <a:pt x="14" y="13"/>
                  </a:cubicBezTo>
                  <a:cubicBezTo>
                    <a:pt x="9" y="13"/>
                    <a:pt x="0" y="18"/>
                    <a:pt x="2" y="13"/>
                  </a:cubicBezTo>
                  <a:cubicBezTo>
                    <a:pt x="3" y="8"/>
                    <a:pt x="5" y="4"/>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4" name="Freeform 996">
              <a:extLst>
                <a:ext uri="{FF2B5EF4-FFF2-40B4-BE49-F238E27FC236}">
                  <a16:creationId xmlns:a16="http://schemas.microsoft.com/office/drawing/2014/main" id="{FC045A98-99F2-45A3-A4E7-2D833B5D39E6}"/>
                </a:ext>
              </a:extLst>
            </p:cNvPr>
            <p:cNvSpPr>
              <a:spLocks/>
            </p:cNvSpPr>
            <p:nvPr/>
          </p:nvSpPr>
          <p:spPr bwMode="auto">
            <a:xfrm>
              <a:off x="1965336" y="1677279"/>
              <a:ext cx="149501" cy="51827"/>
            </a:xfrm>
            <a:custGeom>
              <a:avLst/>
              <a:gdLst>
                <a:gd name="T0" fmla="*/ 15 w 124"/>
                <a:gd name="T1" fmla="*/ 6 h 42"/>
                <a:gd name="T2" fmla="*/ 25 w 124"/>
                <a:gd name="T3" fmla="*/ 4 h 42"/>
                <a:gd name="T4" fmla="*/ 36 w 124"/>
                <a:gd name="T5" fmla="*/ 9 h 42"/>
                <a:gd name="T6" fmla="*/ 40 w 124"/>
                <a:gd name="T7" fmla="*/ 19 h 42"/>
                <a:gd name="T8" fmla="*/ 47 w 124"/>
                <a:gd name="T9" fmla="*/ 20 h 42"/>
                <a:gd name="T10" fmla="*/ 48 w 124"/>
                <a:gd name="T11" fmla="*/ 12 h 42"/>
                <a:gd name="T12" fmla="*/ 59 w 124"/>
                <a:gd name="T13" fmla="*/ 8 h 42"/>
                <a:gd name="T14" fmla="*/ 65 w 124"/>
                <a:gd name="T15" fmla="*/ 13 h 42"/>
                <a:gd name="T16" fmla="*/ 72 w 124"/>
                <a:gd name="T17" fmla="*/ 19 h 42"/>
                <a:gd name="T18" fmla="*/ 76 w 124"/>
                <a:gd name="T19" fmla="*/ 18 h 42"/>
                <a:gd name="T20" fmla="*/ 75 w 124"/>
                <a:gd name="T21" fmla="*/ 13 h 42"/>
                <a:gd name="T22" fmla="*/ 69 w 124"/>
                <a:gd name="T23" fmla="*/ 8 h 42"/>
                <a:gd name="T24" fmla="*/ 68 w 124"/>
                <a:gd name="T25" fmla="*/ 4 h 42"/>
                <a:gd name="T26" fmla="*/ 75 w 124"/>
                <a:gd name="T27" fmla="*/ 3 h 42"/>
                <a:gd name="T28" fmla="*/ 88 w 124"/>
                <a:gd name="T29" fmla="*/ 3 h 42"/>
                <a:gd name="T30" fmla="*/ 99 w 124"/>
                <a:gd name="T31" fmla="*/ 2 h 42"/>
                <a:gd name="T32" fmla="*/ 104 w 124"/>
                <a:gd name="T33" fmla="*/ 4 h 42"/>
                <a:gd name="T34" fmla="*/ 115 w 124"/>
                <a:gd name="T35" fmla="*/ 5 h 42"/>
                <a:gd name="T36" fmla="*/ 123 w 124"/>
                <a:gd name="T37" fmla="*/ 12 h 42"/>
                <a:gd name="T38" fmla="*/ 115 w 124"/>
                <a:gd name="T39" fmla="*/ 19 h 42"/>
                <a:gd name="T40" fmla="*/ 109 w 124"/>
                <a:gd name="T41" fmla="*/ 22 h 42"/>
                <a:gd name="T42" fmla="*/ 105 w 124"/>
                <a:gd name="T43" fmla="*/ 27 h 42"/>
                <a:gd name="T44" fmla="*/ 97 w 124"/>
                <a:gd name="T45" fmla="*/ 31 h 42"/>
                <a:gd name="T46" fmla="*/ 91 w 124"/>
                <a:gd name="T47" fmla="*/ 35 h 42"/>
                <a:gd name="T48" fmla="*/ 84 w 124"/>
                <a:gd name="T49" fmla="*/ 39 h 42"/>
                <a:gd name="T50" fmla="*/ 72 w 124"/>
                <a:gd name="T51" fmla="*/ 41 h 42"/>
                <a:gd name="T52" fmla="*/ 58 w 124"/>
                <a:gd name="T53" fmla="*/ 41 h 42"/>
                <a:gd name="T54" fmla="*/ 48 w 124"/>
                <a:gd name="T55" fmla="*/ 41 h 42"/>
                <a:gd name="T56" fmla="*/ 45 w 124"/>
                <a:gd name="T57" fmla="*/ 37 h 42"/>
                <a:gd name="T58" fmla="*/ 48 w 124"/>
                <a:gd name="T59" fmla="*/ 32 h 42"/>
                <a:gd name="T60" fmla="*/ 39 w 124"/>
                <a:gd name="T61" fmla="*/ 27 h 42"/>
                <a:gd name="T62" fmla="*/ 34 w 124"/>
                <a:gd name="T63" fmla="*/ 28 h 42"/>
                <a:gd name="T64" fmla="*/ 24 w 124"/>
                <a:gd name="T65" fmla="*/ 29 h 42"/>
                <a:gd name="T66" fmla="*/ 15 w 124"/>
                <a:gd name="T67" fmla="*/ 27 h 42"/>
                <a:gd name="T68" fmla="*/ 11 w 124"/>
                <a:gd name="T69" fmla="*/ 23 h 42"/>
                <a:gd name="T70" fmla="*/ 7 w 124"/>
                <a:gd name="T71" fmla="*/ 19 h 42"/>
                <a:gd name="T72" fmla="*/ 2 w 124"/>
                <a:gd name="T73" fmla="*/ 15 h 42"/>
                <a:gd name="T74" fmla="*/ 7 w 124"/>
                <a:gd name="T75" fmla="*/ 10 h 42"/>
                <a:gd name="T76" fmla="*/ 15 w 124"/>
                <a:gd name="T7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42">
                  <a:moveTo>
                    <a:pt x="15" y="6"/>
                  </a:moveTo>
                  <a:cubicBezTo>
                    <a:pt x="21" y="4"/>
                    <a:pt x="23" y="3"/>
                    <a:pt x="25" y="4"/>
                  </a:cubicBezTo>
                  <a:cubicBezTo>
                    <a:pt x="27" y="6"/>
                    <a:pt x="36" y="6"/>
                    <a:pt x="36" y="9"/>
                  </a:cubicBezTo>
                  <a:cubicBezTo>
                    <a:pt x="36" y="13"/>
                    <a:pt x="34" y="17"/>
                    <a:pt x="40" y="19"/>
                  </a:cubicBezTo>
                  <a:cubicBezTo>
                    <a:pt x="46" y="21"/>
                    <a:pt x="47" y="24"/>
                    <a:pt x="47" y="20"/>
                  </a:cubicBezTo>
                  <a:cubicBezTo>
                    <a:pt x="47" y="16"/>
                    <a:pt x="39" y="14"/>
                    <a:pt x="48" y="12"/>
                  </a:cubicBezTo>
                  <a:cubicBezTo>
                    <a:pt x="56" y="10"/>
                    <a:pt x="56" y="5"/>
                    <a:pt x="59" y="8"/>
                  </a:cubicBezTo>
                  <a:cubicBezTo>
                    <a:pt x="61" y="10"/>
                    <a:pt x="60" y="9"/>
                    <a:pt x="65" y="13"/>
                  </a:cubicBezTo>
                  <a:cubicBezTo>
                    <a:pt x="69" y="17"/>
                    <a:pt x="69" y="17"/>
                    <a:pt x="72" y="19"/>
                  </a:cubicBezTo>
                  <a:cubicBezTo>
                    <a:pt x="75" y="21"/>
                    <a:pt x="76" y="21"/>
                    <a:pt x="76" y="18"/>
                  </a:cubicBezTo>
                  <a:cubicBezTo>
                    <a:pt x="76" y="16"/>
                    <a:pt x="77" y="15"/>
                    <a:pt x="75" y="13"/>
                  </a:cubicBezTo>
                  <a:cubicBezTo>
                    <a:pt x="72" y="11"/>
                    <a:pt x="71" y="9"/>
                    <a:pt x="69" y="8"/>
                  </a:cubicBezTo>
                  <a:cubicBezTo>
                    <a:pt x="68" y="6"/>
                    <a:pt x="62" y="5"/>
                    <a:pt x="68" y="4"/>
                  </a:cubicBezTo>
                  <a:cubicBezTo>
                    <a:pt x="73" y="4"/>
                    <a:pt x="65" y="3"/>
                    <a:pt x="75" y="3"/>
                  </a:cubicBezTo>
                  <a:cubicBezTo>
                    <a:pt x="86" y="3"/>
                    <a:pt x="81" y="3"/>
                    <a:pt x="88" y="3"/>
                  </a:cubicBezTo>
                  <a:cubicBezTo>
                    <a:pt x="94" y="2"/>
                    <a:pt x="96" y="0"/>
                    <a:pt x="99" y="2"/>
                  </a:cubicBezTo>
                  <a:cubicBezTo>
                    <a:pt x="103" y="3"/>
                    <a:pt x="98" y="3"/>
                    <a:pt x="104" y="4"/>
                  </a:cubicBezTo>
                  <a:cubicBezTo>
                    <a:pt x="111" y="5"/>
                    <a:pt x="114" y="4"/>
                    <a:pt x="115" y="5"/>
                  </a:cubicBezTo>
                  <a:cubicBezTo>
                    <a:pt x="117" y="7"/>
                    <a:pt x="124" y="9"/>
                    <a:pt x="123" y="12"/>
                  </a:cubicBezTo>
                  <a:cubicBezTo>
                    <a:pt x="122" y="14"/>
                    <a:pt x="118" y="17"/>
                    <a:pt x="115" y="19"/>
                  </a:cubicBezTo>
                  <a:cubicBezTo>
                    <a:pt x="113" y="21"/>
                    <a:pt x="110" y="19"/>
                    <a:pt x="109" y="22"/>
                  </a:cubicBezTo>
                  <a:cubicBezTo>
                    <a:pt x="108" y="26"/>
                    <a:pt x="107" y="24"/>
                    <a:pt x="105" y="27"/>
                  </a:cubicBezTo>
                  <a:cubicBezTo>
                    <a:pt x="103" y="30"/>
                    <a:pt x="98" y="28"/>
                    <a:pt x="97" y="31"/>
                  </a:cubicBezTo>
                  <a:cubicBezTo>
                    <a:pt x="96" y="33"/>
                    <a:pt x="91" y="32"/>
                    <a:pt x="91" y="35"/>
                  </a:cubicBezTo>
                  <a:cubicBezTo>
                    <a:pt x="91" y="37"/>
                    <a:pt x="90" y="37"/>
                    <a:pt x="84" y="39"/>
                  </a:cubicBezTo>
                  <a:cubicBezTo>
                    <a:pt x="79" y="40"/>
                    <a:pt x="78" y="40"/>
                    <a:pt x="72" y="41"/>
                  </a:cubicBezTo>
                  <a:cubicBezTo>
                    <a:pt x="66" y="42"/>
                    <a:pt x="64" y="40"/>
                    <a:pt x="58" y="41"/>
                  </a:cubicBezTo>
                  <a:cubicBezTo>
                    <a:pt x="52" y="42"/>
                    <a:pt x="51" y="41"/>
                    <a:pt x="48" y="41"/>
                  </a:cubicBezTo>
                  <a:cubicBezTo>
                    <a:pt x="45" y="41"/>
                    <a:pt x="42" y="39"/>
                    <a:pt x="45" y="37"/>
                  </a:cubicBezTo>
                  <a:cubicBezTo>
                    <a:pt x="48" y="35"/>
                    <a:pt x="52" y="34"/>
                    <a:pt x="48" y="32"/>
                  </a:cubicBezTo>
                  <a:cubicBezTo>
                    <a:pt x="44" y="31"/>
                    <a:pt x="40" y="26"/>
                    <a:pt x="39" y="27"/>
                  </a:cubicBezTo>
                  <a:cubicBezTo>
                    <a:pt x="37" y="28"/>
                    <a:pt x="38" y="26"/>
                    <a:pt x="34" y="28"/>
                  </a:cubicBezTo>
                  <a:cubicBezTo>
                    <a:pt x="30" y="29"/>
                    <a:pt x="30" y="28"/>
                    <a:pt x="24" y="29"/>
                  </a:cubicBezTo>
                  <a:cubicBezTo>
                    <a:pt x="19" y="29"/>
                    <a:pt x="16" y="28"/>
                    <a:pt x="15" y="27"/>
                  </a:cubicBezTo>
                  <a:cubicBezTo>
                    <a:pt x="14" y="26"/>
                    <a:pt x="12" y="24"/>
                    <a:pt x="11" y="23"/>
                  </a:cubicBezTo>
                  <a:cubicBezTo>
                    <a:pt x="9" y="22"/>
                    <a:pt x="12" y="21"/>
                    <a:pt x="7" y="19"/>
                  </a:cubicBezTo>
                  <a:cubicBezTo>
                    <a:pt x="2" y="17"/>
                    <a:pt x="0" y="16"/>
                    <a:pt x="2" y="15"/>
                  </a:cubicBezTo>
                  <a:cubicBezTo>
                    <a:pt x="4" y="14"/>
                    <a:pt x="5" y="10"/>
                    <a:pt x="7" y="10"/>
                  </a:cubicBezTo>
                  <a:cubicBezTo>
                    <a:pt x="9" y="10"/>
                    <a:pt x="13" y="4"/>
                    <a:pt x="1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5" name="Freeform 997">
              <a:extLst>
                <a:ext uri="{FF2B5EF4-FFF2-40B4-BE49-F238E27FC236}">
                  <a16:creationId xmlns:a16="http://schemas.microsoft.com/office/drawing/2014/main" id="{855541B9-E61F-4509-9506-7E8CBF6D7217}"/>
                </a:ext>
              </a:extLst>
            </p:cNvPr>
            <p:cNvSpPr>
              <a:spLocks/>
            </p:cNvSpPr>
            <p:nvPr/>
          </p:nvSpPr>
          <p:spPr bwMode="auto">
            <a:xfrm>
              <a:off x="2061017" y="1647378"/>
              <a:ext cx="37874" cy="11960"/>
            </a:xfrm>
            <a:custGeom>
              <a:avLst/>
              <a:gdLst>
                <a:gd name="T0" fmla="*/ 5 w 32"/>
                <a:gd name="T1" fmla="*/ 9 h 10"/>
                <a:gd name="T2" fmla="*/ 20 w 32"/>
                <a:gd name="T3" fmla="*/ 9 h 10"/>
                <a:gd name="T4" fmla="*/ 27 w 32"/>
                <a:gd name="T5" fmla="*/ 6 h 10"/>
                <a:gd name="T6" fmla="*/ 15 w 32"/>
                <a:gd name="T7" fmla="*/ 1 h 10"/>
                <a:gd name="T8" fmla="*/ 4 w 32"/>
                <a:gd name="T9" fmla="*/ 3 h 10"/>
                <a:gd name="T10" fmla="*/ 5 w 32"/>
                <a:gd name="T11" fmla="*/ 9 h 10"/>
              </a:gdLst>
              <a:ahLst/>
              <a:cxnLst>
                <a:cxn ang="0">
                  <a:pos x="T0" y="T1"/>
                </a:cxn>
                <a:cxn ang="0">
                  <a:pos x="T2" y="T3"/>
                </a:cxn>
                <a:cxn ang="0">
                  <a:pos x="T4" y="T5"/>
                </a:cxn>
                <a:cxn ang="0">
                  <a:pos x="T6" y="T7"/>
                </a:cxn>
                <a:cxn ang="0">
                  <a:pos x="T8" y="T9"/>
                </a:cxn>
                <a:cxn ang="0">
                  <a:pos x="T10" y="T11"/>
                </a:cxn>
              </a:cxnLst>
              <a:rect l="0" t="0" r="r" b="b"/>
              <a:pathLst>
                <a:path w="32" h="10">
                  <a:moveTo>
                    <a:pt x="5" y="9"/>
                  </a:moveTo>
                  <a:cubicBezTo>
                    <a:pt x="12" y="9"/>
                    <a:pt x="13" y="10"/>
                    <a:pt x="20" y="9"/>
                  </a:cubicBezTo>
                  <a:cubicBezTo>
                    <a:pt x="26" y="9"/>
                    <a:pt x="32" y="9"/>
                    <a:pt x="27" y="6"/>
                  </a:cubicBezTo>
                  <a:cubicBezTo>
                    <a:pt x="21" y="4"/>
                    <a:pt x="18" y="0"/>
                    <a:pt x="15" y="1"/>
                  </a:cubicBezTo>
                  <a:cubicBezTo>
                    <a:pt x="12" y="1"/>
                    <a:pt x="4" y="0"/>
                    <a:pt x="4" y="3"/>
                  </a:cubicBezTo>
                  <a:cubicBezTo>
                    <a:pt x="4" y="6"/>
                    <a:pt x="0" y="6"/>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6" name="Freeform 998">
              <a:extLst>
                <a:ext uri="{FF2B5EF4-FFF2-40B4-BE49-F238E27FC236}">
                  <a16:creationId xmlns:a16="http://schemas.microsoft.com/office/drawing/2014/main" id="{3716B563-5EBA-4828-BE00-2633C297D9E3}"/>
                </a:ext>
              </a:extLst>
            </p:cNvPr>
            <p:cNvSpPr>
              <a:spLocks/>
            </p:cNvSpPr>
            <p:nvPr/>
          </p:nvSpPr>
          <p:spPr bwMode="auto">
            <a:xfrm>
              <a:off x="2088923" y="1707179"/>
              <a:ext cx="69767" cy="29900"/>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7" name="Freeform 999">
              <a:extLst>
                <a:ext uri="{FF2B5EF4-FFF2-40B4-BE49-F238E27FC236}">
                  <a16:creationId xmlns:a16="http://schemas.microsoft.com/office/drawing/2014/main" id="{5D4B0948-4FF8-4B3B-AA0D-529CF11E0635}"/>
                </a:ext>
              </a:extLst>
            </p:cNvPr>
            <p:cNvSpPr>
              <a:spLocks/>
            </p:cNvSpPr>
            <p:nvPr/>
          </p:nvSpPr>
          <p:spPr bwMode="auto">
            <a:xfrm>
              <a:off x="2170651" y="1627445"/>
              <a:ext cx="75747" cy="41860"/>
            </a:xfrm>
            <a:custGeom>
              <a:avLst/>
              <a:gdLst>
                <a:gd name="T0" fmla="*/ 2 w 64"/>
                <a:gd name="T1" fmla="*/ 17 h 34"/>
                <a:gd name="T2" fmla="*/ 5 w 64"/>
                <a:gd name="T3" fmla="*/ 7 h 34"/>
                <a:gd name="T4" fmla="*/ 15 w 64"/>
                <a:gd name="T5" fmla="*/ 1 h 34"/>
                <a:gd name="T6" fmla="*/ 28 w 64"/>
                <a:gd name="T7" fmla="*/ 4 h 34"/>
                <a:gd name="T8" fmla="*/ 40 w 64"/>
                <a:gd name="T9" fmla="*/ 8 h 34"/>
                <a:gd name="T10" fmla="*/ 60 w 64"/>
                <a:gd name="T11" fmla="*/ 9 h 34"/>
                <a:gd name="T12" fmla="*/ 47 w 64"/>
                <a:gd name="T13" fmla="*/ 14 h 34"/>
                <a:gd name="T14" fmla="*/ 41 w 64"/>
                <a:gd name="T15" fmla="*/ 18 h 34"/>
                <a:gd name="T16" fmla="*/ 25 w 64"/>
                <a:gd name="T17" fmla="*/ 19 h 34"/>
                <a:gd name="T18" fmla="*/ 16 w 64"/>
                <a:gd name="T19" fmla="*/ 19 h 34"/>
                <a:gd name="T20" fmla="*/ 20 w 64"/>
                <a:gd name="T21" fmla="*/ 24 h 34"/>
                <a:gd name="T22" fmla="*/ 43 w 64"/>
                <a:gd name="T23" fmla="*/ 24 h 34"/>
                <a:gd name="T24" fmla="*/ 57 w 64"/>
                <a:gd name="T25" fmla="*/ 22 h 34"/>
                <a:gd name="T26" fmla="*/ 57 w 64"/>
                <a:gd name="T27" fmla="*/ 28 h 34"/>
                <a:gd name="T28" fmla="*/ 44 w 64"/>
                <a:gd name="T29" fmla="*/ 31 h 34"/>
                <a:gd name="T30" fmla="*/ 29 w 64"/>
                <a:gd name="T31" fmla="*/ 33 h 34"/>
                <a:gd name="T32" fmla="*/ 12 w 64"/>
                <a:gd name="T33" fmla="*/ 33 h 34"/>
                <a:gd name="T34" fmla="*/ 6 w 64"/>
                <a:gd name="T35" fmla="*/ 27 h 34"/>
                <a:gd name="T36" fmla="*/ 7 w 64"/>
                <a:gd name="T37" fmla="*/ 22 h 34"/>
                <a:gd name="T38" fmla="*/ 2 w 64"/>
                <a:gd name="T3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4">
                  <a:moveTo>
                    <a:pt x="2" y="17"/>
                  </a:moveTo>
                  <a:cubicBezTo>
                    <a:pt x="2" y="9"/>
                    <a:pt x="0" y="8"/>
                    <a:pt x="5" y="7"/>
                  </a:cubicBezTo>
                  <a:cubicBezTo>
                    <a:pt x="10" y="6"/>
                    <a:pt x="8" y="0"/>
                    <a:pt x="15" y="1"/>
                  </a:cubicBezTo>
                  <a:cubicBezTo>
                    <a:pt x="22" y="2"/>
                    <a:pt x="23" y="1"/>
                    <a:pt x="28" y="4"/>
                  </a:cubicBezTo>
                  <a:cubicBezTo>
                    <a:pt x="33" y="8"/>
                    <a:pt x="36" y="6"/>
                    <a:pt x="40" y="8"/>
                  </a:cubicBezTo>
                  <a:cubicBezTo>
                    <a:pt x="44" y="10"/>
                    <a:pt x="64" y="5"/>
                    <a:pt x="60" y="9"/>
                  </a:cubicBezTo>
                  <a:cubicBezTo>
                    <a:pt x="55" y="13"/>
                    <a:pt x="49" y="12"/>
                    <a:pt x="47" y="14"/>
                  </a:cubicBezTo>
                  <a:cubicBezTo>
                    <a:pt x="45" y="16"/>
                    <a:pt x="43" y="17"/>
                    <a:pt x="41" y="18"/>
                  </a:cubicBezTo>
                  <a:cubicBezTo>
                    <a:pt x="39" y="19"/>
                    <a:pt x="28" y="19"/>
                    <a:pt x="25" y="19"/>
                  </a:cubicBezTo>
                  <a:cubicBezTo>
                    <a:pt x="22" y="20"/>
                    <a:pt x="16" y="17"/>
                    <a:pt x="16" y="19"/>
                  </a:cubicBezTo>
                  <a:cubicBezTo>
                    <a:pt x="16" y="22"/>
                    <a:pt x="7" y="23"/>
                    <a:pt x="20" y="24"/>
                  </a:cubicBezTo>
                  <a:cubicBezTo>
                    <a:pt x="34" y="25"/>
                    <a:pt x="32" y="24"/>
                    <a:pt x="43" y="24"/>
                  </a:cubicBezTo>
                  <a:cubicBezTo>
                    <a:pt x="53" y="23"/>
                    <a:pt x="56" y="21"/>
                    <a:pt x="57" y="22"/>
                  </a:cubicBezTo>
                  <a:cubicBezTo>
                    <a:pt x="59" y="24"/>
                    <a:pt x="64" y="26"/>
                    <a:pt x="57" y="28"/>
                  </a:cubicBezTo>
                  <a:cubicBezTo>
                    <a:pt x="50" y="30"/>
                    <a:pt x="53" y="30"/>
                    <a:pt x="44" y="31"/>
                  </a:cubicBezTo>
                  <a:cubicBezTo>
                    <a:pt x="34" y="31"/>
                    <a:pt x="34" y="32"/>
                    <a:pt x="29" y="33"/>
                  </a:cubicBezTo>
                  <a:cubicBezTo>
                    <a:pt x="23" y="34"/>
                    <a:pt x="15" y="33"/>
                    <a:pt x="12" y="33"/>
                  </a:cubicBezTo>
                  <a:cubicBezTo>
                    <a:pt x="10" y="33"/>
                    <a:pt x="5" y="29"/>
                    <a:pt x="6" y="27"/>
                  </a:cubicBezTo>
                  <a:cubicBezTo>
                    <a:pt x="7" y="25"/>
                    <a:pt x="12" y="23"/>
                    <a:pt x="7" y="22"/>
                  </a:cubicBezTo>
                  <a:cubicBezTo>
                    <a:pt x="3" y="22"/>
                    <a:pt x="6" y="16"/>
                    <a:pt x="2" y="1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8" name="Freeform 1000">
              <a:extLst>
                <a:ext uri="{FF2B5EF4-FFF2-40B4-BE49-F238E27FC236}">
                  <a16:creationId xmlns:a16="http://schemas.microsoft.com/office/drawing/2014/main" id="{2EF61546-286F-4E70-8023-BC53AFA004E9}"/>
                </a:ext>
              </a:extLst>
            </p:cNvPr>
            <p:cNvSpPr>
              <a:spLocks/>
            </p:cNvSpPr>
            <p:nvPr/>
          </p:nvSpPr>
          <p:spPr bwMode="auto">
            <a:xfrm>
              <a:off x="2134771" y="1529771"/>
              <a:ext cx="831227" cy="213288"/>
            </a:xfrm>
            <a:custGeom>
              <a:avLst/>
              <a:gdLst>
                <a:gd name="T0" fmla="*/ 7 w 695"/>
                <a:gd name="T1" fmla="*/ 128 h 178"/>
                <a:gd name="T2" fmla="*/ 44 w 695"/>
                <a:gd name="T3" fmla="*/ 123 h 178"/>
                <a:gd name="T4" fmla="*/ 93 w 695"/>
                <a:gd name="T5" fmla="*/ 128 h 178"/>
                <a:gd name="T6" fmla="*/ 133 w 695"/>
                <a:gd name="T7" fmla="*/ 124 h 178"/>
                <a:gd name="T8" fmla="*/ 175 w 695"/>
                <a:gd name="T9" fmla="*/ 107 h 178"/>
                <a:gd name="T10" fmla="*/ 222 w 695"/>
                <a:gd name="T11" fmla="*/ 111 h 178"/>
                <a:gd name="T12" fmla="*/ 207 w 695"/>
                <a:gd name="T13" fmla="*/ 97 h 178"/>
                <a:gd name="T14" fmla="*/ 183 w 695"/>
                <a:gd name="T15" fmla="*/ 94 h 178"/>
                <a:gd name="T16" fmla="*/ 150 w 695"/>
                <a:gd name="T17" fmla="*/ 97 h 178"/>
                <a:gd name="T18" fmla="*/ 112 w 695"/>
                <a:gd name="T19" fmla="*/ 82 h 178"/>
                <a:gd name="T20" fmla="*/ 133 w 695"/>
                <a:gd name="T21" fmla="*/ 69 h 178"/>
                <a:gd name="T22" fmla="*/ 98 w 695"/>
                <a:gd name="T23" fmla="*/ 61 h 178"/>
                <a:gd name="T24" fmla="*/ 141 w 695"/>
                <a:gd name="T25" fmla="*/ 48 h 178"/>
                <a:gd name="T26" fmla="*/ 199 w 695"/>
                <a:gd name="T27" fmla="*/ 40 h 178"/>
                <a:gd name="T28" fmla="*/ 232 w 695"/>
                <a:gd name="T29" fmla="*/ 57 h 178"/>
                <a:gd name="T30" fmla="*/ 254 w 695"/>
                <a:gd name="T31" fmla="*/ 79 h 178"/>
                <a:gd name="T32" fmla="*/ 266 w 695"/>
                <a:gd name="T33" fmla="*/ 71 h 178"/>
                <a:gd name="T34" fmla="*/ 299 w 695"/>
                <a:gd name="T35" fmla="*/ 55 h 178"/>
                <a:gd name="T36" fmla="*/ 322 w 695"/>
                <a:gd name="T37" fmla="*/ 53 h 178"/>
                <a:gd name="T38" fmla="*/ 287 w 695"/>
                <a:gd name="T39" fmla="*/ 48 h 178"/>
                <a:gd name="T40" fmla="*/ 230 w 695"/>
                <a:gd name="T41" fmla="*/ 38 h 178"/>
                <a:gd name="T42" fmla="*/ 268 w 695"/>
                <a:gd name="T43" fmla="*/ 24 h 178"/>
                <a:gd name="T44" fmla="*/ 358 w 695"/>
                <a:gd name="T45" fmla="*/ 17 h 178"/>
                <a:gd name="T46" fmla="*/ 418 w 695"/>
                <a:gd name="T47" fmla="*/ 7 h 178"/>
                <a:gd name="T48" fmla="*/ 492 w 695"/>
                <a:gd name="T49" fmla="*/ 7 h 178"/>
                <a:gd name="T50" fmla="*/ 574 w 695"/>
                <a:gd name="T51" fmla="*/ 8 h 178"/>
                <a:gd name="T52" fmla="*/ 659 w 695"/>
                <a:gd name="T53" fmla="*/ 11 h 178"/>
                <a:gd name="T54" fmla="*/ 634 w 695"/>
                <a:gd name="T55" fmla="*/ 30 h 178"/>
                <a:gd name="T56" fmla="*/ 588 w 695"/>
                <a:gd name="T57" fmla="*/ 43 h 178"/>
                <a:gd name="T58" fmla="*/ 496 w 695"/>
                <a:gd name="T59" fmla="*/ 63 h 178"/>
                <a:gd name="T60" fmla="*/ 434 w 695"/>
                <a:gd name="T61" fmla="*/ 73 h 178"/>
                <a:gd name="T62" fmla="*/ 385 w 695"/>
                <a:gd name="T63" fmla="*/ 96 h 178"/>
                <a:gd name="T64" fmla="*/ 303 w 695"/>
                <a:gd name="T65" fmla="*/ 118 h 178"/>
                <a:gd name="T66" fmla="*/ 270 w 695"/>
                <a:gd name="T67" fmla="*/ 136 h 178"/>
                <a:gd name="T68" fmla="*/ 193 w 695"/>
                <a:gd name="T69" fmla="*/ 134 h 178"/>
                <a:gd name="T70" fmla="*/ 114 w 695"/>
                <a:gd name="T71" fmla="*/ 141 h 178"/>
                <a:gd name="T72" fmla="*/ 167 w 695"/>
                <a:gd name="T73" fmla="*/ 151 h 178"/>
                <a:gd name="T74" fmla="*/ 240 w 695"/>
                <a:gd name="T75" fmla="*/ 148 h 178"/>
                <a:gd name="T76" fmla="*/ 222 w 695"/>
                <a:gd name="T77" fmla="*/ 171 h 178"/>
                <a:gd name="T78" fmla="*/ 158 w 695"/>
                <a:gd name="T79" fmla="*/ 174 h 178"/>
                <a:gd name="T80" fmla="*/ 90 w 695"/>
                <a:gd name="T81" fmla="*/ 173 h 178"/>
                <a:gd name="T82" fmla="*/ 37 w 695"/>
                <a:gd name="T83" fmla="*/ 167 h 178"/>
                <a:gd name="T84" fmla="*/ 54 w 695"/>
                <a:gd name="T85" fmla="*/ 145 h 178"/>
                <a:gd name="T86" fmla="*/ 28 w 695"/>
                <a:gd name="T87"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5" h="178">
                  <a:moveTo>
                    <a:pt x="28" y="138"/>
                  </a:moveTo>
                  <a:cubicBezTo>
                    <a:pt x="21" y="136"/>
                    <a:pt x="23" y="136"/>
                    <a:pt x="17" y="134"/>
                  </a:cubicBezTo>
                  <a:cubicBezTo>
                    <a:pt x="11" y="132"/>
                    <a:pt x="6" y="133"/>
                    <a:pt x="7" y="128"/>
                  </a:cubicBezTo>
                  <a:cubicBezTo>
                    <a:pt x="8" y="124"/>
                    <a:pt x="0" y="121"/>
                    <a:pt x="12" y="122"/>
                  </a:cubicBezTo>
                  <a:cubicBezTo>
                    <a:pt x="24" y="123"/>
                    <a:pt x="19" y="121"/>
                    <a:pt x="28" y="122"/>
                  </a:cubicBezTo>
                  <a:cubicBezTo>
                    <a:pt x="37" y="123"/>
                    <a:pt x="37" y="122"/>
                    <a:pt x="44" y="123"/>
                  </a:cubicBezTo>
                  <a:cubicBezTo>
                    <a:pt x="52" y="125"/>
                    <a:pt x="63" y="122"/>
                    <a:pt x="65" y="125"/>
                  </a:cubicBezTo>
                  <a:cubicBezTo>
                    <a:pt x="66" y="128"/>
                    <a:pt x="65" y="128"/>
                    <a:pt x="74" y="128"/>
                  </a:cubicBezTo>
                  <a:cubicBezTo>
                    <a:pt x="82" y="128"/>
                    <a:pt x="90" y="126"/>
                    <a:pt x="93" y="128"/>
                  </a:cubicBezTo>
                  <a:cubicBezTo>
                    <a:pt x="95" y="130"/>
                    <a:pt x="109" y="135"/>
                    <a:pt x="109" y="131"/>
                  </a:cubicBezTo>
                  <a:cubicBezTo>
                    <a:pt x="109" y="127"/>
                    <a:pt x="116" y="125"/>
                    <a:pt x="118" y="125"/>
                  </a:cubicBezTo>
                  <a:cubicBezTo>
                    <a:pt x="121" y="125"/>
                    <a:pt x="129" y="127"/>
                    <a:pt x="133" y="124"/>
                  </a:cubicBezTo>
                  <a:cubicBezTo>
                    <a:pt x="137" y="121"/>
                    <a:pt x="134" y="119"/>
                    <a:pt x="148" y="118"/>
                  </a:cubicBezTo>
                  <a:cubicBezTo>
                    <a:pt x="162" y="117"/>
                    <a:pt x="174" y="115"/>
                    <a:pt x="177" y="115"/>
                  </a:cubicBezTo>
                  <a:cubicBezTo>
                    <a:pt x="180" y="115"/>
                    <a:pt x="172" y="110"/>
                    <a:pt x="175" y="107"/>
                  </a:cubicBezTo>
                  <a:cubicBezTo>
                    <a:pt x="179" y="105"/>
                    <a:pt x="186" y="101"/>
                    <a:pt x="193" y="103"/>
                  </a:cubicBezTo>
                  <a:cubicBezTo>
                    <a:pt x="200" y="106"/>
                    <a:pt x="197" y="106"/>
                    <a:pt x="206" y="109"/>
                  </a:cubicBezTo>
                  <a:cubicBezTo>
                    <a:pt x="216" y="111"/>
                    <a:pt x="220" y="115"/>
                    <a:pt x="222" y="111"/>
                  </a:cubicBezTo>
                  <a:cubicBezTo>
                    <a:pt x="225" y="108"/>
                    <a:pt x="225" y="104"/>
                    <a:pt x="224" y="104"/>
                  </a:cubicBezTo>
                  <a:cubicBezTo>
                    <a:pt x="223" y="104"/>
                    <a:pt x="223" y="94"/>
                    <a:pt x="220" y="96"/>
                  </a:cubicBezTo>
                  <a:cubicBezTo>
                    <a:pt x="216" y="97"/>
                    <a:pt x="210" y="96"/>
                    <a:pt x="207" y="97"/>
                  </a:cubicBezTo>
                  <a:cubicBezTo>
                    <a:pt x="203" y="98"/>
                    <a:pt x="189" y="100"/>
                    <a:pt x="197" y="96"/>
                  </a:cubicBezTo>
                  <a:cubicBezTo>
                    <a:pt x="205" y="91"/>
                    <a:pt x="200" y="83"/>
                    <a:pt x="197" y="85"/>
                  </a:cubicBezTo>
                  <a:cubicBezTo>
                    <a:pt x="194" y="88"/>
                    <a:pt x="184" y="93"/>
                    <a:pt x="183" y="94"/>
                  </a:cubicBezTo>
                  <a:cubicBezTo>
                    <a:pt x="182" y="95"/>
                    <a:pt x="172" y="95"/>
                    <a:pt x="171" y="96"/>
                  </a:cubicBezTo>
                  <a:cubicBezTo>
                    <a:pt x="169" y="98"/>
                    <a:pt x="163" y="89"/>
                    <a:pt x="161" y="92"/>
                  </a:cubicBezTo>
                  <a:cubicBezTo>
                    <a:pt x="158" y="95"/>
                    <a:pt x="156" y="94"/>
                    <a:pt x="150" y="97"/>
                  </a:cubicBezTo>
                  <a:cubicBezTo>
                    <a:pt x="145" y="99"/>
                    <a:pt x="136" y="100"/>
                    <a:pt x="133" y="99"/>
                  </a:cubicBezTo>
                  <a:cubicBezTo>
                    <a:pt x="131" y="99"/>
                    <a:pt x="118" y="96"/>
                    <a:pt x="116" y="96"/>
                  </a:cubicBezTo>
                  <a:cubicBezTo>
                    <a:pt x="115" y="95"/>
                    <a:pt x="96" y="82"/>
                    <a:pt x="112" y="82"/>
                  </a:cubicBezTo>
                  <a:cubicBezTo>
                    <a:pt x="129" y="81"/>
                    <a:pt x="134" y="78"/>
                    <a:pt x="141" y="78"/>
                  </a:cubicBezTo>
                  <a:cubicBezTo>
                    <a:pt x="148" y="78"/>
                    <a:pt x="156" y="74"/>
                    <a:pt x="149" y="72"/>
                  </a:cubicBezTo>
                  <a:cubicBezTo>
                    <a:pt x="141" y="70"/>
                    <a:pt x="143" y="67"/>
                    <a:pt x="133" y="69"/>
                  </a:cubicBezTo>
                  <a:cubicBezTo>
                    <a:pt x="124" y="70"/>
                    <a:pt x="124" y="72"/>
                    <a:pt x="113" y="73"/>
                  </a:cubicBezTo>
                  <a:cubicBezTo>
                    <a:pt x="101" y="75"/>
                    <a:pt x="99" y="81"/>
                    <a:pt x="99" y="74"/>
                  </a:cubicBezTo>
                  <a:cubicBezTo>
                    <a:pt x="98" y="66"/>
                    <a:pt x="88" y="64"/>
                    <a:pt x="98" y="61"/>
                  </a:cubicBezTo>
                  <a:cubicBezTo>
                    <a:pt x="108" y="58"/>
                    <a:pt x="110" y="50"/>
                    <a:pt x="115" y="51"/>
                  </a:cubicBezTo>
                  <a:cubicBezTo>
                    <a:pt x="120" y="52"/>
                    <a:pt x="123" y="51"/>
                    <a:pt x="128" y="51"/>
                  </a:cubicBezTo>
                  <a:cubicBezTo>
                    <a:pt x="134" y="52"/>
                    <a:pt x="137" y="49"/>
                    <a:pt x="141" y="48"/>
                  </a:cubicBezTo>
                  <a:cubicBezTo>
                    <a:pt x="146" y="48"/>
                    <a:pt x="147" y="40"/>
                    <a:pt x="159" y="41"/>
                  </a:cubicBezTo>
                  <a:cubicBezTo>
                    <a:pt x="170" y="41"/>
                    <a:pt x="173" y="38"/>
                    <a:pt x="177" y="38"/>
                  </a:cubicBezTo>
                  <a:cubicBezTo>
                    <a:pt x="182" y="38"/>
                    <a:pt x="195" y="36"/>
                    <a:pt x="199" y="40"/>
                  </a:cubicBezTo>
                  <a:cubicBezTo>
                    <a:pt x="203" y="44"/>
                    <a:pt x="212" y="40"/>
                    <a:pt x="215" y="45"/>
                  </a:cubicBezTo>
                  <a:cubicBezTo>
                    <a:pt x="217" y="49"/>
                    <a:pt x="223" y="47"/>
                    <a:pt x="224" y="51"/>
                  </a:cubicBezTo>
                  <a:cubicBezTo>
                    <a:pt x="226" y="55"/>
                    <a:pt x="222" y="61"/>
                    <a:pt x="232" y="57"/>
                  </a:cubicBezTo>
                  <a:cubicBezTo>
                    <a:pt x="242" y="53"/>
                    <a:pt x="246" y="57"/>
                    <a:pt x="247" y="59"/>
                  </a:cubicBezTo>
                  <a:cubicBezTo>
                    <a:pt x="247" y="61"/>
                    <a:pt x="231" y="69"/>
                    <a:pt x="241" y="69"/>
                  </a:cubicBezTo>
                  <a:cubicBezTo>
                    <a:pt x="252" y="70"/>
                    <a:pt x="249" y="74"/>
                    <a:pt x="254" y="79"/>
                  </a:cubicBezTo>
                  <a:cubicBezTo>
                    <a:pt x="259" y="83"/>
                    <a:pt x="259" y="79"/>
                    <a:pt x="269" y="83"/>
                  </a:cubicBezTo>
                  <a:cubicBezTo>
                    <a:pt x="279" y="87"/>
                    <a:pt x="294" y="85"/>
                    <a:pt x="284" y="82"/>
                  </a:cubicBezTo>
                  <a:cubicBezTo>
                    <a:pt x="274" y="79"/>
                    <a:pt x="274" y="78"/>
                    <a:pt x="266" y="71"/>
                  </a:cubicBezTo>
                  <a:cubicBezTo>
                    <a:pt x="259" y="63"/>
                    <a:pt x="253" y="67"/>
                    <a:pt x="258" y="62"/>
                  </a:cubicBezTo>
                  <a:cubicBezTo>
                    <a:pt x="263" y="57"/>
                    <a:pt x="259" y="56"/>
                    <a:pt x="271" y="56"/>
                  </a:cubicBezTo>
                  <a:cubicBezTo>
                    <a:pt x="282" y="56"/>
                    <a:pt x="291" y="53"/>
                    <a:pt x="299" y="55"/>
                  </a:cubicBezTo>
                  <a:cubicBezTo>
                    <a:pt x="307" y="57"/>
                    <a:pt x="313" y="63"/>
                    <a:pt x="319" y="66"/>
                  </a:cubicBezTo>
                  <a:cubicBezTo>
                    <a:pt x="326" y="69"/>
                    <a:pt x="333" y="65"/>
                    <a:pt x="326" y="61"/>
                  </a:cubicBezTo>
                  <a:cubicBezTo>
                    <a:pt x="320" y="57"/>
                    <a:pt x="315" y="57"/>
                    <a:pt x="322" y="53"/>
                  </a:cubicBezTo>
                  <a:cubicBezTo>
                    <a:pt x="329" y="49"/>
                    <a:pt x="332" y="47"/>
                    <a:pt x="326" y="47"/>
                  </a:cubicBezTo>
                  <a:cubicBezTo>
                    <a:pt x="319" y="47"/>
                    <a:pt x="320" y="45"/>
                    <a:pt x="310" y="47"/>
                  </a:cubicBezTo>
                  <a:cubicBezTo>
                    <a:pt x="301" y="49"/>
                    <a:pt x="297" y="48"/>
                    <a:pt x="287" y="48"/>
                  </a:cubicBezTo>
                  <a:cubicBezTo>
                    <a:pt x="277" y="48"/>
                    <a:pt x="268" y="47"/>
                    <a:pt x="261" y="48"/>
                  </a:cubicBezTo>
                  <a:cubicBezTo>
                    <a:pt x="254" y="50"/>
                    <a:pt x="255" y="49"/>
                    <a:pt x="245" y="46"/>
                  </a:cubicBezTo>
                  <a:cubicBezTo>
                    <a:pt x="235" y="42"/>
                    <a:pt x="234" y="38"/>
                    <a:pt x="230" y="38"/>
                  </a:cubicBezTo>
                  <a:cubicBezTo>
                    <a:pt x="225" y="37"/>
                    <a:pt x="212" y="32"/>
                    <a:pt x="224" y="30"/>
                  </a:cubicBezTo>
                  <a:cubicBezTo>
                    <a:pt x="236" y="27"/>
                    <a:pt x="237" y="23"/>
                    <a:pt x="248" y="24"/>
                  </a:cubicBezTo>
                  <a:cubicBezTo>
                    <a:pt x="260" y="25"/>
                    <a:pt x="256" y="25"/>
                    <a:pt x="268" y="24"/>
                  </a:cubicBezTo>
                  <a:cubicBezTo>
                    <a:pt x="281" y="24"/>
                    <a:pt x="294" y="23"/>
                    <a:pt x="298" y="23"/>
                  </a:cubicBezTo>
                  <a:cubicBezTo>
                    <a:pt x="303" y="23"/>
                    <a:pt x="316" y="15"/>
                    <a:pt x="329" y="15"/>
                  </a:cubicBezTo>
                  <a:cubicBezTo>
                    <a:pt x="343" y="16"/>
                    <a:pt x="350" y="13"/>
                    <a:pt x="358" y="17"/>
                  </a:cubicBezTo>
                  <a:cubicBezTo>
                    <a:pt x="366" y="21"/>
                    <a:pt x="368" y="15"/>
                    <a:pt x="377" y="12"/>
                  </a:cubicBezTo>
                  <a:cubicBezTo>
                    <a:pt x="387" y="10"/>
                    <a:pt x="378" y="7"/>
                    <a:pt x="395" y="7"/>
                  </a:cubicBezTo>
                  <a:cubicBezTo>
                    <a:pt x="412" y="8"/>
                    <a:pt x="403" y="5"/>
                    <a:pt x="418" y="7"/>
                  </a:cubicBezTo>
                  <a:cubicBezTo>
                    <a:pt x="433" y="9"/>
                    <a:pt x="429" y="9"/>
                    <a:pt x="442" y="9"/>
                  </a:cubicBezTo>
                  <a:cubicBezTo>
                    <a:pt x="455" y="10"/>
                    <a:pt x="459" y="7"/>
                    <a:pt x="463" y="8"/>
                  </a:cubicBezTo>
                  <a:cubicBezTo>
                    <a:pt x="466" y="9"/>
                    <a:pt x="481" y="4"/>
                    <a:pt x="492" y="7"/>
                  </a:cubicBezTo>
                  <a:cubicBezTo>
                    <a:pt x="503" y="9"/>
                    <a:pt x="499" y="7"/>
                    <a:pt x="515" y="8"/>
                  </a:cubicBezTo>
                  <a:cubicBezTo>
                    <a:pt x="531" y="10"/>
                    <a:pt x="527" y="3"/>
                    <a:pt x="544" y="6"/>
                  </a:cubicBezTo>
                  <a:cubicBezTo>
                    <a:pt x="561" y="9"/>
                    <a:pt x="561" y="10"/>
                    <a:pt x="574" y="8"/>
                  </a:cubicBezTo>
                  <a:cubicBezTo>
                    <a:pt x="587" y="7"/>
                    <a:pt x="578" y="0"/>
                    <a:pt x="596" y="3"/>
                  </a:cubicBezTo>
                  <a:cubicBezTo>
                    <a:pt x="614" y="6"/>
                    <a:pt x="615" y="5"/>
                    <a:pt x="630" y="6"/>
                  </a:cubicBezTo>
                  <a:cubicBezTo>
                    <a:pt x="645" y="7"/>
                    <a:pt x="647" y="9"/>
                    <a:pt x="659" y="11"/>
                  </a:cubicBezTo>
                  <a:cubicBezTo>
                    <a:pt x="671" y="13"/>
                    <a:pt x="695" y="11"/>
                    <a:pt x="689" y="16"/>
                  </a:cubicBezTo>
                  <a:cubicBezTo>
                    <a:pt x="683" y="21"/>
                    <a:pt x="675" y="23"/>
                    <a:pt x="665" y="25"/>
                  </a:cubicBezTo>
                  <a:cubicBezTo>
                    <a:pt x="654" y="28"/>
                    <a:pt x="641" y="29"/>
                    <a:pt x="634" y="30"/>
                  </a:cubicBezTo>
                  <a:cubicBezTo>
                    <a:pt x="627" y="32"/>
                    <a:pt x="617" y="31"/>
                    <a:pt x="609" y="34"/>
                  </a:cubicBezTo>
                  <a:cubicBezTo>
                    <a:pt x="601" y="37"/>
                    <a:pt x="560" y="33"/>
                    <a:pt x="572" y="36"/>
                  </a:cubicBezTo>
                  <a:cubicBezTo>
                    <a:pt x="584" y="39"/>
                    <a:pt x="605" y="41"/>
                    <a:pt x="588" y="43"/>
                  </a:cubicBezTo>
                  <a:cubicBezTo>
                    <a:pt x="571" y="45"/>
                    <a:pt x="542" y="47"/>
                    <a:pt x="533" y="49"/>
                  </a:cubicBezTo>
                  <a:cubicBezTo>
                    <a:pt x="525" y="50"/>
                    <a:pt x="537" y="45"/>
                    <a:pt x="519" y="51"/>
                  </a:cubicBezTo>
                  <a:cubicBezTo>
                    <a:pt x="500" y="58"/>
                    <a:pt x="488" y="60"/>
                    <a:pt x="496" y="63"/>
                  </a:cubicBezTo>
                  <a:cubicBezTo>
                    <a:pt x="504" y="65"/>
                    <a:pt x="481" y="69"/>
                    <a:pt x="484" y="70"/>
                  </a:cubicBezTo>
                  <a:cubicBezTo>
                    <a:pt x="487" y="71"/>
                    <a:pt x="450" y="67"/>
                    <a:pt x="452" y="70"/>
                  </a:cubicBezTo>
                  <a:cubicBezTo>
                    <a:pt x="453" y="73"/>
                    <a:pt x="435" y="69"/>
                    <a:pt x="434" y="73"/>
                  </a:cubicBezTo>
                  <a:cubicBezTo>
                    <a:pt x="434" y="77"/>
                    <a:pt x="421" y="76"/>
                    <a:pt x="406" y="76"/>
                  </a:cubicBezTo>
                  <a:cubicBezTo>
                    <a:pt x="390" y="76"/>
                    <a:pt x="373" y="81"/>
                    <a:pt x="384" y="83"/>
                  </a:cubicBezTo>
                  <a:cubicBezTo>
                    <a:pt x="396" y="86"/>
                    <a:pt x="399" y="94"/>
                    <a:pt x="385" y="96"/>
                  </a:cubicBezTo>
                  <a:cubicBezTo>
                    <a:pt x="371" y="99"/>
                    <a:pt x="353" y="100"/>
                    <a:pt x="358" y="102"/>
                  </a:cubicBezTo>
                  <a:cubicBezTo>
                    <a:pt x="363" y="103"/>
                    <a:pt x="334" y="106"/>
                    <a:pt x="335" y="110"/>
                  </a:cubicBezTo>
                  <a:cubicBezTo>
                    <a:pt x="336" y="115"/>
                    <a:pt x="301" y="116"/>
                    <a:pt x="303" y="118"/>
                  </a:cubicBezTo>
                  <a:cubicBezTo>
                    <a:pt x="305" y="121"/>
                    <a:pt x="260" y="109"/>
                    <a:pt x="274" y="117"/>
                  </a:cubicBezTo>
                  <a:cubicBezTo>
                    <a:pt x="289" y="125"/>
                    <a:pt x="314" y="128"/>
                    <a:pt x="301" y="131"/>
                  </a:cubicBezTo>
                  <a:cubicBezTo>
                    <a:pt x="288" y="134"/>
                    <a:pt x="286" y="136"/>
                    <a:pt x="270" y="136"/>
                  </a:cubicBezTo>
                  <a:cubicBezTo>
                    <a:pt x="254" y="136"/>
                    <a:pt x="252" y="121"/>
                    <a:pt x="244" y="128"/>
                  </a:cubicBezTo>
                  <a:cubicBezTo>
                    <a:pt x="235" y="135"/>
                    <a:pt x="233" y="135"/>
                    <a:pt x="219" y="135"/>
                  </a:cubicBezTo>
                  <a:cubicBezTo>
                    <a:pt x="206" y="135"/>
                    <a:pt x="201" y="131"/>
                    <a:pt x="193" y="134"/>
                  </a:cubicBezTo>
                  <a:cubicBezTo>
                    <a:pt x="184" y="137"/>
                    <a:pt x="187" y="136"/>
                    <a:pt x="171" y="138"/>
                  </a:cubicBezTo>
                  <a:cubicBezTo>
                    <a:pt x="156" y="139"/>
                    <a:pt x="150" y="135"/>
                    <a:pt x="142" y="138"/>
                  </a:cubicBezTo>
                  <a:cubicBezTo>
                    <a:pt x="134" y="141"/>
                    <a:pt x="119" y="138"/>
                    <a:pt x="114" y="141"/>
                  </a:cubicBezTo>
                  <a:cubicBezTo>
                    <a:pt x="110" y="143"/>
                    <a:pt x="101" y="147"/>
                    <a:pt x="110" y="149"/>
                  </a:cubicBezTo>
                  <a:cubicBezTo>
                    <a:pt x="119" y="151"/>
                    <a:pt x="118" y="152"/>
                    <a:pt x="141" y="153"/>
                  </a:cubicBezTo>
                  <a:cubicBezTo>
                    <a:pt x="164" y="154"/>
                    <a:pt x="152" y="152"/>
                    <a:pt x="167" y="151"/>
                  </a:cubicBezTo>
                  <a:cubicBezTo>
                    <a:pt x="183" y="150"/>
                    <a:pt x="170" y="146"/>
                    <a:pt x="189" y="147"/>
                  </a:cubicBezTo>
                  <a:cubicBezTo>
                    <a:pt x="207" y="148"/>
                    <a:pt x="197" y="147"/>
                    <a:pt x="217" y="148"/>
                  </a:cubicBezTo>
                  <a:cubicBezTo>
                    <a:pt x="236" y="149"/>
                    <a:pt x="229" y="146"/>
                    <a:pt x="240" y="148"/>
                  </a:cubicBezTo>
                  <a:cubicBezTo>
                    <a:pt x="251" y="151"/>
                    <a:pt x="255" y="153"/>
                    <a:pt x="253" y="158"/>
                  </a:cubicBezTo>
                  <a:cubicBezTo>
                    <a:pt x="251" y="163"/>
                    <a:pt x="255" y="160"/>
                    <a:pt x="242" y="164"/>
                  </a:cubicBezTo>
                  <a:cubicBezTo>
                    <a:pt x="228" y="168"/>
                    <a:pt x="234" y="166"/>
                    <a:pt x="222" y="171"/>
                  </a:cubicBezTo>
                  <a:cubicBezTo>
                    <a:pt x="210" y="175"/>
                    <a:pt x="208" y="175"/>
                    <a:pt x="196" y="176"/>
                  </a:cubicBezTo>
                  <a:cubicBezTo>
                    <a:pt x="185" y="178"/>
                    <a:pt x="175" y="170"/>
                    <a:pt x="172" y="171"/>
                  </a:cubicBezTo>
                  <a:cubicBezTo>
                    <a:pt x="170" y="172"/>
                    <a:pt x="171" y="172"/>
                    <a:pt x="158" y="174"/>
                  </a:cubicBezTo>
                  <a:cubicBezTo>
                    <a:pt x="144" y="176"/>
                    <a:pt x="153" y="173"/>
                    <a:pt x="135" y="175"/>
                  </a:cubicBezTo>
                  <a:cubicBezTo>
                    <a:pt x="117" y="177"/>
                    <a:pt x="111" y="176"/>
                    <a:pt x="105" y="177"/>
                  </a:cubicBezTo>
                  <a:cubicBezTo>
                    <a:pt x="100" y="177"/>
                    <a:pt x="95" y="173"/>
                    <a:pt x="90" y="173"/>
                  </a:cubicBezTo>
                  <a:cubicBezTo>
                    <a:pt x="84" y="173"/>
                    <a:pt x="86" y="168"/>
                    <a:pt x="75" y="171"/>
                  </a:cubicBezTo>
                  <a:cubicBezTo>
                    <a:pt x="65" y="174"/>
                    <a:pt x="56" y="172"/>
                    <a:pt x="53" y="172"/>
                  </a:cubicBezTo>
                  <a:cubicBezTo>
                    <a:pt x="50" y="173"/>
                    <a:pt x="40" y="166"/>
                    <a:pt x="37" y="167"/>
                  </a:cubicBezTo>
                  <a:cubicBezTo>
                    <a:pt x="34" y="168"/>
                    <a:pt x="24" y="163"/>
                    <a:pt x="32" y="161"/>
                  </a:cubicBezTo>
                  <a:cubicBezTo>
                    <a:pt x="40" y="158"/>
                    <a:pt x="38" y="157"/>
                    <a:pt x="44" y="154"/>
                  </a:cubicBezTo>
                  <a:cubicBezTo>
                    <a:pt x="50" y="150"/>
                    <a:pt x="51" y="150"/>
                    <a:pt x="54" y="145"/>
                  </a:cubicBezTo>
                  <a:cubicBezTo>
                    <a:pt x="57" y="141"/>
                    <a:pt x="60" y="134"/>
                    <a:pt x="53" y="134"/>
                  </a:cubicBezTo>
                  <a:cubicBezTo>
                    <a:pt x="45" y="134"/>
                    <a:pt x="45" y="135"/>
                    <a:pt x="40" y="136"/>
                  </a:cubicBezTo>
                  <a:cubicBezTo>
                    <a:pt x="36" y="137"/>
                    <a:pt x="33" y="136"/>
                    <a:pt x="28" y="1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9" name="Freeform 1001">
              <a:extLst>
                <a:ext uri="{FF2B5EF4-FFF2-40B4-BE49-F238E27FC236}">
                  <a16:creationId xmlns:a16="http://schemas.microsoft.com/office/drawing/2014/main" id="{5597FEFD-F933-496F-9AB3-6BEC4488C063}"/>
                </a:ext>
              </a:extLst>
            </p:cNvPr>
            <p:cNvSpPr>
              <a:spLocks/>
            </p:cNvSpPr>
            <p:nvPr/>
          </p:nvSpPr>
          <p:spPr bwMode="auto">
            <a:xfrm>
              <a:off x="1985269" y="1976280"/>
              <a:ext cx="183388" cy="87707"/>
            </a:xfrm>
            <a:custGeom>
              <a:avLst/>
              <a:gdLst>
                <a:gd name="T0" fmla="*/ 60 w 153"/>
                <a:gd name="T1" fmla="*/ 16 h 73"/>
                <a:gd name="T2" fmla="*/ 49 w 153"/>
                <a:gd name="T3" fmla="*/ 27 h 73"/>
                <a:gd name="T4" fmla="*/ 43 w 153"/>
                <a:gd name="T5" fmla="*/ 35 h 73"/>
                <a:gd name="T6" fmla="*/ 37 w 153"/>
                <a:gd name="T7" fmla="*/ 43 h 73"/>
                <a:gd name="T8" fmla="*/ 24 w 153"/>
                <a:gd name="T9" fmla="*/ 48 h 73"/>
                <a:gd name="T10" fmla="*/ 8 w 153"/>
                <a:gd name="T11" fmla="*/ 52 h 73"/>
                <a:gd name="T12" fmla="*/ 13 w 153"/>
                <a:gd name="T13" fmla="*/ 60 h 73"/>
                <a:gd name="T14" fmla="*/ 33 w 153"/>
                <a:gd name="T15" fmla="*/ 57 h 73"/>
                <a:gd name="T16" fmla="*/ 36 w 153"/>
                <a:gd name="T17" fmla="*/ 58 h 73"/>
                <a:gd name="T18" fmla="*/ 31 w 153"/>
                <a:gd name="T19" fmla="*/ 69 h 73"/>
                <a:gd name="T20" fmla="*/ 54 w 153"/>
                <a:gd name="T21" fmla="*/ 67 h 73"/>
                <a:gd name="T22" fmla="*/ 66 w 153"/>
                <a:gd name="T23" fmla="*/ 59 h 73"/>
                <a:gd name="T24" fmla="*/ 86 w 153"/>
                <a:gd name="T25" fmla="*/ 46 h 73"/>
                <a:gd name="T26" fmla="*/ 99 w 153"/>
                <a:gd name="T27" fmla="*/ 46 h 73"/>
                <a:gd name="T28" fmla="*/ 106 w 153"/>
                <a:gd name="T29" fmla="*/ 54 h 73"/>
                <a:gd name="T30" fmla="*/ 121 w 153"/>
                <a:gd name="T31" fmla="*/ 59 h 73"/>
                <a:gd name="T32" fmla="*/ 135 w 153"/>
                <a:gd name="T33" fmla="*/ 58 h 73"/>
                <a:gd name="T34" fmla="*/ 144 w 153"/>
                <a:gd name="T35" fmla="*/ 48 h 73"/>
                <a:gd name="T36" fmla="*/ 123 w 153"/>
                <a:gd name="T37" fmla="*/ 44 h 73"/>
                <a:gd name="T38" fmla="*/ 127 w 153"/>
                <a:gd name="T39" fmla="*/ 32 h 73"/>
                <a:gd name="T40" fmla="*/ 111 w 153"/>
                <a:gd name="T41" fmla="*/ 27 h 73"/>
                <a:gd name="T42" fmla="*/ 100 w 153"/>
                <a:gd name="T43" fmla="*/ 19 h 73"/>
                <a:gd name="T44" fmla="*/ 89 w 153"/>
                <a:gd name="T45" fmla="*/ 13 h 73"/>
                <a:gd name="T46" fmla="*/ 77 w 153"/>
                <a:gd name="T47" fmla="*/ 2 h 73"/>
                <a:gd name="T48" fmla="*/ 65 w 153"/>
                <a:gd name="T49" fmla="*/ 11 h 73"/>
                <a:gd name="T50" fmla="*/ 60 w 153"/>
                <a:gd name="T5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73">
                  <a:moveTo>
                    <a:pt x="60" y="16"/>
                  </a:moveTo>
                  <a:cubicBezTo>
                    <a:pt x="54" y="22"/>
                    <a:pt x="49" y="20"/>
                    <a:pt x="49" y="27"/>
                  </a:cubicBezTo>
                  <a:cubicBezTo>
                    <a:pt x="48" y="34"/>
                    <a:pt x="45" y="30"/>
                    <a:pt x="43" y="35"/>
                  </a:cubicBezTo>
                  <a:cubicBezTo>
                    <a:pt x="41" y="40"/>
                    <a:pt x="43" y="40"/>
                    <a:pt x="37" y="43"/>
                  </a:cubicBezTo>
                  <a:cubicBezTo>
                    <a:pt x="31" y="46"/>
                    <a:pt x="29" y="45"/>
                    <a:pt x="24" y="48"/>
                  </a:cubicBezTo>
                  <a:cubicBezTo>
                    <a:pt x="19" y="50"/>
                    <a:pt x="8" y="47"/>
                    <a:pt x="8" y="52"/>
                  </a:cubicBezTo>
                  <a:cubicBezTo>
                    <a:pt x="8" y="57"/>
                    <a:pt x="0" y="64"/>
                    <a:pt x="13" y="60"/>
                  </a:cubicBezTo>
                  <a:cubicBezTo>
                    <a:pt x="26" y="57"/>
                    <a:pt x="29" y="55"/>
                    <a:pt x="33" y="57"/>
                  </a:cubicBezTo>
                  <a:cubicBezTo>
                    <a:pt x="36" y="58"/>
                    <a:pt x="37" y="54"/>
                    <a:pt x="36" y="58"/>
                  </a:cubicBezTo>
                  <a:cubicBezTo>
                    <a:pt x="35" y="62"/>
                    <a:pt x="15" y="66"/>
                    <a:pt x="31" y="69"/>
                  </a:cubicBezTo>
                  <a:cubicBezTo>
                    <a:pt x="48" y="72"/>
                    <a:pt x="47" y="73"/>
                    <a:pt x="54" y="67"/>
                  </a:cubicBezTo>
                  <a:cubicBezTo>
                    <a:pt x="62" y="61"/>
                    <a:pt x="50" y="67"/>
                    <a:pt x="66" y="59"/>
                  </a:cubicBezTo>
                  <a:cubicBezTo>
                    <a:pt x="82" y="51"/>
                    <a:pt x="80" y="46"/>
                    <a:pt x="86" y="46"/>
                  </a:cubicBezTo>
                  <a:cubicBezTo>
                    <a:pt x="92" y="46"/>
                    <a:pt x="95" y="41"/>
                    <a:pt x="99" y="46"/>
                  </a:cubicBezTo>
                  <a:cubicBezTo>
                    <a:pt x="104" y="52"/>
                    <a:pt x="99" y="50"/>
                    <a:pt x="106" y="54"/>
                  </a:cubicBezTo>
                  <a:cubicBezTo>
                    <a:pt x="112" y="58"/>
                    <a:pt x="111" y="59"/>
                    <a:pt x="121" y="59"/>
                  </a:cubicBezTo>
                  <a:cubicBezTo>
                    <a:pt x="130" y="59"/>
                    <a:pt x="116" y="60"/>
                    <a:pt x="135" y="58"/>
                  </a:cubicBezTo>
                  <a:cubicBezTo>
                    <a:pt x="153" y="56"/>
                    <a:pt x="153" y="48"/>
                    <a:pt x="144" y="48"/>
                  </a:cubicBezTo>
                  <a:cubicBezTo>
                    <a:pt x="134" y="48"/>
                    <a:pt x="121" y="52"/>
                    <a:pt x="123" y="44"/>
                  </a:cubicBezTo>
                  <a:cubicBezTo>
                    <a:pt x="126" y="36"/>
                    <a:pt x="139" y="37"/>
                    <a:pt x="127" y="32"/>
                  </a:cubicBezTo>
                  <a:cubicBezTo>
                    <a:pt x="114" y="28"/>
                    <a:pt x="113" y="28"/>
                    <a:pt x="111" y="27"/>
                  </a:cubicBezTo>
                  <a:cubicBezTo>
                    <a:pt x="108" y="27"/>
                    <a:pt x="102" y="19"/>
                    <a:pt x="100" y="19"/>
                  </a:cubicBezTo>
                  <a:cubicBezTo>
                    <a:pt x="97" y="19"/>
                    <a:pt x="90" y="12"/>
                    <a:pt x="89" y="13"/>
                  </a:cubicBezTo>
                  <a:cubicBezTo>
                    <a:pt x="87" y="13"/>
                    <a:pt x="82" y="0"/>
                    <a:pt x="77" y="2"/>
                  </a:cubicBezTo>
                  <a:cubicBezTo>
                    <a:pt x="71" y="5"/>
                    <a:pt x="66" y="8"/>
                    <a:pt x="65" y="11"/>
                  </a:cubicBezTo>
                  <a:cubicBezTo>
                    <a:pt x="65" y="13"/>
                    <a:pt x="60" y="10"/>
                    <a:pt x="60"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0" name="Freeform 1002">
              <a:extLst>
                <a:ext uri="{FF2B5EF4-FFF2-40B4-BE49-F238E27FC236}">
                  <a16:creationId xmlns:a16="http://schemas.microsoft.com/office/drawing/2014/main" id="{0736B150-9505-4B35-B6C8-7FB847D42742}"/>
                </a:ext>
              </a:extLst>
            </p:cNvPr>
            <p:cNvSpPr>
              <a:spLocks/>
            </p:cNvSpPr>
            <p:nvPr/>
          </p:nvSpPr>
          <p:spPr bwMode="auto">
            <a:xfrm>
              <a:off x="2035103" y="2061994"/>
              <a:ext cx="69767" cy="33887"/>
            </a:xfrm>
            <a:custGeom>
              <a:avLst/>
              <a:gdLst>
                <a:gd name="T0" fmla="*/ 23 w 58"/>
                <a:gd name="T1" fmla="*/ 6 h 28"/>
                <a:gd name="T2" fmla="*/ 11 w 58"/>
                <a:gd name="T3" fmla="*/ 17 h 28"/>
                <a:gd name="T4" fmla="*/ 13 w 58"/>
                <a:gd name="T5" fmla="*/ 23 h 28"/>
                <a:gd name="T6" fmla="*/ 29 w 58"/>
                <a:gd name="T7" fmla="*/ 23 h 28"/>
                <a:gd name="T8" fmla="*/ 43 w 58"/>
                <a:gd name="T9" fmla="*/ 14 h 28"/>
                <a:gd name="T10" fmla="*/ 56 w 58"/>
                <a:gd name="T11" fmla="*/ 6 h 28"/>
                <a:gd name="T12" fmla="*/ 52 w 58"/>
                <a:gd name="T13" fmla="*/ 3 h 28"/>
                <a:gd name="T14" fmla="*/ 37 w 58"/>
                <a:gd name="T15" fmla="*/ 3 h 28"/>
                <a:gd name="T16" fmla="*/ 23 w 58"/>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
                  <a:moveTo>
                    <a:pt x="23" y="6"/>
                  </a:moveTo>
                  <a:cubicBezTo>
                    <a:pt x="18" y="9"/>
                    <a:pt x="13" y="15"/>
                    <a:pt x="11" y="17"/>
                  </a:cubicBezTo>
                  <a:cubicBezTo>
                    <a:pt x="10" y="18"/>
                    <a:pt x="0" y="22"/>
                    <a:pt x="13" y="23"/>
                  </a:cubicBezTo>
                  <a:cubicBezTo>
                    <a:pt x="26" y="23"/>
                    <a:pt x="19" y="28"/>
                    <a:pt x="29" y="23"/>
                  </a:cubicBezTo>
                  <a:cubicBezTo>
                    <a:pt x="39" y="17"/>
                    <a:pt x="33" y="19"/>
                    <a:pt x="43" y="14"/>
                  </a:cubicBezTo>
                  <a:cubicBezTo>
                    <a:pt x="52" y="9"/>
                    <a:pt x="55" y="7"/>
                    <a:pt x="56" y="6"/>
                  </a:cubicBezTo>
                  <a:cubicBezTo>
                    <a:pt x="57" y="4"/>
                    <a:pt x="58" y="3"/>
                    <a:pt x="52" y="3"/>
                  </a:cubicBezTo>
                  <a:cubicBezTo>
                    <a:pt x="47" y="3"/>
                    <a:pt x="40" y="0"/>
                    <a:pt x="37" y="3"/>
                  </a:cubicBezTo>
                  <a:cubicBezTo>
                    <a:pt x="34" y="6"/>
                    <a:pt x="22" y="2"/>
                    <a:pt x="23"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1" name="Freeform 1003">
              <a:extLst>
                <a:ext uri="{FF2B5EF4-FFF2-40B4-BE49-F238E27FC236}">
                  <a16:creationId xmlns:a16="http://schemas.microsoft.com/office/drawing/2014/main" id="{2C9EC4C3-31D7-47F4-9407-BB81C0C5CA75}"/>
                </a:ext>
              </a:extLst>
            </p:cNvPr>
            <p:cNvSpPr>
              <a:spLocks/>
            </p:cNvSpPr>
            <p:nvPr/>
          </p:nvSpPr>
          <p:spPr bwMode="auto">
            <a:xfrm>
              <a:off x="2114837" y="2075948"/>
              <a:ext cx="33887" cy="35880"/>
            </a:xfrm>
            <a:custGeom>
              <a:avLst/>
              <a:gdLst>
                <a:gd name="T0" fmla="*/ 22 w 29"/>
                <a:gd name="T1" fmla="*/ 6 h 30"/>
                <a:gd name="T2" fmla="*/ 6 w 29"/>
                <a:gd name="T3" fmla="*/ 11 h 30"/>
                <a:gd name="T4" fmla="*/ 4 w 29"/>
                <a:gd name="T5" fmla="*/ 18 h 30"/>
                <a:gd name="T6" fmla="*/ 9 w 29"/>
                <a:gd name="T7" fmla="*/ 26 h 30"/>
                <a:gd name="T8" fmla="*/ 19 w 29"/>
                <a:gd name="T9" fmla="*/ 24 h 30"/>
                <a:gd name="T10" fmla="*/ 26 w 29"/>
                <a:gd name="T11" fmla="*/ 14 h 30"/>
                <a:gd name="T12" fmla="*/ 29 w 29"/>
                <a:gd name="T13" fmla="*/ 6 h 30"/>
                <a:gd name="T14" fmla="*/ 22 w 29"/>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2" y="6"/>
                  </a:moveTo>
                  <a:cubicBezTo>
                    <a:pt x="18" y="9"/>
                    <a:pt x="8" y="8"/>
                    <a:pt x="6" y="11"/>
                  </a:cubicBezTo>
                  <a:cubicBezTo>
                    <a:pt x="4" y="14"/>
                    <a:pt x="0" y="11"/>
                    <a:pt x="4" y="18"/>
                  </a:cubicBezTo>
                  <a:cubicBezTo>
                    <a:pt x="7" y="24"/>
                    <a:pt x="2" y="26"/>
                    <a:pt x="9" y="26"/>
                  </a:cubicBezTo>
                  <a:cubicBezTo>
                    <a:pt x="16" y="27"/>
                    <a:pt x="14" y="30"/>
                    <a:pt x="19" y="24"/>
                  </a:cubicBezTo>
                  <a:cubicBezTo>
                    <a:pt x="25" y="17"/>
                    <a:pt x="23" y="19"/>
                    <a:pt x="26" y="14"/>
                  </a:cubicBezTo>
                  <a:cubicBezTo>
                    <a:pt x="29" y="10"/>
                    <a:pt x="29" y="9"/>
                    <a:pt x="29" y="6"/>
                  </a:cubicBezTo>
                  <a:cubicBezTo>
                    <a:pt x="29" y="4"/>
                    <a:pt x="21" y="0"/>
                    <a:pt x="2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2" name="Freeform 1004">
              <a:extLst>
                <a:ext uri="{FF2B5EF4-FFF2-40B4-BE49-F238E27FC236}">
                  <a16:creationId xmlns:a16="http://schemas.microsoft.com/office/drawing/2014/main" id="{AA274904-329F-4D87-8B60-1DDAECB99601}"/>
                </a:ext>
              </a:extLst>
            </p:cNvPr>
            <p:cNvSpPr>
              <a:spLocks/>
            </p:cNvSpPr>
            <p:nvPr/>
          </p:nvSpPr>
          <p:spPr bwMode="auto">
            <a:xfrm>
              <a:off x="2182611" y="2042061"/>
              <a:ext cx="33887" cy="25913"/>
            </a:xfrm>
            <a:custGeom>
              <a:avLst/>
              <a:gdLst>
                <a:gd name="T0" fmla="*/ 5 w 28"/>
                <a:gd name="T1" fmla="*/ 6 h 21"/>
                <a:gd name="T2" fmla="*/ 10 w 28"/>
                <a:gd name="T3" fmla="*/ 15 h 21"/>
                <a:gd name="T4" fmla="*/ 24 w 28"/>
                <a:gd name="T5" fmla="*/ 15 h 21"/>
                <a:gd name="T6" fmla="*/ 22 w 28"/>
                <a:gd name="T7" fmla="*/ 6 h 21"/>
                <a:gd name="T8" fmla="*/ 10 w 28"/>
                <a:gd name="T9" fmla="*/ 2 h 21"/>
                <a:gd name="T10" fmla="*/ 5 w 28"/>
                <a:gd name="T11" fmla="*/ 6 h 21"/>
              </a:gdLst>
              <a:ahLst/>
              <a:cxnLst>
                <a:cxn ang="0">
                  <a:pos x="T0" y="T1"/>
                </a:cxn>
                <a:cxn ang="0">
                  <a:pos x="T2" y="T3"/>
                </a:cxn>
                <a:cxn ang="0">
                  <a:pos x="T4" y="T5"/>
                </a:cxn>
                <a:cxn ang="0">
                  <a:pos x="T6" y="T7"/>
                </a:cxn>
                <a:cxn ang="0">
                  <a:pos x="T8" y="T9"/>
                </a:cxn>
                <a:cxn ang="0">
                  <a:pos x="T10" y="T11"/>
                </a:cxn>
              </a:cxnLst>
              <a:rect l="0" t="0" r="r" b="b"/>
              <a:pathLst>
                <a:path w="28" h="21">
                  <a:moveTo>
                    <a:pt x="5" y="6"/>
                  </a:moveTo>
                  <a:cubicBezTo>
                    <a:pt x="5" y="11"/>
                    <a:pt x="0" y="13"/>
                    <a:pt x="10" y="15"/>
                  </a:cubicBezTo>
                  <a:cubicBezTo>
                    <a:pt x="21" y="18"/>
                    <a:pt x="23" y="21"/>
                    <a:pt x="24" y="15"/>
                  </a:cubicBezTo>
                  <a:cubicBezTo>
                    <a:pt x="26" y="9"/>
                    <a:pt x="28" y="9"/>
                    <a:pt x="22" y="6"/>
                  </a:cubicBezTo>
                  <a:cubicBezTo>
                    <a:pt x="17" y="3"/>
                    <a:pt x="14" y="0"/>
                    <a:pt x="10" y="2"/>
                  </a:cubicBezTo>
                  <a:cubicBezTo>
                    <a:pt x="7" y="4"/>
                    <a:pt x="3" y="4"/>
                    <a:pt x="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3" name="Freeform 1005">
              <a:extLst>
                <a:ext uri="{FF2B5EF4-FFF2-40B4-BE49-F238E27FC236}">
                  <a16:creationId xmlns:a16="http://schemas.microsoft.com/office/drawing/2014/main" id="{DC362AA1-D000-42D7-9B77-1BB006480935}"/>
                </a:ext>
              </a:extLst>
            </p:cNvPr>
            <p:cNvSpPr>
              <a:spLocks/>
            </p:cNvSpPr>
            <p:nvPr/>
          </p:nvSpPr>
          <p:spPr bwMode="auto">
            <a:xfrm>
              <a:off x="2220485" y="2040067"/>
              <a:ext cx="19933" cy="17940"/>
            </a:xfrm>
            <a:custGeom>
              <a:avLst/>
              <a:gdLst>
                <a:gd name="T0" fmla="*/ 1 w 17"/>
                <a:gd name="T1" fmla="*/ 4 h 14"/>
                <a:gd name="T2" fmla="*/ 7 w 17"/>
                <a:gd name="T3" fmla="*/ 10 h 14"/>
                <a:gd name="T4" fmla="*/ 15 w 17"/>
                <a:gd name="T5" fmla="*/ 10 h 14"/>
                <a:gd name="T6" fmla="*/ 12 w 17"/>
                <a:gd name="T7" fmla="*/ 4 h 14"/>
                <a:gd name="T8" fmla="*/ 1 w 17"/>
                <a:gd name="T9" fmla="*/ 0 h 14"/>
                <a:gd name="T10" fmla="*/ 1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 y="4"/>
                  </a:moveTo>
                  <a:cubicBezTo>
                    <a:pt x="2" y="7"/>
                    <a:pt x="1" y="10"/>
                    <a:pt x="7" y="10"/>
                  </a:cubicBezTo>
                  <a:cubicBezTo>
                    <a:pt x="13" y="11"/>
                    <a:pt x="15" y="14"/>
                    <a:pt x="15" y="10"/>
                  </a:cubicBezTo>
                  <a:cubicBezTo>
                    <a:pt x="15" y="7"/>
                    <a:pt x="17" y="6"/>
                    <a:pt x="12" y="4"/>
                  </a:cubicBezTo>
                  <a:cubicBezTo>
                    <a:pt x="7" y="1"/>
                    <a:pt x="1" y="0"/>
                    <a:pt x="1" y="0"/>
                  </a:cubicBezTo>
                  <a:cubicBezTo>
                    <a:pt x="1" y="0"/>
                    <a:pt x="0" y="1"/>
                    <a:pt x="1"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4" name="Freeform 1006">
              <a:extLst>
                <a:ext uri="{FF2B5EF4-FFF2-40B4-BE49-F238E27FC236}">
                  <a16:creationId xmlns:a16="http://schemas.microsoft.com/office/drawing/2014/main" id="{5E7E9820-1B13-48B2-8705-B4649E86F3BF}"/>
                </a:ext>
              </a:extLst>
            </p:cNvPr>
            <p:cNvSpPr>
              <a:spLocks/>
            </p:cNvSpPr>
            <p:nvPr/>
          </p:nvSpPr>
          <p:spPr bwMode="auto">
            <a:xfrm>
              <a:off x="2300219" y="1908507"/>
              <a:ext cx="71761" cy="35880"/>
            </a:xfrm>
            <a:custGeom>
              <a:avLst/>
              <a:gdLst>
                <a:gd name="T0" fmla="*/ 28 w 59"/>
                <a:gd name="T1" fmla="*/ 3 h 30"/>
                <a:gd name="T2" fmla="*/ 9 w 59"/>
                <a:gd name="T3" fmla="*/ 12 h 30"/>
                <a:gd name="T4" fmla="*/ 3 w 59"/>
                <a:gd name="T5" fmla="*/ 19 h 30"/>
                <a:gd name="T6" fmla="*/ 12 w 59"/>
                <a:gd name="T7" fmla="*/ 29 h 30"/>
                <a:gd name="T8" fmla="*/ 30 w 59"/>
                <a:gd name="T9" fmla="*/ 26 h 30"/>
                <a:gd name="T10" fmla="*/ 42 w 59"/>
                <a:gd name="T11" fmla="*/ 20 h 30"/>
                <a:gd name="T12" fmla="*/ 52 w 59"/>
                <a:gd name="T13" fmla="*/ 12 h 30"/>
                <a:gd name="T14" fmla="*/ 54 w 59"/>
                <a:gd name="T15" fmla="*/ 3 h 30"/>
                <a:gd name="T16" fmla="*/ 40 w 59"/>
                <a:gd name="T17" fmla="*/ 1 h 30"/>
                <a:gd name="T18" fmla="*/ 29 w 59"/>
                <a:gd name="T19" fmla="*/ 3 h 30"/>
                <a:gd name="T20" fmla="*/ 28 w 59"/>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
                  <a:moveTo>
                    <a:pt x="28" y="3"/>
                  </a:moveTo>
                  <a:cubicBezTo>
                    <a:pt x="17" y="7"/>
                    <a:pt x="14" y="8"/>
                    <a:pt x="9" y="12"/>
                  </a:cubicBezTo>
                  <a:cubicBezTo>
                    <a:pt x="5" y="15"/>
                    <a:pt x="0" y="11"/>
                    <a:pt x="3" y="19"/>
                  </a:cubicBezTo>
                  <a:cubicBezTo>
                    <a:pt x="6" y="27"/>
                    <a:pt x="4" y="30"/>
                    <a:pt x="12" y="29"/>
                  </a:cubicBezTo>
                  <a:cubicBezTo>
                    <a:pt x="19" y="29"/>
                    <a:pt x="22" y="28"/>
                    <a:pt x="30" y="26"/>
                  </a:cubicBezTo>
                  <a:cubicBezTo>
                    <a:pt x="37" y="23"/>
                    <a:pt x="37" y="25"/>
                    <a:pt x="42" y="20"/>
                  </a:cubicBezTo>
                  <a:cubicBezTo>
                    <a:pt x="48" y="16"/>
                    <a:pt x="49" y="15"/>
                    <a:pt x="52" y="12"/>
                  </a:cubicBezTo>
                  <a:cubicBezTo>
                    <a:pt x="56" y="8"/>
                    <a:pt x="59" y="4"/>
                    <a:pt x="54" y="3"/>
                  </a:cubicBezTo>
                  <a:cubicBezTo>
                    <a:pt x="48" y="2"/>
                    <a:pt x="47" y="0"/>
                    <a:pt x="40" y="1"/>
                  </a:cubicBezTo>
                  <a:cubicBezTo>
                    <a:pt x="33" y="3"/>
                    <a:pt x="29" y="3"/>
                    <a:pt x="29" y="3"/>
                  </a:cubicBezTo>
                  <a:lnTo>
                    <a:pt x="28" y="3"/>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5" name="Freeform 1007">
              <a:extLst>
                <a:ext uri="{FF2B5EF4-FFF2-40B4-BE49-F238E27FC236}">
                  <a16:creationId xmlns:a16="http://schemas.microsoft.com/office/drawing/2014/main" id="{4445EB6A-66BB-4560-BA9C-6A42D1025BA4}"/>
                </a:ext>
              </a:extLst>
            </p:cNvPr>
            <p:cNvSpPr>
              <a:spLocks/>
            </p:cNvSpPr>
            <p:nvPr/>
          </p:nvSpPr>
          <p:spPr bwMode="auto">
            <a:xfrm>
              <a:off x="2005203" y="2259336"/>
              <a:ext cx="51827" cy="31894"/>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6" name="Freeform 1008">
              <a:extLst>
                <a:ext uri="{FF2B5EF4-FFF2-40B4-BE49-F238E27FC236}">
                  <a16:creationId xmlns:a16="http://schemas.microsoft.com/office/drawing/2014/main" id="{82F82470-EFDC-43C2-81A6-70040BEB6FC7}"/>
                </a:ext>
              </a:extLst>
            </p:cNvPr>
            <p:cNvSpPr>
              <a:spLocks/>
            </p:cNvSpPr>
            <p:nvPr/>
          </p:nvSpPr>
          <p:spPr bwMode="auto">
            <a:xfrm>
              <a:off x="2260352" y="1653358"/>
              <a:ext cx="45847" cy="21927"/>
            </a:xfrm>
            <a:custGeom>
              <a:avLst/>
              <a:gdLst>
                <a:gd name="T0" fmla="*/ 18 w 39"/>
                <a:gd name="T1" fmla="*/ 4 h 17"/>
                <a:gd name="T2" fmla="*/ 11 w 39"/>
                <a:gd name="T3" fmla="*/ 10 h 17"/>
                <a:gd name="T4" fmla="*/ 9 w 39"/>
                <a:gd name="T5" fmla="*/ 15 h 17"/>
                <a:gd name="T6" fmla="*/ 24 w 39"/>
                <a:gd name="T7" fmla="*/ 11 h 17"/>
                <a:gd name="T8" fmla="*/ 35 w 39"/>
                <a:gd name="T9" fmla="*/ 6 h 17"/>
                <a:gd name="T10" fmla="*/ 18 w 39"/>
                <a:gd name="T11" fmla="*/ 4 h 17"/>
              </a:gdLst>
              <a:ahLst/>
              <a:cxnLst>
                <a:cxn ang="0">
                  <a:pos x="T0" y="T1"/>
                </a:cxn>
                <a:cxn ang="0">
                  <a:pos x="T2" y="T3"/>
                </a:cxn>
                <a:cxn ang="0">
                  <a:pos x="T4" y="T5"/>
                </a:cxn>
                <a:cxn ang="0">
                  <a:pos x="T6" y="T7"/>
                </a:cxn>
                <a:cxn ang="0">
                  <a:pos x="T8" y="T9"/>
                </a:cxn>
                <a:cxn ang="0">
                  <a:pos x="T10" y="T11"/>
                </a:cxn>
              </a:cxnLst>
              <a:rect l="0" t="0" r="r" b="b"/>
              <a:pathLst>
                <a:path w="39" h="17">
                  <a:moveTo>
                    <a:pt x="18" y="4"/>
                  </a:moveTo>
                  <a:cubicBezTo>
                    <a:pt x="15" y="5"/>
                    <a:pt x="12" y="8"/>
                    <a:pt x="11" y="10"/>
                  </a:cubicBezTo>
                  <a:cubicBezTo>
                    <a:pt x="10" y="11"/>
                    <a:pt x="0" y="13"/>
                    <a:pt x="9" y="15"/>
                  </a:cubicBezTo>
                  <a:cubicBezTo>
                    <a:pt x="18" y="17"/>
                    <a:pt x="17" y="11"/>
                    <a:pt x="24" y="11"/>
                  </a:cubicBezTo>
                  <a:cubicBezTo>
                    <a:pt x="30" y="11"/>
                    <a:pt x="39" y="9"/>
                    <a:pt x="35" y="6"/>
                  </a:cubicBezTo>
                  <a:cubicBezTo>
                    <a:pt x="30" y="3"/>
                    <a:pt x="19" y="0"/>
                    <a:pt x="1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7" name="Freeform 1009">
              <a:extLst>
                <a:ext uri="{FF2B5EF4-FFF2-40B4-BE49-F238E27FC236}">
                  <a16:creationId xmlns:a16="http://schemas.microsoft.com/office/drawing/2014/main" id="{D26203B0-20DC-45F2-BF64-7D37B8591661}"/>
                </a:ext>
              </a:extLst>
            </p:cNvPr>
            <p:cNvSpPr>
              <a:spLocks/>
            </p:cNvSpPr>
            <p:nvPr/>
          </p:nvSpPr>
          <p:spPr bwMode="auto">
            <a:xfrm>
              <a:off x="2182611" y="1593558"/>
              <a:ext cx="35880" cy="19933"/>
            </a:xfrm>
            <a:custGeom>
              <a:avLst/>
              <a:gdLst>
                <a:gd name="T0" fmla="*/ 10 w 30"/>
                <a:gd name="T1" fmla="*/ 3 h 17"/>
                <a:gd name="T2" fmla="*/ 4 w 30"/>
                <a:gd name="T3" fmla="*/ 11 h 17"/>
                <a:gd name="T4" fmla="*/ 13 w 30"/>
                <a:gd name="T5" fmla="*/ 14 h 17"/>
                <a:gd name="T6" fmla="*/ 23 w 30"/>
                <a:gd name="T7" fmla="*/ 14 h 17"/>
                <a:gd name="T8" fmla="*/ 25 w 30"/>
                <a:gd name="T9" fmla="*/ 5 h 17"/>
                <a:gd name="T10" fmla="*/ 15 w 30"/>
                <a:gd name="T11" fmla="*/ 1 h 17"/>
                <a:gd name="T12" fmla="*/ 10 w 30"/>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0" y="3"/>
                  </a:moveTo>
                  <a:cubicBezTo>
                    <a:pt x="6" y="5"/>
                    <a:pt x="0" y="8"/>
                    <a:pt x="4" y="11"/>
                  </a:cubicBezTo>
                  <a:cubicBezTo>
                    <a:pt x="9" y="13"/>
                    <a:pt x="9" y="10"/>
                    <a:pt x="13" y="14"/>
                  </a:cubicBezTo>
                  <a:cubicBezTo>
                    <a:pt x="18" y="17"/>
                    <a:pt x="17" y="17"/>
                    <a:pt x="23" y="14"/>
                  </a:cubicBezTo>
                  <a:cubicBezTo>
                    <a:pt x="29" y="10"/>
                    <a:pt x="30" y="7"/>
                    <a:pt x="25" y="5"/>
                  </a:cubicBezTo>
                  <a:cubicBezTo>
                    <a:pt x="19" y="3"/>
                    <a:pt x="17" y="0"/>
                    <a:pt x="15" y="1"/>
                  </a:cubicBezTo>
                  <a:cubicBezTo>
                    <a:pt x="14" y="2"/>
                    <a:pt x="10" y="1"/>
                    <a:pt x="10"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8" name="Freeform 1010">
              <a:extLst>
                <a:ext uri="{FF2B5EF4-FFF2-40B4-BE49-F238E27FC236}">
                  <a16:creationId xmlns:a16="http://schemas.microsoft.com/office/drawing/2014/main" id="{FCEA1B35-E780-4226-AE02-CD5F29654D2F}"/>
                </a:ext>
              </a:extLst>
            </p:cNvPr>
            <p:cNvSpPr>
              <a:spLocks/>
            </p:cNvSpPr>
            <p:nvPr/>
          </p:nvSpPr>
          <p:spPr bwMode="auto">
            <a:xfrm>
              <a:off x="2284272" y="1864653"/>
              <a:ext cx="49834" cy="31894"/>
            </a:xfrm>
            <a:custGeom>
              <a:avLst/>
              <a:gdLst>
                <a:gd name="T0" fmla="*/ 27 w 41"/>
                <a:gd name="T1" fmla="*/ 9 h 27"/>
                <a:gd name="T2" fmla="*/ 17 w 41"/>
                <a:gd name="T3" fmla="*/ 17 h 27"/>
                <a:gd name="T4" fmla="*/ 4 w 41"/>
                <a:gd name="T5" fmla="*/ 24 h 27"/>
                <a:gd name="T6" fmla="*/ 23 w 41"/>
                <a:gd name="T7" fmla="*/ 24 h 27"/>
                <a:gd name="T8" fmla="*/ 33 w 41"/>
                <a:gd name="T9" fmla="*/ 16 h 27"/>
                <a:gd name="T10" fmla="*/ 37 w 41"/>
                <a:gd name="T11" fmla="*/ 7 h 27"/>
                <a:gd name="T12" fmla="*/ 33 w 41"/>
                <a:gd name="T13" fmla="*/ 4 h 27"/>
                <a:gd name="T14" fmla="*/ 27 w 41"/>
                <a:gd name="T15" fmla="*/ 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27" y="9"/>
                  </a:moveTo>
                  <a:cubicBezTo>
                    <a:pt x="26" y="14"/>
                    <a:pt x="25" y="15"/>
                    <a:pt x="17" y="17"/>
                  </a:cubicBezTo>
                  <a:cubicBezTo>
                    <a:pt x="10" y="20"/>
                    <a:pt x="0" y="21"/>
                    <a:pt x="4" y="24"/>
                  </a:cubicBezTo>
                  <a:cubicBezTo>
                    <a:pt x="8" y="27"/>
                    <a:pt x="18" y="27"/>
                    <a:pt x="23" y="24"/>
                  </a:cubicBezTo>
                  <a:cubicBezTo>
                    <a:pt x="28" y="21"/>
                    <a:pt x="30" y="21"/>
                    <a:pt x="33" y="16"/>
                  </a:cubicBezTo>
                  <a:cubicBezTo>
                    <a:pt x="37" y="10"/>
                    <a:pt x="34" y="7"/>
                    <a:pt x="37" y="7"/>
                  </a:cubicBezTo>
                  <a:cubicBezTo>
                    <a:pt x="41" y="6"/>
                    <a:pt x="37" y="0"/>
                    <a:pt x="33" y="4"/>
                  </a:cubicBezTo>
                  <a:cubicBezTo>
                    <a:pt x="29" y="8"/>
                    <a:pt x="26" y="4"/>
                    <a:pt x="27"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9" name="Freeform 1011">
              <a:extLst>
                <a:ext uri="{FF2B5EF4-FFF2-40B4-BE49-F238E27FC236}">
                  <a16:creationId xmlns:a16="http://schemas.microsoft.com/office/drawing/2014/main" id="{77A05FF1-C45E-4C20-B647-79576C351D86}"/>
                </a:ext>
              </a:extLst>
            </p:cNvPr>
            <p:cNvSpPr>
              <a:spLocks/>
            </p:cNvSpPr>
            <p:nvPr/>
          </p:nvSpPr>
          <p:spPr bwMode="auto">
            <a:xfrm>
              <a:off x="2369986" y="1912493"/>
              <a:ext cx="37874" cy="13953"/>
            </a:xfrm>
            <a:custGeom>
              <a:avLst/>
              <a:gdLst>
                <a:gd name="T0" fmla="*/ 1 w 31"/>
                <a:gd name="T1" fmla="*/ 5 h 12"/>
                <a:gd name="T2" fmla="*/ 11 w 31"/>
                <a:gd name="T3" fmla="*/ 10 h 12"/>
                <a:gd name="T4" fmla="*/ 25 w 31"/>
                <a:gd name="T5" fmla="*/ 10 h 12"/>
                <a:gd name="T6" fmla="*/ 25 w 31"/>
                <a:gd name="T7" fmla="*/ 4 h 12"/>
                <a:gd name="T8" fmla="*/ 15 w 31"/>
                <a:gd name="T9" fmla="*/ 0 h 12"/>
                <a:gd name="T10" fmla="*/ 4 w 31"/>
                <a:gd name="T11" fmla="*/ 3 h 12"/>
                <a:gd name="T12" fmla="*/ 1 w 31"/>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 y="5"/>
                  </a:moveTo>
                  <a:cubicBezTo>
                    <a:pt x="3" y="8"/>
                    <a:pt x="3" y="9"/>
                    <a:pt x="11" y="10"/>
                  </a:cubicBezTo>
                  <a:cubicBezTo>
                    <a:pt x="19" y="11"/>
                    <a:pt x="23" y="12"/>
                    <a:pt x="25" y="10"/>
                  </a:cubicBezTo>
                  <a:cubicBezTo>
                    <a:pt x="26" y="8"/>
                    <a:pt x="31" y="5"/>
                    <a:pt x="25" y="4"/>
                  </a:cubicBezTo>
                  <a:cubicBezTo>
                    <a:pt x="18" y="2"/>
                    <a:pt x="20" y="0"/>
                    <a:pt x="15" y="0"/>
                  </a:cubicBezTo>
                  <a:cubicBezTo>
                    <a:pt x="9" y="0"/>
                    <a:pt x="5" y="1"/>
                    <a:pt x="4" y="3"/>
                  </a:cubicBezTo>
                  <a:cubicBezTo>
                    <a:pt x="3" y="4"/>
                    <a:pt x="0"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0" name="Freeform 1012">
              <a:extLst>
                <a:ext uri="{FF2B5EF4-FFF2-40B4-BE49-F238E27FC236}">
                  <a16:creationId xmlns:a16="http://schemas.microsoft.com/office/drawing/2014/main" id="{9B3F7747-3013-47BD-8BD4-5A0E9E79CA3A}"/>
                </a:ext>
              </a:extLst>
            </p:cNvPr>
            <p:cNvSpPr>
              <a:spLocks/>
            </p:cNvSpPr>
            <p:nvPr/>
          </p:nvSpPr>
          <p:spPr bwMode="auto">
            <a:xfrm>
              <a:off x="2365999" y="2133755"/>
              <a:ext cx="19933" cy="15947"/>
            </a:xfrm>
            <a:custGeom>
              <a:avLst/>
              <a:gdLst>
                <a:gd name="T0" fmla="*/ 4 w 17"/>
                <a:gd name="T1" fmla="*/ 7 h 14"/>
                <a:gd name="T2" fmla="*/ 4 w 17"/>
                <a:gd name="T3" fmla="*/ 12 h 14"/>
                <a:gd name="T4" fmla="*/ 12 w 17"/>
                <a:gd name="T5" fmla="*/ 11 h 14"/>
                <a:gd name="T6" fmla="*/ 17 w 17"/>
                <a:gd name="T7" fmla="*/ 6 h 14"/>
                <a:gd name="T8" fmla="*/ 11 w 17"/>
                <a:gd name="T9" fmla="*/ 2 h 14"/>
                <a:gd name="T10" fmla="*/ 4 w 17"/>
                <a:gd name="T11" fmla="*/ 7 h 14"/>
              </a:gdLst>
              <a:ahLst/>
              <a:cxnLst>
                <a:cxn ang="0">
                  <a:pos x="T0" y="T1"/>
                </a:cxn>
                <a:cxn ang="0">
                  <a:pos x="T2" y="T3"/>
                </a:cxn>
                <a:cxn ang="0">
                  <a:pos x="T4" y="T5"/>
                </a:cxn>
                <a:cxn ang="0">
                  <a:pos x="T6" y="T7"/>
                </a:cxn>
                <a:cxn ang="0">
                  <a:pos x="T8" y="T9"/>
                </a:cxn>
                <a:cxn ang="0">
                  <a:pos x="T10" y="T11"/>
                </a:cxn>
              </a:cxnLst>
              <a:rect l="0" t="0" r="r" b="b"/>
              <a:pathLst>
                <a:path w="17" h="14">
                  <a:moveTo>
                    <a:pt x="4" y="7"/>
                  </a:moveTo>
                  <a:cubicBezTo>
                    <a:pt x="3" y="9"/>
                    <a:pt x="0" y="12"/>
                    <a:pt x="4" y="12"/>
                  </a:cubicBezTo>
                  <a:cubicBezTo>
                    <a:pt x="7" y="13"/>
                    <a:pt x="9" y="14"/>
                    <a:pt x="12" y="11"/>
                  </a:cubicBezTo>
                  <a:cubicBezTo>
                    <a:pt x="15" y="9"/>
                    <a:pt x="17" y="9"/>
                    <a:pt x="17" y="6"/>
                  </a:cubicBezTo>
                  <a:cubicBezTo>
                    <a:pt x="16" y="3"/>
                    <a:pt x="14" y="0"/>
                    <a:pt x="11" y="2"/>
                  </a:cubicBezTo>
                  <a:cubicBezTo>
                    <a:pt x="8" y="4"/>
                    <a:pt x="3" y="6"/>
                    <a:pt x="4"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1" name="Freeform 1013">
              <a:extLst>
                <a:ext uri="{FF2B5EF4-FFF2-40B4-BE49-F238E27FC236}">
                  <a16:creationId xmlns:a16="http://schemas.microsoft.com/office/drawing/2014/main" id="{EE2C4212-89F3-4774-A911-AE17B44B9AB9}"/>
                </a:ext>
              </a:extLst>
            </p:cNvPr>
            <p:cNvSpPr>
              <a:spLocks/>
            </p:cNvSpPr>
            <p:nvPr/>
          </p:nvSpPr>
          <p:spPr bwMode="auto">
            <a:xfrm>
              <a:off x="2463673" y="2095881"/>
              <a:ext cx="21927" cy="19933"/>
            </a:xfrm>
            <a:custGeom>
              <a:avLst/>
              <a:gdLst>
                <a:gd name="T0" fmla="*/ 1 w 18"/>
                <a:gd name="T1" fmla="*/ 8 h 17"/>
                <a:gd name="T2" fmla="*/ 3 w 18"/>
                <a:gd name="T3" fmla="*/ 12 h 17"/>
                <a:gd name="T4" fmla="*/ 10 w 18"/>
                <a:gd name="T5" fmla="*/ 15 h 17"/>
                <a:gd name="T6" fmla="*/ 16 w 18"/>
                <a:gd name="T7" fmla="*/ 10 h 17"/>
                <a:gd name="T8" fmla="*/ 12 w 18"/>
                <a:gd name="T9" fmla="*/ 6 h 17"/>
                <a:gd name="T10" fmla="*/ 10 w 18"/>
                <a:gd name="T11" fmla="*/ 3 h 17"/>
                <a:gd name="T12" fmla="*/ 4 w 18"/>
                <a:gd name="T13" fmla="*/ 6 h 17"/>
                <a:gd name="T14" fmla="*/ 1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 y="8"/>
                  </a:moveTo>
                  <a:cubicBezTo>
                    <a:pt x="1" y="9"/>
                    <a:pt x="0" y="10"/>
                    <a:pt x="3" y="12"/>
                  </a:cubicBezTo>
                  <a:cubicBezTo>
                    <a:pt x="5" y="14"/>
                    <a:pt x="7" y="17"/>
                    <a:pt x="10" y="15"/>
                  </a:cubicBezTo>
                  <a:cubicBezTo>
                    <a:pt x="13" y="12"/>
                    <a:pt x="18" y="11"/>
                    <a:pt x="16" y="10"/>
                  </a:cubicBezTo>
                  <a:cubicBezTo>
                    <a:pt x="13" y="8"/>
                    <a:pt x="12" y="8"/>
                    <a:pt x="12" y="6"/>
                  </a:cubicBezTo>
                  <a:cubicBezTo>
                    <a:pt x="13" y="5"/>
                    <a:pt x="10" y="0"/>
                    <a:pt x="10" y="3"/>
                  </a:cubicBezTo>
                  <a:cubicBezTo>
                    <a:pt x="9" y="5"/>
                    <a:pt x="6" y="6"/>
                    <a:pt x="4" y="6"/>
                  </a:cubicBezTo>
                  <a:cubicBezTo>
                    <a:pt x="3" y="6"/>
                    <a:pt x="1" y="5"/>
                    <a:pt x="1"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2" name="Freeform 1014">
              <a:extLst>
                <a:ext uri="{FF2B5EF4-FFF2-40B4-BE49-F238E27FC236}">
                  <a16:creationId xmlns:a16="http://schemas.microsoft.com/office/drawing/2014/main" id="{1B4B03BE-B486-4E9C-B451-563F4062A4BA}"/>
                </a:ext>
              </a:extLst>
            </p:cNvPr>
            <p:cNvSpPr>
              <a:spLocks/>
            </p:cNvSpPr>
            <p:nvPr/>
          </p:nvSpPr>
          <p:spPr bwMode="auto">
            <a:xfrm>
              <a:off x="2342079" y="1876613"/>
              <a:ext cx="17940" cy="9967"/>
            </a:xfrm>
            <a:custGeom>
              <a:avLst/>
              <a:gdLst>
                <a:gd name="T0" fmla="*/ 4 w 16"/>
                <a:gd name="T1" fmla="*/ 1 h 9"/>
                <a:gd name="T2" fmla="*/ 1 w 16"/>
                <a:gd name="T3" fmla="*/ 6 h 9"/>
                <a:gd name="T4" fmla="*/ 7 w 16"/>
                <a:gd name="T5" fmla="*/ 8 h 9"/>
                <a:gd name="T6" fmla="*/ 14 w 16"/>
                <a:gd name="T7" fmla="*/ 5 h 9"/>
                <a:gd name="T8" fmla="*/ 12 w 16"/>
                <a:gd name="T9" fmla="*/ 1 h 9"/>
                <a:gd name="T10" fmla="*/ 4 w 16"/>
                <a:gd name="T11" fmla="*/ 1 h 9"/>
              </a:gdLst>
              <a:ahLst/>
              <a:cxnLst>
                <a:cxn ang="0">
                  <a:pos x="T0" y="T1"/>
                </a:cxn>
                <a:cxn ang="0">
                  <a:pos x="T2" y="T3"/>
                </a:cxn>
                <a:cxn ang="0">
                  <a:pos x="T4" y="T5"/>
                </a:cxn>
                <a:cxn ang="0">
                  <a:pos x="T6" y="T7"/>
                </a:cxn>
                <a:cxn ang="0">
                  <a:pos x="T8" y="T9"/>
                </a:cxn>
                <a:cxn ang="0">
                  <a:pos x="T10" y="T11"/>
                </a:cxn>
              </a:cxnLst>
              <a:rect l="0" t="0" r="r" b="b"/>
              <a:pathLst>
                <a:path w="16" h="9">
                  <a:moveTo>
                    <a:pt x="4" y="1"/>
                  </a:moveTo>
                  <a:cubicBezTo>
                    <a:pt x="3" y="2"/>
                    <a:pt x="0" y="4"/>
                    <a:pt x="1" y="6"/>
                  </a:cubicBezTo>
                  <a:cubicBezTo>
                    <a:pt x="2" y="8"/>
                    <a:pt x="4" y="9"/>
                    <a:pt x="7" y="8"/>
                  </a:cubicBezTo>
                  <a:cubicBezTo>
                    <a:pt x="10" y="7"/>
                    <a:pt x="13" y="6"/>
                    <a:pt x="14" y="5"/>
                  </a:cubicBezTo>
                  <a:cubicBezTo>
                    <a:pt x="15" y="3"/>
                    <a:pt x="16" y="2"/>
                    <a:pt x="12" y="1"/>
                  </a:cubicBezTo>
                  <a:cubicBezTo>
                    <a:pt x="8" y="1"/>
                    <a:pt x="4" y="0"/>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3" name="Freeform 1015">
              <a:extLst>
                <a:ext uri="{FF2B5EF4-FFF2-40B4-BE49-F238E27FC236}">
                  <a16:creationId xmlns:a16="http://schemas.microsoft.com/office/drawing/2014/main" id="{FB65D43B-F373-4E67-B7A1-C867CEE09FA3}"/>
                </a:ext>
              </a:extLst>
            </p:cNvPr>
            <p:cNvSpPr>
              <a:spLocks noEditPoints="1"/>
            </p:cNvSpPr>
            <p:nvPr/>
          </p:nvSpPr>
          <p:spPr bwMode="auto">
            <a:xfrm>
              <a:off x="2116830" y="1755019"/>
              <a:ext cx="536211" cy="352822"/>
            </a:xfrm>
            <a:custGeom>
              <a:avLst/>
              <a:gdLst>
                <a:gd name="T0" fmla="*/ 175 w 447"/>
                <a:gd name="T1" fmla="*/ 198 h 295"/>
                <a:gd name="T2" fmla="*/ 213 w 447"/>
                <a:gd name="T3" fmla="*/ 171 h 295"/>
                <a:gd name="T4" fmla="*/ 247 w 447"/>
                <a:gd name="T5" fmla="*/ 134 h 295"/>
                <a:gd name="T6" fmla="*/ 196 w 447"/>
                <a:gd name="T7" fmla="*/ 121 h 295"/>
                <a:gd name="T8" fmla="*/ 217 w 447"/>
                <a:gd name="T9" fmla="*/ 98 h 295"/>
                <a:gd name="T10" fmla="*/ 194 w 447"/>
                <a:gd name="T11" fmla="*/ 82 h 295"/>
                <a:gd name="T12" fmla="*/ 149 w 447"/>
                <a:gd name="T13" fmla="*/ 97 h 295"/>
                <a:gd name="T14" fmla="*/ 81 w 447"/>
                <a:gd name="T15" fmla="*/ 86 h 295"/>
                <a:gd name="T16" fmla="*/ 23 w 447"/>
                <a:gd name="T17" fmla="*/ 79 h 295"/>
                <a:gd name="T18" fmla="*/ 42 w 447"/>
                <a:gd name="T19" fmla="*/ 62 h 295"/>
                <a:gd name="T20" fmla="*/ 20 w 447"/>
                <a:gd name="T21" fmla="*/ 36 h 295"/>
                <a:gd name="T22" fmla="*/ 88 w 447"/>
                <a:gd name="T23" fmla="*/ 5 h 295"/>
                <a:gd name="T24" fmla="*/ 141 w 447"/>
                <a:gd name="T25" fmla="*/ 4 h 295"/>
                <a:gd name="T26" fmla="*/ 84 w 447"/>
                <a:gd name="T27" fmla="*/ 36 h 295"/>
                <a:gd name="T28" fmla="*/ 103 w 447"/>
                <a:gd name="T29" fmla="*/ 50 h 295"/>
                <a:gd name="T30" fmla="*/ 115 w 447"/>
                <a:gd name="T31" fmla="*/ 23 h 295"/>
                <a:gd name="T32" fmla="*/ 169 w 447"/>
                <a:gd name="T33" fmla="*/ 4 h 295"/>
                <a:gd name="T34" fmla="*/ 193 w 447"/>
                <a:gd name="T35" fmla="*/ 28 h 295"/>
                <a:gd name="T36" fmla="*/ 223 w 447"/>
                <a:gd name="T37" fmla="*/ 36 h 295"/>
                <a:gd name="T38" fmla="*/ 213 w 447"/>
                <a:gd name="T39" fmla="*/ 7 h 295"/>
                <a:gd name="T40" fmla="*/ 273 w 447"/>
                <a:gd name="T41" fmla="*/ 28 h 295"/>
                <a:gd name="T42" fmla="*/ 305 w 447"/>
                <a:gd name="T43" fmla="*/ 54 h 295"/>
                <a:gd name="T44" fmla="*/ 336 w 447"/>
                <a:gd name="T45" fmla="*/ 75 h 295"/>
                <a:gd name="T46" fmla="*/ 360 w 447"/>
                <a:gd name="T47" fmla="*/ 97 h 295"/>
                <a:gd name="T48" fmla="*/ 341 w 447"/>
                <a:gd name="T49" fmla="*/ 120 h 295"/>
                <a:gd name="T50" fmla="*/ 365 w 447"/>
                <a:gd name="T51" fmla="*/ 131 h 295"/>
                <a:gd name="T52" fmla="*/ 405 w 447"/>
                <a:gd name="T53" fmla="*/ 150 h 295"/>
                <a:gd name="T54" fmla="*/ 439 w 447"/>
                <a:gd name="T55" fmla="*/ 162 h 295"/>
                <a:gd name="T56" fmla="*/ 410 w 447"/>
                <a:gd name="T57" fmla="*/ 186 h 295"/>
                <a:gd name="T58" fmla="*/ 380 w 447"/>
                <a:gd name="T59" fmla="*/ 205 h 295"/>
                <a:gd name="T60" fmla="*/ 353 w 447"/>
                <a:gd name="T61" fmla="*/ 193 h 295"/>
                <a:gd name="T62" fmla="*/ 321 w 447"/>
                <a:gd name="T63" fmla="*/ 180 h 295"/>
                <a:gd name="T64" fmla="*/ 316 w 447"/>
                <a:gd name="T65" fmla="*/ 206 h 295"/>
                <a:gd name="T66" fmla="*/ 336 w 447"/>
                <a:gd name="T67" fmla="*/ 244 h 295"/>
                <a:gd name="T68" fmla="*/ 321 w 447"/>
                <a:gd name="T69" fmla="*/ 252 h 295"/>
                <a:gd name="T70" fmla="*/ 309 w 447"/>
                <a:gd name="T71" fmla="*/ 263 h 295"/>
                <a:gd name="T72" fmla="*/ 286 w 447"/>
                <a:gd name="T73" fmla="*/ 256 h 295"/>
                <a:gd name="T74" fmla="*/ 258 w 447"/>
                <a:gd name="T75" fmla="*/ 240 h 295"/>
                <a:gd name="T76" fmla="*/ 272 w 447"/>
                <a:gd name="T77" fmla="*/ 263 h 295"/>
                <a:gd name="T78" fmla="*/ 274 w 447"/>
                <a:gd name="T79" fmla="*/ 285 h 295"/>
                <a:gd name="T80" fmla="*/ 227 w 447"/>
                <a:gd name="T81" fmla="*/ 271 h 295"/>
                <a:gd name="T82" fmla="*/ 188 w 447"/>
                <a:gd name="T83" fmla="*/ 250 h 295"/>
                <a:gd name="T84" fmla="*/ 187 w 447"/>
                <a:gd name="T85" fmla="*/ 234 h 295"/>
                <a:gd name="T86" fmla="*/ 163 w 447"/>
                <a:gd name="T87" fmla="*/ 218 h 295"/>
                <a:gd name="T88" fmla="*/ 119 w 447"/>
                <a:gd name="T89" fmla="*/ 228 h 295"/>
                <a:gd name="T90" fmla="*/ 92 w 447"/>
                <a:gd name="T91" fmla="*/ 211 h 295"/>
                <a:gd name="T92" fmla="*/ 257 w 447"/>
                <a:gd name="T93" fmla="*/ 165 h 295"/>
                <a:gd name="T94" fmla="*/ 251 w 447"/>
                <a:gd name="T95" fmla="*/ 183 h 295"/>
                <a:gd name="T96" fmla="*/ 282 w 447"/>
                <a:gd name="T97" fmla="*/ 177 h 295"/>
                <a:gd name="T98" fmla="*/ 269 w 447"/>
                <a:gd name="T99" fmla="*/ 1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95">
                  <a:moveTo>
                    <a:pt x="114" y="201"/>
                  </a:moveTo>
                  <a:cubicBezTo>
                    <a:pt x="116" y="200"/>
                    <a:pt x="129" y="204"/>
                    <a:pt x="140" y="204"/>
                  </a:cubicBezTo>
                  <a:cubicBezTo>
                    <a:pt x="151" y="204"/>
                    <a:pt x="152" y="204"/>
                    <a:pt x="175" y="198"/>
                  </a:cubicBezTo>
                  <a:cubicBezTo>
                    <a:pt x="198" y="191"/>
                    <a:pt x="184" y="195"/>
                    <a:pt x="192" y="193"/>
                  </a:cubicBezTo>
                  <a:cubicBezTo>
                    <a:pt x="201" y="191"/>
                    <a:pt x="190" y="184"/>
                    <a:pt x="190" y="176"/>
                  </a:cubicBezTo>
                  <a:cubicBezTo>
                    <a:pt x="190" y="167"/>
                    <a:pt x="201" y="173"/>
                    <a:pt x="213" y="171"/>
                  </a:cubicBezTo>
                  <a:cubicBezTo>
                    <a:pt x="225" y="170"/>
                    <a:pt x="224" y="170"/>
                    <a:pt x="227" y="162"/>
                  </a:cubicBezTo>
                  <a:cubicBezTo>
                    <a:pt x="231" y="154"/>
                    <a:pt x="239" y="157"/>
                    <a:pt x="246" y="151"/>
                  </a:cubicBezTo>
                  <a:cubicBezTo>
                    <a:pt x="254" y="144"/>
                    <a:pt x="248" y="142"/>
                    <a:pt x="247" y="134"/>
                  </a:cubicBezTo>
                  <a:cubicBezTo>
                    <a:pt x="247" y="125"/>
                    <a:pt x="229" y="128"/>
                    <a:pt x="231" y="124"/>
                  </a:cubicBezTo>
                  <a:cubicBezTo>
                    <a:pt x="233" y="120"/>
                    <a:pt x="215" y="126"/>
                    <a:pt x="217" y="122"/>
                  </a:cubicBezTo>
                  <a:cubicBezTo>
                    <a:pt x="219" y="118"/>
                    <a:pt x="206" y="122"/>
                    <a:pt x="196" y="121"/>
                  </a:cubicBezTo>
                  <a:cubicBezTo>
                    <a:pt x="186" y="120"/>
                    <a:pt x="200" y="115"/>
                    <a:pt x="208" y="112"/>
                  </a:cubicBezTo>
                  <a:cubicBezTo>
                    <a:pt x="216" y="110"/>
                    <a:pt x="219" y="114"/>
                    <a:pt x="220" y="108"/>
                  </a:cubicBezTo>
                  <a:cubicBezTo>
                    <a:pt x="221" y="102"/>
                    <a:pt x="215" y="104"/>
                    <a:pt x="217" y="98"/>
                  </a:cubicBezTo>
                  <a:cubicBezTo>
                    <a:pt x="219" y="92"/>
                    <a:pt x="200" y="98"/>
                    <a:pt x="204" y="93"/>
                  </a:cubicBezTo>
                  <a:cubicBezTo>
                    <a:pt x="208" y="88"/>
                    <a:pt x="192" y="94"/>
                    <a:pt x="193" y="92"/>
                  </a:cubicBezTo>
                  <a:cubicBezTo>
                    <a:pt x="193" y="90"/>
                    <a:pt x="197" y="86"/>
                    <a:pt x="194" y="82"/>
                  </a:cubicBezTo>
                  <a:cubicBezTo>
                    <a:pt x="192" y="77"/>
                    <a:pt x="187" y="84"/>
                    <a:pt x="180" y="88"/>
                  </a:cubicBezTo>
                  <a:cubicBezTo>
                    <a:pt x="174" y="91"/>
                    <a:pt x="163" y="90"/>
                    <a:pt x="153" y="89"/>
                  </a:cubicBezTo>
                  <a:cubicBezTo>
                    <a:pt x="144" y="88"/>
                    <a:pt x="148" y="92"/>
                    <a:pt x="149" y="97"/>
                  </a:cubicBezTo>
                  <a:cubicBezTo>
                    <a:pt x="150" y="102"/>
                    <a:pt x="147" y="101"/>
                    <a:pt x="138" y="99"/>
                  </a:cubicBezTo>
                  <a:cubicBezTo>
                    <a:pt x="129" y="98"/>
                    <a:pt x="141" y="90"/>
                    <a:pt x="117" y="94"/>
                  </a:cubicBezTo>
                  <a:cubicBezTo>
                    <a:pt x="94" y="97"/>
                    <a:pt x="101" y="86"/>
                    <a:pt x="81" y="86"/>
                  </a:cubicBezTo>
                  <a:cubicBezTo>
                    <a:pt x="60" y="86"/>
                    <a:pt x="69" y="87"/>
                    <a:pt x="52" y="83"/>
                  </a:cubicBezTo>
                  <a:cubicBezTo>
                    <a:pt x="35" y="79"/>
                    <a:pt x="44" y="82"/>
                    <a:pt x="39" y="85"/>
                  </a:cubicBezTo>
                  <a:cubicBezTo>
                    <a:pt x="33" y="89"/>
                    <a:pt x="33" y="81"/>
                    <a:pt x="23" y="79"/>
                  </a:cubicBezTo>
                  <a:cubicBezTo>
                    <a:pt x="13" y="78"/>
                    <a:pt x="3" y="73"/>
                    <a:pt x="2" y="65"/>
                  </a:cubicBezTo>
                  <a:cubicBezTo>
                    <a:pt x="0" y="57"/>
                    <a:pt x="19" y="66"/>
                    <a:pt x="27" y="67"/>
                  </a:cubicBezTo>
                  <a:cubicBezTo>
                    <a:pt x="35" y="68"/>
                    <a:pt x="42" y="66"/>
                    <a:pt x="42" y="62"/>
                  </a:cubicBezTo>
                  <a:cubicBezTo>
                    <a:pt x="42" y="58"/>
                    <a:pt x="37" y="59"/>
                    <a:pt x="27" y="58"/>
                  </a:cubicBezTo>
                  <a:cubicBezTo>
                    <a:pt x="17" y="57"/>
                    <a:pt x="10" y="56"/>
                    <a:pt x="8" y="50"/>
                  </a:cubicBezTo>
                  <a:cubicBezTo>
                    <a:pt x="6" y="45"/>
                    <a:pt x="20" y="42"/>
                    <a:pt x="20" y="36"/>
                  </a:cubicBezTo>
                  <a:cubicBezTo>
                    <a:pt x="21" y="31"/>
                    <a:pt x="36" y="31"/>
                    <a:pt x="42" y="25"/>
                  </a:cubicBezTo>
                  <a:cubicBezTo>
                    <a:pt x="49" y="19"/>
                    <a:pt x="55" y="17"/>
                    <a:pt x="61" y="12"/>
                  </a:cubicBezTo>
                  <a:cubicBezTo>
                    <a:pt x="66" y="8"/>
                    <a:pt x="75" y="8"/>
                    <a:pt x="88" y="5"/>
                  </a:cubicBezTo>
                  <a:cubicBezTo>
                    <a:pt x="101" y="2"/>
                    <a:pt x="98" y="3"/>
                    <a:pt x="105" y="2"/>
                  </a:cubicBezTo>
                  <a:cubicBezTo>
                    <a:pt x="112" y="0"/>
                    <a:pt x="126" y="2"/>
                    <a:pt x="134" y="2"/>
                  </a:cubicBezTo>
                  <a:cubicBezTo>
                    <a:pt x="143" y="1"/>
                    <a:pt x="143" y="3"/>
                    <a:pt x="141" y="4"/>
                  </a:cubicBezTo>
                  <a:cubicBezTo>
                    <a:pt x="138" y="5"/>
                    <a:pt x="128" y="10"/>
                    <a:pt x="118" y="13"/>
                  </a:cubicBezTo>
                  <a:cubicBezTo>
                    <a:pt x="108" y="17"/>
                    <a:pt x="106" y="13"/>
                    <a:pt x="98" y="19"/>
                  </a:cubicBezTo>
                  <a:cubicBezTo>
                    <a:pt x="91" y="25"/>
                    <a:pt x="94" y="26"/>
                    <a:pt x="84" y="36"/>
                  </a:cubicBezTo>
                  <a:cubicBezTo>
                    <a:pt x="74" y="46"/>
                    <a:pt x="83" y="43"/>
                    <a:pt x="88" y="50"/>
                  </a:cubicBezTo>
                  <a:cubicBezTo>
                    <a:pt x="93" y="57"/>
                    <a:pt x="92" y="60"/>
                    <a:pt x="98" y="59"/>
                  </a:cubicBezTo>
                  <a:cubicBezTo>
                    <a:pt x="105" y="58"/>
                    <a:pt x="102" y="56"/>
                    <a:pt x="103" y="50"/>
                  </a:cubicBezTo>
                  <a:cubicBezTo>
                    <a:pt x="104" y="45"/>
                    <a:pt x="102" y="43"/>
                    <a:pt x="103" y="39"/>
                  </a:cubicBezTo>
                  <a:cubicBezTo>
                    <a:pt x="105" y="36"/>
                    <a:pt x="115" y="40"/>
                    <a:pt x="119" y="37"/>
                  </a:cubicBezTo>
                  <a:cubicBezTo>
                    <a:pt x="123" y="35"/>
                    <a:pt x="116" y="30"/>
                    <a:pt x="115" y="23"/>
                  </a:cubicBezTo>
                  <a:cubicBezTo>
                    <a:pt x="115" y="16"/>
                    <a:pt x="127" y="20"/>
                    <a:pt x="133" y="16"/>
                  </a:cubicBezTo>
                  <a:cubicBezTo>
                    <a:pt x="138" y="12"/>
                    <a:pt x="139" y="13"/>
                    <a:pt x="148" y="11"/>
                  </a:cubicBezTo>
                  <a:cubicBezTo>
                    <a:pt x="157" y="8"/>
                    <a:pt x="159" y="9"/>
                    <a:pt x="169" y="4"/>
                  </a:cubicBezTo>
                  <a:cubicBezTo>
                    <a:pt x="179" y="0"/>
                    <a:pt x="189" y="3"/>
                    <a:pt x="197" y="2"/>
                  </a:cubicBezTo>
                  <a:cubicBezTo>
                    <a:pt x="205" y="1"/>
                    <a:pt x="202" y="8"/>
                    <a:pt x="202" y="12"/>
                  </a:cubicBezTo>
                  <a:cubicBezTo>
                    <a:pt x="202" y="15"/>
                    <a:pt x="198" y="24"/>
                    <a:pt x="193" y="28"/>
                  </a:cubicBezTo>
                  <a:cubicBezTo>
                    <a:pt x="189" y="32"/>
                    <a:pt x="175" y="29"/>
                    <a:pt x="180" y="39"/>
                  </a:cubicBezTo>
                  <a:cubicBezTo>
                    <a:pt x="185" y="49"/>
                    <a:pt x="193" y="36"/>
                    <a:pt x="200" y="33"/>
                  </a:cubicBezTo>
                  <a:cubicBezTo>
                    <a:pt x="207" y="30"/>
                    <a:pt x="218" y="38"/>
                    <a:pt x="223" y="36"/>
                  </a:cubicBezTo>
                  <a:cubicBezTo>
                    <a:pt x="229" y="34"/>
                    <a:pt x="234" y="29"/>
                    <a:pt x="243" y="25"/>
                  </a:cubicBezTo>
                  <a:cubicBezTo>
                    <a:pt x="252" y="21"/>
                    <a:pt x="229" y="24"/>
                    <a:pt x="217" y="20"/>
                  </a:cubicBezTo>
                  <a:cubicBezTo>
                    <a:pt x="205" y="16"/>
                    <a:pt x="208" y="12"/>
                    <a:pt x="213" y="7"/>
                  </a:cubicBezTo>
                  <a:cubicBezTo>
                    <a:pt x="218" y="2"/>
                    <a:pt x="233" y="5"/>
                    <a:pt x="243" y="4"/>
                  </a:cubicBezTo>
                  <a:cubicBezTo>
                    <a:pt x="253" y="3"/>
                    <a:pt x="263" y="6"/>
                    <a:pt x="278" y="13"/>
                  </a:cubicBezTo>
                  <a:cubicBezTo>
                    <a:pt x="292" y="21"/>
                    <a:pt x="290" y="23"/>
                    <a:pt x="273" y="28"/>
                  </a:cubicBezTo>
                  <a:cubicBezTo>
                    <a:pt x="256" y="33"/>
                    <a:pt x="297" y="28"/>
                    <a:pt x="291" y="36"/>
                  </a:cubicBezTo>
                  <a:cubicBezTo>
                    <a:pt x="286" y="44"/>
                    <a:pt x="307" y="36"/>
                    <a:pt x="292" y="50"/>
                  </a:cubicBezTo>
                  <a:cubicBezTo>
                    <a:pt x="278" y="65"/>
                    <a:pt x="320" y="42"/>
                    <a:pt x="305" y="54"/>
                  </a:cubicBezTo>
                  <a:cubicBezTo>
                    <a:pt x="290" y="66"/>
                    <a:pt x="330" y="52"/>
                    <a:pt x="313" y="60"/>
                  </a:cubicBezTo>
                  <a:cubicBezTo>
                    <a:pt x="295" y="69"/>
                    <a:pt x="341" y="57"/>
                    <a:pt x="324" y="65"/>
                  </a:cubicBezTo>
                  <a:cubicBezTo>
                    <a:pt x="307" y="72"/>
                    <a:pt x="354" y="64"/>
                    <a:pt x="336" y="75"/>
                  </a:cubicBezTo>
                  <a:cubicBezTo>
                    <a:pt x="318" y="86"/>
                    <a:pt x="355" y="74"/>
                    <a:pt x="350" y="78"/>
                  </a:cubicBezTo>
                  <a:cubicBezTo>
                    <a:pt x="345" y="82"/>
                    <a:pt x="379" y="81"/>
                    <a:pt x="368" y="85"/>
                  </a:cubicBezTo>
                  <a:cubicBezTo>
                    <a:pt x="358" y="89"/>
                    <a:pt x="375" y="94"/>
                    <a:pt x="360" y="97"/>
                  </a:cubicBezTo>
                  <a:cubicBezTo>
                    <a:pt x="345" y="100"/>
                    <a:pt x="367" y="103"/>
                    <a:pt x="354" y="107"/>
                  </a:cubicBezTo>
                  <a:cubicBezTo>
                    <a:pt x="340" y="111"/>
                    <a:pt x="355" y="110"/>
                    <a:pt x="349" y="115"/>
                  </a:cubicBezTo>
                  <a:cubicBezTo>
                    <a:pt x="344" y="120"/>
                    <a:pt x="328" y="118"/>
                    <a:pt x="341" y="120"/>
                  </a:cubicBezTo>
                  <a:cubicBezTo>
                    <a:pt x="354" y="121"/>
                    <a:pt x="348" y="124"/>
                    <a:pt x="351" y="124"/>
                  </a:cubicBezTo>
                  <a:cubicBezTo>
                    <a:pt x="355" y="124"/>
                    <a:pt x="355" y="131"/>
                    <a:pt x="359" y="131"/>
                  </a:cubicBezTo>
                  <a:cubicBezTo>
                    <a:pt x="363" y="132"/>
                    <a:pt x="362" y="131"/>
                    <a:pt x="365" y="131"/>
                  </a:cubicBezTo>
                  <a:cubicBezTo>
                    <a:pt x="368" y="131"/>
                    <a:pt x="371" y="140"/>
                    <a:pt x="373" y="139"/>
                  </a:cubicBezTo>
                  <a:cubicBezTo>
                    <a:pt x="375" y="138"/>
                    <a:pt x="376" y="142"/>
                    <a:pt x="388" y="142"/>
                  </a:cubicBezTo>
                  <a:cubicBezTo>
                    <a:pt x="400" y="142"/>
                    <a:pt x="398" y="150"/>
                    <a:pt x="405" y="150"/>
                  </a:cubicBezTo>
                  <a:cubicBezTo>
                    <a:pt x="413" y="150"/>
                    <a:pt x="410" y="156"/>
                    <a:pt x="413" y="156"/>
                  </a:cubicBezTo>
                  <a:cubicBezTo>
                    <a:pt x="415" y="156"/>
                    <a:pt x="422" y="159"/>
                    <a:pt x="424" y="159"/>
                  </a:cubicBezTo>
                  <a:cubicBezTo>
                    <a:pt x="426" y="159"/>
                    <a:pt x="432" y="163"/>
                    <a:pt x="439" y="162"/>
                  </a:cubicBezTo>
                  <a:cubicBezTo>
                    <a:pt x="447" y="161"/>
                    <a:pt x="436" y="173"/>
                    <a:pt x="428" y="175"/>
                  </a:cubicBezTo>
                  <a:cubicBezTo>
                    <a:pt x="420" y="177"/>
                    <a:pt x="423" y="175"/>
                    <a:pt x="416" y="177"/>
                  </a:cubicBezTo>
                  <a:cubicBezTo>
                    <a:pt x="408" y="179"/>
                    <a:pt x="413" y="184"/>
                    <a:pt x="410" y="186"/>
                  </a:cubicBezTo>
                  <a:cubicBezTo>
                    <a:pt x="407" y="188"/>
                    <a:pt x="410" y="191"/>
                    <a:pt x="404" y="191"/>
                  </a:cubicBezTo>
                  <a:cubicBezTo>
                    <a:pt x="398" y="191"/>
                    <a:pt x="404" y="194"/>
                    <a:pt x="388" y="194"/>
                  </a:cubicBezTo>
                  <a:cubicBezTo>
                    <a:pt x="372" y="195"/>
                    <a:pt x="389" y="202"/>
                    <a:pt x="380" y="205"/>
                  </a:cubicBezTo>
                  <a:cubicBezTo>
                    <a:pt x="370" y="208"/>
                    <a:pt x="378" y="214"/>
                    <a:pt x="373" y="210"/>
                  </a:cubicBezTo>
                  <a:cubicBezTo>
                    <a:pt x="367" y="206"/>
                    <a:pt x="368" y="210"/>
                    <a:pt x="363" y="205"/>
                  </a:cubicBezTo>
                  <a:cubicBezTo>
                    <a:pt x="357" y="200"/>
                    <a:pt x="355" y="201"/>
                    <a:pt x="353" y="193"/>
                  </a:cubicBezTo>
                  <a:cubicBezTo>
                    <a:pt x="352" y="185"/>
                    <a:pt x="345" y="188"/>
                    <a:pt x="345" y="179"/>
                  </a:cubicBezTo>
                  <a:cubicBezTo>
                    <a:pt x="345" y="170"/>
                    <a:pt x="338" y="179"/>
                    <a:pt x="336" y="177"/>
                  </a:cubicBezTo>
                  <a:cubicBezTo>
                    <a:pt x="333" y="175"/>
                    <a:pt x="324" y="180"/>
                    <a:pt x="321" y="180"/>
                  </a:cubicBezTo>
                  <a:cubicBezTo>
                    <a:pt x="318" y="179"/>
                    <a:pt x="307" y="184"/>
                    <a:pt x="307" y="184"/>
                  </a:cubicBezTo>
                  <a:cubicBezTo>
                    <a:pt x="307" y="184"/>
                    <a:pt x="305" y="195"/>
                    <a:pt x="310" y="198"/>
                  </a:cubicBezTo>
                  <a:cubicBezTo>
                    <a:pt x="314" y="200"/>
                    <a:pt x="313" y="204"/>
                    <a:pt x="316" y="206"/>
                  </a:cubicBezTo>
                  <a:cubicBezTo>
                    <a:pt x="319" y="208"/>
                    <a:pt x="324" y="214"/>
                    <a:pt x="330" y="219"/>
                  </a:cubicBezTo>
                  <a:cubicBezTo>
                    <a:pt x="336" y="224"/>
                    <a:pt x="325" y="226"/>
                    <a:pt x="336" y="233"/>
                  </a:cubicBezTo>
                  <a:cubicBezTo>
                    <a:pt x="348" y="240"/>
                    <a:pt x="339" y="238"/>
                    <a:pt x="336" y="244"/>
                  </a:cubicBezTo>
                  <a:cubicBezTo>
                    <a:pt x="334" y="250"/>
                    <a:pt x="336" y="245"/>
                    <a:pt x="330" y="244"/>
                  </a:cubicBezTo>
                  <a:cubicBezTo>
                    <a:pt x="324" y="243"/>
                    <a:pt x="328" y="246"/>
                    <a:pt x="324" y="245"/>
                  </a:cubicBezTo>
                  <a:cubicBezTo>
                    <a:pt x="321" y="244"/>
                    <a:pt x="324" y="245"/>
                    <a:pt x="321" y="252"/>
                  </a:cubicBezTo>
                  <a:cubicBezTo>
                    <a:pt x="318" y="259"/>
                    <a:pt x="325" y="262"/>
                    <a:pt x="318" y="263"/>
                  </a:cubicBezTo>
                  <a:cubicBezTo>
                    <a:pt x="312" y="263"/>
                    <a:pt x="318" y="268"/>
                    <a:pt x="312" y="271"/>
                  </a:cubicBezTo>
                  <a:cubicBezTo>
                    <a:pt x="305" y="274"/>
                    <a:pt x="309" y="270"/>
                    <a:pt x="309" y="263"/>
                  </a:cubicBezTo>
                  <a:cubicBezTo>
                    <a:pt x="309" y="257"/>
                    <a:pt x="305" y="263"/>
                    <a:pt x="301" y="260"/>
                  </a:cubicBezTo>
                  <a:cubicBezTo>
                    <a:pt x="297" y="256"/>
                    <a:pt x="296" y="261"/>
                    <a:pt x="292" y="257"/>
                  </a:cubicBezTo>
                  <a:cubicBezTo>
                    <a:pt x="288" y="252"/>
                    <a:pt x="292" y="259"/>
                    <a:pt x="286" y="256"/>
                  </a:cubicBezTo>
                  <a:cubicBezTo>
                    <a:pt x="280" y="253"/>
                    <a:pt x="282" y="256"/>
                    <a:pt x="276" y="250"/>
                  </a:cubicBezTo>
                  <a:cubicBezTo>
                    <a:pt x="269" y="245"/>
                    <a:pt x="272" y="252"/>
                    <a:pt x="266" y="246"/>
                  </a:cubicBezTo>
                  <a:cubicBezTo>
                    <a:pt x="260" y="239"/>
                    <a:pt x="259" y="242"/>
                    <a:pt x="258" y="240"/>
                  </a:cubicBezTo>
                  <a:cubicBezTo>
                    <a:pt x="256" y="238"/>
                    <a:pt x="250" y="240"/>
                    <a:pt x="254" y="249"/>
                  </a:cubicBezTo>
                  <a:cubicBezTo>
                    <a:pt x="258" y="257"/>
                    <a:pt x="258" y="252"/>
                    <a:pt x="263" y="256"/>
                  </a:cubicBezTo>
                  <a:cubicBezTo>
                    <a:pt x="268" y="259"/>
                    <a:pt x="269" y="262"/>
                    <a:pt x="272" y="263"/>
                  </a:cubicBezTo>
                  <a:cubicBezTo>
                    <a:pt x="275" y="264"/>
                    <a:pt x="276" y="271"/>
                    <a:pt x="285" y="278"/>
                  </a:cubicBezTo>
                  <a:cubicBezTo>
                    <a:pt x="295" y="284"/>
                    <a:pt x="286" y="282"/>
                    <a:pt x="285" y="289"/>
                  </a:cubicBezTo>
                  <a:cubicBezTo>
                    <a:pt x="285" y="295"/>
                    <a:pt x="283" y="289"/>
                    <a:pt x="274" y="285"/>
                  </a:cubicBezTo>
                  <a:cubicBezTo>
                    <a:pt x="264" y="281"/>
                    <a:pt x="270" y="283"/>
                    <a:pt x="261" y="280"/>
                  </a:cubicBezTo>
                  <a:cubicBezTo>
                    <a:pt x="251" y="276"/>
                    <a:pt x="261" y="280"/>
                    <a:pt x="241" y="276"/>
                  </a:cubicBezTo>
                  <a:cubicBezTo>
                    <a:pt x="221" y="273"/>
                    <a:pt x="232" y="276"/>
                    <a:pt x="227" y="271"/>
                  </a:cubicBezTo>
                  <a:cubicBezTo>
                    <a:pt x="223" y="266"/>
                    <a:pt x="219" y="265"/>
                    <a:pt x="214" y="263"/>
                  </a:cubicBezTo>
                  <a:cubicBezTo>
                    <a:pt x="208" y="261"/>
                    <a:pt x="209" y="272"/>
                    <a:pt x="200" y="270"/>
                  </a:cubicBezTo>
                  <a:cubicBezTo>
                    <a:pt x="192" y="268"/>
                    <a:pt x="196" y="258"/>
                    <a:pt x="188" y="250"/>
                  </a:cubicBezTo>
                  <a:cubicBezTo>
                    <a:pt x="180" y="243"/>
                    <a:pt x="194" y="251"/>
                    <a:pt x="203" y="247"/>
                  </a:cubicBezTo>
                  <a:cubicBezTo>
                    <a:pt x="211" y="242"/>
                    <a:pt x="198" y="244"/>
                    <a:pt x="198" y="240"/>
                  </a:cubicBezTo>
                  <a:cubicBezTo>
                    <a:pt x="197" y="237"/>
                    <a:pt x="186" y="240"/>
                    <a:pt x="187" y="234"/>
                  </a:cubicBezTo>
                  <a:cubicBezTo>
                    <a:pt x="189" y="228"/>
                    <a:pt x="186" y="234"/>
                    <a:pt x="179" y="226"/>
                  </a:cubicBezTo>
                  <a:cubicBezTo>
                    <a:pt x="172" y="217"/>
                    <a:pt x="179" y="226"/>
                    <a:pt x="178" y="222"/>
                  </a:cubicBezTo>
                  <a:cubicBezTo>
                    <a:pt x="177" y="218"/>
                    <a:pt x="170" y="223"/>
                    <a:pt x="163" y="218"/>
                  </a:cubicBezTo>
                  <a:cubicBezTo>
                    <a:pt x="156" y="214"/>
                    <a:pt x="161" y="222"/>
                    <a:pt x="151" y="220"/>
                  </a:cubicBezTo>
                  <a:cubicBezTo>
                    <a:pt x="141" y="217"/>
                    <a:pt x="146" y="220"/>
                    <a:pt x="141" y="218"/>
                  </a:cubicBezTo>
                  <a:cubicBezTo>
                    <a:pt x="136" y="217"/>
                    <a:pt x="132" y="223"/>
                    <a:pt x="119" y="228"/>
                  </a:cubicBezTo>
                  <a:cubicBezTo>
                    <a:pt x="107" y="233"/>
                    <a:pt x="113" y="229"/>
                    <a:pt x="99" y="228"/>
                  </a:cubicBezTo>
                  <a:cubicBezTo>
                    <a:pt x="85" y="227"/>
                    <a:pt x="95" y="224"/>
                    <a:pt x="90" y="218"/>
                  </a:cubicBezTo>
                  <a:cubicBezTo>
                    <a:pt x="85" y="212"/>
                    <a:pt x="91" y="215"/>
                    <a:pt x="92" y="211"/>
                  </a:cubicBezTo>
                  <a:cubicBezTo>
                    <a:pt x="93" y="208"/>
                    <a:pt x="99" y="209"/>
                    <a:pt x="105" y="206"/>
                  </a:cubicBezTo>
                  <a:cubicBezTo>
                    <a:pt x="102" y="200"/>
                    <a:pt x="112" y="203"/>
                    <a:pt x="114" y="201"/>
                  </a:cubicBezTo>
                  <a:close/>
                  <a:moveTo>
                    <a:pt x="257" y="165"/>
                  </a:moveTo>
                  <a:cubicBezTo>
                    <a:pt x="257" y="167"/>
                    <a:pt x="247" y="171"/>
                    <a:pt x="249" y="173"/>
                  </a:cubicBezTo>
                  <a:cubicBezTo>
                    <a:pt x="250" y="175"/>
                    <a:pt x="249" y="180"/>
                    <a:pt x="248" y="181"/>
                  </a:cubicBezTo>
                  <a:cubicBezTo>
                    <a:pt x="247" y="182"/>
                    <a:pt x="248" y="184"/>
                    <a:pt x="251" y="183"/>
                  </a:cubicBezTo>
                  <a:cubicBezTo>
                    <a:pt x="254" y="182"/>
                    <a:pt x="256" y="177"/>
                    <a:pt x="261" y="178"/>
                  </a:cubicBezTo>
                  <a:cubicBezTo>
                    <a:pt x="266" y="179"/>
                    <a:pt x="268" y="177"/>
                    <a:pt x="272" y="178"/>
                  </a:cubicBezTo>
                  <a:cubicBezTo>
                    <a:pt x="277" y="179"/>
                    <a:pt x="280" y="181"/>
                    <a:pt x="282" y="177"/>
                  </a:cubicBezTo>
                  <a:cubicBezTo>
                    <a:pt x="285" y="174"/>
                    <a:pt x="290" y="170"/>
                    <a:pt x="286" y="169"/>
                  </a:cubicBezTo>
                  <a:cubicBezTo>
                    <a:pt x="283" y="168"/>
                    <a:pt x="282" y="165"/>
                    <a:pt x="277" y="166"/>
                  </a:cubicBezTo>
                  <a:cubicBezTo>
                    <a:pt x="273" y="168"/>
                    <a:pt x="271" y="169"/>
                    <a:pt x="269" y="164"/>
                  </a:cubicBezTo>
                  <a:cubicBezTo>
                    <a:pt x="268" y="160"/>
                    <a:pt x="265" y="159"/>
                    <a:pt x="263" y="161"/>
                  </a:cubicBezTo>
                  <a:cubicBezTo>
                    <a:pt x="261" y="164"/>
                    <a:pt x="257" y="163"/>
                    <a:pt x="257" y="16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4" name="Freeform 1016">
              <a:extLst>
                <a:ext uri="{FF2B5EF4-FFF2-40B4-BE49-F238E27FC236}">
                  <a16:creationId xmlns:a16="http://schemas.microsoft.com/office/drawing/2014/main" id="{0A3A0078-2E80-498D-AA03-3AA7F03EA26F}"/>
                </a:ext>
              </a:extLst>
            </p:cNvPr>
            <p:cNvSpPr>
              <a:spLocks noEditPoints="1"/>
            </p:cNvSpPr>
            <p:nvPr/>
          </p:nvSpPr>
          <p:spPr bwMode="auto">
            <a:xfrm>
              <a:off x="643745" y="1743059"/>
              <a:ext cx="1931555" cy="942853"/>
            </a:xfrm>
            <a:custGeom>
              <a:avLst/>
              <a:gdLst>
                <a:gd name="T0" fmla="*/ 1515 w 1616"/>
                <a:gd name="T1" fmla="*/ 518 h 788"/>
                <a:gd name="T2" fmla="*/ 1542 w 1616"/>
                <a:gd name="T3" fmla="*/ 454 h 788"/>
                <a:gd name="T4" fmla="*/ 1530 w 1616"/>
                <a:gd name="T5" fmla="*/ 376 h 788"/>
                <a:gd name="T6" fmla="*/ 1488 w 1616"/>
                <a:gd name="T7" fmla="*/ 359 h 788"/>
                <a:gd name="T8" fmla="*/ 1417 w 1616"/>
                <a:gd name="T9" fmla="*/ 374 h 788"/>
                <a:gd name="T10" fmla="*/ 1421 w 1616"/>
                <a:gd name="T11" fmla="*/ 322 h 788"/>
                <a:gd name="T12" fmla="*/ 1340 w 1616"/>
                <a:gd name="T13" fmla="*/ 287 h 788"/>
                <a:gd name="T14" fmla="*/ 1260 w 1616"/>
                <a:gd name="T15" fmla="*/ 319 h 788"/>
                <a:gd name="T16" fmla="*/ 1233 w 1616"/>
                <a:gd name="T17" fmla="*/ 400 h 788"/>
                <a:gd name="T18" fmla="*/ 1127 w 1616"/>
                <a:gd name="T19" fmla="*/ 498 h 788"/>
                <a:gd name="T20" fmla="*/ 1070 w 1616"/>
                <a:gd name="T21" fmla="*/ 578 h 788"/>
                <a:gd name="T22" fmla="*/ 1073 w 1616"/>
                <a:gd name="T23" fmla="*/ 523 h 788"/>
                <a:gd name="T24" fmla="*/ 1010 w 1616"/>
                <a:gd name="T25" fmla="*/ 456 h 788"/>
                <a:gd name="T26" fmla="*/ 908 w 1616"/>
                <a:gd name="T27" fmla="*/ 410 h 788"/>
                <a:gd name="T28" fmla="*/ 964 w 1616"/>
                <a:gd name="T29" fmla="*/ 303 h 788"/>
                <a:gd name="T30" fmla="*/ 1076 w 1616"/>
                <a:gd name="T31" fmla="*/ 251 h 788"/>
                <a:gd name="T32" fmla="*/ 1139 w 1616"/>
                <a:gd name="T33" fmla="*/ 198 h 788"/>
                <a:gd name="T34" fmla="*/ 1245 w 1616"/>
                <a:gd name="T35" fmla="*/ 202 h 788"/>
                <a:gd name="T36" fmla="*/ 1316 w 1616"/>
                <a:gd name="T37" fmla="*/ 132 h 788"/>
                <a:gd name="T38" fmla="*/ 1278 w 1616"/>
                <a:gd name="T39" fmla="*/ 113 h 788"/>
                <a:gd name="T40" fmla="*/ 1219 w 1616"/>
                <a:gd name="T41" fmla="*/ 159 h 788"/>
                <a:gd name="T42" fmla="*/ 1173 w 1616"/>
                <a:gd name="T43" fmla="*/ 128 h 788"/>
                <a:gd name="T44" fmla="*/ 1182 w 1616"/>
                <a:gd name="T45" fmla="*/ 63 h 788"/>
                <a:gd name="T46" fmla="*/ 1233 w 1616"/>
                <a:gd name="T47" fmla="*/ 1 h 788"/>
                <a:gd name="T48" fmla="*/ 1138 w 1616"/>
                <a:gd name="T49" fmla="*/ 68 h 788"/>
                <a:gd name="T50" fmla="*/ 1105 w 1616"/>
                <a:gd name="T51" fmla="*/ 134 h 788"/>
                <a:gd name="T52" fmla="*/ 1089 w 1616"/>
                <a:gd name="T53" fmla="*/ 124 h 788"/>
                <a:gd name="T54" fmla="*/ 1035 w 1616"/>
                <a:gd name="T55" fmla="*/ 133 h 788"/>
                <a:gd name="T56" fmla="*/ 935 w 1616"/>
                <a:gd name="T57" fmla="*/ 151 h 788"/>
                <a:gd name="T58" fmla="*/ 866 w 1616"/>
                <a:gd name="T59" fmla="*/ 145 h 788"/>
                <a:gd name="T60" fmla="*/ 718 w 1616"/>
                <a:gd name="T61" fmla="*/ 152 h 788"/>
                <a:gd name="T62" fmla="*/ 603 w 1616"/>
                <a:gd name="T63" fmla="*/ 107 h 788"/>
                <a:gd name="T64" fmla="*/ 523 w 1616"/>
                <a:gd name="T65" fmla="*/ 96 h 788"/>
                <a:gd name="T66" fmla="*/ 352 w 1616"/>
                <a:gd name="T67" fmla="*/ 117 h 788"/>
                <a:gd name="T68" fmla="*/ 29 w 1616"/>
                <a:gd name="T69" fmla="*/ 343 h 788"/>
                <a:gd name="T70" fmla="*/ 94 w 1616"/>
                <a:gd name="T71" fmla="*/ 356 h 788"/>
                <a:gd name="T72" fmla="*/ 98 w 1616"/>
                <a:gd name="T73" fmla="*/ 440 h 788"/>
                <a:gd name="T74" fmla="*/ 39 w 1616"/>
                <a:gd name="T75" fmla="*/ 508 h 788"/>
                <a:gd name="T76" fmla="*/ 69 w 1616"/>
                <a:gd name="T77" fmla="*/ 556 h 788"/>
                <a:gd name="T78" fmla="*/ 704 w 1616"/>
                <a:gd name="T79" fmla="*/ 636 h 788"/>
                <a:gd name="T80" fmla="*/ 784 w 1616"/>
                <a:gd name="T81" fmla="*/ 659 h 788"/>
                <a:gd name="T82" fmla="*/ 896 w 1616"/>
                <a:gd name="T83" fmla="*/ 646 h 788"/>
                <a:gd name="T84" fmla="*/ 990 w 1616"/>
                <a:gd name="T85" fmla="*/ 732 h 788"/>
                <a:gd name="T86" fmla="*/ 1206 w 1616"/>
                <a:gd name="T87" fmla="*/ 726 h 788"/>
                <a:gd name="T88" fmla="*/ 1274 w 1616"/>
                <a:gd name="T89" fmla="*/ 731 h 788"/>
                <a:gd name="T90" fmla="*/ 1325 w 1616"/>
                <a:gd name="T91" fmla="*/ 742 h 788"/>
                <a:gd name="T92" fmla="*/ 1343 w 1616"/>
                <a:gd name="T93" fmla="*/ 756 h 788"/>
                <a:gd name="T94" fmla="*/ 1426 w 1616"/>
                <a:gd name="T95" fmla="*/ 718 h 788"/>
                <a:gd name="T96" fmla="*/ 1358 w 1616"/>
                <a:gd name="T97" fmla="*/ 716 h 788"/>
                <a:gd name="T98" fmla="*/ 1320 w 1616"/>
                <a:gd name="T99" fmla="*/ 661 h 788"/>
                <a:gd name="T100" fmla="*/ 1307 w 1616"/>
                <a:gd name="T101" fmla="*/ 639 h 788"/>
                <a:gd name="T102" fmla="*/ 1351 w 1616"/>
                <a:gd name="T103" fmla="*/ 602 h 788"/>
                <a:gd name="T104" fmla="*/ 1514 w 1616"/>
                <a:gd name="T105" fmla="*/ 587 h 788"/>
                <a:gd name="T106" fmla="*/ 492 w 1616"/>
                <a:gd name="T107" fmla="*/ 208 h 788"/>
                <a:gd name="T108" fmla="*/ 506 w 1616"/>
                <a:gd name="T109" fmla="*/ 182 h 788"/>
                <a:gd name="T110" fmla="*/ 587 w 1616"/>
                <a:gd name="T111" fmla="*/ 187 h 788"/>
                <a:gd name="T112" fmla="*/ 504 w 1616"/>
                <a:gd name="T113" fmla="*/ 220 h 788"/>
                <a:gd name="T114" fmla="*/ 605 w 1616"/>
                <a:gd name="T115" fmla="*/ 303 h 788"/>
                <a:gd name="T116" fmla="*/ 558 w 1616"/>
                <a:gd name="T117" fmla="*/ 292 h 788"/>
                <a:gd name="T118" fmla="*/ 679 w 1616"/>
                <a:gd name="T119" fmla="*/ 279 h 788"/>
                <a:gd name="T120" fmla="*/ 705 w 1616"/>
                <a:gd name="T121" fmla="*/ 55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788">
                  <a:moveTo>
                    <a:pt x="1608" y="526"/>
                  </a:moveTo>
                  <a:cubicBezTo>
                    <a:pt x="1613" y="520"/>
                    <a:pt x="1616" y="518"/>
                    <a:pt x="1612" y="516"/>
                  </a:cubicBezTo>
                  <a:cubicBezTo>
                    <a:pt x="1607" y="514"/>
                    <a:pt x="1606" y="511"/>
                    <a:pt x="1603" y="511"/>
                  </a:cubicBezTo>
                  <a:cubicBezTo>
                    <a:pt x="1601" y="511"/>
                    <a:pt x="1595" y="507"/>
                    <a:pt x="1593" y="509"/>
                  </a:cubicBezTo>
                  <a:cubicBezTo>
                    <a:pt x="1591" y="511"/>
                    <a:pt x="1581" y="521"/>
                    <a:pt x="1584" y="515"/>
                  </a:cubicBezTo>
                  <a:cubicBezTo>
                    <a:pt x="1587" y="509"/>
                    <a:pt x="1592" y="506"/>
                    <a:pt x="1589" y="502"/>
                  </a:cubicBezTo>
                  <a:cubicBezTo>
                    <a:pt x="1585" y="498"/>
                    <a:pt x="1575" y="498"/>
                    <a:pt x="1571" y="500"/>
                  </a:cubicBezTo>
                  <a:cubicBezTo>
                    <a:pt x="1567" y="502"/>
                    <a:pt x="1558" y="506"/>
                    <a:pt x="1552" y="508"/>
                  </a:cubicBezTo>
                  <a:cubicBezTo>
                    <a:pt x="1546" y="511"/>
                    <a:pt x="1550" y="509"/>
                    <a:pt x="1533" y="514"/>
                  </a:cubicBezTo>
                  <a:cubicBezTo>
                    <a:pt x="1515" y="519"/>
                    <a:pt x="1508" y="523"/>
                    <a:pt x="1515" y="518"/>
                  </a:cubicBezTo>
                  <a:cubicBezTo>
                    <a:pt x="1521" y="513"/>
                    <a:pt x="1519" y="512"/>
                    <a:pt x="1531" y="509"/>
                  </a:cubicBezTo>
                  <a:cubicBezTo>
                    <a:pt x="1542" y="506"/>
                    <a:pt x="1546" y="500"/>
                    <a:pt x="1554" y="499"/>
                  </a:cubicBezTo>
                  <a:cubicBezTo>
                    <a:pt x="1563" y="498"/>
                    <a:pt x="1562" y="497"/>
                    <a:pt x="1574" y="493"/>
                  </a:cubicBezTo>
                  <a:cubicBezTo>
                    <a:pt x="1586" y="489"/>
                    <a:pt x="1600" y="490"/>
                    <a:pt x="1593" y="485"/>
                  </a:cubicBezTo>
                  <a:cubicBezTo>
                    <a:pt x="1587" y="480"/>
                    <a:pt x="1591" y="479"/>
                    <a:pt x="1580" y="478"/>
                  </a:cubicBezTo>
                  <a:cubicBezTo>
                    <a:pt x="1569" y="478"/>
                    <a:pt x="1562" y="474"/>
                    <a:pt x="1560" y="474"/>
                  </a:cubicBezTo>
                  <a:cubicBezTo>
                    <a:pt x="1557" y="474"/>
                    <a:pt x="1555" y="467"/>
                    <a:pt x="1550" y="467"/>
                  </a:cubicBezTo>
                  <a:cubicBezTo>
                    <a:pt x="1546" y="467"/>
                    <a:pt x="1537" y="467"/>
                    <a:pt x="1535" y="467"/>
                  </a:cubicBezTo>
                  <a:cubicBezTo>
                    <a:pt x="1533" y="467"/>
                    <a:pt x="1543" y="462"/>
                    <a:pt x="1542" y="460"/>
                  </a:cubicBezTo>
                  <a:cubicBezTo>
                    <a:pt x="1541" y="458"/>
                    <a:pt x="1549" y="456"/>
                    <a:pt x="1542" y="454"/>
                  </a:cubicBezTo>
                  <a:cubicBezTo>
                    <a:pt x="1535" y="452"/>
                    <a:pt x="1536" y="450"/>
                    <a:pt x="1532" y="448"/>
                  </a:cubicBezTo>
                  <a:cubicBezTo>
                    <a:pt x="1527" y="446"/>
                    <a:pt x="1521" y="442"/>
                    <a:pt x="1524" y="441"/>
                  </a:cubicBezTo>
                  <a:cubicBezTo>
                    <a:pt x="1526" y="440"/>
                    <a:pt x="1518" y="438"/>
                    <a:pt x="1527" y="434"/>
                  </a:cubicBezTo>
                  <a:cubicBezTo>
                    <a:pt x="1535" y="430"/>
                    <a:pt x="1530" y="428"/>
                    <a:pt x="1534" y="425"/>
                  </a:cubicBezTo>
                  <a:cubicBezTo>
                    <a:pt x="1539" y="422"/>
                    <a:pt x="1530" y="417"/>
                    <a:pt x="1536" y="416"/>
                  </a:cubicBezTo>
                  <a:cubicBezTo>
                    <a:pt x="1542" y="414"/>
                    <a:pt x="1533" y="412"/>
                    <a:pt x="1538" y="408"/>
                  </a:cubicBezTo>
                  <a:cubicBezTo>
                    <a:pt x="1542" y="404"/>
                    <a:pt x="1531" y="398"/>
                    <a:pt x="1534" y="397"/>
                  </a:cubicBezTo>
                  <a:cubicBezTo>
                    <a:pt x="1538" y="396"/>
                    <a:pt x="1541" y="392"/>
                    <a:pt x="1532" y="391"/>
                  </a:cubicBezTo>
                  <a:cubicBezTo>
                    <a:pt x="1523" y="390"/>
                    <a:pt x="1530" y="387"/>
                    <a:pt x="1527" y="385"/>
                  </a:cubicBezTo>
                  <a:cubicBezTo>
                    <a:pt x="1524" y="382"/>
                    <a:pt x="1534" y="381"/>
                    <a:pt x="1530" y="376"/>
                  </a:cubicBezTo>
                  <a:cubicBezTo>
                    <a:pt x="1526" y="371"/>
                    <a:pt x="1530" y="368"/>
                    <a:pt x="1528" y="366"/>
                  </a:cubicBezTo>
                  <a:cubicBezTo>
                    <a:pt x="1527" y="365"/>
                    <a:pt x="1518" y="365"/>
                    <a:pt x="1522" y="362"/>
                  </a:cubicBezTo>
                  <a:cubicBezTo>
                    <a:pt x="1526" y="360"/>
                    <a:pt x="1521" y="362"/>
                    <a:pt x="1523" y="356"/>
                  </a:cubicBezTo>
                  <a:cubicBezTo>
                    <a:pt x="1525" y="350"/>
                    <a:pt x="1518" y="349"/>
                    <a:pt x="1521" y="349"/>
                  </a:cubicBezTo>
                  <a:cubicBezTo>
                    <a:pt x="1524" y="350"/>
                    <a:pt x="1517" y="348"/>
                    <a:pt x="1519" y="344"/>
                  </a:cubicBezTo>
                  <a:cubicBezTo>
                    <a:pt x="1521" y="340"/>
                    <a:pt x="1519" y="332"/>
                    <a:pt x="1518" y="334"/>
                  </a:cubicBezTo>
                  <a:cubicBezTo>
                    <a:pt x="1516" y="336"/>
                    <a:pt x="1506" y="338"/>
                    <a:pt x="1506" y="342"/>
                  </a:cubicBezTo>
                  <a:cubicBezTo>
                    <a:pt x="1506" y="346"/>
                    <a:pt x="1501" y="348"/>
                    <a:pt x="1500" y="349"/>
                  </a:cubicBezTo>
                  <a:cubicBezTo>
                    <a:pt x="1499" y="351"/>
                    <a:pt x="1494" y="348"/>
                    <a:pt x="1494" y="352"/>
                  </a:cubicBezTo>
                  <a:cubicBezTo>
                    <a:pt x="1494" y="357"/>
                    <a:pt x="1490" y="356"/>
                    <a:pt x="1488" y="359"/>
                  </a:cubicBezTo>
                  <a:cubicBezTo>
                    <a:pt x="1486" y="363"/>
                    <a:pt x="1483" y="363"/>
                    <a:pt x="1482" y="365"/>
                  </a:cubicBezTo>
                  <a:cubicBezTo>
                    <a:pt x="1482" y="367"/>
                    <a:pt x="1475" y="367"/>
                    <a:pt x="1474" y="370"/>
                  </a:cubicBezTo>
                  <a:cubicBezTo>
                    <a:pt x="1474" y="372"/>
                    <a:pt x="1474" y="375"/>
                    <a:pt x="1468" y="376"/>
                  </a:cubicBezTo>
                  <a:cubicBezTo>
                    <a:pt x="1461" y="376"/>
                    <a:pt x="1461" y="374"/>
                    <a:pt x="1459" y="376"/>
                  </a:cubicBezTo>
                  <a:cubicBezTo>
                    <a:pt x="1456" y="379"/>
                    <a:pt x="1456" y="380"/>
                    <a:pt x="1451" y="382"/>
                  </a:cubicBezTo>
                  <a:cubicBezTo>
                    <a:pt x="1445" y="385"/>
                    <a:pt x="1441" y="386"/>
                    <a:pt x="1438" y="388"/>
                  </a:cubicBezTo>
                  <a:cubicBezTo>
                    <a:pt x="1435" y="390"/>
                    <a:pt x="1431" y="391"/>
                    <a:pt x="1430" y="391"/>
                  </a:cubicBezTo>
                  <a:cubicBezTo>
                    <a:pt x="1429" y="390"/>
                    <a:pt x="1431" y="393"/>
                    <a:pt x="1428" y="388"/>
                  </a:cubicBezTo>
                  <a:cubicBezTo>
                    <a:pt x="1425" y="383"/>
                    <a:pt x="1429" y="384"/>
                    <a:pt x="1423" y="381"/>
                  </a:cubicBezTo>
                  <a:cubicBezTo>
                    <a:pt x="1416" y="378"/>
                    <a:pt x="1416" y="377"/>
                    <a:pt x="1417" y="374"/>
                  </a:cubicBezTo>
                  <a:cubicBezTo>
                    <a:pt x="1417" y="372"/>
                    <a:pt x="1400" y="380"/>
                    <a:pt x="1402" y="374"/>
                  </a:cubicBezTo>
                  <a:cubicBezTo>
                    <a:pt x="1404" y="369"/>
                    <a:pt x="1382" y="382"/>
                    <a:pt x="1391" y="375"/>
                  </a:cubicBezTo>
                  <a:cubicBezTo>
                    <a:pt x="1401" y="368"/>
                    <a:pt x="1398" y="367"/>
                    <a:pt x="1404" y="365"/>
                  </a:cubicBezTo>
                  <a:cubicBezTo>
                    <a:pt x="1410" y="364"/>
                    <a:pt x="1406" y="363"/>
                    <a:pt x="1408" y="357"/>
                  </a:cubicBezTo>
                  <a:cubicBezTo>
                    <a:pt x="1410" y="352"/>
                    <a:pt x="1407" y="353"/>
                    <a:pt x="1410" y="348"/>
                  </a:cubicBezTo>
                  <a:cubicBezTo>
                    <a:pt x="1413" y="344"/>
                    <a:pt x="1406" y="343"/>
                    <a:pt x="1413" y="339"/>
                  </a:cubicBezTo>
                  <a:cubicBezTo>
                    <a:pt x="1421" y="335"/>
                    <a:pt x="1417" y="335"/>
                    <a:pt x="1422" y="331"/>
                  </a:cubicBezTo>
                  <a:cubicBezTo>
                    <a:pt x="1428" y="327"/>
                    <a:pt x="1426" y="326"/>
                    <a:pt x="1429" y="324"/>
                  </a:cubicBezTo>
                  <a:cubicBezTo>
                    <a:pt x="1433" y="322"/>
                    <a:pt x="1434" y="315"/>
                    <a:pt x="1430" y="319"/>
                  </a:cubicBezTo>
                  <a:cubicBezTo>
                    <a:pt x="1426" y="322"/>
                    <a:pt x="1424" y="326"/>
                    <a:pt x="1421" y="322"/>
                  </a:cubicBezTo>
                  <a:cubicBezTo>
                    <a:pt x="1418" y="319"/>
                    <a:pt x="1416" y="316"/>
                    <a:pt x="1411" y="316"/>
                  </a:cubicBezTo>
                  <a:cubicBezTo>
                    <a:pt x="1406" y="316"/>
                    <a:pt x="1398" y="315"/>
                    <a:pt x="1397" y="315"/>
                  </a:cubicBezTo>
                  <a:cubicBezTo>
                    <a:pt x="1396" y="315"/>
                    <a:pt x="1393" y="312"/>
                    <a:pt x="1396" y="307"/>
                  </a:cubicBezTo>
                  <a:cubicBezTo>
                    <a:pt x="1400" y="302"/>
                    <a:pt x="1407" y="303"/>
                    <a:pt x="1400" y="301"/>
                  </a:cubicBezTo>
                  <a:cubicBezTo>
                    <a:pt x="1393" y="298"/>
                    <a:pt x="1393" y="300"/>
                    <a:pt x="1389" y="295"/>
                  </a:cubicBezTo>
                  <a:cubicBezTo>
                    <a:pt x="1386" y="289"/>
                    <a:pt x="1384" y="287"/>
                    <a:pt x="1382" y="288"/>
                  </a:cubicBezTo>
                  <a:cubicBezTo>
                    <a:pt x="1379" y="289"/>
                    <a:pt x="1381" y="284"/>
                    <a:pt x="1375" y="284"/>
                  </a:cubicBezTo>
                  <a:cubicBezTo>
                    <a:pt x="1370" y="284"/>
                    <a:pt x="1362" y="281"/>
                    <a:pt x="1360" y="282"/>
                  </a:cubicBezTo>
                  <a:cubicBezTo>
                    <a:pt x="1358" y="284"/>
                    <a:pt x="1358" y="286"/>
                    <a:pt x="1353" y="287"/>
                  </a:cubicBezTo>
                  <a:cubicBezTo>
                    <a:pt x="1348" y="288"/>
                    <a:pt x="1347" y="287"/>
                    <a:pt x="1340" y="287"/>
                  </a:cubicBezTo>
                  <a:cubicBezTo>
                    <a:pt x="1334" y="287"/>
                    <a:pt x="1336" y="285"/>
                    <a:pt x="1330" y="285"/>
                  </a:cubicBezTo>
                  <a:cubicBezTo>
                    <a:pt x="1324" y="285"/>
                    <a:pt x="1322" y="285"/>
                    <a:pt x="1319" y="285"/>
                  </a:cubicBezTo>
                  <a:cubicBezTo>
                    <a:pt x="1315" y="284"/>
                    <a:pt x="1311" y="279"/>
                    <a:pt x="1308" y="279"/>
                  </a:cubicBezTo>
                  <a:cubicBezTo>
                    <a:pt x="1305" y="279"/>
                    <a:pt x="1299" y="279"/>
                    <a:pt x="1298" y="280"/>
                  </a:cubicBezTo>
                  <a:cubicBezTo>
                    <a:pt x="1297" y="282"/>
                    <a:pt x="1291" y="279"/>
                    <a:pt x="1288" y="283"/>
                  </a:cubicBezTo>
                  <a:cubicBezTo>
                    <a:pt x="1285" y="287"/>
                    <a:pt x="1279" y="288"/>
                    <a:pt x="1279" y="290"/>
                  </a:cubicBezTo>
                  <a:cubicBezTo>
                    <a:pt x="1279" y="293"/>
                    <a:pt x="1278" y="296"/>
                    <a:pt x="1278" y="299"/>
                  </a:cubicBezTo>
                  <a:cubicBezTo>
                    <a:pt x="1278" y="301"/>
                    <a:pt x="1284" y="302"/>
                    <a:pt x="1278" y="306"/>
                  </a:cubicBezTo>
                  <a:cubicBezTo>
                    <a:pt x="1272" y="310"/>
                    <a:pt x="1273" y="311"/>
                    <a:pt x="1268" y="315"/>
                  </a:cubicBezTo>
                  <a:cubicBezTo>
                    <a:pt x="1262" y="318"/>
                    <a:pt x="1265" y="317"/>
                    <a:pt x="1260" y="319"/>
                  </a:cubicBezTo>
                  <a:cubicBezTo>
                    <a:pt x="1254" y="322"/>
                    <a:pt x="1247" y="324"/>
                    <a:pt x="1253" y="325"/>
                  </a:cubicBezTo>
                  <a:cubicBezTo>
                    <a:pt x="1260" y="326"/>
                    <a:pt x="1267" y="324"/>
                    <a:pt x="1266" y="326"/>
                  </a:cubicBezTo>
                  <a:cubicBezTo>
                    <a:pt x="1265" y="328"/>
                    <a:pt x="1259" y="332"/>
                    <a:pt x="1259" y="334"/>
                  </a:cubicBezTo>
                  <a:cubicBezTo>
                    <a:pt x="1260" y="337"/>
                    <a:pt x="1262" y="341"/>
                    <a:pt x="1260" y="344"/>
                  </a:cubicBezTo>
                  <a:cubicBezTo>
                    <a:pt x="1258" y="346"/>
                    <a:pt x="1254" y="352"/>
                    <a:pt x="1251" y="353"/>
                  </a:cubicBezTo>
                  <a:cubicBezTo>
                    <a:pt x="1249" y="354"/>
                    <a:pt x="1249" y="354"/>
                    <a:pt x="1240" y="359"/>
                  </a:cubicBezTo>
                  <a:cubicBezTo>
                    <a:pt x="1231" y="365"/>
                    <a:pt x="1228" y="365"/>
                    <a:pt x="1225" y="368"/>
                  </a:cubicBezTo>
                  <a:cubicBezTo>
                    <a:pt x="1222" y="372"/>
                    <a:pt x="1214" y="370"/>
                    <a:pt x="1215" y="375"/>
                  </a:cubicBezTo>
                  <a:cubicBezTo>
                    <a:pt x="1216" y="380"/>
                    <a:pt x="1220" y="380"/>
                    <a:pt x="1224" y="387"/>
                  </a:cubicBezTo>
                  <a:cubicBezTo>
                    <a:pt x="1229" y="394"/>
                    <a:pt x="1235" y="394"/>
                    <a:pt x="1233" y="400"/>
                  </a:cubicBezTo>
                  <a:cubicBezTo>
                    <a:pt x="1232" y="407"/>
                    <a:pt x="1232" y="412"/>
                    <a:pt x="1230" y="419"/>
                  </a:cubicBezTo>
                  <a:cubicBezTo>
                    <a:pt x="1227" y="427"/>
                    <a:pt x="1224" y="428"/>
                    <a:pt x="1221" y="433"/>
                  </a:cubicBezTo>
                  <a:cubicBezTo>
                    <a:pt x="1218" y="439"/>
                    <a:pt x="1216" y="439"/>
                    <a:pt x="1211" y="445"/>
                  </a:cubicBezTo>
                  <a:cubicBezTo>
                    <a:pt x="1207" y="450"/>
                    <a:pt x="1195" y="456"/>
                    <a:pt x="1192" y="458"/>
                  </a:cubicBezTo>
                  <a:cubicBezTo>
                    <a:pt x="1190" y="460"/>
                    <a:pt x="1186" y="464"/>
                    <a:pt x="1179" y="466"/>
                  </a:cubicBezTo>
                  <a:cubicBezTo>
                    <a:pt x="1172" y="468"/>
                    <a:pt x="1173" y="469"/>
                    <a:pt x="1166" y="471"/>
                  </a:cubicBezTo>
                  <a:cubicBezTo>
                    <a:pt x="1159" y="473"/>
                    <a:pt x="1157" y="471"/>
                    <a:pt x="1151" y="474"/>
                  </a:cubicBezTo>
                  <a:cubicBezTo>
                    <a:pt x="1145" y="477"/>
                    <a:pt x="1138" y="480"/>
                    <a:pt x="1134" y="482"/>
                  </a:cubicBezTo>
                  <a:cubicBezTo>
                    <a:pt x="1130" y="484"/>
                    <a:pt x="1126" y="482"/>
                    <a:pt x="1126" y="486"/>
                  </a:cubicBezTo>
                  <a:cubicBezTo>
                    <a:pt x="1126" y="490"/>
                    <a:pt x="1125" y="496"/>
                    <a:pt x="1127" y="498"/>
                  </a:cubicBezTo>
                  <a:cubicBezTo>
                    <a:pt x="1129" y="500"/>
                    <a:pt x="1130" y="501"/>
                    <a:pt x="1128" y="506"/>
                  </a:cubicBezTo>
                  <a:cubicBezTo>
                    <a:pt x="1126" y="512"/>
                    <a:pt x="1119" y="518"/>
                    <a:pt x="1119" y="521"/>
                  </a:cubicBezTo>
                  <a:cubicBezTo>
                    <a:pt x="1119" y="525"/>
                    <a:pt x="1117" y="522"/>
                    <a:pt x="1117" y="528"/>
                  </a:cubicBezTo>
                  <a:cubicBezTo>
                    <a:pt x="1117" y="535"/>
                    <a:pt x="1111" y="541"/>
                    <a:pt x="1113" y="543"/>
                  </a:cubicBezTo>
                  <a:cubicBezTo>
                    <a:pt x="1115" y="546"/>
                    <a:pt x="1117" y="545"/>
                    <a:pt x="1111" y="550"/>
                  </a:cubicBezTo>
                  <a:cubicBezTo>
                    <a:pt x="1105" y="555"/>
                    <a:pt x="1099" y="557"/>
                    <a:pt x="1098" y="562"/>
                  </a:cubicBezTo>
                  <a:cubicBezTo>
                    <a:pt x="1097" y="567"/>
                    <a:pt x="1096" y="574"/>
                    <a:pt x="1094" y="571"/>
                  </a:cubicBezTo>
                  <a:cubicBezTo>
                    <a:pt x="1092" y="569"/>
                    <a:pt x="1086" y="565"/>
                    <a:pt x="1084" y="567"/>
                  </a:cubicBezTo>
                  <a:cubicBezTo>
                    <a:pt x="1083" y="569"/>
                    <a:pt x="1078" y="571"/>
                    <a:pt x="1077" y="575"/>
                  </a:cubicBezTo>
                  <a:cubicBezTo>
                    <a:pt x="1076" y="578"/>
                    <a:pt x="1073" y="583"/>
                    <a:pt x="1070" y="578"/>
                  </a:cubicBezTo>
                  <a:cubicBezTo>
                    <a:pt x="1067" y="573"/>
                    <a:pt x="1059" y="578"/>
                    <a:pt x="1060" y="573"/>
                  </a:cubicBezTo>
                  <a:cubicBezTo>
                    <a:pt x="1062" y="567"/>
                    <a:pt x="1067" y="572"/>
                    <a:pt x="1062" y="565"/>
                  </a:cubicBezTo>
                  <a:cubicBezTo>
                    <a:pt x="1057" y="557"/>
                    <a:pt x="1062" y="555"/>
                    <a:pt x="1056" y="552"/>
                  </a:cubicBezTo>
                  <a:cubicBezTo>
                    <a:pt x="1050" y="550"/>
                    <a:pt x="1046" y="547"/>
                    <a:pt x="1049" y="545"/>
                  </a:cubicBezTo>
                  <a:cubicBezTo>
                    <a:pt x="1052" y="543"/>
                    <a:pt x="1061" y="546"/>
                    <a:pt x="1054" y="541"/>
                  </a:cubicBezTo>
                  <a:cubicBezTo>
                    <a:pt x="1047" y="535"/>
                    <a:pt x="1043" y="534"/>
                    <a:pt x="1046" y="531"/>
                  </a:cubicBezTo>
                  <a:cubicBezTo>
                    <a:pt x="1049" y="527"/>
                    <a:pt x="1052" y="521"/>
                    <a:pt x="1054" y="526"/>
                  </a:cubicBezTo>
                  <a:cubicBezTo>
                    <a:pt x="1057" y="531"/>
                    <a:pt x="1055" y="533"/>
                    <a:pt x="1064" y="534"/>
                  </a:cubicBezTo>
                  <a:cubicBezTo>
                    <a:pt x="1072" y="535"/>
                    <a:pt x="1079" y="543"/>
                    <a:pt x="1078" y="534"/>
                  </a:cubicBezTo>
                  <a:cubicBezTo>
                    <a:pt x="1076" y="526"/>
                    <a:pt x="1082" y="524"/>
                    <a:pt x="1073" y="523"/>
                  </a:cubicBezTo>
                  <a:cubicBezTo>
                    <a:pt x="1064" y="522"/>
                    <a:pt x="1056" y="526"/>
                    <a:pt x="1056" y="521"/>
                  </a:cubicBezTo>
                  <a:cubicBezTo>
                    <a:pt x="1056" y="515"/>
                    <a:pt x="1057" y="511"/>
                    <a:pt x="1060" y="508"/>
                  </a:cubicBezTo>
                  <a:cubicBezTo>
                    <a:pt x="1063" y="505"/>
                    <a:pt x="1062" y="510"/>
                    <a:pt x="1062" y="501"/>
                  </a:cubicBezTo>
                  <a:cubicBezTo>
                    <a:pt x="1062" y="492"/>
                    <a:pt x="1065" y="495"/>
                    <a:pt x="1069" y="488"/>
                  </a:cubicBezTo>
                  <a:cubicBezTo>
                    <a:pt x="1073" y="481"/>
                    <a:pt x="1080" y="476"/>
                    <a:pt x="1080" y="474"/>
                  </a:cubicBezTo>
                  <a:cubicBezTo>
                    <a:pt x="1079" y="471"/>
                    <a:pt x="1081" y="470"/>
                    <a:pt x="1074" y="470"/>
                  </a:cubicBezTo>
                  <a:cubicBezTo>
                    <a:pt x="1066" y="470"/>
                    <a:pt x="1063" y="468"/>
                    <a:pt x="1056" y="468"/>
                  </a:cubicBezTo>
                  <a:cubicBezTo>
                    <a:pt x="1049" y="468"/>
                    <a:pt x="1046" y="466"/>
                    <a:pt x="1040" y="467"/>
                  </a:cubicBezTo>
                  <a:cubicBezTo>
                    <a:pt x="1033" y="468"/>
                    <a:pt x="1025" y="470"/>
                    <a:pt x="1022" y="466"/>
                  </a:cubicBezTo>
                  <a:cubicBezTo>
                    <a:pt x="1018" y="462"/>
                    <a:pt x="1019" y="459"/>
                    <a:pt x="1010" y="456"/>
                  </a:cubicBezTo>
                  <a:cubicBezTo>
                    <a:pt x="1001" y="453"/>
                    <a:pt x="998" y="451"/>
                    <a:pt x="993" y="449"/>
                  </a:cubicBezTo>
                  <a:cubicBezTo>
                    <a:pt x="989" y="448"/>
                    <a:pt x="987" y="449"/>
                    <a:pt x="985" y="444"/>
                  </a:cubicBezTo>
                  <a:cubicBezTo>
                    <a:pt x="984" y="439"/>
                    <a:pt x="984" y="438"/>
                    <a:pt x="979" y="433"/>
                  </a:cubicBezTo>
                  <a:cubicBezTo>
                    <a:pt x="974" y="429"/>
                    <a:pt x="974" y="424"/>
                    <a:pt x="967" y="424"/>
                  </a:cubicBezTo>
                  <a:cubicBezTo>
                    <a:pt x="961" y="423"/>
                    <a:pt x="965" y="422"/>
                    <a:pt x="956" y="420"/>
                  </a:cubicBezTo>
                  <a:cubicBezTo>
                    <a:pt x="947" y="418"/>
                    <a:pt x="947" y="416"/>
                    <a:pt x="939" y="416"/>
                  </a:cubicBezTo>
                  <a:cubicBezTo>
                    <a:pt x="932" y="416"/>
                    <a:pt x="929" y="414"/>
                    <a:pt x="922" y="416"/>
                  </a:cubicBezTo>
                  <a:cubicBezTo>
                    <a:pt x="915" y="419"/>
                    <a:pt x="918" y="418"/>
                    <a:pt x="910" y="420"/>
                  </a:cubicBezTo>
                  <a:cubicBezTo>
                    <a:pt x="903" y="423"/>
                    <a:pt x="894" y="429"/>
                    <a:pt x="900" y="423"/>
                  </a:cubicBezTo>
                  <a:cubicBezTo>
                    <a:pt x="906" y="417"/>
                    <a:pt x="905" y="417"/>
                    <a:pt x="908" y="410"/>
                  </a:cubicBezTo>
                  <a:cubicBezTo>
                    <a:pt x="912" y="403"/>
                    <a:pt x="912" y="404"/>
                    <a:pt x="914" y="396"/>
                  </a:cubicBezTo>
                  <a:cubicBezTo>
                    <a:pt x="916" y="388"/>
                    <a:pt x="914" y="388"/>
                    <a:pt x="917" y="380"/>
                  </a:cubicBezTo>
                  <a:cubicBezTo>
                    <a:pt x="920" y="373"/>
                    <a:pt x="918" y="374"/>
                    <a:pt x="912" y="374"/>
                  </a:cubicBezTo>
                  <a:cubicBezTo>
                    <a:pt x="907" y="374"/>
                    <a:pt x="904" y="374"/>
                    <a:pt x="901" y="375"/>
                  </a:cubicBezTo>
                  <a:cubicBezTo>
                    <a:pt x="898" y="375"/>
                    <a:pt x="889" y="379"/>
                    <a:pt x="894" y="370"/>
                  </a:cubicBezTo>
                  <a:cubicBezTo>
                    <a:pt x="899" y="362"/>
                    <a:pt x="904" y="349"/>
                    <a:pt x="911" y="344"/>
                  </a:cubicBezTo>
                  <a:cubicBezTo>
                    <a:pt x="919" y="340"/>
                    <a:pt x="911" y="339"/>
                    <a:pt x="923" y="333"/>
                  </a:cubicBezTo>
                  <a:cubicBezTo>
                    <a:pt x="936" y="327"/>
                    <a:pt x="932" y="328"/>
                    <a:pt x="941" y="322"/>
                  </a:cubicBezTo>
                  <a:cubicBezTo>
                    <a:pt x="949" y="315"/>
                    <a:pt x="948" y="315"/>
                    <a:pt x="954" y="311"/>
                  </a:cubicBezTo>
                  <a:cubicBezTo>
                    <a:pt x="961" y="306"/>
                    <a:pt x="955" y="305"/>
                    <a:pt x="964" y="303"/>
                  </a:cubicBezTo>
                  <a:cubicBezTo>
                    <a:pt x="973" y="301"/>
                    <a:pt x="972" y="301"/>
                    <a:pt x="979" y="297"/>
                  </a:cubicBezTo>
                  <a:cubicBezTo>
                    <a:pt x="987" y="294"/>
                    <a:pt x="983" y="289"/>
                    <a:pt x="994" y="286"/>
                  </a:cubicBezTo>
                  <a:cubicBezTo>
                    <a:pt x="1004" y="284"/>
                    <a:pt x="998" y="280"/>
                    <a:pt x="1007" y="279"/>
                  </a:cubicBezTo>
                  <a:cubicBezTo>
                    <a:pt x="1016" y="279"/>
                    <a:pt x="1017" y="271"/>
                    <a:pt x="1024" y="271"/>
                  </a:cubicBezTo>
                  <a:cubicBezTo>
                    <a:pt x="1032" y="271"/>
                    <a:pt x="1039" y="274"/>
                    <a:pt x="1048" y="270"/>
                  </a:cubicBezTo>
                  <a:cubicBezTo>
                    <a:pt x="1057" y="267"/>
                    <a:pt x="1065" y="263"/>
                    <a:pt x="1055" y="259"/>
                  </a:cubicBezTo>
                  <a:cubicBezTo>
                    <a:pt x="1046" y="255"/>
                    <a:pt x="1045" y="255"/>
                    <a:pt x="1038" y="252"/>
                  </a:cubicBezTo>
                  <a:cubicBezTo>
                    <a:pt x="1032" y="250"/>
                    <a:pt x="1023" y="243"/>
                    <a:pt x="1030" y="244"/>
                  </a:cubicBezTo>
                  <a:cubicBezTo>
                    <a:pt x="1038" y="245"/>
                    <a:pt x="1045" y="253"/>
                    <a:pt x="1055" y="254"/>
                  </a:cubicBezTo>
                  <a:cubicBezTo>
                    <a:pt x="1064" y="254"/>
                    <a:pt x="1068" y="257"/>
                    <a:pt x="1076" y="251"/>
                  </a:cubicBezTo>
                  <a:cubicBezTo>
                    <a:pt x="1085" y="244"/>
                    <a:pt x="1078" y="237"/>
                    <a:pt x="1086" y="239"/>
                  </a:cubicBezTo>
                  <a:cubicBezTo>
                    <a:pt x="1095" y="242"/>
                    <a:pt x="1091" y="249"/>
                    <a:pt x="1106" y="244"/>
                  </a:cubicBezTo>
                  <a:cubicBezTo>
                    <a:pt x="1121" y="239"/>
                    <a:pt x="1110" y="241"/>
                    <a:pt x="1126" y="238"/>
                  </a:cubicBezTo>
                  <a:cubicBezTo>
                    <a:pt x="1142" y="234"/>
                    <a:pt x="1137" y="232"/>
                    <a:pt x="1148" y="228"/>
                  </a:cubicBezTo>
                  <a:cubicBezTo>
                    <a:pt x="1159" y="224"/>
                    <a:pt x="1162" y="225"/>
                    <a:pt x="1162" y="219"/>
                  </a:cubicBezTo>
                  <a:cubicBezTo>
                    <a:pt x="1163" y="212"/>
                    <a:pt x="1168" y="211"/>
                    <a:pt x="1163" y="211"/>
                  </a:cubicBezTo>
                  <a:cubicBezTo>
                    <a:pt x="1157" y="211"/>
                    <a:pt x="1153" y="212"/>
                    <a:pt x="1145" y="211"/>
                  </a:cubicBezTo>
                  <a:cubicBezTo>
                    <a:pt x="1137" y="210"/>
                    <a:pt x="1131" y="215"/>
                    <a:pt x="1128" y="208"/>
                  </a:cubicBezTo>
                  <a:cubicBezTo>
                    <a:pt x="1125" y="201"/>
                    <a:pt x="1118" y="194"/>
                    <a:pt x="1125" y="196"/>
                  </a:cubicBezTo>
                  <a:cubicBezTo>
                    <a:pt x="1131" y="198"/>
                    <a:pt x="1134" y="195"/>
                    <a:pt x="1139" y="198"/>
                  </a:cubicBezTo>
                  <a:cubicBezTo>
                    <a:pt x="1144" y="200"/>
                    <a:pt x="1140" y="201"/>
                    <a:pt x="1148" y="203"/>
                  </a:cubicBezTo>
                  <a:cubicBezTo>
                    <a:pt x="1156" y="205"/>
                    <a:pt x="1153" y="206"/>
                    <a:pt x="1160" y="207"/>
                  </a:cubicBezTo>
                  <a:cubicBezTo>
                    <a:pt x="1168" y="207"/>
                    <a:pt x="1171" y="205"/>
                    <a:pt x="1175" y="204"/>
                  </a:cubicBezTo>
                  <a:cubicBezTo>
                    <a:pt x="1179" y="204"/>
                    <a:pt x="1182" y="202"/>
                    <a:pt x="1186" y="198"/>
                  </a:cubicBezTo>
                  <a:cubicBezTo>
                    <a:pt x="1191" y="195"/>
                    <a:pt x="1202" y="193"/>
                    <a:pt x="1203" y="191"/>
                  </a:cubicBezTo>
                  <a:cubicBezTo>
                    <a:pt x="1204" y="189"/>
                    <a:pt x="1192" y="184"/>
                    <a:pt x="1197" y="183"/>
                  </a:cubicBezTo>
                  <a:cubicBezTo>
                    <a:pt x="1202" y="181"/>
                    <a:pt x="1215" y="180"/>
                    <a:pt x="1218" y="181"/>
                  </a:cubicBezTo>
                  <a:cubicBezTo>
                    <a:pt x="1220" y="183"/>
                    <a:pt x="1220" y="186"/>
                    <a:pt x="1223" y="187"/>
                  </a:cubicBezTo>
                  <a:cubicBezTo>
                    <a:pt x="1226" y="188"/>
                    <a:pt x="1227" y="196"/>
                    <a:pt x="1227" y="196"/>
                  </a:cubicBezTo>
                  <a:cubicBezTo>
                    <a:pt x="1227" y="197"/>
                    <a:pt x="1241" y="203"/>
                    <a:pt x="1245" y="202"/>
                  </a:cubicBezTo>
                  <a:cubicBezTo>
                    <a:pt x="1249" y="200"/>
                    <a:pt x="1250" y="198"/>
                    <a:pt x="1246" y="195"/>
                  </a:cubicBezTo>
                  <a:cubicBezTo>
                    <a:pt x="1241" y="193"/>
                    <a:pt x="1237" y="187"/>
                    <a:pt x="1240" y="187"/>
                  </a:cubicBezTo>
                  <a:cubicBezTo>
                    <a:pt x="1244" y="188"/>
                    <a:pt x="1247" y="176"/>
                    <a:pt x="1251" y="180"/>
                  </a:cubicBezTo>
                  <a:cubicBezTo>
                    <a:pt x="1254" y="183"/>
                    <a:pt x="1245" y="193"/>
                    <a:pt x="1263" y="187"/>
                  </a:cubicBezTo>
                  <a:cubicBezTo>
                    <a:pt x="1282" y="181"/>
                    <a:pt x="1283" y="175"/>
                    <a:pt x="1288" y="175"/>
                  </a:cubicBezTo>
                  <a:cubicBezTo>
                    <a:pt x="1293" y="175"/>
                    <a:pt x="1290" y="174"/>
                    <a:pt x="1299" y="171"/>
                  </a:cubicBezTo>
                  <a:cubicBezTo>
                    <a:pt x="1309" y="167"/>
                    <a:pt x="1305" y="171"/>
                    <a:pt x="1312" y="164"/>
                  </a:cubicBezTo>
                  <a:cubicBezTo>
                    <a:pt x="1319" y="157"/>
                    <a:pt x="1321" y="159"/>
                    <a:pt x="1317" y="153"/>
                  </a:cubicBezTo>
                  <a:cubicBezTo>
                    <a:pt x="1313" y="148"/>
                    <a:pt x="1309" y="149"/>
                    <a:pt x="1312" y="142"/>
                  </a:cubicBezTo>
                  <a:cubicBezTo>
                    <a:pt x="1315" y="135"/>
                    <a:pt x="1304" y="128"/>
                    <a:pt x="1316" y="132"/>
                  </a:cubicBezTo>
                  <a:cubicBezTo>
                    <a:pt x="1328" y="135"/>
                    <a:pt x="1329" y="130"/>
                    <a:pt x="1335" y="128"/>
                  </a:cubicBezTo>
                  <a:cubicBezTo>
                    <a:pt x="1340" y="126"/>
                    <a:pt x="1342" y="122"/>
                    <a:pt x="1341" y="121"/>
                  </a:cubicBezTo>
                  <a:cubicBezTo>
                    <a:pt x="1339" y="120"/>
                    <a:pt x="1343" y="117"/>
                    <a:pt x="1339" y="115"/>
                  </a:cubicBezTo>
                  <a:cubicBezTo>
                    <a:pt x="1336" y="113"/>
                    <a:pt x="1332" y="111"/>
                    <a:pt x="1334" y="109"/>
                  </a:cubicBezTo>
                  <a:cubicBezTo>
                    <a:pt x="1336" y="108"/>
                    <a:pt x="1346" y="106"/>
                    <a:pt x="1331" y="105"/>
                  </a:cubicBezTo>
                  <a:cubicBezTo>
                    <a:pt x="1316" y="104"/>
                    <a:pt x="1316" y="104"/>
                    <a:pt x="1311" y="103"/>
                  </a:cubicBezTo>
                  <a:cubicBezTo>
                    <a:pt x="1306" y="103"/>
                    <a:pt x="1303" y="101"/>
                    <a:pt x="1300" y="102"/>
                  </a:cubicBezTo>
                  <a:cubicBezTo>
                    <a:pt x="1297" y="103"/>
                    <a:pt x="1291" y="103"/>
                    <a:pt x="1290" y="104"/>
                  </a:cubicBezTo>
                  <a:cubicBezTo>
                    <a:pt x="1288" y="104"/>
                    <a:pt x="1284" y="102"/>
                    <a:pt x="1283" y="104"/>
                  </a:cubicBezTo>
                  <a:cubicBezTo>
                    <a:pt x="1282" y="107"/>
                    <a:pt x="1278" y="109"/>
                    <a:pt x="1278" y="113"/>
                  </a:cubicBezTo>
                  <a:cubicBezTo>
                    <a:pt x="1277" y="116"/>
                    <a:pt x="1273" y="114"/>
                    <a:pt x="1275" y="117"/>
                  </a:cubicBezTo>
                  <a:cubicBezTo>
                    <a:pt x="1277" y="119"/>
                    <a:pt x="1279" y="121"/>
                    <a:pt x="1277" y="123"/>
                  </a:cubicBezTo>
                  <a:cubicBezTo>
                    <a:pt x="1274" y="125"/>
                    <a:pt x="1280" y="130"/>
                    <a:pt x="1272" y="129"/>
                  </a:cubicBezTo>
                  <a:cubicBezTo>
                    <a:pt x="1264" y="129"/>
                    <a:pt x="1263" y="127"/>
                    <a:pt x="1261" y="129"/>
                  </a:cubicBezTo>
                  <a:cubicBezTo>
                    <a:pt x="1258" y="130"/>
                    <a:pt x="1255" y="133"/>
                    <a:pt x="1252" y="137"/>
                  </a:cubicBezTo>
                  <a:cubicBezTo>
                    <a:pt x="1249" y="140"/>
                    <a:pt x="1239" y="144"/>
                    <a:pt x="1236" y="146"/>
                  </a:cubicBezTo>
                  <a:cubicBezTo>
                    <a:pt x="1236" y="146"/>
                    <a:pt x="1236" y="146"/>
                    <a:pt x="1236" y="146"/>
                  </a:cubicBezTo>
                  <a:cubicBezTo>
                    <a:pt x="1237" y="146"/>
                    <a:pt x="1243" y="138"/>
                    <a:pt x="1234" y="140"/>
                  </a:cubicBezTo>
                  <a:cubicBezTo>
                    <a:pt x="1223" y="142"/>
                    <a:pt x="1220" y="152"/>
                    <a:pt x="1221" y="153"/>
                  </a:cubicBezTo>
                  <a:cubicBezTo>
                    <a:pt x="1222" y="154"/>
                    <a:pt x="1227" y="156"/>
                    <a:pt x="1219" y="159"/>
                  </a:cubicBezTo>
                  <a:cubicBezTo>
                    <a:pt x="1211" y="161"/>
                    <a:pt x="1204" y="163"/>
                    <a:pt x="1201" y="165"/>
                  </a:cubicBezTo>
                  <a:cubicBezTo>
                    <a:pt x="1197" y="167"/>
                    <a:pt x="1194" y="168"/>
                    <a:pt x="1194" y="157"/>
                  </a:cubicBezTo>
                  <a:cubicBezTo>
                    <a:pt x="1194" y="147"/>
                    <a:pt x="1193" y="144"/>
                    <a:pt x="1197" y="142"/>
                  </a:cubicBezTo>
                  <a:cubicBezTo>
                    <a:pt x="1201" y="141"/>
                    <a:pt x="1198" y="140"/>
                    <a:pt x="1204" y="139"/>
                  </a:cubicBezTo>
                  <a:cubicBezTo>
                    <a:pt x="1210" y="138"/>
                    <a:pt x="1215" y="139"/>
                    <a:pt x="1218" y="132"/>
                  </a:cubicBezTo>
                  <a:cubicBezTo>
                    <a:pt x="1220" y="126"/>
                    <a:pt x="1222" y="117"/>
                    <a:pt x="1210" y="117"/>
                  </a:cubicBezTo>
                  <a:cubicBezTo>
                    <a:pt x="1198" y="117"/>
                    <a:pt x="1194" y="117"/>
                    <a:pt x="1189" y="122"/>
                  </a:cubicBezTo>
                  <a:cubicBezTo>
                    <a:pt x="1183" y="126"/>
                    <a:pt x="1181" y="132"/>
                    <a:pt x="1177" y="136"/>
                  </a:cubicBezTo>
                  <a:cubicBezTo>
                    <a:pt x="1173" y="141"/>
                    <a:pt x="1168" y="142"/>
                    <a:pt x="1168" y="137"/>
                  </a:cubicBezTo>
                  <a:cubicBezTo>
                    <a:pt x="1168" y="132"/>
                    <a:pt x="1169" y="134"/>
                    <a:pt x="1173" y="128"/>
                  </a:cubicBezTo>
                  <a:cubicBezTo>
                    <a:pt x="1176" y="122"/>
                    <a:pt x="1180" y="124"/>
                    <a:pt x="1176" y="119"/>
                  </a:cubicBezTo>
                  <a:cubicBezTo>
                    <a:pt x="1173" y="114"/>
                    <a:pt x="1168" y="112"/>
                    <a:pt x="1175" y="112"/>
                  </a:cubicBezTo>
                  <a:cubicBezTo>
                    <a:pt x="1182" y="112"/>
                    <a:pt x="1188" y="115"/>
                    <a:pt x="1189" y="112"/>
                  </a:cubicBezTo>
                  <a:cubicBezTo>
                    <a:pt x="1190" y="109"/>
                    <a:pt x="1198" y="104"/>
                    <a:pt x="1185" y="106"/>
                  </a:cubicBezTo>
                  <a:cubicBezTo>
                    <a:pt x="1172" y="107"/>
                    <a:pt x="1166" y="107"/>
                    <a:pt x="1163" y="107"/>
                  </a:cubicBezTo>
                  <a:cubicBezTo>
                    <a:pt x="1160" y="108"/>
                    <a:pt x="1153" y="106"/>
                    <a:pt x="1157" y="103"/>
                  </a:cubicBezTo>
                  <a:cubicBezTo>
                    <a:pt x="1162" y="99"/>
                    <a:pt x="1171" y="97"/>
                    <a:pt x="1178" y="94"/>
                  </a:cubicBezTo>
                  <a:cubicBezTo>
                    <a:pt x="1185" y="91"/>
                    <a:pt x="1185" y="89"/>
                    <a:pt x="1181" y="84"/>
                  </a:cubicBezTo>
                  <a:cubicBezTo>
                    <a:pt x="1178" y="80"/>
                    <a:pt x="1173" y="79"/>
                    <a:pt x="1178" y="73"/>
                  </a:cubicBezTo>
                  <a:cubicBezTo>
                    <a:pt x="1182" y="68"/>
                    <a:pt x="1187" y="66"/>
                    <a:pt x="1182" y="63"/>
                  </a:cubicBezTo>
                  <a:cubicBezTo>
                    <a:pt x="1178" y="60"/>
                    <a:pt x="1169" y="56"/>
                    <a:pt x="1174" y="54"/>
                  </a:cubicBezTo>
                  <a:cubicBezTo>
                    <a:pt x="1179" y="52"/>
                    <a:pt x="1183" y="51"/>
                    <a:pt x="1192" y="48"/>
                  </a:cubicBezTo>
                  <a:cubicBezTo>
                    <a:pt x="1200" y="45"/>
                    <a:pt x="1206" y="33"/>
                    <a:pt x="1211" y="35"/>
                  </a:cubicBezTo>
                  <a:cubicBezTo>
                    <a:pt x="1215" y="36"/>
                    <a:pt x="1221" y="37"/>
                    <a:pt x="1240" y="31"/>
                  </a:cubicBezTo>
                  <a:cubicBezTo>
                    <a:pt x="1258" y="25"/>
                    <a:pt x="1258" y="22"/>
                    <a:pt x="1269" y="18"/>
                  </a:cubicBezTo>
                  <a:cubicBezTo>
                    <a:pt x="1280" y="14"/>
                    <a:pt x="1281" y="11"/>
                    <a:pt x="1286" y="9"/>
                  </a:cubicBezTo>
                  <a:cubicBezTo>
                    <a:pt x="1291" y="7"/>
                    <a:pt x="1287" y="1"/>
                    <a:pt x="1278" y="3"/>
                  </a:cubicBezTo>
                  <a:cubicBezTo>
                    <a:pt x="1269" y="6"/>
                    <a:pt x="1262" y="5"/>
                    <a:pt x="1260" y="6"/>
                  </a:cubicBezTo>
                  <a:cubicBezTo>
                    <a:pt x="1258" y="6"/>
                    <a:pt x="1259" y="2"/>
                    <a:pt x="1252" y="3"/>
                  </a:cubicBezTo>
                  <a:cubicBezTo>
                    <a:pt x="1244" y="3"/>
                    <a:pt x="1239" y="0"/>
                    <a:pt x="1233" y="1"/>
                  </a:cubicBezTo>
                  <a:cubicBezTo>
                    <a:pt x="1227" y="2"/>
                    <a:pt x="1213" y="6"/>
                    <a:pt x="1210" y="7"/>
                  </a:cubicBezTo>
                  <a:cubicBezTo>
                    <a:pt x="1208" y="7"/>
                    <a:pt x="1204" y="8"/>
                    <a:pt x="1205" y="10"/>
                  </a:cubicBezTo>
                  <a:cubicBezTo>
                    <a:pt x="1206" y="12"/>
                    <a:pt x="1210" y="16"/>
                    <a:pt x="1204" y="15"/>
                  </a:cubicBezTo>
                  <a:cubicBezTo>
                    <a:pt x="1198" y="13"/>
                    <a:pt x="1197" y="10"/>
                    <a:pt x="1194" y="13"/>
                  </a:cubicBezTo>
                  <a:cubicBezTo>
                    <a:pt x="1191" y="15"/>
                    <a:pt x="1188" y="15"/>
                    <a:pt x="1184" y="22"/>
                  </a:cubicBezTo>
                  <a:cubicBezTo>
                    <a:pt x="1179" y="29"/>
                    <a:pt x="1172" y="33"/>
                    <a:pt x="1171" y="34"/>
                  </a:cubicBezTo>
                  <a:cubicBezTo>
                    <a:pt x="1170" y="35"/>
                    <a:pt x="1172" y="36"/>
                    <a:pt x="1171" y="41"/>
                  </a:cubicBezTo>
                  <a:cubicBezTo>
                    <a:pt x="1170" y="46"/>
                    <a:pt x="1160" y="48"/>
                    <a:pt x="1152" y="53"/>
                  </a:cubicBezTo>
                  <a:cubicBezTo>
                    <a:pt x="1144" y="57"/>
                    <a:pt x="1140" y="59"/>
                    <a:pt x="1140" y="61"/>
                  </a:cubicBezTo>
                  <a:cubicBezTo>
                    <a:pt x="1140" y="62"/>
                    <a:pt x="1147" y="67"/>
                    <a:pt x="1138" y="68"/>
                  </a:cubicBezTo>
                  <a:cubicBezTo>
                    <a:pt x="1129" y="68"/>
                    <a:pt x="1126" y="64"/>
                    <a:pt x="1120" y="68"/>
                  </a:cubicBezTo>
                  <a:cubicBezTo>
                    <a:pt x="1113" y="72"/>
                    <a:pt x="1107" y="75"/>
                    <a:pt x="1107" y="80"/>
                  </a:cubicBezTo>
                  <a:cubicBezTo>
                    <a:pt x="1108" y="84"/>
                    <a:pt x="1107" y="84"/>
                    <a:pt x="1102" y="90"/>
                  </a:cubicBezTo>
                  <a:cubicBezTo>
                    <a:pt x="1097" y="96"/>
                    <a:pt x="1090" y="94"/>
                    <a:pt x="1096" y="99"/>
                  </a:cubicBezTo>
                  <a:cubicBezTo>
                    <a:pt x="1102" y="104"/>
                    <a:pt x="1108" y="106"/>
                    <a:pt x="1113" y="107"/>
                  </a:cubicBezTo>
                  <a:cubicBezTo>
                    <a:pt x="1118" y="108"/>
                    <a:pt x="1122" y="109"/>
                    <a:pt x="1120" y="112"/>
                  </a:cubicBezTo>
                  <a:cubicBezTo>
                    <a:pt x="1118" y="115"/>
                    <a:pt x="1114" y="117"/>
                    <a:pt x="1112" y="119"/>
                  </a:cubicBezTo>
                  <a:cubicBezTo>
                    <a:pt x="1109" y="121"/>
                    <a:pt x="1104" y="128"/>
                    <a:pt x="1107" y="128"/>
                  </a:cubicBezTo>
                  <a:cubicBezTo>
                    <a:pt x="1109" y="128"/>
                    <a:pt x="1121" y="121"/>
                    <a:pt x="1118" y="125"/>
                  </a:cubicBezTo>
                  <a:cubicBezTo>
                    <a:pt x="1115" y="128"/>
                    <a:pt x="1112" y="133"/>
                    <a:pt x="1105" y="134"/>
                  </a:cubicBezTo>
                  <a:cubicBezTo>
                    <a:pt x="1098" y="135"/>
                    <a:pt x="1096" y="134"/>
                    <a:pt x="1090" y="138"/>
                  </a:cubicBezTo>
                  <a:cubicBezTo>
                    <a:pt x="1085" y="141"/>
                    <a:pt x="1085" y="144"/>
                    <a:pt x="1078" y="145"/>
                  </a:cubicBezTo>
                  <a:cubicBezTo>
                    <a:pt x="1071" y="146"/>
                    <a:pt x="1060" y="147"/>
                    <a:pt x="1059" y="151"/>
                  </a:cubicBezTo>
                  <a:cubicBezTo>
                    <a:pt x="1058" y="156"/>
                    <a:pt x="1061" y="160"/>
                    <a:pt x="1054" y="163"/>
                  </a:cubicBezTo>
                  <a:cubicBezTo>
                    <a:pt x="1047" y="167"/>
                    <a:pt x="1047" y="170"/>
                    <a:pt x="1042" y="165"/>
                  </a:cubicBezTo>
                  <a:cubicBezTo>
                    <a:pt x="1038" y="160"/>
                    <a:pt x="1031" y="160"/>
                    <a:pt x="1041" y="155"/>
                  </a:cubicBezTo>
                  <a:cubicBezTo>
                    <a:pt x="1052" y="149"/>
                    <a:pt x="1049" y="148"/>
                    <a:pt x="1055" y="144"/>
                  </a:cubicBezTo>
                  <a:cubicBezTo>
                    <a:pt x="1062" y="139"/>
                    <a:pt x="1034" y="136"/>
                    <a:pt x="1046" y="134"/>
                  </a:cubicBezTo>
                  <a:cubicBezTo>
                    <a:pt x="1058" y="133"/>
                    <a:pt x="1059" y="135"/>
                    <a:pt x="1070" y="131"/>
                  </a:cubicBezTo>
                  <a:cubicBezTo>
                    <a:pt x="1080" y="127"/>
                    <a:pt x="1095" y="129"/>
                    <a:pt x="1089" y="124"/>
                  </a:cubicBezTo>
                  <a:cubicBezTo>
                    <a:pt x="1083" y="119"/>
                    <a:pt x="1081" y="120"/>
                    <a:pt x="1081" y="116"/>
                  </a:cubicBezTo>
                  <a:cubicBezTo>
                    <a:pt x="1081" y="112"/>
                    <a:pt x="1102" y="110"/>
                    <a:pt x="1088" y="109"/>
                  </a:cubicBezTo>
                  <a:cubicBezTo>
                    <a:pt x="1074" y="107"/>
                    <a:pt x="1071" y="112"/>
                    <a:pt x="1068" y="106"/>
                  </a:cubicBezTo>
                  <a:cubicBezTo>
                    <a:pt x="1065" y="100"/>
                    <a:pt x="1065" y="96"/>
                    <a:pt x="1057" y="100"/>
                  </a:cubicBezTo>
                  <a:cubicBezTo>
                    <a:pt x="1049" y="105"/>
                    <a:pt x="1046" y="104"/>
                    <a:pt x="1044" y="108"/>
                  </a:cubicBezTo>
                  <a:cubicBezTo>
                    <a:pt x="1041" y="112"/>
                    <a:pt x="1041" y="115"/>
                    <a:pt x="1034" y="117"/>
                  </a:cubicBezTo>
                  <a:cubicBezTo>
                    <a:pt x="1028" y="118"/>
                    <a:pt x="1016" y="119"/>
                    <a:pt x="1015" y="120"/>
                  </a:cubicBezTo>
                  <a:cubicBezTo>
                    <a:pt x="1013" y="121"/>
                    <a:pt x="1010" y="126"/>
                    <a:pt x="1015" y="126"/>
                  </a:cubicBezTo>
                  <a:cubicBezTo>
                    <a:pt x="1020" y="127"/>
                    <a:pt x="1034" y="127"/>
                    <a:pt x="1035" y="129"/>
                  </a:cubicBezTo>
                  <a:cubicBezTo>
                    <a:pt x="1035" y="130"/>
                    <a:pt x="1039" y="131"/>
                    <a:pt x="1035" y="133"/>
                  </a:cubicBezTo>
                  <a:cubicBezTo>
                    <a:pt x="1031" y="135"/>
                    <a:pt x="1026" y="138"/>
                    <a:pt x="1023" y="138"/>
                  </a:cubicBezTo>
                  <a:cubicBezTo>
                    <a:pt x="1019" y="138"/>
                    <a:pt x="1014" y="135"/>
                    <a:pt x="1015" y="140"/>
                  </a:cubicBezTo>
                  <a:cubicBezTo>
                    <a:pt x="1017" y="145"/>
                    <a:pt x="1034" y="143"/>
                    <a:pt x="1034" y="147"/>
                  </a:cubicBezTo>
                  <a:cubicBezTo>
                    <a:pt x="1033" y="151"/>
                    <a:pt x="1030" y="153"/>
                    <a:pt x="1026" y="153"/>
                  </a:cubicBezTo>
                  <a:cubicBezTo>
                    <a:pt x="1022" y="154"/>
                    <a:pt x="1024" y="156"/>
                    <a:pt x="1015" y="151"/>
                  </a:cubicBezTo>
                  <a:cubicBezTo>
                    <a:pt x="1006" y="145"/>
                    <a:pt x="1003" y="144"/>
                    <a:pt x="1001" y="147"/>
                  </a:cubicBezTo>
                  <a:cubicBezTo>
                    <a:pt x="999" y="151"/>
                    <a:pt x="1007" y="155"/>
                    <a:pt x="995" y="152"/>
                  </a:cubicBezTo>
                  <a:cubicBezTo>
                    <a:pt x="982" y="149"/>
                    <a:pt x="988" y="147"/>
                    <a:pt x="977" y="149"/>
                  </a:cubicBezTo>
                  <a:cubicBezTo>
                    <a:pt x="966" y="151"/>
                    <a:pt x="964" y="152"/>
                    <a:pt x="955" y="152"/>
                  </a:cubicBezTo>
                  <a:cubicBezTo>
                    <a:pt x="945" y="153"/>
                    <a:pt x="945" y="154"/>
                    <a:pt x="935" y="151"/>
                  </a:cubicBezTo>
                  <a:cubicBezTo>
                    <a:pt x="925" y="148"/>
                    <a:pt x="917" y="144"/>
                    <a:pt x="911" y="144"/>
                  </a:cubicBezTo>
                  <a:cubicBezTo>
                    <a:pt x="905" y="145"/>
                    <a:pt x="901" y="146"/>
                    <a:pt x="899" y="142"/>
                  </a:cubicBezTo>
                  <a:cubicBezTo>
                    <a:pt x="897" y="138"/>
                    <a:pt x="894" y="135"/>
                    <a:pt x="895" y="132"/>
                  </a:cubicBezTo>
                  <a:cubicBezTo>
                    <a:pt x="896" y="129"/>
                    <a:pt x="908" y="122"/>
                    <a:pt x="891" y="123"/>
                  </a:cubicBezTo>
                  <a:cubicBezTo>
                    <a:pt x="875" y="124"/>
                    <a:pt x="881" y="124"/>
                    <a:pt x="867" y="127"/>
                  </a:cubicBezTo>
                  <a:cubicBezTo>
                    <a:pt x="854" y="130"/>
                    <a:pt x="847" y="130"/>
                    <a:pt x="841" y="133"/>
                  </a:cubicBezTo>
                  <a:cubicBezTo>
                    <a:pt x="835" y="135"/>
                    <a:pt x="825" y="140"/>
                    <a:pt x="831" y="142"/>
                  </a:cubicBezTo>
                  <a:cubicBezTo>
                    <a:pt x="837" y="144"/>
                    <a:pt x="850" y="141"/>
                    <a:pt x="859" y="140"/>
                  </a:cubicBezTo>
                  <a:cubicBezTo>
                    <a:pt x="869" y="138"/>
                    <a:pt x="888" y="132"/>
                    <a:pt x="885" y="136"/>
                  </a:cubicBezTo>
                  <a:cubicBezTo>
                    <a:pt x="883" y="139"/>
                    <a:pt x="877" y="143"/>
                    <a:pt x="866" y="145"/>
                  </a:cubicBezTo>
                  <a:cubicBezTo>
                    <a:pt x="856" y="146"/>
                    <a:pt x="852" y="146"/>
                    <a:pt x="845" y="148"/>
                  </a:cubicBezTo>
                  <a:cubicBezTo>
                    <a:pt x="839" y="151"/>
                    <a:pt x="828" y="152"/>
                    <a:pt x="826" y="159"/>
                  </a:cubicBezTo>
                  <a:cubicBezTo>
                    <a:pt x="825" y="166"/>
                    <a:pt x="825" y="179"/>
                    <a:pt x="820" y="171"/>
                  </a:cubicBezTo>
                  <a:cubicBezTo>
                    <a:pt x="814" y="164"/>
                    <a:pt x="820" y="166"/>
                    <a:pt x="814" y="159"/>
                  </a:cubicBezTo>
                  <a:cubicBezTo>
                    <a:pt x="808" y="153"/>
                    <a:pt x="808" y="151"/>
                    <a:pt x="803" y="151"/>
                  </a:cubicBezTo>
                  <a:cubicBezTo>
                    <a:pt x="798" y="151"/>
                    <a:pt x="798" y="146"/>
                    <a:pt x="789" y="147"/>
                  </a:cubicBezTo>
                  <a:cubicBezTo>
                    <a:pt x="781" y="149"/>
                    <a:pt x="789" y="148"/>
                    <a:pt x="776" y="150"/>
                  </a:cubicBezTo>
                  <a:cubicBezTo>
                    <a:pt x="762" y="152"/>
                    <a:pt x="759" y="152"/>
                    <a:pt x="748" y="153"/>
                  </a:cubicBezTo>
                  <a:cubicBezTo>
                    <a:pt x="738" y="154"/>
                    <a:pt x="740" y="155"/>
                    <a:pt x="730" y="154"/>
                  </a:cubicBezTo>
                  <a:cubicBezTo>
                    <a:pt x="720" y="152"/>
                    <a:pt x="730" y="152"/>
                    <a:pt x="718" y="152"/>
                  </a:cubicBezTo>
                  <a:cubicBezTo>
                    <a:pt x="705" y="151"/>
                    <a:pt x="695" y="144"/>
                    <a:pt x="705" y="142"/>
                  </a:cubicBezTo>
                  <a:cubicBezTo>
                    <a:pt x="715" y="140"/>
                    <a:pt x="729" y="142"/>
                    <a:pt x="735" y="139"/>
                  </a:cubicBezTo>
                  <a:cubicBezTo>
                    <a:pt x="741" y="136"/>
                    <a:pt x="742" y="131"/>
                    <a:pt x="733" y="128"/>
                  </a:cubicBezTo>
                  <a:cubicBezTo>
                    <a:pt x="723" y="124"/>
                    <a:pt x="718" y="123"/>
                    <a:pt x="708" y="124"/>
                  </a:cubicBezTo>
                  <a:cubicBezTo>
                    <a:pt x="698" y="125"/>
                    <a:pt x="696" y="126"/>
                    <a:pt x="690" y="125"/>
                  </a:cubicBezTo>
                  <a:cubicBezTo>
                    <a:pt x="685" y="123"/>
                    <a:pt x="687" y="123"/>
                    <a:pt x="676" y="120"/>
                  </a:cubicBezTo>
                  <a:cubicBezTo>
                    <a:pt x="666" y="116"/>
                    <a:pt x="670" y="117"/>
                    <a:pt x="660" y="114"/>
                  </a:cubicBezTo>
                  <a:cubicBezTo>
                    <a:pt x="650" y="111"/>
                    <a:pt x="653" y="110"/>
                    <a:pt x="643" y="108"/>
                  </a:cubicBezTo>
                  <a:cubicBezTo>
                    <a:pt x="633" y="105"/>
                    <a:pt x="638" y="103"/>
                    <a:pt x="625" y="104"/>
                  </a:cubicBezTo>
                  <a:cubicBezTo>
                    <a:pt x="612" y="105"/>
                    <a:pt x="607" y="106"/>
                    <a:pt x="603" y="107"/>
                  </a:cubicBezTo>
                  <a:cubicBezTo>
                    <a:pt x="600" y="108"/>
                    <a:pt x="601" y="113"/>
                    <a:pt x="591" y="115"/>
                  </a:cubicBezTo>
                  <a:cubicBezTo>
                    <a:pt x="580" y="117"/>
                    <a:pt x="564" y="115"/>
                    <a:pt x="586" y="104"/>
                  </a:cubicBezTo>
                  <a:cubicBezTo>
                    <a:pt x="591" y="99"/>
                    <a:pt x="600" y="95"/>
                    <a:pt x="592" y="96"/>
                  </a:cubicBezTo>
                  <a:cubicBezTo>
                    <a:pt x="583" y="97"/>
                    <a:pt x="574" y="97"/>
                    <a:pt x="570" y="100"/>
                  </a:cubicBezTo>
                  <a:cubicBezTo>
                    <a:pt x="566" y="103"/>
                    <a:pt x="560" y="102"/>
                    <a:pt x="556" y="107"/>
                  </a:cubicBezTo>
                  <a:cubicBezTo>
                    <a:pt x="551" y="112"/>
                    <a:pt x="546" y="116"/>
                    <a:pt x="544" y="109"/>
                  </a:cubicBezTo>
                  <a:cubicBezTo>
                    <a:pt x="542" y="102"/>
                    <a:pt x="540" y="102"/>
                    <a:pt x="544" y="99"/>
                  </a:cubicBezTo>
                  <a:cubicBezTo>
                    <a:pt x="548" y="95"/>
                    <a:pt x="557" y="86"/>
                    <a:pt x="544" y="84"/>
                  </a:cubicBezTo>
                  <a:cubicBezTo>
                    <a:pt x="530" y="82"/>
                    <a:pt x="526" y="80"/>
                    <a:pt x="528" y="87"/>
                  </a:cubicBezTo>
                  <a:cubicBezTo>
                    <a:pt x="530" y="94"/>
                    <a:pt x="532" y="94"/>
                    <a:pt x="523" y="96"/>
                  </a:cubicBezTo>
                  <a:cubicBezTo>
                    <a:pt x="514" y="98"/>
                    <a:pt x="513" y="104"/>
                    <a:pt x="507" y="104"/>
                  </a:cubicBezTo>
                  <a:cubicBezTo>
                    <a:pt x="502" y="105"/>
                    <a:pt x="498" y="106"/>
                    <a:pt x="499" y="101"/>
                  </a:cubicBezTo>
                  <a:cubicBezTo>
                    <a:pt x="501" y="95"/>
                    <a:pt x="496" y="93"/>
                    <a:pt x="486" y="94"/>
                  </a:cubicBezTo>
                  <a:cubicBezTo>
                    <a:pt x="477" y="94"/>
                    <a:pt x="464" y="94"/>
                    <a:pt x="462" y="97"/>
                  </a:cubicBezTo>
                  <a:cubicBezTo>
                    <a:pt x="460" y="100"/>
                    <a:pt x="450" y="104"/>
                    <a:pt x="445" y="104"/>
                  </a:cubicBezTo>
                  <a:cubicBezTo>
                    <a:pt x="441" y="104"/>
                    <a:pt x="439" y="101"/>
                    <a:pt x="431" y="105"/>
                  </a:cubicBezTo>
                  <a:cubicBezTo>
                    <a:pt x="422" y="109"/>
                    <a:pt x="427" y="107"/>
                    <a:pt x="417" y="110"/>
                  </a:cubicBezTo>
                  <a:cubicBezTo>
                    <a:pt x="407" y="113"/>
                    <a:pt x="410" y="107"/>
                    <a:pt x="396" y="108"/>
                  </a:cubicBezTo>
                  <a:cubicBezTo>
                    <a:pt x="381" y="109"/>
                    <a:pt x="382" y="107"/>
                    <a:pt x="370" y="110"/>
                  </a:cubicBezTo>
                  <a:cubicBezTo>
                    <a:pt x="358" y="114"/>
                    <a:pt x="353" y="111"/>
                    <a:pt x="352" y="117"/>
                  </a:cubicBezTo>
                  <a:cubicBezTo>
                    <a:pt x="350" y="123"/>
                    <a:pt x="356" y="125"/>
                    <a:pt x="343" y="124"/>
                  </a:cubicBezTo>
                  <a:cubicBezTo>
                    <a:pt x="330" y="123"/>
                    <a:pt x="335" y="129"/>
                    <a:pt x="323" y="123"/>
                  </a:cubicBezTo>
                  <a:cubicBezTo>
                    <a:pt x="311" y="116"/>
                    <a:pt x="318" y="111"/>
                    <a:pt x="305" y="110"/>
                  </a:cubicBezTo>
                  <a:cubicBezTo>
                    <a:pt x="293" y="108"/>
                    <a:pt x="289" y="106"/>
                    <a:pt x="281" y="106"/>
                  </a:cubicBezTo>
                  <a:cubicBezTo>
                    <a:pt x="278" y="106"/>
                    <a:pt x="277" y="107"/>
                    <a:pt x="276" y="107"/>
                  </a:cubicBezTo>
                  <a:cubicBezTo>
                    <a:pt x="248" y="130"/>
                    <a:pt x="15" y="316"/>
                    <a:pt x="0" y="336"/>
                  </a:cubicBezTo>
                  <a:cubicBezTo>
                    <a:pt x="9" y="337"/>
                    <a:pt x="5" y="340"/>
                    <a:pt x="14" y="339"/>
                  </a:cubicBezTo>
                  <a:cubicBezTo>
                    <a:pt x="22" y="337"/>
                    <a:pt x="25" y="335"/>
                    <a:pt x="29" y="335"/>
                  </a:cubicBezTo>
                  <a:cubicBezTo>
                    <a:pt x="33" y="335"/>
                    <a:pt x="39" y="333"/>
                    <a:pt x="35" y="336"/>
                  </a:cubicBezTo>
                  <a:cubicBezTo>
                    <a:pt x="32" y="340"/>
                    <a:pt x="29" y="340"/>
                    <a:pt x="29" y="343"/>
                  </a:cubicBezTo>
                  <a:cubicBezTo>
                    <a:pt x="30" y="347"/>
                    <a:pt x="30" y="347"/>
                    <a:pt x="31" y="353"/>
                  </a:cubicBezTo>
                  <a:cubicBezTo>
                    <a:pt x="33" y="359"/>
                    <a:pt x="36" y="359"/>
                    <a:pt x="34" y="363"/>
                  </a:cubicBezTo>
                  <a:cubicBezTo>
                    <a:pt x="32" y="367"/>
                    <a:pt x="30" y="370"/>
                    <a:pt x="33" y="371"/>
                  </a:cubicBezTo>
                  <a:cubicBezTo>
                    <a:pt x="35" y="371"/>
                    <a:pt x="37" y="373"/>
                    <a:pt x="41" y="371"/>
                  </a:cubicBezTo>
                  <a:cubicBezTo>
                    <a:pt x="45" y="368"/>
                    <a:pt x="49" y="368"/>
                    <a:pt x="55" y="365"/>
                  </a:cubicBezTo>
                  <a:cubicBezTo>
                    <a:pt x="60" y="363"/>
                    <a:pt x="64" y="359"/>
                    <a:pt x="66" y="357"/>
                  </a:cubicBezTo>
                  <a:cubicBezTo>
                    <a:pt x="68" y="355"/>
                    <a:pt x="73" y="354"/>
                    <a:pt x="79" y="353"/>
                  </a:cubicBezTo>
                  <a:cubicBezTo>
                    <a:pt x="84" y="352"/>
                    <a:pt x="85" y="352"/>
                    <a:pt x="87" y="352"/>
                  </a:cubicBezTo>
                  <a:cubicBezTo>
                    <a:pt x="88" y="351"/>
                    <a:pt x="91" y="349"/>
                    <a:pt x="93" y="351"/>
                  </a:cubicBezTo>
                  <a:cubicBezTo>
                    <a:pt x="95" y="353"/>
                    <a:pt x="95" y="353"/>
                    <a:pt x="94" y="356"/>
                  </a:cubicBezTo>
                  <a:cubicBezTo>
                    <a:pt x="92" y="359"/>
                    <a:pt x="90" y="360"/>
                    <a:pt x="92" y="364"/>
                  </a:cubicBezTo>
                  <a:cubicBezTo>
                    <a:pt x="95" y="368"/>
                    <a:pt x="96" y="370"/>
                    <a:pt x="95" y="373"/>
                  </a:cubicBezTo>
                  <a:cubicBezTo>
                    <a:pt x="94" y="376"/>
                    <a:pt x="99" y="378"/>
                    <a:pt x="98" y="381"/>
                  </a:cubicBezTo>
                  <a:cubicBezTo>
                    <a:pt x="98" y="381"/>
                    <a:pt x="95" y="385"/>
                    <a:pt x="95" y="389"/>
                  </a:cubicBezTo>
                  <a:cubicBezTo>
                    <a:pt x="95" y="393"/>
                    <a:pt x="92" y="398"/>
                    <a:pt x="93" y="401"/>
                  </a:cubicBezTo>
                  <a:cubicBezTo>
                    <a:pt x="93" y="405"/>
                    <a:pt x="91" y="409"/>
                    <a:pt x="90" y="414"/>
                  </a:cubicBezTo>
                  <a:cubicBezTo>
                    <a:pt x="89" y="418"/>
                    <a:pt x="88" y="418"/>
                    <a:pt x="87" y="421"/>
                  </a:cubicBezTo>
                  <a:cubicBezTo>
                    <a:pt x="86" y="425"/>
                    <a:pt x="83" y="428"/>
                    <a:pt x="84" y="430"/>
                  </a:cubicBezTo>
                  <a:cubicBezTo>
                    <a:pt x="85" y="432"/>
                    <a:pt x="88" y="433"/>
                    <a:pt x="91" y="435"/>
                  </a:cubicBezTo>
                  <a:cubicBezTo>
                    <a:pt x="94" y="437"/>
                    <a:pt x="93" y="436"/>
                    <a:pt x="98" y="440"/>
                  </a:cubicBezTo>
                  <a:cubicBezTo>
                    <a:pt x="102" y="444"/>
                    <a:pt x="106" y="446"/>
                    <a:pt x="106" y="448"/>
                  </a:cubicBezTo>
                  <a:cubicBezTo>
                    <a:pt x="105" y="450"/>
                    <a:pt x="104" y="451"/>
                    <a:pt x="101" y="453"/>
                  </a:cubicBezTo>
                  <a:cubicBezTo>
                    <a:pt x="98" y="455"/>
                    <a:pt x="96" y="455"/>
                    <a:pt x="93" y="460"/>
                  </a:cubicBezTo>
                  <a:cubicBezTo>
                    <a:pt x="90" y="465"/>
                    <a:pt x="91" y="468"/>
                    <a:pt x="85" y="471"/>
                  </a:cubicBezTo>
                  <a:cubicBezTo>
                    <a:pt x="79" y="475"/>
                    <a:pt x="73" y="476"/>
                    <a:pt x="70" y="479"/>
                  </a:cubicBezTo>
                  <a:cubicBezTo>
                    <a:pt x="68" y="480"/>
                    <a:pt x="63" y="480"/>
                    <a:pt x="61" y="481"/>
                  </a:cubicBezTo>
                  <a:cubicBezTo>
                    <a:pt x="61" y="481"/>
                    <a:pt x="61" y="481"/>
                    <a:pt x="61" y="482"/>
                  </a:cubicBezTo>
                  <a:cubicBezTo>
                    <a:pt x="59" y="491"/>
                    <a:pt x="62" y="494"/>
                    <a:pt x="58" y="497"/>
                  </a:cubicBezTo>
                  <a:cubicBezTo>
                    <a:pt x="54" y="501"/>
                    <a:pt x="52" y="500"/>
                    <a:pt x="48" y="504"/>
                  </a:cubicBezTo>
                  <a:cubicBezTo>
                    <a:pt x="45" y="507"/>
                    <a:pt x="41" y="501"/>
                    <a:pt x="39" y="508"/>
                  </a:cubicBezTo>
                  <a:cubicBezTo>
                    <a:pt x="38" y="516"/>
                    <a:pt x="25" y="519"/>
                    <a:pt x="37" y="520"/>
                  </a:cubicBezTo>
                  <a:cubicBezTo>
                    <a:pt x="49" y="521"/>
                    <a:pt x="38" y="521"/>
                    <a:pt x="50" y="514"/>
                  </a:cubicBezTo>
                  <a:cubicBezTo>
                    <a:pt x="61" y="506"/>
                    <a:pt x="55" y="507"/>
                    <a:pt x="64" y="504"/>
                  </a:cubicBezTo>
                  <a:cubicBezTo>
                    <a:pt x="74" y="501"/>
                    <a:pt x="79" y="489"/>
                    <a:pt x="81" y="497"/>
                  </a:cubicBezTo>
                  <a:cubicBezTo>
                    <a:pt x="83" y="506"/>
                    <a:pt x="87" y="505"/>
                    <a:pt x="75" y="511"/>
                  </a:cubicBezTo>
                  <a:cubicBezTo>
                    <a:pt x="62" y="518"/>
                    <a:pt x="60" y="522"/>
                    <a:pt x="52" y="525"/>
                  </a:cubicBezTo>
                  <a:cubicBezTo>
                    <a:pt x="45" y="527"/>
                    <a:pt x="40" y="523"/>
                    <a:pt x="41" y="530"/>
                  </a:cubicBezTo>
                  <a:cubicBezTo>
                    <a:pt x="42" y="537"/>
                    <a:pt x="53" y="527"/>
                    <a:pt x="49" y="535"/>
                  </a:cubicBezTo>
                  <a:cubicBezTo>
                    <a:pt x="45" y="543"/>
                    <a:pt x="64" y="541"/>
                    <a:pt x="58" y="546"/>
                  </a:cubicBezTo>
                  <a:cubicBezTo>
                    <a:pt x="51" y="550"/>
                    <a:pt x="81" y="549"/>
                    <a:pt x="69" y="556"/>
                  </a:cubicBezTo>
                  <a:cubicBezTo>
                    <a:pt x="58" y="562"/>
                    <a:pt x="49" y="557"/>
                    <a:pt x="45" y="566"/>
                  </a:cubicBezTo>
                  <a:cubicBezTo>
                    <a:pt x="42" y="574"/>
                    <a:pt x="32" y="585"/>
                    <a:pt x="40" y="587"/>
                  </a:cubicBezTo>
                  <a:cubicBezTo>
                    <a:pt x="48" y="588"/>
                    <a:pt x="45" y="587"/>
                    <a:pt x="56" y="590"/>
                  </a:cubicBezTo>
                  <a:cubicBezTo>
                    <a:pt x="67" y="593"/>
                    <a:pt x="67" y="588"/>
                    <a:pt x="72" y="595"/>
                  </a:cubicBezTo>
                  <a:cubicBezTo>
                    <a:pt x="77" y="603"/>
                    <a:pt x="88" y="600"/>
                    <a:pt x="85" y="604"/>
                  </a:cubicBezTo>
                  <a:cubicBezTo>
                    <a:pt x="82" y="607"/>
                    <a:pt x="89" y="605"/>
                    <a:pt x="88" y="611"/>
                  </a:cubicBezTo>
                  <a:cubicBezTo>
                    <a:pt x="87" y="617"/>
                    <a:pt x="96" y="615"/>
                    <a:pt x="95" y="621"/>
                  </a:cubicBezTo>
                  <a:cubicBezTo>
                    <a:pt x="94" y="627"/>
                    <a:pt x="105" y="628"/>
                    <a:pt x="104" y="633"/>
                  </a:cubicBezTo>
                  <a:cubicBezTo>
                    <a:pt x="104" y="634"/>
                    <a:pt x="104" y="635"/>
                    <a:pt x="104" y="636"/>
                  </a:cubicBezTo>
                  <a:cubicBezTo>
                    <a:pt x="150" y="636"/>
                    <a:pt x="697" y="639"/>
                    <a:pt x="704" y="636"/>
                  </a:cubicBezTo>
                  <a:cubicBezTo>
                    <a:pt x="711" y="633"/>
                    <a:pt x="719" y="619"/>
                    <a:pt x="719" y="627"/>
                  </a:cubicBezTo>
                  <a:cubicBezTo>
                    <a:pt x="719" y="635"/>
                    <a:pt x="713" y="643"/>
                    <a:pt x="715" y="643"/>
                  </a:cubicBezTo>
                  <a:cubicBezTo>
                    <a:pt x="717" y="643"/>
                    <a:pt x="723" y="643"/>
                    <a:pt x="726" y="645"/>
                  </a:cubicBezTo>
                  <a:cubicBezTo>
                    <a:pt x="730" y="647"/>
                    <a:pt x="733" y="649"/>
                    <a:pt x="735" y="648"/>
                  </a:cubicBezTo>
                  <a:cubicBezTo>
                    <a:pt x="738" y="647"/>
                    <a:pt x="741" y="643"/>
                    <a:pt x="745" y="644"/>
                  </a:cubicBezTo>
                  <a:cubicBezTo>
                    <a:pt x="748" y="645"/>
                    <a:pt x="751" y="647"/>
                    <a:pt x="753" y="649"/>
                  </a:cubicBezTo>
                  <a:cubicBezTo>
                    <a:pt x="755" y="650"/>
                    <a:pt x="755" y="650"/>
                    <a:pt x="757" y="653"/>
                  </a:cubicBezTo>
                  <a:cubicBezTo>
                    <a:pt x="758" y="656"/>
                    <a:pt x="761" y="652"/>
                    <a:pt x="764" y="655"/>
                  </a:cubicBezTo>
                  <a:cubicBezTo>
                    <a:pt x="767" y="658"/>
                    <a:pt x="764" y="660"/>
                    <a:pt x="771" y="660"/>
                  </a:cubicBezTo>
                  <a:cubicBezTo>
                    <a:pt x="778" y="661"/>
                    <a:pt x="779" y="659"/>
                    <a:pt x="784" y="659"/>
                  </a:cubicBezTo>
                  <a:cubicBezTo>
                    <a:pt x="789" y="658"/>
                    <a:pt x="790" y="658"/>
                    <a:pt x="792" y="660"/>
                  </a:cubicBezTo>
                  <a:cubicBezTo>
                    <a:pt x="795" y="661"/>
                    <a:pt x="809" y="666"/>
                    <a:pt x="809" y="668"/>
                  </a:cubicBezTo>
                  <a:cubicBezTo>
                    <a:pt x="810" y="669"/>
                    <a:pt x="810" y="674"/>
                    <a:pt x="810" y="674"/>
                  </a:cubicBezTo>
                  <a:cubicBezTo>
                    <a:pt x="811" y="674"/>
                    <a:pt x="811" y="674"/>
                    <a:pt x="811" y="674"/>
                  </a:cubicBezTo>
                  <a:cubicBezTo>
                    <a:pt x="814" y="674"/>
                    <a:pt x="817" y="667"/>
                    <a:pt x="819" y="665"/>
                  </a:cubicBezTo>
                  <a:cubicBezTo>
                    <a:pt x="824" y="661"/>
                    <a:pt x="823" y="656"/>
                    <a:pt x="833" y="652"/>
                  </a:cubicBezTo>
                  <a:cubicBezTo>
                    <a:pt x="842" y="649"/>
                    <a:pt x="844" y="641"/>
                    <a:pt x="849" y="642"/>
                  </a:cubicBezTo>
                  <a:cubicBezTo>
                    <a:pt x="854" y="643"/>
                    <a:pt x="856" y="637"/>
                    <a:pt x="862" y="637"/>
                  </a:cubicBezTo>
                  <a:cubicBezTo>
                    <a:pt x="868" y="637"/>
                    <a:pt x="876" y="641"/>
                    <a:pt x="882" y="641"/>
                  </a:cubicBezTo>
                  <a:cubicBezTo>
                    <a:pt x="888" y="641"/>
                    <a:pt x="896" y="642"/>
                    <a:pt x="896" y="646"/>
                  </a:cubicBezTo>
                  <a:cubicBezTo>
                    <a:pt x="895" y="651"/>
                    <a:pt x="885" y="661"/>
                    <a:pt x="896" y="663"/>
                  </a:cubicBezTo>
                  <a:cubicBezTo>
                    <a:pt x="907" y="664"/>
                    <a:pt x="914" y="661"/>
                    <a:pt x="914" y="666"/>
                  </a:cubicBezTo>
                  <a:cubicBezTo>
                    <a:pt x="913" y="670"/>
                    <a:pt x="905" y="672"/>
                    <a:pt x="911" y="676"/>
                  </a:cubicBezTo>
                  <a:cubicBezTo>
                    <a:pt x="917" y="681"/>
                    <a:pt x="908" y="688"/>
                    <a:pt x="910" y="689"/>
                  </a:cubicBezTo>
                  <a:cubicBezTo>
                    <a:pt x="911" y="690"/>
                    <a:pt x="912" y="690"/>
                    <a:pt x="909" y="695"/>
                  </a:cubicBezTo>
                  <a:cubicBezTo>
                    <a:pt x="906" y="700"/>
                    <a:pt x="906" y="703"/>
                    <a:pt x="914" y="705"/>
                  </a:cubicBezTo>
                  <a:cubicBezTo>
                    <a:pt x="921" y="708"/>
                    <a:pt x="920" y="709"/>
                    <a:pt x="931" y="710"/>
                  </a:cubicBezTo>
                  <a:cubicBezTo>
                    <a:pt x="942" y="710"/>
                    <a:pt x="941" y="710"/>
                    <a:pt x="955" y="712"/>
                  </a:cubicBezTo>
                  <a:cubicBezTo>
                    <a:pt x="969" y="715"/>
                    <a:pt x="971" y="714"/>
                    <a:pt x="977" y="720"/>
                  </a:cubicBezTo>
                  <a:cubicBezTo>
                    <a:pt x="983" y="726"/>
                    <a:pt x="992" y="720"/>
                    <a:pt x="990" y="732"/>
                  </a:cubicBezTo>
                  <a:cubicBezTo>
                    <a:pt x="989" y="739"/>
                    <a:pt x="988" y="743"/>
                    <a:pt x="988" y="747"/>
                  </a:cubicBezTo>
                  <a:cubicBezTo>
                    <a:pt x="989" y="747"/>
                    <a:pt x="990" y="748"/>
                    <a:pt x="994" y="751"/>
                  </a:cubicBezTo>
                  <a:cubicBezTo>
                    <a:pt x="1003" y="758"/>
                    <a:pt x="1029" y="759"/>
                    <a:pt x="1033" y="763"/>
                  </a:cubicBezTo>
                  <a:cubicBezTo>
                    <a:pt x="1037" y="767"/>
                    <a:pt x="1040" y="771"/>
                    <a:pt x="1045" y="772"/>
                  </a:cubicBezTo>
                  <a:cubicBezTo>
                    <a:pt x="1046" y="770"/>
                    <a:pt x="1047" y="768"/>
                    <a:pt x="1049" y="766"/>
                  </a:cubicBezTo>
                  <a:cubicBezTo>
                    <a:pt x="1054" y="760"/>
                    <a:pt x="1058" y="763"/>
                    <a:pt x="1061" y="767"/>
                  </a:cubicBezTo>
                  <a:cubicBezTo>
                    <a:pt x="1064" y="765"/>
                    <a:pt x="1073" y="761"/>
                    <a:pt x="1074" y="760"/>
                  </a:cubicBezTo>
                  <a:cubicBezTo>
                    <a:pt x="1076" y="759"/>
                    <a:pt x="1097" y="746"/>
                    <a:pt x="1097" y="746"/>
                  </a:cubicBezTo>
                  <a:cubicBezTo>
                    <a:pt x="1097" y="746"/>
                    <a:pt x="1171" y="752"/>
                    <a:pt x="1180" y="746"/>
                  </a:cubicBezTo>
                  <a:cubicBezTo>
                    <a:pt x="1188" y="739"/>
                    <a:pt x="1192" y="736"/>
                    <a:pt x="1206" y="726"/>
                  </a:cubicBezTo>
                  <a:cubicBezTo>
                    <a:pt x="1220" y="716"/>
                    <a:pt x="1219" y="711"/>
                    <a:pt x="1229" y="702"/>
                  </a:cubicBezTo>
                  <a:cubicBezTo>
                    <a:pt x="1239" y="692"/>
                    <a:pt x="1255" y="670"/>
                    <a:pt x="1256" y="676"/>
                  </a:cubicBezTo>
                  <a:cubicBezTo>
                    <a:pt x="1258" y="681"/>
                    <a:pt x="1255" y="683"/>
                    <a:pt x="1259" y="684"/>
                  </a:cubicBezTo>
                  <a:cubicBezTo>
                    <a:pt x="1263" y="685"/>
                    <a:pt x="1264" y="685"/>
                    <a:pt x="1269" y="684"/>
                  </a:cubicBezTo>
                  <a:cubicBezTo>
                    <a:pt x="1273" y="682"/>
                    <a:pt x="1280" y="679"/>
                    <a:pt x="1280" y="682"/>
                  </a:cubicBezTo>
                  <a:cubicBezTo>
                    <a:pt x="1280" y="685"/>
                    <a:pt x="1281" y="688"/>
                    <a:pt x="1280" y="692"/>
                  </a:cubicBezTo>
                  <a:cubicBezTo>
                    <a:pt x="1279" y="696"/>
                    <a:pt x="1280" y="696"/>
                    <a:pt x="1278" y="702"/>
                  </a:cubicBezTo>
                  <a:cubicBezTo>
                    <a:pt x="1275" y="709"/>
                    <a:pt x="1274" y="712"/>
                    <a:pt x="1272" y="717"/>
                  </a:cubicBezTo>
                  <a:cubicBezTo>
                    <a:pt x="1270" y="722"/>
                    <a:pt x="1269" y="726"/>
                    <a:pt x="1271" y="727"/>
                  </a:cubicBezTo>
                  <a:cubicBezTo>
                    <a:pt x="1273" y="728"/>
                    <a:pt x="1275" y="729"/>
                    <a:pt x="1274" y="731"/>
                  </a:cubicBezTo>
                  <a:cubicBezTo>
                    <a:pt x="1274" y="733"/>
                    <a:pt x="1271" y="739"/>
                    <a:pt x="1273" y="739"/>
                  </a:cubicBezTo>
                  <a:cubicBezTo>
                    <a:pt x="1274" y="739"/>
                    <a:pt x="1279" y="743"/>
                    <a:pt x="1279" y="744"/>
                  </a:cubicBezTo>
                  <a:cubicBezTo>
                    <a:pt x="1279" y="744"/>
                    <a:pt x="1279" y="745"/>
                    <a:pt x="1279" y="747"/>
                  </a:cubicBezTo>
                  <a:cubicBezTo>
                    <a:pt x="1281" y="746"/>
                    <a:pt x="1283" y="745"/>
                    <a:pt x="1287" y="744"/>
                  </a:cubicBezTo>
                  <a:cubicBezTo>
                    <a:pt x="1303" y="742"/>
                    <a:pt x="1299" y="735"/>
                    <a:pt x="1309" y="736"/>
                  </a:cubicBezTo>
                  <a:cubicBezTo>
                    <a:pt x="1318" y="737"/>
                    <a:pt x="1319" y="734"/>
                    <a:pt x="1327" y="732"/>
                  </a:cubicBezTo>
                  <a:cubicBezTo>
                    <a:pt x="1335" y="730"/>
                    <a:pt x="1346" y="718"/>
                    <a:pt x="1342" y="724"/>
                  </a:cubicBezTo>
                  <a:cubicBezTo>
                    <a:pt x="1339" y="729"/>
                    <a:pt x="1330" y="736"/>
                    <a:pt x="1337" y="736"/>
                  </a:cubicBezTo>
                  <a:cubicBezTo>
                    <a:pt x="1343" y="736"/>
                    <a:pt x="1356" y="738"/>
                    <a:pt x="1350" y="740"/>
                  </a:cubicBezTo>
                  <a:cubicBezTo>
                    <a:pt x="1344" y="742"/>
                    <a:pt x="1338" y="737"/>
                    <a:pt x="1325" y="742"/>
                  </a:cubicBezTo>
                  <a:cubicBezTo>
                    <a:pt x="1313" y="747"/>
                    <a:pt x="1310" y="752"/>
                    <a:pt x="1301" y="757"/>
                  </a:cubicBezTo>
                  <a:cubicBezTo>
                    <a:pt x="1292" y="761"/>
                    <a:pt x="1293" y="760"/>
                    <a:pt x="1291" y="765"/>
                  </a:cubicBezTo>
                  <a:cubicBezTo>
                    <a:pt x="1289" y="771"/>
                    <a:pt x="1283" y="770"/>
                    <a:pt x="1285" y="775"/>
                  </a:cubicBezTo>
                  <a:cubicBezTo>
                    <a:pt x="1287" y="779"/>
                    <a:pt x="1286" y="783"/>
                    <a:pt x="1289" y="783"/>
                  </a:cubicBezTo>
                  <a:cubicBezTo>
                    <a:pt x="1293" y="783"/>
                    <a:pt x="1290" y="788"/>
                    <a:pt x="1297" y="787"/>
                  </a:cubicBezTo>
                  <a:cubicBezTo>
                    <a:pt x="1304" y="785"/>
                    <a:pt x="1300" y="783"/>
                    <a:pt x="1306" y="781"/>
                  </a:cubicBezTo>
                  <a:cubicBezTo>
                    <a:pt x="1312" y="779"/>
                    <a:pt x="1309" y="780"/>
                    <a:pt x="1316" y="776"/>
                  </a:cubicBezTo>
                  <a:cubicBezTo>
                    <a:pt x="1323" y="772"/>
                    <a:pt x="1318" y="771"/>
                    <a:pt x="1324" y="768"/>
                  </a:cubicBezTo>
                  <a:cubicBezTo>
                    <a:pt x="1330" y="766"/>
                    <a:pt x="1330" y="766"/>
                    <a:pt x="1334" y="763"/>
                  </a:cubicBezTo>
                  <a:cubicBezTo>
                    <a:pt x="1338" y="761"/>
                    <a:pt x="1339" y="754"/>
                    <a:pt x="1343" y="756"/>
                  </a:cubicBezTo>
                  <a:cubicBezTo>
                    <a:pt x="1347" y="757"/>
                    <a:pt x="1350" y="758"/>
                    <a:pt x="1354" y="758"/>
                  </a:cubicBezTo>
                  <a:cubicBezTo>
                    <a:pt x="1359" y="758"/>
                    <a:pt x="1366" y="753"/>
                    <a:pt x="1372" y="752"/>
                  </a:cubicBezTo>
                  <a:cubicBezTo>
                    <a:pt x="1378" y="751"/>
                    <a:pt x="1375" y="752"/>
                    <a:pt x="1384" y="750"/>
                  </a:cubicBezTo>
                  <a:cubicBezTo>
                    <a:pt x="1393" y="748"/>
                    <a:pt x="1388" y="747"/>
                    <a:pt x="1397" y="744"/>
                  </a:cubicBezTo>
                  <a:cubicBezTo>
                    <a:pt x="1406" y="742"/>
                    <a:pt x="1410" y="745"/>
                    <a:pt x="1414" y="741"/>
                  </a:cubicBezTo>
                  <a:cubicBezTo>
                    <a:pt x="1418" y="736"/>
                    <a:pt x="1405" y="734"/>
                    <a:pt x="1414" y="732"/>
                  </a:cubicBezTo>
                  <a:cubicBezTo>
                    <a:pt x="1422" y="730"/>
                    <a:pt x="1419" y="734"/>
                    <a:pt x="1429" y="730"/>
                  </a:cubicBezTo>
                  <a:cubicBezTo>
                    <a:pt x="1439" y="726"/>
                    <a:pt x="1447" y="724"/>
                    <a:pt x="1449" y="719"/>
                  </a:cubicBezTo>
                  <a:cubicBezTo>
                    <a:pt x="1451" y="714"/>
                    <a:pt x="1451" y="705"/>
                    <a:pt x="1443" y="712"/>
                  </a:cubicBezTo>
                  <a:cubicBezTo>
                    <a:pt x="1434" y="720"/>
                    <a:pt x="1421" y="723"/>
                    <a:pt x="1426" y="718"/>
                  </a:cubicBezTo>
                  <a:cubicBezTo>
                    <a:pt x="1430" y="714"/>
                    <a:pt x="1435" y="712"/>
                    <a:pt x="1438" y="707"/>
                  </a:cubicBezTo>
                  <a:cubicBezTo>
                    <a:pt x="1442" y="701"/>
                    <a:pt x="1449" y="694"/>
                    <a:pt x="1445" y="693"/>
                  </a:cubicBezTo>
                  <a:cubicBezTo>
                    <a:pt x="1441" y="692"/>
                    <a:pt x="1435" y="691"/>
                    <a:pt x="1431" y="698"/>
                  </a:cubicBezTo>
                  <a:cubicBezTo>
                    <a:pt x="1426" y="706"/>
                    <a:pt x="1420" y="704"/>
                    <a:pt x="1415" y="713"/>
                  </a:cubicBezTo>
                  <a:cubicBezTo>
                    <a:pt x="1411" y="722"/>
                    <a:pt x="1412" y="727"/>
                    <a:pt x="1406" y="726"/>
                  </a:cubicBezTo>
                  <a:cubicBezTo>
                    <a:pt x="1400" y="726"/>
                    <a:pt x="1401" y="722"/>
                    <a:pt x="1395" y="724"/>
                  </a:cubicBezTo>
                  <a:cubicBezTo>
                    <a:pt x="1389" y="726"/>
                    <a:pt x="1394" y="732"/>
                    <a:pt x="1386" y="728"/>
                  </a:cubicBezTo>
                  <a:cubicBezTo>
                    <a:pt x="1379" y="724"/>
                    <a:pt x="1383" y="724"/>
                    <a:pt x="1377" y="723"/>
                  </a:cubicBezTo>
                  <a:cubicBezTo>
                    <a:pt x="1370" y="723"/>
                    <a:pt x="1369" y="722"/>
                    <a:pt x="1366" y="721"/>
                  </a:cubicBezTo>
                  <a:cubicBezTo>
                    <a:pt x="1363" y="720"/>
                    <a:pt x="1358" y="716"/>
                    <a:pt x="1358" y="716"/>
                  </a:cubicBezTo>
                  <a:cubicBezTo>
                    <a:pt x="1358" y="715"/>
                    <a:pt x="1356" y="710"/>
                    <a:pt x="1352" y="710"/>
                  </a:cubicBezTo>
                  <a:cubicBezTo>
                    <a:pt x="1348" y="711"/>
                    <a:pt x="1346" y="708"/>
                    <a:pt x="1347" y="703"/>
                  </a:cubicBezTo>
                  <a:cubicBezTo>
                    <a:pt x="1347" y="699"/>
                    <a:pt x="1344" y="697"/>
                    <a:pt x="1347" y="692"/>
                  </a:cubicBezTo>
                  <a:cubicBezTo>
                    <a:pt x="1349" y="688"/>
                    <a:pt x="1341" y="689"/>
                    <a:pt x="1346" y="684"/>
                  </a:cubicBezTo>
                  <a:cubicBezTo>
                    <a:pt x="1351" y="679"/>
                    <a:pt x="1356" y="675"/>
                    <a:pt x="1360" y="672"/>
                  </a:cubicBezTo>
                  <a:cubicBezTo>
                    <a:pt x="1363" y="668"/>
                    <a:pt x="1364" y="664"/>
                    <a:pt x="1360" y="666"/>
                  </a:cubicBezTo>
                  <a:cubicBezTo>
                    <a:pt x="1355" y="669"/>
                    <a:pt x="1353" y="668"/>
                    <a:pt x="1347" y="670"/>
                  </a:cubicBezTo>
                  <a:cubicBezTo>
                    <a:pt x="1342" y="671"/>
                    <a:pt x="1339" y="679"/>
                    <a:pt x="1336" y="673"/>
                  </a:cubicBezTo>
                  <a:cubicBezTo>
                    <a:pt x="1334" y="667"/>
                    <a:pt x="1331" y="665"/>
                    <a:pt x="1326" y="664"/>
                  </a:cubicBezTo>
                  <a:cubicBezTo>
                    <a:pt x="1321" y="664"/>
                    <a:pt x="1313" y="663"/>
                    <a:pt x="1320" y="661"/>
                  </a:cubicBezTo>
                  <a:cubicBezTo>
                    <a:pt x="1326" y="659"/>
                    <a:pt x="1324" y="658"/>
                    <a:pt x="1336" y="659"/>
                  </a:cubicBezTo>
                  <a:cubicBezTo>
                    <a:pt x="1348" y="660"/>
                    <a:pt x="1351" y="661"/>
                    <a:pt x="1355" y="660"/>
                  </a:cubicBezTo>
                  <a:cubicBezTo>
                    <a:pt x="1358" y="658"/>
                    <a:pt x="1357" y="656"/>
                    <a:pt x="1363" y="655"/>
                  </a:cubicBezTo>
                  <a:cubicBezTo>
                    <a:pt x="1369" y="653"/>
                    <a:pt x="1372" y="654"/>
                    <a:pt x="1375" y="652"/>
                  </a:cubicBezTo>
                  <a:cubicBezTo>
                    <a:pt x="1377" y="650"/>
                    <a:pt x="1379" y="647"/>
                    <a:pt x="1379" y="642"/>
                  </a:cubicBezTo>
                  <a:cubicBezTo>
                    <a:pt x="1379" y="637"/>
                    <a:pt x="1381" y="632"/>
                    <a:pt x="1376" y="632"/>
                  </a:cubicBezTo>
                  <a:cubicBezTo>
                    <a:pt x="1370" y="631"/>
                    <a:pt x="1367" y="627"/>
                    <a:pt x="1361" y="628"/>
                  </a:cubicBezTo>
                  <a:cubicBezTo>
                    <a:pt x="1356" y="629"/>
                    <a:pt x="1354" y="625"/>
                    <a:pt x="1345" y="628"/>
                  </a:cubicBezTo>
                  <a:cubicBezTo>
                    <a:pt x="1336" y="632"/>
                    <a:pt x="1346" y="629"/>
                    <a:pt x="1333" y="632"/>
                  </a:cubicBezTo>
                  <a:cubicBezTo>
                    <a:pt x="1319" y="635"/>
                    <a:pt x="1315" y="635"/>
                    <a:pt x="1307" y="639"/>
                  </a:cubicBezTo>
                  <a:cubicBezTo>
                    <a:pt x="1299" y="642"/>
                    <a:pt x="1294" y="645"/>
                    <a:pt x="1287" y="648"/>
                  </a:cubicBezTo>
                  <a:cubicBezTo>
                    <a:pt x="1280" y="651"/>
                    <a:pt x="1270" y="654"/>
                    <a:pt x="1266" y="658"/>
                  </a:cubicBezTo>
                  <a:cubicBezTo>
                    <a:pt x="1262" y="662"/>
                    <a:pt x="1259" y="666"/>
                    <a:pt x="1249" y="670"/>
                  </a:cubicBezTo>
                  <a:cubicBezTo>
                    <a:pt x="1240" y="674"/>
                    <a:pt x="1231" y="679"/>
                    <a:pt x="1240" y="670"/>
                  </a:cubicBezTo>
                  <a:cubicBezTo>
                    <a:pt x="1248" y="662"/>
                    <a:pt x="1261" y="655"/>
                    <a:pt x="1266" y="651"/>
                  </a:cubicBezTo>
                  <a:cubicBezTo>
                    <a:pt x="1271" y="647"/>
                    <a:pt x="1265" y="646"/>
                    <a:pt x="1277" y="641"/>
                  </a:cubicBezTo>
                  <a:cubicBezTo>
                    <a:pt x="1289" y="636"/>
                    <a:pt x="1294" y="633"/>
                    <a:pt x="1300" y="631"/>
                  </a:cubicBezTo>
                  <a:cubicBezTo>
                    <a:pt x="1305" y="628"/>
                    <a:pt x="1323" y="627"/>
                    <a:pt x="1326" y="623"/>
                  </a:cubicBezTo>
                  <a:cubicBezTo>
                    <a:pt x="1328" y="620"/>
                    <a:pt x="1325" y="614"/>
                    <a:pt x="1331" y="611"/>
                  </a:cubicBezTo>
                  <a:cubicBezTo>
                    <a:pt x="1338" y="608"/>
                    <a:pt x="1346" y="602"/>
                    <a:pt x="1351" y="602"/>
                  </a:cubicBezTo>
                  <a:cubicBezTo>
                    <a:pt x="1357" y="602"/>
                    <a:pt x="1366" y="600"/>
                    <a:pt x="1373" y="600"/>
                  </a:cubicBezTo>
                  <a:cubicBezTo>
                    <a:pt x="1380" y="601"/>
                    <a:pt x="1386" y="602"/>
                    <a:pt x="1389" y="602"/>
                  </a:cubicBezTo>
                  <a:cubicBezTo>
                    <a:pt x="1392" y="602"/>
                    <a:pt x="1398" y="599"/>
                    <a:pt x="1402" y="600"/>
                  </a:cubicBezTo>
                  <a:cubicBezTo>
                    <a:pt x="1406" y="601"/>
                    <a:pt x="1413" y="607"/>
                    <a:pt x="1418" y="604"/>
                  </a:cubicBezTo>
                  <a:cubicBezTo>
                    <a:pt x="1423" y="601"/>
                    <a:pt x="1420" y="598"/>
                    <a:pt x="1429" y="600"/>
                  </a:cubicBezTo>
                  <a:cubicBezTo>
                    <a:pt x="1438" y="602"/>
                    <a:pt x="1436" y="600"/>
                    <a:pt x="1445" y="603"/>
                  </a:cubicBezTo>
                  <a:cubicBezTo>
                    <a:pt x="1455" y="606"/>
                    <a:pt x="1458" y="608"/>
                    <a:pt x="1467" y="604"/>
                  </a:cubicBezTo>
                  <a:cubicBezTo>
                    <a:pt x="1476" y="601"/>
                    <a:pt x="1474" y="601"/>
                    <a:pt x="1481" y="600"/>
                  </a:cubicBezTo>
                  <a:cubicBezTo>
                    <a:pt x="1489" y="600"/>
                    <a:pt x="1486" y="604"/>
                    <a:pt x="1497" y="598"/>
                  </a:cubicBezTo>
                  <a:cubicBezTo>
                    <a:pt x="1507" y="591"/>
                    <a:pt x="1500" y="593"/>
                    <a:pt x="1514" y="587"/>
                  </a:cubicBezTo>
                  <a:cubicBezTo>
                    <a:pt x="1527" y="581"/>
                    <a:pt x="1518" y="578"/>
                    <a:pt x="1530" y="575"/>
                  </a:cubicBezTo>
                  <a:cubicBezTo>
                    <a:pt x="1543" y="573"/>
                    <a:pt x="1549" y="574"/>
                    <a:pt x="1558" y="571"/>
                  </a:cubicBezTo>
                  <a:cubicBezTo>
                    <a:pt x="1566" y="568"/>
                    <a:pt x="1570" y="571"/>
                    <a:pt x="1579" y="565"/>
                  </a:cubicBezTo>
                  <a:cubicBezTo>
                    <a:pt x="1589" y="559"/>
                    <a:pt x="1596" y="558"/>
                    <a:pt x="1602" y="552"/>
                  </a:cubicBezTo>
                  <a:cubicBezTo>
                    <a:pt x="1608" y="545"/>
                    <a:pt x="1607" y="546"/>
                    <a:pt x="1604" y="543"/>
                  </a:cubicBezTo>
                  <a:cubicBezTo>
                    <a:pt x="1601" y="541"/>
                    <a:pt x="1595" y="541"/>
                    <a:pt x="1602" y="536"/>
                  </a:cubicBezTo>
                  <a:cubicBezTo>
                    <a:pt x="1608" y="532"/>
                    <a:pt x="1609" y="530"/>
                    <a:pt x="1608" y="529"/>
                  </a:cubicBezTo>
                  <a:cubicBezTo>
                    <a:pt x="1607" y="528"/>
                    <a:pt x="1604" y="531"/>
                    <a:pt x="1608" y="526"/>
                  </a:cubicBezTo>
                  <a:close/>
                  <a:moveTo>
                    <a:pt x="476" y="212"/>
                  </a:moveTo>
                  <a:cubicBezTo>
                    <a:pt x="484" y="211"/>
                    <a:pt x="490" y="211"/>
                    <a:pt x="492" y="208"/>
                  </a:cubicBezTo>
                  <a:cubicBezTo>
                    <a:pt x="495" y="204"/>
                    <a:pt x="494" y="205"/>
                    <a:pt x="500" y="203"/>
                  </a:cubicBezTo>
                  <a:cubicBezTo>
                    <a:pt x="507" y="200"/>
                    <a:pt x="501" y="198"/>
                    <a:pt x="512" y="196"/>
                  </a:cubicBezTo>
                  <a:cubicBezTo>
                    <a:pt x="523" y="194"/>
                    <a:pt x="515" y="195"/>
                    <a:pt x="525" y="194"/>
                  </a:cubicBezTo>
                  <a:cubicBezTo>
                    <a:pt x="536" y="193"/>
                    <a:pt x="540" y="189"/>
                    <a:pt x="531" y="188"/>
                  </a:cubicBezTo>
                  <a:cubicBezTo>
                    <a:pt x="522" y="186"/>
                    <a:pt x="520" y="188"/>
                    <a:pt x="512" y="190"/>
                  </a:cubicBezTo>
                  <a:cubicBezTo>
                    <a:pt x="505" y="192"/>
                    <a:pt x="512" y="194"/>
                    <a:pt x="500" y="191"/>
                  </a:cubicBezTo>
                  <a:cubicBezTo>
                    <a:pt x="487" y="189"/>
                    <a:pt x="484" y="193"/>
                    <a:pt x="477" y="194"/>
                  </a:cubicBezTo>
                  <a:cubicBezTo>
                    <a:pt x="470" y="195"/>
                    <a:pt x="461" y="193"/>
                    <a:pt x="468" y="189"/>
                  </a:cubicBezTo>
                  <a:cubicBezTo>
                    <a:pt x="474" y="185"/>
                    <a:pt x="476" y="185"/>
                    <a:pt x="485" y="185"/>
                  </a:cubicBezTo>
                  <a:cubicBezTo>
                    <a:pt x="493" y="186"/>
                    <a:pt x="500" y="183"/>
                    <a:pt x="506" y="182"/>
                  </a:cubicBezTo>
                  <a:cubicBezTo>
                    <a:pt x="511" y="181"/>
                    <a:pt x="514" y="179"/>
                    <a:pt x="519" y="181"/>
                  </a:cubicBezTo>
                  <a:cubicBezTo>
                    <a:pt x="528" y="180"/>
                    <a:pt x="526" y="181"/>
                    <a:pt x="534" y="178"/>
                  </a:cubicBezTo>
                  <a:cubicBezTo>
                    <a:pt x="542" y="176"/>
                    <a:pt x="540" y="177"/>
                    <a:pt x="546" y="175"/>
                  </a:cubicBezTo>
                  <a:cubicBezTo>
                    <a:pt x="552" y="174"/>
                    <a:pt x="560" y="172"/>
                    <a:pt x="568" y="172"/>
                  </a:cubicBezTo>
                  <a:cubicBezTo>
                    <a:pt x="577" y="171"/>
                    <a:pt x="573" y="173"/>
                    <a:pt x="581" y="172"/>
                  </a:cubicBezTo>
                  <a:cubicBezTo>
                    <a:pt x="589" y="171"/>
                    <a:pt x="595" y="167"/>
                    <a:pt x="597" y="170"/>
                  </a:cubicBezTo>
                  <a:cubicBezTo>
                    <a:pt x="599" y="172"/>
                    <a:pt x="600" y="176"/>
                    <a:pt x="592" y="177"/>
                  </a:cubicBezTo>
                  <a:cubicBezTo>
                    <a:pt x="584" y="177"/>
                    <a:pt x="580" y="179"/>
                    <a:pt x="576" y="180"/>
                  </a:cubicBezTo>
                  <a:cubicBezTo>
                    <a:pt x="573" y="181"/>
                    <a:pt x="560" y="180"/>
                    <a:pt x="569" y="184"/>
                  </a:cubicBezTo>
                  <a:cubicBezTo>
                    <a:pt x="578" y="188"/>
                    <a:pt x="578" y="188"/>
                    <a:pt x="587" y="187"/>
                  </a:cubicBezTo>
                  <a:cubicBezTo>
                    <a:pt x="595" y="186"/>
                    <a:pt x="598" y="186"/>
                    <a:pt x="603" y="183"/>
                  </a:cubicBezTo>
                  <a:cubicBezTo>
                    <a:pt x="608" y="180"/>
                    <a:pt x="622" y="171"/>
                    <a:pt x="619" y="178"/>
                  </a:cubicBezTo>
                  <a:cubicBezTo>
                    <a:pt x="616" y="185"/>
                    <a:pt x="619" y="184"/>
                    <a:pt x="611" y="188"/>
                  </a:cubicBezTo>
                  <a:cubicBezTo>
                    <a:pt x="604" y="191"/>
                    <a:pt x="598" y="194"/>
                    <a:pt x="596" y="197"/>
                  </a:cubicBezTo>
                  <a:cubicBezTo>
                    <a:pt x="595" y="199"/>
                    <a:pt x="586" y="205"/>
                    <a:pt x="580" y="202"/>
                  </a:cubicBezTo>
                  <a:cubicBezTo>
                    <a:pt x="575" y="200"/>
                    <a:pt x="570" y="196"/>
                    <a:pt x="562" y="198"/>
                  </a:cubicBezTo>
                  <a:cubicBezTo>
                    <a:pt x="555" y="199"/>
                    <a:pt x="550" y="202"/>
                    <a:pt x="551" y="205"/>
                  </a:cubicBezTo>
                  <a:cubicBezTo>
                    <a:pt x="553" y="208"/>
                    <a:pt x="548" y="212"/>
                    <a:pt x="543" y="213"/>
                  </a:cubicBezTo>
                  <a:cubicBezTo>
                    <a:pt x="537" y="214"/>
                    <a:pt x="525" y="220"/>
                    <a:pt x="518" y="222"/>
                  </a:cubicBezTo>
                  <a:cubicBezTo>
                    <a:pt x="510" y="224"/>
                    <a:pt x="501" y="224"/>
                    <a:pt x="504" y="220"/>
                  </a:cubicBezTo>
                  <a:cubicBezTo>
                    <a:pt x="508" y="217"/>
                    <a:pt x="517" y="218"/>
                    <a:pt x="523" y="214"/>
                  </a:cubicBezTo>
                  <a:cubicBezTo>
                    <a:pt x="529" y="211"/>
                    <a:pt x="537" y="207"/>
                    <a:pt x="537" y="205"/>
                  </a:cubicBezTo>
                  <a:cubicBezTo>
                    <a:pt x="536" y="203"/>
                    <a:pt x="533" y="202"/>
                    <a:pt x="526" y="206"/>
                  </a:cubicBezTo>
                  <a:cubicBezTo>
                    <a:pt x="519" y="210"/>
                    <a:pt x="503" y="214"/>
                    <a:pt x="499" y="215"/>
                  </a:cubicBezTo>
                  <a:cubicBezTo>
                    <a:pt x="494" y="216"/>
                    <a:pt x="488" y="217"/>
                    <a:pt x="483" y="216"/>
                  </a:cubicBezTo>
                  <a:cubicBezTo>
                    <a:pt x="478" y="215"/>
                    <a:pt x="467" y="214"/>
                    <a:pt x="476" y="212"/>
                  </a:cubicBezTo>
                  <a:close/>
                  <a:moveTo>
                    <a:pt x="679" y="279"/>
                  </a:moveTo>
                  <a:cubicBezTo>
                    <a:pt x="674" y="276"/>
                    <a:pt x="671" y="275"/>
                    <a:pt x="661" y="279"/>
                  </a:cubicBezTo>
                  <a:cubicBezTo>
                    <a:pt x="651" y="282"/>
                    <a:pt x="647" y="288"/>
                    <a:pt x="632" y="292"/>
                  </a:cubicBezTo>
                  <a:cubicBezTo>
                    <a:pt x="616" y="296"/>
                    <a:pt x="616" y="301"/>
                    <a:pt x="605" y="303"/>
                  </a:cubicBezTo>
                  <a:cubicBezTo>
                    <a:pt x="593" y="305"/>
                    <a:pt x="585" y="306"/>
                    <a:pt x="577" y="308"/>
                  </a:cubicBezTo>
                  <a:cubicBezTo>
                    <a:pt x="570" y="309"/>
                    <a:pt x="572" y="310"/>
                    <a:pt x="564" y="313"/>
                  </a:cubicBezTo>
                  <a:cubicBezTo>
                    <a:pt x="555" y="317"/>
                    <a:pt x="553" y="319"/>
                    <a:pt x="540" y="322"/>
                  </a:cubicBezTo>
                  <a:cubicBezTo>
                    <a:pt x="528" y="324"/>
                    <a:pt x="519" y="327"/>
                    <a:pt x="511" y="324"/>
                  </a:cubicBezTo>
                  <a:cubicBezTo>
                    <a:pt x="503" y="322"/>
                    <a:pt x="486" y="318"/>
                    <a:pt x="487" y="315"/>
                  </a:cubicBezTo>
                  <a:cubicBezTo>
                    <a:pt x="487" y="312"/>
                    <a:pt x="490" y="312"/>
                    <a:pt x="496" y="313"/>
                  </a:cubicBezTo>
                  <a:cubicBezTo>
                    <a:pt x="504" y="312"/>
                    <a:pt x="503" y="311"/>
                    <a:pt x="514" y="311"/>
                  </a:cubicBezTo>
                  <a:cubicBezTo>
                    <a:pt x="525" y="311"/>
                    <a:pt x="532" y="306"/>
                    <a:pt x="533" y="304"/>
                  </a:cubicBezTo>
                  <a:cubicBezTo>
                    <a:pt x="534" y="302"/>
                    <a:pt x="543" y="303"/>
                    <a:pt x="549" y="301"/>
                  </a:cubicBezTo>
                  <a:cubicBezTo>
                    <a:pt x="555" y="298"/>
                    <a:pt x="560" y="298"/>
                    <a:pt x="558" y="292"/>
                  </a:cubicBezTo>
                  <a:cubicBezTo>
                    <a:pt x="557" y="286"/>
                    <a:pt x="562" y="287"/>
                    <a:pt x="558" y="282"/>
                  </a:cubicBezTo>
                  <a:cubicBezTo>
                    <a:pt x="555" y="277"/>
                    <a:pt x="551" y="274"/>
                    <a:pt x="555" y="274"/>
                  </a:cubicBezTo>
                  <a:cubicBezTo>
                    <a:pt x="558" y="274"/>
                    <a:pt x="562" y="275"/>
                    <a:pt x="571" y="279"/>
                  </a:cubicBezTo>
                  <a:cubicBezTo>
                    <a:pt x="581" y="282"/>
                    <a:pt x="581" y="283"/>
                    <a:pt x="582" y="287"/>
                  </a:cubicBezTo>
                  <a:cubicBezTo>
                    <a:pt x="582" y="291"/>
                    <a:pt x="586" y="294"/>
                    <a:pt x="590" y="294"/>
                  </a:cubicBezTo>
                  <a:cubicBezTo>
                    <a:pt x="595" y="293"/>
                    <a:pt x="605" y="293"/>
                    <a:pt x="610" y="291"/>
                  </a:cubicBezTo>
                  <a:cubicBezTo>
                    <a:pt x="616" y="288"/>
                    <a:pt x="627" y="288"/>
                    <a:pt x="634" y="282"/>
                  </a:cubicBezTo>
                  <a:cubicBezTo>
                    <a:pt x="641" y="277"/>
                    <a:pt x="646" y="274"/>
                    <a:pt x="654" y="274"/>
                  </a:cubicBezTo>
                  <a:cubicBezTo>
                    <a:pt x="662" y="274"/>
                    <a:pt x="691" y="266"/>
                    <a:pt x="688" y="272"/>
                  </a:cubicBezTo>
                  <a:cubicBezTo>
                    <a:pt x="686" y="279"/>
                    <a:pt x="683" y="282"/>
                    <a:pt x="679" y="279"/>
                  </a:cubicBezTo>
                  <a:close/>
                  <a:moveTo>
                    <a:pt x="724" y="529"/>
                  </a:moveTo>
                  <a:cubicBezTo>
                    <a:pt x="722" y="536"/>
                    <a:pt x="719" y="549"/>
                    <a:pt x="718" y="556"/>
                  </a:cubicBezTo>
                  <a:cubicBezTo>
                    <a:pt x="718" y="563"/>
                    <a:pt x="714" y="564"/>
                    <a:pt x="715" y="567"/>
                  </a:cubicBezTo>
                  <a:cubicBezTo>
                    <a:pt x="717" y="571"/>
                    <a:pt x="718" y="579"/>
                    <a:pt x="713" y="583"/>
                  </a:cubicBezTo>
                  <a:cubicBezTo>
                    <a:pt x="708" y="587"/>
                    <a:pt x="700" y="596"/>
                    <a:pt x="695" y="598"/>
                  </a:cubicBezTo>
                  <a:cubicBezTo>
                    <a:pt x="691" y="599"/>
                    <a:pt x="683" y="601"/>
                    <a:pt x="689" y="591"/>
                  </a:cubicBezTo>
                  <a:cubicBezTo>
                    <a:pt x="695" y="581"/>
                    <a:pt x="703" y="580"/>
                    <a:pt x="706" y="575"/>
                  </a:cubicBezTo>
                  <a:cubicBezTo>
                    <a:pt x="709" y="570"/>
                    <a:pt x="712" y="563"/>
                    <a:pt x="708" y="565"/>
                  </a:cubicBezTo>
                  <a:cubicBezTo>
                    <a:pt x="705" y="567"/>
                    <a:pt x="698" y="571"/>
                    <a:pt x="702" y="564"/>
                  </a:cubicBezTo>
                  <a:cubicBezTo>
                    <a:pt x="705" y="556"/>
                    <a:pt x="709" y="550"/>
                    <a:pt x="705" y="551"/>
                  </a:cubicBezTo>
                  <a:cubicBezTo>
                    <a:pt x="700" y="553"/>
                    <a:pt x="698" y="565"/>
                    <a:pt x="695" y="558"/>
                  </a:cubicBezTo>
                  <a:cubicBezTo>
                    <a:pt x="692" y="552"/>
                    <a:pt x="695" y="546"/>
                    <a:pt x="693" y="541"/>
                  </a:cubicBezTo>
                  <a:cubicBezTo>
                    <a:pt x="690" y="536"/>
                    <a:pt x="685" y="533"/>
                    <a:pt x="689" y="531"/>
                  </a:cubicBezTo>
                  <a:cubicBezTo>
                    <a:pt x="693" y="528"/>
                    <a:pt x="697" y="529"/>
                    <a:pt x="694" y="527"/>
                  </a:cubicBezTo>
                  <a:cubicBezTo>
                    <a:pt x="691" y="525"/>
                    <a:pt x="687" y="524"/>
                    <a:pt x="689" y="521"/>
                  </a:cubicBezTo>
                  <a:cubicBezTo>
                    <a:pt x="693" y="516"/>
                    <a:pt x="703" y="504"/>
                    <a:pt x="710" y="504"/>
                  </a:cubicBezTo>
                  <a:cubicBezTo>
                    <a:pt x="717" y="504"/>
                    <a:pt x="729" y="504"/>
                    <a:pt x="729" y="511"/>
                  </a:cubicBezTo>
                  <a:cubicBezTo>
                    <a:pt x="729" y="518"/>
                    <a:pt x="726" y="522"/>
                    <a:pt x="724" y="5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5" name="Freeform 1017">
              <a:extLst>
                <a:ext uri="{FF2B5EF4-FFF2-40B4-BE49-F238E27FC236}">
                  <a16:creationId xmlns:a16="http://schemas.microsoft.com/office/drawing/2014/main" id="{C33CC5C2-1058-46A5-88D8-7A9B4D8D1B82}"/>
                </a:ext>
              </a:extLst>
            </p:cNvPr>
            <p:cNvSpPr>
              <a:spLocks/>
            </p:cNvSpPr>
            <p:nvPr/>
          </p:nvSpPr>
          <p:spPr bwMode="auto">
            <a:xfrm>
              <a:off x="613845" y="2333089"/>
              <a:ext cx="69767" cy="85714"/>
            </a:xfrm>
            <a:custGeom>
              <a:avLst/>
              <a:gdLst>
                <a:gd name="T0" fmla="*/ 18 w 57"/>
                <a:gd name="T1" fmla="*/ 7 h 73"/>
                <a:gd name="T2" fmla="*/ 6 w 57"/>
                <a:gd name="T3" fmla="*/ 39 h 73"/>
                <a:gd name="T4" fmla="*/ 6 w 57"/>
                <a:gd name="T5" fmla="*/ 62 h 73"/>
                <a:gd name="T6" fmla="*/ 14 w 57"/>
                <a:gd name="T7" fmla="*/ 53 h 73"/>
                <a:gd name="T8" fmla="*/ 25 w 57"/>
                <a:gd name="T9" fmla="*/ 26 h 73"/>
                <a:gd name="T10" fmla="*/ 42 w 57"/>
                <a:gd name="T11" fmla="*/ 12 h 73"/>
                <a:gd name="T12" fmla="*/ 46 w 57"/>
                <a:gd name="T13" fmla="*/ 3 h 73"/>
                <a:gd name="T14" fmla="*/ 31 w 57"/>
                <a:gd name="T15" fmla="*/ 6 h 73"/>
                <a:gd name="T16" fmla="*/ 27 w 57"/>
                <a:gd name="T17" fmla="*/ 2 h 73"/>
                <a:gd name="T18" fmla="*/ 18 w 57"/>
                <a:gd name="T1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18" y="7"/>
                  </a:moveTo>
                  <a:cubicBezTo>
                    <a:pt x="3" y="25"/>
                    <a:pt x="6" y="32"/>
                    <a:pt x="6" y="39"/>
                  </a:cubicBezTo>
                  <a:cubicBezTo>
                    <a:pt x="6" y="47"/>
                    <a:pt x="0" y="59"/>
                    <a:pt x="6" y="62"/>
                  </a:cubicBezTo>
                  <a:cubicBezTo>
                    <a:pt x="12" y="65"/>
                    <a:pt x="7" y="73"/>
                    <a:pt x="14" y="53"/>
                  </a:cubicBezTo>
                  <a:cubicBezTo>
                    <a:pt x="21" y="34"/>
                    <a:pt x="11" y="34"/>
                    <a:pt x="25" y="26"/>
                  </a:cubicBezTo>
                  <a:cubicBezTo>
                    <a:pt x="39" y="19"/>
                    <a:pt x="40" y="12"/>
                    <a:pt x="42" y="12"/>
                  </a:cubicBezTo>
                  <a:cubicBezTo>
                    <a:pt x="44" y="11"/>
                    <a:pt x="57" y="0"/>
                    <a:pt x="46" y="3"/>
                  </a:cubicBezTo>
                  <a:cubicBezTo>
                    <a:pt x="36" y="6"/>
                    <a:pt x="31" y="6"/>
                    <a:pt x="31" y="6"/>
                  </a:cubicBezTo>
                  <a:cubicBezTo>
                    <a:pt x="27" y="2"/>
                    <a:pt x="27" y="2"/>
                    <a:pt x="27" y="2"/>
                  </a:cubicBezTo>
                  <a:lnTo>
                    <a:pt x="18" y="7"/>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6" name="Freeform 1018">
              <a:extLst>
                <a:ext uri="{FF2B5EF4-FFF2-40B4-BE49-F238E27FC236}">
                  <a16:creationId xmlns:a16="http://schemas.microsoft.com/office/drawing/2014/main" id="{291B2ECB-4416-434D-BC69-C274CEEC6256}"/>
                </a:ext>
              </a:extLst>
            </p:cNvPr>
            <p:cNvSpPr>
              <a:spLocks/>
            </p:cNvSpPr>
            <p:nvPr/>
          </p:nvSpPr>
          <p:spPr bwMode="auto">
            <a:xfrm>
              <a:off x="655706" y="2440730"/>
              <a:ext cx="89701" cy="83721"/>
            </a:xfrm>
            <a:custGeom>
              <a:avLst/>
              <a:gdLst>
                <a:gd name="T0" fmla="*/ 7 w 75"/>
                <a:gd name="T1" fmla="*/ 4 h 70"/>
                <a:gd name="T2" fmla="*/ 5 w 75"/>
                <a:gd name="T3" fmla="*/ 15 h 70"/>
                <a:gd name="T4" fmla="*/ 7 w 75"/>
                <a:gd name="T5" fmla="*/ 20 h 70"/>
                <a:gd name="T6" fmla="*/ 9 w 75"/>
                <a:gd name="T7" fmla="*/ 23 h 70"/>
                <a:gd name="T8" fmla="*/ 18 w 75"/>
                <a:gd name="T9" fmla="*/ 25 h 70"/>
                <a:gd name="T10" fmla="*/ 19 w 75"/>
                <a:gd name="T11" fmla="*/ 30 h 70"/>
                <a:gd name="T12" fmla="*/ 18 w 75"/>
                <a:gd name="T13" fmla="*/ 34 h 70"/>
                <a:gd name="T14" fmla="*/ 22 w 75"/>
                <a:gd name="T15" fmla="*/ 40 h 70"/>
                <a:gd name="T16" fmla="*/ 23 w 75"/>
                <a:gd name="T17" fmla="*/ 45 h 70"/>
                <a:gd name="T18" fmla="*/ 28 w 75"/>
                <a:gd name="T19" fmla="*/ 48 h 70"/>
                <a:gd name="T20" fmla="*/ 32 w 75"/>
                <a:gd name="T21" fmla="*/ 54 h 70"/>
                <a:gd name="T22" fmla="*/ 42 w 75"/>
                <a:gd name="T23" fmla="*/ 57 h 70"/>
                <a:gd name="T24" fmla="*/ 45 w 75"/>
                <a:gd name="T25" fmla="*/ 67 h 70"/>
                <a:gd name="T26" fmla="*/ 57 w 75"/>
                <a:gd name="T27" fmla="*/ 70 h 70"/>
                <a:gd name="T28" fmla="*/ 68 w 75"/>
                <a:gd name="T29" fmla="*/ 67 h 70"/>
                <a:gd name="T30" fmla="*/ 73 w 75"/>
                <a:gd name="T31" fmla="*/ 61 h 70"/>
                <a:gd name="T32" fmla="*/ 67 w 75"/>
                <a:gd name="T33" fmla="*/ 50 h 70"/>
                <a:gd name="T34" fmla="*/ 63 w 75"/>
                <a:gd name="T35" fmla="*/ 42 h 70"/>
                <a:gd name="T36" fmla="*/ 59 w 75"/>
                <a:gd name="T37" fmla="*/ 33 h 70"/>
                <a:gd name="T38" fmla="*/ 56 w 75"/>
                <a:gd name="T39" fmla="*/ 19 h 70"/>
                <a:gd name="T40" fmla="*/ 44 w 75"/>
                <a:gd name="T41" fmla="*/ 13 h 70"/>
                <a:gd name="T42" fmla="*/ 34 w 75"/>
                <a:gd name="T43" fmla="*/ 11 h 70"/>
                <a:gd name="T44" fmla="*/ 24 w 75"/>
                <a:gd name="T45" fmla="*/ 8 h 70"/>
                <a:gd name="T46" fmla="*/ 13 w 75"/>
                <a:gd name="T47" fmla="*/ 3 h 70"/>
                <a:gd name="T48" fmla="*/ 7 w 75"/>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0">
                  <a:moveTo>
                    <a:pt x="7" y="4"/>
                  </a:moveTo>
                  <a:cubicBezTo>
                    <a:pt x="4" y="10"/>
                    <a:pt x="2" y="14"/>
                    <a:pt x="5" y="15"/>
                  </a:cubicBezTo>
                  <a:cubicBezTo>
                    <a:pt x="9" y="16"/>
                    <a:pt x="5" y="18"/>
                    <a:pt x="7" y="20"/>
                  </a:cubicBezTo>
                  <a:cubicBezTo>
                    <a:pt x="10" y="21"/>
                    <a:pt x="0" y="22"/>
                    <a:pt x="9" y="23"/>
                  </a:cubicBezTo>
                  <a:cubicBezTo>
                    <a:pt x="18" y="25"/>
                    <a:pt x="13" y="23"/>
                    <a:pt x="18" y="25"/>
                  </a:cubicBezTo>
                  <a:cubicBezTo>
                    <a:pt x="22" y="27"/>
                    <a:pt x="15" y="28"/>
                    <a:pt x="19" y="30"/>
                  </a:cubicBezTo>
                  <a:cubicBezTo>
                    <a:pt x="23" y="32"/>
                    <a:pt x="13" y="31"/>
                    <a:pt x="18" y="34"/>
                  </a:cubicBezTo>
                  <a:cubicBezTo>
                    <a:pt x="23" y="36"/>
                    <a:pt x="20" y="39"/>
                    <a:pt x="22" y="40"/>
                  </a:cubicBezTo>
                  <a:cubicBezTo>
                    <a:pt x="24" y="41"/>
                    <a:pt x="19" y="44"/>
                    <a:pt x="23" y="45"/>
                  </a:cubicBezTo>
                  <a:cubicBezTo>
                    <a:pt x="28" y="47"/>
                    <a:pt x="24" y="48"/>
                    <a:pt x="28" y="48"/>
                  </a:cubicBezTo>
                  <a:cubicBezTo>
                    <a:pt x="31" y="48"/>
                    <a:pt x="29" y="53"/>
                    <a:pt x="32" y="54"/>
                  </a:cubicBezTo>
                  <a:cubicBezTo>
                    <a:pt x="36" y="55"/>
                    <a:pt x="33" y="57"/>
                    <a:pt x="42" y="57"/>
                  </a:cubicBezTo>
                  <a:cubicBezTo>
                    <a:pt x="51" y="58"/>
                    <a:pt x="36" y="66"/>
                    <a:pt x="45" y="67"/>
                  </a:cubicBezTo>
                  <a:cubicBezTo>
                    <a:pt x="53" y="68"/>
                    <a:pt x="50" y="70"/>
                    <a:pt x="57" y="70"/>
                  </a:cubicBezTo>
                  <a:cubicBezTo>
                    <a:pt x="63" y="70"/>
                    <a:pt x="65" y="69"/>
                    <a:pt x="68" y="67"/>
                  </a:cubicBezTo>
                  <a:cubicBezTo>
                    <a:pt x="71" y="65"/>
                    <a:pt x="72" y="66"/>
                    <a:pt x="73" y="61"/>
                  </a:cubicBezTo>
                  <a:cubicBezTo>
                    <a:pt x="75" y="56"/>
                    <a:pt x="72" y="53"/>
                    <a:pt x="67" y="50"/>
                  </a:cubicBezTo>
                  <a:cubicBezTo>
                    <a:pt x="63" y="47"/>
                    <a:pt x="68" y="46"/>
                    <a:pt x="63" y="42"/>
                  </a:cubicBezTo>
                  <a:cubicBezTo>
                    <a:pt x="59" y="38"/>
                    <a:pt x="60" y="41"/>
                    <a:pt x="59" y="33"/>
                  </a:cubicBezTo>
                  <a:cubicBezTo>
                    <a:pt x="58" y="25"/>
                    <a:pt x="58" y="21"/>
                    <a:pt x="56" y="19"/>
                  </a:cubicBezTo>
                  <a:cubicBezTo>
                    <a:pt x="53" y="17"/>
                    <a:pt x="48" y="13"/>
                    <a:pt x="44" y="13"/>
                  </a:cubicBezTo>
                  <a:cubicBezTo>
                    <a:pt x="40" y="13"/>
                    <a:pt x="39" y="13"/>
                    <a:pt x="34" y="11"/>
                  </a:cubicBezTo>
                  <a:cubicBezTo>
                    <a:pt x="29" y="10"/>
                    <a:pt x="28" y="8"/>
                    <a:pt x="24" y="8"/>
                  </a:cubicBezTo>
                  <a:cubicBezTo>
                    <a:pt x="21" y="7"/>
                    <a:pt x="15" y="3"/>
                    <a:pt x="13" y="3"/>
                  </a:cubicBezTo>
                  <a:cubicBezTo>
                    <a:pt x="10" y="3"/>
                    <a:pt x="5" y="0"/>
                    <a:pt x="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7" name="Freeform 1019">
              <a:extLst>
                <a:ext uri="{FF2B5EF4-FFF2-40B4-BE49-F238E27FC236}">
                  <a16:creationId xmlns:a16="http://schemas.microsoft.com/office/drawing/2014/main" id="{6F601C8D-AC9A-40BC-AEAF-DBF80C36E67B}"/>
                </a:ext>
              </a:extLst>
            </p:cNvPr>
            <p:cNvSpPr>
              <a:spLocks/>
            </p:cNvSpPr>
            <p:nvPr/>
          </p:nvSpPr>
          <p:spPr bwMode="auto">
            <a:xfrm>
              <a:off x="1728127" y="3963646"/>
              <a:ext cx="1174083" cy="1309628"/>
            </a:xfrm>
            <a:custGeom>
              <a:avLst/>
              <a:gdLst>
                <a:gd name="T0" fmla="*/ 935 w 982"/>
                <a:gd name="T1" fmla="*/ 448 h 1095"/>
                <a:gd name="T2" fmla="*/ 883 w 982"/>
                <a:gd name="T3" fmla="*/ 519 h 1095"/>
                <a:gd name="T4" fmla="*/ 883 w 982"/>
                <a:gd name="T5" fmla="*/ 619 h 1095"/>
                <a:gd name="T6" fmla="*/ 874 w 982"/>
                <a:gd name="T7" fmla="*/ 694 h 1095"/>
                <a:gd name="T8" fmla="*/ 848 w 982"/>
                <a:gd name="T9" fmla="*/ 751 h 1095"/>
                <a:gd name="T10" fmla="*/ 802 w 982"/>
                <a:gd name="T11" fmla="*/ 788 h 1095"/>
                <a:gd name="T12" fmla="*/ 758 w 982"/>
                <a:gd name="T13" fmla="*/ 806 h 1095"/>
                <a:gd name="T14" fmla="*/ 697 w 982"/>
                <a:gd name="T15" fmla="*/ 842 h 1095"/>
                <a:gd name="T16" fmla="*/ 680 w 982"/>
                <a:gd name="T17" fmla="*/ 910 h 1095"/>
                <a:gd name="T18" fmla="*/ 651 w 982"/>
                <a:gd name="T19" fmla="*/ 1001 h 1095"/>
                <a:gd name="T20" fmla="*/ 620 w 982"/>
                <a:gd name="T21" fmla="*/ 1041 h 1095"/>
                <a:gd name="T22" fmla="*/ 627 w 982"/>
                <a:gd name="T23" fmla="*/ 1012 h 1095"/>
                <a:gd name="T24" fmla="*/ 611 w 982"/>
                <a:gd name="T25" fmla="*/ 1071 h 1095"/>
                <a:gd name="T26" fmla="*/ 586 w 982"/>
                <a:gd name="T27" fmla="*/ 1056 h 1095"/>
                <a:gd name="T28" fmla="*/ 518 w 982"/>
                <a:gd name="T29" fmla="*/ 1016 h 1095"/>
                <a:gd name="T30" fmla="*/ 490 w 982"/>
                <a:gd name="T31" fmla="*/ 974 h 1095"/>
                <a:gd name="T32" fmla="*/ 551 w 982"/>
                <a:gd name="T33" fmla="*/ 902 h 1095"/>
                <a:gd name="T34" fmla="*/ 530 w 982"/>
                <a:gd name="T35" fmla="*/ 844 h 1095"/>
                <a:gd name="T36" fmla="*/ 490 w 982"/>
                <a:gd name="T37" fmla="*/ 778 h 1095"/>
                <a:gd name="T38" fmla="*/ 432 w 982"/>
                <a:gd name="T39" fmla="*/ 736 h 1095"/>
                <a:gd name="T40" fmla="*/ 432 w 982"/>
                <a:gd name="T41" fmla="*/ 655 h 1095"/>
                <a:gd name="T42" fmla="*/ 364 w 982"/>
                <a:gd name="T43" fmla="*/ 603 h 1095"/>
                <a:gd name="T44" fmla="*/ 343 w 982"/>
                <a:gd name="T45" fmla="*/ 533 h 1095"/>
                <a:gd name="T46" fmla="*/ 247 w 982"/>
                <a:gd name="T47" fmla="*/ 492 h 1095"/>
                <a:gd name="T48" fmla="*/ 198 w 982"/>
                <a:gd name="T49" fmla="*/ 425 h 1095"/>
                <a:gd name="T50" fmla="*/ 109 w 982"/>
                <a:gd name="T51" fmla="*/ 455 h 1095"/>
                <a:gd name="T52" fmla="*/ 29 w 982"/>
                <a:gd name="T53" fmla="*/ 415 h 1095"/>
                <a:gd name="T54" fmla="*/ 20 w 982"/>
                <a:gd name="T55" fmla="*/ 332 h 1095"/>
                <a:gd name="T56" fmla="*/ 68 w 982"/>
                <a:gd name="T57" fmla="*/ 271 h 1095"/>
                <a:gd name="T58" fmla="*/ 103 w 982"/>
                <a:gd name="T59" fmla="*/ 253 h 1095"/>
                <a:gd name="T60" fmla="*/ 104 w 982"/>
                <a:gd name="T61" fmla="*/ 162 h 1095"/>
                <a:gd name="T62" fmla="*/ 99 w 982"/>
                <a:gd name="T63" fmla="*/ 114 h 1095"/>
                <a:gd name="T64" fmla="*/ 164 w 982"/>
                <a:gd name="T65" fmla="*/ 90 h 1095"/>
                <a:gd name="T66" fmla="*/ 196 w 982"/>
                <a:gd name="T67" fmla="*/ 126 h 1095"/>
                <a:gd name="T68" fmla="*/ 243 w 982"/>
                <a:gd name="T69" fmla="*/ 100 h 1095"/>
                <a:gd name="T70" fmla="*/ 240 w 982"/>
                <a:gd name="T71" fmla="*/ 47 h 1095"/>
                <a:gd name="T72" fmla="*/ 271 w 982"/>
                <a:gd name="T73" fmla="*/ 44 h 1095"/>
                <a:gd name="T74" fmla="*/ 331 w 982"/>
                <a:gd name="T75" fmla="*/ 14 h 1095"/>
                <a:gd name="T76" fmla="*/ 355 w 982"/>
                <a:gd name="T77" fmla="*/ 27 h 1095"/>
                <a:gd name="T78" fmla="*/ 354 w 982"/>
                <a:gd name="T79" fmla="*/ 91 h 1095"/>
                <a:gd name="T80" fmla="*/ 405 w 982"/>
                <a:gd name="T81" fmla="*/ 99 h 1095"/>
                <a:gd name="T82" fmla="*/ 444 w 982"/>
                <a:gd name="T83" fmla="*/ 83 h 1095"/>
                <a:gd name="T84" fmla="*/ 512 w 982"/>
                <a:gd name="T85" fmla="*/ 85 h 1095"/>
                <a:gd name="T86" fmla="*/ 558 w 982"/>
                <a:gd name="T87" fmla="*/ 31 h 1095"/>
                <a:gd name="T88" fmla="*/ 601 w 982"/>
                <a:gd name="T89" fmla="*/ 112 h 1095"/>
                <a:gd name="T90" fmla="*/ 565 w 982"/>
                <a:gd name="T91" fmla="*/ 173 h 1095"/>
                <a:gd name="T92" fmla="*/ 634 w 982"/>
                <a:gd name="T93" fmla="*/ 155 h 1095"/>
                <a:gd name="T94" fmla="*/ 624 w 982"/>
                <a:gd name="T95" fmla="*/ 198 h 1095"/>
                <a:gd name="T96" fmla="*/ 666 w 982"/>
                <a:gd name="T97" fmla="*/ 168 h 1095"/>
                <a:gd name="T98" fmla="*/ 712 w 982"/>
                <a:gd name="T99" fmla="*/ 190 h 1095"/>
                <a:gd name="T100" fmla="*/ 738 w 982"/>
                <a:gd name="T101" fmla="*/ 217 h 1095"/>
                <a:gd name="T102" fmla="*/ 825 w 982"/>
                <a:gd name="T103" fmla="*/ 228 h 1095"/>
                <a:gd name="T104" fmla="*/ 936 w 982"/>
                <a:gd name="T105" fmla="*/ 293 h 1095"/>
                <a:gd name="T106" fmla="*/ 979 w 982"/>
                <a:gd name="T107" fmla="*/ 37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1095">
                  <a:moveTo>
                    <a:pt x="979" y="370"/>
                  </a:moveTo>
                  <a:cubicBezTo>
                    <a:pt x="979" y="373"/>
                    <a:pt x="980" y="386"/>
                    <a:pt x="977" y="392"/>
                  </a:cubicBezTo>
                  <a:cubicBezTo>
                    <a:pt x="974" y="398"/>
                    <a:pt x="972" y="404"/>
                    <a:pt x="965" y="411"/>
                  </a:cubicBezTo>
                  <a:cubicBezTo>
                    <a:pt x="959" y="418"/>
                    <a:pt x="962" y="417"/>
                    <a:pt x="955" y="427"/>
                  </a:cubicBezTo>
                  <a:cubicBezTo>
                    <a:pt x="948" y="436"/>
                    <a:pt x="953" y="432"/>
                    <a:pt x="949" y="438"/>
                  </a:cubicBezTo>
                  <a:cubicBezTo>
                    <a:pt x="945" y="443"/>
                    <a:pt x="939" y="448"/>
                    <a:pt x="935" y="448"/>
                  </a:cubicBezTo>
                  <a:cubicBezTo>
                    <a:pt x="931" y="449"/>
                    <a:pt x="929" y="456"/>
                    <a:pt x="924" y="461"/>
                  </a:cubicBezTo>
                  <a:cubicBezTo>
                    <a:pt x="920" y="465"/>
                    <a:pt x="921" y="470"/>
                    <a:pt x="917" y="476"/>
                  </a:cubicBezTo>
                  <a:cubicBezTo>
                    <a:pt x="913" y="482"/>
                    <a:pt x="914" y="489"/>
                    <a:pt x="910" y="495"/>
                  </a:cubicBezTo>
                  <a:cubicBezTo>
                    <a:pt x="907" y="501"/>
                    <a:pt x="904" y="503"/>
                    <a:pt x="901" y="511"/>
                  </a:cubicBezTo>
                  <a:cubicBezTo>
                    <a:pt x="898" y="520"/>
                    <a:pt x="894" y="512"/>
                    <a:pt x="889" y="506"/>
                  </a:cubicBezTo>
                  <a:cubicBezTo>
                    <a:pt x="883" y="500"/>
                    <a:pt x="888" y="516"/>
                    <a:pt x="883" y="519"/>
                  </a:cubicBezTo>
                  <a:cubicBezTo>
                    <a:pt x="878" y="521"/>
                    <a:pt x="881" y="526"/>
                    <a:pt x="881" y="531"/>
                  </a:cubicBezTo>
                  <a:cubicBezTo>
                    <a:pt x="880" y="537"/>
                    <a:pt x="883" y="538"/>
                    <a:pt x="884" y="545"/>
                  </a:cubicBezTo>
                  <a:cubicBezTo>
                    <a:pt x="885" y="553"/>
                    <a:pt x="883" y="553"/>
                    <a:pt x="882" y="561"/>
                  </a:cubicBezTo>
                  <a:cubicBezTo>
                    <a:pt x="881" y="569"/>
                    <a:pt x="883" y="568"/>
                    <a:pt x="885" y="578"/>
                  </a:cubicBezTo>
                  <a:cubicBezTo>
                    <a:pt x="887" y="588"/>
                    <a:pt x="889" y="601"/>
                    <a:pt x="889" y="605"/>
                  </a:cubicBezTo>
                  <a:cubicBezTo>
                    <a:pt x="888" y="608"/>
                    <a:pt x="887" y="614"/>
                    <a:pt x="883" y="619"/>
                  </a:cubicBezTo>
                  <a:cubicBezTo>
                    <a:pt x="879" y="624"/>
                    <a:pt x="882" y="624"/>
                    <a:pt x="881" y="629"/>
                  </a:cubicBezTo>
                  <a:cubicBezTo>
                    <a:pt x="880" y="634"/>
                    <a:pt x="883" y="637"/>
                    <a:pt x="883" y="642"/>
                  </a:cubicBezTo>
                  <a:cubicBezTo>
                    <a:pt x="883" y="648"/>
                    <a:pt x="883" y="648"/>
                    <a:pt x="879" y="654"/>
                  </a:cubicBezTo>
                  <a:cubicBezTo>
                    <a:pt x="874" y="660"/>
                    <a:pt x="876" y="660"/>
                    <a:pt x="873" y="666"/>
                  </a:cubicBezTo>
                  <a:cubicBezTo>
                    <a:pt x="870" y="671"/>
                    <a:pt x="872" y="673"/>
                    <a:pt x="874" y="684"/>
                  </a:cubicBezTo>
                  <a:cubicBezTo>
                    <a:pt x="876" y="695"/>
                    <a:pt x="874" y="690"/>
                    <a:pt x="874" y="694"/>
                  </a:cubicBezTo>
                  <a:cubicBezTo>
                    <a:pt x="874" y="698"/>
                    <a:pt x="871" y="700"/>
                    <a:pt x="868" y="704"/>
                  </a:cubicBezTo>
                  <a:cubicBezTo>
                    <a:pt x="865" y="708"/>
                    <a:pt x="868" y="708"/>
                    <a:pt x="865" y="713"/>
                  </a:cubicBezTo>
                  <a:cubicBezTo>
                    <a:pt x="862" y="718"/>
                    <a:pt x="863" y="718"/>
                    <a:pt x="863" y="723"/>
                  </a:cubicBezTo>
                  <a:cubicBezTo>
                    <a:pt x="863" y="728"/>
                    <a:pt x="862" y="726"/>
                    <a:pt x="857" y="730"/>
                  </a:cubicBezTo>
                  <a:cubicBezTo>
                    <a:pt x="851" y="733"/>
                    <a:pt x="854" y="734"/>
                    <a:pt x="850" y="739"/>
                  </a:cubicBezTo>
                  <a:cubicBezTo>
                    <a:pt x="846" y="743"/>
                    <a:pt x="848" y="745"/>
                    <a:pt x="848" y="751"/>
                  </a:cubicBezTo>
                  <a:cubicBezTo>
                    <a:pt x="847" y="756"/>
                    <a:pt x="846" y="757"/>
                    <a:pt x="850" y="761"/>
                  </a:cubicBezTo>
                  <a:cubicBezTo>
                    <a:pt x="853" y="765"/>
                    <a:pt x="842" y="769"/>
                    <a:pt x="839" y="770"/>
                  </a:cubicBezTo>
                  <a:cubicBezTo>
                    <a:pt x="836" y="771"/>
                    <a:pt x="838" y="772"/>
                    <a:pt x="829" y="777"/>
                  </a:cubicBezTo>
                  <a:cubicBezTo>
                    <a:pt x="821" y="782"/>
                    <a:pt x="828" y="780"/>
                    <a:pt x="826" y="788"/>
                  </a:cubicBezTo>
                  <a:cubicBezTo>
                    <a:pt x="824" y="796"/>
                    <a:pt x="817" y="792"/>
                    <a:pt x="813" y="792"/>
                  </a:cubicBezTo>
                  <a:cubicBezTo>
                    <a:pt x="809" y="793"/>
                    <a:pt x="803" y="790"/>
                    <a:pt x="802" y="788"/>
                  </a:cubicBezTo>
                  <a:cubicBezTo>
                    <a:pt x="801" y="786"/>
                    <a:pt x="798" y="792"/>
                    <a:pt x="795" y="795"/>
                  </a:cubicBezTo>
                  <a:cubicBezTo>
                    <a:pt x="793" y="798"/>
                    <a:pt x="782" y="798"/>
                    <a:pt x="778" y="797"/>
                  </a:cubicBezTo>
                  <a:cubicBezTo>
                    <a:pt x="774" y="796"/>
                    <a:pt x="784" y="795"/>
                    <a:pt x="778" y="792"/>
                  </a:cubicBezTo>
                  <a:cubicBezTo>
                    <a:pt x="772" y="790"/>
                    <a:pt x="769" y="792"/>
                    <a:pt x="763" y="792"/>
                  </a:cubicBezTo>
                  <a:cubicBezTo>
                    <a:pt x="757" y="792"/>
                    <a:pt x="763" y="795"/>
                    <a:pt x="766" y="800"/>
                  </a:cubicBezTo>
                  <a:cubicBezTo>
                    <a:pt x="768" y="805"/>
                    <a:pt x="766" y="804"/>
                    <a:pt x="758" y="806"/>
                  </a:cubicBezTo>
                  <a:cubicBezTo>
                    <a:pt x="749" y="808"/>
                    <a:pt x="749" y="808"/>
                    <a:pt x="748" y="811"/>
                  </a:cubicBezTo>
                  <a:cubicBezTo>
                    <a:pt x="746" y="813"/>
                    <a:pt x="750" y="816"/>
                    <a:pt x="749" y="820"/>
                  </a:cubicBezTo>
                  <a:cubicBezTo>
                    <a:pt x="749" y="824"/>
                    <a:pt x="744" y="823"/>
                    <a:pt x="737" y="815"/>
                  </a:cubicBezTo>
                  <a:cubicBezTo>
                    <a:pt x="731" y="807"/>
                    <a:pt x="726" y="821"/>
                    <a:pt x="718" y="824"/>
                  </a:cubicBezTo>
                  <a:cubicBezTo>
                    <a:pt x="709" y="827"/>
                    <a:pt x="716" y="828"/>
                    <a:pt x="710" y="832"/>
                  </a:cubicBezTo>
                  <a:cubicBezTo>
                    <a:pt x="704" y="837"/>
                    <a:pt x="706" y="836"/>
                    <a:pt x="697" y="842"/>
                  </a:cubicBezTo>
                  <a:cubicBezTo>
                    <a:pt x="688" y="848"/>
                    <a:pt x="691" y="847"/>
                    <a:pt x="686" y="852"/>
                  </a:cubicBezTo>
                  <a:cubicBezTo>
                    <a:pt x="681" y="856"/>
                    <a:pt x="682" y="860"/>
                    <a:pt x="677" y="861"/>
                  </a:cubicBezTo>
                  <a:cubicBezTo>
                    <a:pt x="673" y="862"/>
                    <a:pt x="679" y="869"/>
                    <a:pt x="677" y="873"/>
                  </a:cubicBezTo>
                  <a:cubicBezTo>
                    <a:pt x="676" y="877"/>
                    <a:pt x="673" y="882"/>
                    <a:pt x="675" y="888"/>
                  </a:cubicBezTo>
                  <a:cubicBezTo>
                    <a:pt x="677" y="893"/>
                    <a:pt x="677" y="895"/>
                    <a:pt x="679" y="900"/>
                  </a:cubicBezTo>
                  <a:cubicBezTo>
                    <a:pt x="681" y="904"/>
                    <a:pt x="679" y="904"/>
                    <a:pt x="680" y="910"/>
                  </a:cubicBezTo>
                  <a:cubicBezTo>
                    <a:pt x="681" y="916"/>
                    <a:pt x="680" y="922"/>
                    <a:pt x="683" y="928"/>
                  </a:cubicBezTo>
                  <a:cubicBezTo>
                    <a:pt x="686" y="935"/>
                    <a:pt x="683" y="935"/>
                    <a:pt x="681" y="946"/>
                  </a:cubicBezTo>
                  <a:cubicBezTo>
                    <a:pt x="679" y="957"/>
                    <a:pt x="675" y="954"/>
                    <a:pt x="673" y="956"/>
                  </a:cubicBezTo>
                  <a:cubicBezTo>
                    <a:pt x="670" y="958"/>
                    <a:pt x="668" y="962"/>
                    <a:pt x="663" y="967"/>
                  </a:cubicBezTo>
                  <a:cubicBezTo>
                    <a:pt x="659" y="972"/>
                    <a:pt x="659" y="980"/>
                    <a:pt x="655" y="986"/>
                  </a:cubicBezTo>
                  <a:cubicBezTo>
                    <a:pt x="652" y="992"/>
                    <a:pt x="655" y="993"/>
                    <a:pt x="651" y="1001"/>
                  </a:cubicBezTo>
                  <a:cubicBezTo>
                    <a:pt x="648" y="1010"/>
                    <a:pt x="651" y="1013"/>
                    <a:pt x="645" y="1019"/>
                  </a:cubicBezTo>
                  <a:cubicBezTo>
                    <a:pt x="639" y="1025"/>
                    <a:pt x="642" y="1024"/>
                    <a:pt x="639" y="1026"/>
                  </a:cubicBezTo>
                  <a:cubicBezTo>
                    <a:pt x="637" y="1028"/>
                    <a:pt x="635" y="1031"/>
                    <a:pt x="632" y="1036"/>
                  </a:cubicBezTo>
                  <a:cubicBezTo>
                    <a:pt x="629" y="1040"/>
                    <a:pt x="629" y="1042"/>
                    <a:pt x="626" y="1046"/>
                  </a:cubicBezTo>
                  <a:cubicBezTo>
                    <a:pt x="622" y="1050"/>
                    <a:pt x="622" y="1050"/>
                    <a:pt x="619" y="1049"/>
                  </a:cubicBezTo>
                  <a:cubicBezTo>
                    <a:pt x="615" y="1047"/>
                    <a:pt x="618" y="1045"/>
                    <a:pt x="620" y="1041"/>
                  </a:cubicBezTo>
                  <a:cubicBezTo>
                    <a:pt x="622" y="1037"/>
                    <a:pt x="626" y="1035"/>
                    <a:pt x="630" y="1028"/>
                  </a:cubicBezTo>
                  <a:cubicBezTo>
                    <a:pt x="634" y="1022"/>
                    <a:pt x="636" y="1023"/>
                    <a:pt x="638" y="1019"/>
                  </a:cubicBezTo>
                  <a:cubicBezTo>
                    <a:pt x="640" y="1014"/>
                    <a:pt x="643" y="1006"/>
                    <a:pt x="643" y="1002"/>
                  </a:cubicBezTo>
                  <a:cubicBezTo>
                    <a:pt x="643" y="998"/>
                    <a:pt x="640" y="1001"/>
                    <a:pt x="636" y="998"/>
                  </a:cubicBezTo>
                  <a:cubicBezTo>
                    <a:pt x="632" y="995"/>
                    <a:pt x="631" y="996"/>
                    <a:pt x="629" y="1000"/>
                  </a:cubicBezTo>
                  <a:cubicBezTo>
                    <a:pt x="628" y="1005"/>
                    <a:pt x="630" y="1007"/>
                    <a:pt x="627" y="1012"/>
                  </a:cubicBezTo>
                  <a:cubicBezTo>
                    <a:pt x="625" y="1017"/>
                    <a:pt x="627" y="1017"/>
                    <a:pt x="623" y="1022"/>
                  </a:cubicBezTo>
                  <a:cubicBezTo>
                    <a:pt x="619" y="1026"/>
                    <a:pt x="620" y="1025"/>
                    <a:pt x="618" y="1027"/>
                  </a:cubicBezTo>
                  <a:cubicBezTo>
                    <a:pt x="616" y="1029"/>
                    <a:pt x="616" y="1034"/>
                    <a:pt x="613" y="1039"/>
                  </a:cubicBezTo>
                  <a:cubicBezTo>
                    <a:pt x="610" y="1043"/>
                    <a:pt x="612" y="1044"/>
                    <a:pt x="614" y="1047"/>
                  </a:cubicBezTo>
                  <a:cubicBezTo>
                    <a:pt x="617" y="1051"/>
                    <a:pt x="617" y="1054"/>
                    <a:pt x="613" y="1058"/>
                  </a:cubicBezTo>
                  <a:cubicBezTo>
                    <a:pt x="609" y="1063"/>
                    <a:pt x="611" y="1064"/>
                    <a:pt x="611" y="1071"/>
                  </a:cubicBezTo>
                  <a:cubicBezTo>
                    <a:pt x="611" y="1079"/>
                    <a:pt x="610" y="1076"/>
                    <a:pt x="607" y="1080"/>
                  </a:cubicBezTo>
                  <a:cubicBezTo>
                    <a:pt x="605" y="1084"/>
                    <a:pt x="606" y="1083"/>
                    <a:pt x="603" y="1087"/>
                  </a:cubicBezTo>
                  <a:cubicBezTo>
                    <a:pt x="599" y="1091"/>
                    <a:pt x="599" y="1091"/>
                    <a:pt x="596" y="1095"/>
                  </a:cubicBezTo>
                  <a:cubicBezTo>
                    <a:pt x="593" y="1091"/>
                    <a:pt x="588" y="1086"/>
                    <a:pt x="588" y="1082"/>
                  </a:cubicBezTo>
                  <a:cubicBezTo>
                    <a:pt x="588" y="1078"/>
                    <a:pt x="593" y="1071"/>
                    <a:pt x="595" y="1066"/>
                  </a:cubicBezTo>
                  <a:cubicBezTo>
                    <a:pt x="596" y="1062"/>
                    <a:pt x="589" y="1061"/>
                    <a:pt x="586" y="1056"/>
                  </a:cubicBezTo>
                  <a:cubicBezTo>
                    <a:pt x="582" y="1051"/>
                    <a:pt x="577" y="1049"/>
                    <a:pt x="572" y="1045"/>
                  </a:cubicBezTo>
                  <a:cubicBezTo>
                    <a:pt x="567" y="1042"/>
                    <a:pt x="568" y="1042"/>
                    <a:pt x="560" y="1036"/>
                  </a:cubicBezTo>
                  <a:cubicBezTo>
                    <a:pt x="552" y="1030"/>
                    <a:pt x="554" y="1029"/>
                    <a:pt x="545" y="1027"/>
                  </a:cubicBezTo>
                  <a:cubicBezTo>
                    <a:pt x="537" y="1025"/>
                    <a:pt x="538" y="1024"/>
                    <a:pt x="533" y="1018"/>
                  </a:cubicBezTo>
                  <a:cubicBezTo>
                    <a:pt x="528" y="1012"/>
                    <a:pt x="526" y="1013"/>
                    <a:pt x="526" y="1016"/>
                  </a:cubicBezTo>
                  <a:cubicBezTo>
                    <a:pt x="526" y="1020"/>
                    <a:pt x="521" y="1021"/>
                    <a:pt x="518" y="1016"/>
                  </a:cubicBezTo>
                  <a:cubicBezTo>
                    <a:pt x="515" y="1012"/>
                    <a:pt x="515" y="1011"/>
                    <a:pt x="513" y="1007"/>
                  </a:cubicBezTo>
                  <a:cubicBezTo>
                    <a:pt x="510" y="1003"/>
                    <a:pt x="499" y="997"/>
                    <a:pt x="495" y="993"/>
                  </a:cubicBezTo>
                  <a:cubicBezTo>
                    <a:pt x="492" y="990"/>
                    <a:pt x="482" y="997"/>
                    <a:pt x="477" y="997"/>
                  </a:cubicBezTo>
                  <a:cubicBezTo>
                    <a:pt x="476" y="997"/>
                    <a:pt x="475" y="997"/>
                    <a:pt x="475" y="997"/>
                  </a:cubicBezTo>
                  <a:cubicBezTo>
                    <a:pt x="473" y="996"/>
                    <a:pt x="477" y="991"/>
                    <a:pt x="482" y="986"/>
                  </a:cubicBezTo>
                  <a:cubicBezTo>
                    <a:pt x="487" y="979"/>
                    <a:pt x="490" y="978"/>
                    <a:pt x="490" y="974"/>
                  </a:cubicBezTo>
                  <a:cubicBezTo>
                    <a:pt x="490" y="970"/>
                    <a:pt x="492" y="965"/>
                    <a:pt x="499" y="957"/>
                  </a:cubicBezTo>
                  <a:cubicBezTo>
                    <a:pt x="506" y="948"/>
                    <a:pt x="505" y="952"/>
                    <a:pt x="507" y="947"/>
                  </a:cubicBezTo>
                  <a:cubicBezTo>
                    <a:pt x="508" y="942"/>
                    <a:pt x="510" y="940"/>
                    <a:pt x="516" y="934"/>
                  </a:cubicBezTo>
                  <a:cubicBezTo>
                    <a:pt x="522" y="928"/>
                    <a:pt x="522" y="928"/>
                    <a:pt x="529" y="924"/>
                  </a:cubicBezTo>
                  <a:cubicBezTo>
                    <a:pt x="536" y="920"/>
                    <a:pt x="540" y="917"/>
                    <a:pt x="545" y="913"/>
                  </a:cubicBezTo>
                  <a:cubicBezTo>
                    <a:pt x="551" y="910"/>
                    <a:pt x="548" y="910"/>
                    <a:pt x="551" y="902"/>
                  </a:cubicBezTo>
                  <a:cubicBezTo>
                    <a:pt x="554" y="894"/>
                    <a:pt x="552" y="893"/>
                    <a:pt x="551" y="884"/>
                  </a:cubicBezTo>
                  <a:cubicBezTo>
                    <a:pt x="550" y="875"/>
                    <a:pt x="551" y="878"/>
                    <a:pt x="548" y="873"/>
                  </a:cubicBezTo>
                  <a:cubicBezTo>
                    <a:pt x="544" y="867"/>
                    <a:pt x="542" y="866"/>
                    <a:pt x="536" y="864"/>
                  </a:cubicBezTo>
                  <a:cubicBezTo>
                    <a:pt x="530" y="863"/>
                    <a:pt x="529" y="869"/>
                    <a:pt x="527" y="864"/>
                  </a:cubicBezTo>
                  <a:cubicBezTo>
                    <a:pt x="527" y="864"/>
                    <a:pt x="527" y="863"/>
                    <a:pt x="527" y="862"/>
                  </a:cubicBezTo>
                  <a:cubicBezTo>
                    <a:pt x="524" y="854"/>
                    <a:pt x="527" y="852"/>
                    <a:pt x="530" y="844"/>
                  </a:cubicBezTo>
                  <a:cubicBezTo>
                    <a:pt x="534" y="836"/>
                    <a:pt x="529" y="834"/>
                    <a:pt x="530" y="827"/>
                  </a:cubicBezTo>
                  <a:cubicBezTo>
                    <a:pt x="531" y="820"/>
                    <a:pt x="529" y="821"/>
                    <a:pt x="524" y="818"/>
                  </a:cubicBezTo>
                  <a:cubicBezTo>
                    <a:pt x="520" y="815"/>
                    <a:pt x="520" y="821"/>
                    <a:pt x="506" y="820"/>
                  </a:cubicBezTo>
                  <a:cubicBezTo>
                    <a:pt x="493" y="819"/>
                    <a:pt x="501" y="817"/>
                    <a:pt x="499" y="811"/>
                  </a:cubicBezTo>
                  <a:cubicBezTo>
                    <a:pt x="497" y="804"/>
                    <a:pt x="495" y="805"/>
                    <a:pt x="495" y="794"/>
                  </a:cubicBezTo>
                  <a:cubicBezTo>
                    <a:pt x="495" y="782"/>
                    <a:pt x="493" y="787"/>
                    <a:pt x="490" y="778"/>
                  </a:cubicBezTo>
                  <a:cubicBezTo>
                    <a:pt x="486" y="768"/>
                    <a:pt x="479" y="772"/>
                    <a:pt x="475" y="768"/>
                  </a:cubicBezTo>
                  <a:cubicBezTo>
                    <a:pt x="471" y="764"/>
                    <a:pt x="466" y="771"/>
                    <a:pt x="466" y="771"/>
                  </a:cubicBezTo>
                  <a:cubicBezTo>
                    <a:pt x="466" y="771"/>
                    <a:pt x="456" y="773"/>
                    <a:pt x="450" y="773"/>
                  </a:cubicBezTo>
                  <a:cubicBezTo>
                    <a:pt x="445" y="773"/>
                    <a:pt x="446" y="769"/>
                    <a:pt x="438" y="767"/>
                  </a:cubicBezTo>
                  <a:cubicBezTo>
                    <a:pt x="431" y="765"/>
                    <a:pt x="433" y="764"/>
                    <a:pt x="433" y="757"/>
                  </a:cubicBezTo>
                  <a:cubicBezTo>
                    <a:pt x="433" y="750"/>
                    <a:pt x="433" y="743"/>
                    <a:pt x="432" y="736"/>
                  </a:cubicBezTo>
                  <a:cubicBezTo>
                    <a:pt x="431" y="730"/>
                    <a:pt x="426" y="724"/>
                    <a:pt x="425" y="717"/>
                  </a:cubicBezTo>
                  <a:cubicBezTo>
                    <a:pt x="425" y="717"/>
                    <a:pt x="425" y="717"/>
                    <a:pt x="425" y="717"/>
                  </a:cubicBezTo>
                  <a:cubicBezTo>
                    <a:pt x="424" y="711"/>
                    <a:pt x="431" y="710"/>
                    <a:pt x="428" y="707"/>
                  </a:cubicBezTo>
                  <a:cubicBezTo>
                    <a:pt x="426" y="704"/>
                    <a:pt x="425" y="697"/>
                    <a:pt x="426" y="693"/>
                  </a:cubicBezTo>
                  <a:cubicBezTo>
                    <a:pt x="428" y="689"/>
                    <a:pt x="428" y="683"/>
                    <a:pt x="432" y="675"/>
                  </a:cubicBezTo>
                  <a:cubicBezTo>
                    <a:pt x="437" y="667"/>
                    <a:pt x="435" y="664"/>
                    <a:pt x="432" y="655"/>
                  </a:cubicBezTo>
                  <a:cubicBezTo>
                    <a:pt x="430" y="646"/>
                    <a:pt x="426" y="652"/>
                    <a:pt x="425" y="644"/>
                  </a:cubicBezTo>
                  <a:cubicBezTo>
                    <a:pt x="423" y="635"/>
                    <a:pt x="418" y="639"/>
                    <a:pt x="412" y="635"/>
                  </a:cubicBezTo>
                  <a:cubicBezTo>
                    <a:pt x="406" y="631"/>
                    <a:pt x="408" y="630"/>
                    <a:pt x="408" y="625"/>
                  </a:cubicBezTo>
                  <a:cubicBezTo>
                    <a:pt x="409" y="620"/>
                    <a:pt x="407" y="615"/>
                    <a:pt x="408" y="609"/>
                  </a:cubicBezTo>
                  <a:cubicBezTo>
                    <a:pt x="410" y="603"/>
                    <a:pt x="393" y="606"/>
                    <a:pt x="383" y="605"/>
                  </a:cubicBezTo>
                  <a:cubicBezTo>
                    <a:pt x="373" y="604"/>
                    <a:pt x="371" y="604"/>
                    <a:pt x="364" y="603"/>
                  </a:cubicBezTo>
                  <a:cubicBezTo>
                    <a:pt x="356" y="602"/>
                    <a:pt x="361" y="596"/>
                    <a:pt x="361" y="591"/>
                  </a:cubicBezTo>
                  <a:cubicBezTo>
                    <a:pt x="361" y="587"/>
                    <a:pt x="359" y="586"/>
                    <a:pt x="354" y="581"/>
                  </a:cubicBezTo>
                  <a:cubicBezTo>
                    <a:pt x="348" y="575"/>
                    <a:pt x="356" y="571"/>
                    <a:pt x="357" y="570"/>
                  </a:cubicBezTo>
                  <a:cubicBezTo>
                    <a:pt x="357" y="569"/>
                    <a:pt x="357" y="563"/>
                    <a:pt x="357" y="559"/>
                  </a:cubicBezTo>
                  <a:cubicBezTo>
                    <a:pt x="356" y="555"/>
                    <a:pt x="351" y="550"/>
                    <a:pt x="350" y="545"/>
                  </a:cubicBezTo>
                  <a:cubicBezTo>
                    <a:pt x="348" y="539"/>
                    <a:pt x="348" y="538"/>
                    <a:pt x="343" y="533"/>
                  </a:cubicBezTo>
                  <a:cubicBezTo>
                    <a:pt x="339" y="528"/>
                    <a:pt x="336" y="529"/>
                    <a:pt x="327" y="529"/>
                  </a:cubicBezTo>
                  <a:cubicBezTo>
                    <a:pt x="318" y="529"/>
                    <a:pt x="321" y="530"/>
                    <a:pt x="315" y="525"/>
                  </a:cubicBezTo>
                  <a:cubicBezTo>
                    <a:pt x="309" y="521"/>
                    <a:pt x="303" y="521"/>
                    <a:pt x="295" y="515"/>
                  </a:cubicBezTo>
                  <a:cubicBezTo>
                    <a:pt x="286" y="509"/>
                    <a:pt x="288" y="511"/>
                    <a:pt x="280" y="505"/>
                  </a:cubicBezTo>
                  <a:cubicBezTo>
                    <a:pt x="272" y="498"/>
                    <a:pt x="273" y="500"/>
                    <a:pt x="264" y="499"/>
                  </a:cubicBezTo>
                  <a:cubicBezTo>
                    <a:pt x="255" y="499"/>
                    <a:pt x="252" y="496"/>
                    <a:pt x="247" y="492"/>
                  </a:cubicBezTo>
                  <a:cubicBezTo>
                    <a:pt x="242" y="489"/>
                    <a:pt x="238" y="487"/>
                    <a:pt x="232" y="482"/>
                  </a:cubicBezTo>
                  <a:cubicBezTo>
                    <a:pt x="227" y="478"/>
                    <a:pt x="229" y="476"/>
                    <a:pt x="223" y="468"/>
                  </a:cubicBezTo>
                  <a:cubicBezTo>
                    <a:pt x="217" y="460"/>
                    <a:pt x="224" y="458"/>
                    <a:pt x="223" y="452"/>
                  </a:cubicBezTo>
                  <a:cubicBezTo>
                    <a:pt x="222" y="446"/>
                    <a:pt x="220" y="446"/>
                    <a:pt x="221" y="441"/>
                  </a:cubicBezTo>
                  <a:cubicBezTo>
                    <a:pt x="222" y="437"/>
                    <a:pt x="222" y="430"/>
                    <a:pt x="221" y="425"/>
                  </a:cubicBezTo>
                  <a:cubicBezTo>
                    <a:pt x="220" y="421"/>
                    <a:pt x="207" y="424"/>
                    <a:pt x="198" y="425"/>
                  </a:cubicBezTo>
                  <a:cubicBezTo>
                    <a:pt x="189" y="426"/>
                    <a:pt x="187" y="427"/>
                    <a:pt x="183" y="429"/>
                  </a:cubicBezTo>
                  <a:cubicBezTo>
                    <a:pt x="179" y="431"/>
                    <a:pt x="169" y="439"/>
                    <a:pt x="168" y="441"/>
                  </a:cubicBezTo>
                  <a:cubicBezTo>
                    <a:pt x="167" y="444"/>
                    <a:pt x="157" y="444"/>
                    <a:pt x="153" y="448"/>
                  </a:cubicBezTo>
                  <a:cubicBezTo>
                    <a:pt x="149" y="452"/>
                    <a:pt x="143" y="460"/>
                    <a:pt x="135" y="456"/>
                  </a:cubicBezTo>
                  <a:cubicBezTo>
                    <a:pt x="129" y="453"/>
                    <a:pt x="124" y="454"/>
                    <a:pt x="117" y="455"/>
                  </a:cubicBezTo>
                  <a:cubicBezTo>
                    <a:pt x="114" y="455"/>
                    <a:pt x="112" y="455"/>
                    <a:pt x="109" y="455"/>
                  </a:cubicBezTo>
                  <a:cubicBezTo>
                    <a:pt x="99" y="455"/>
                    <a:pt x="98" y="458"/>
                    <a:pt x="93" y="454"/>
                  </a:cubicBezTo>
                  <a:cubicBezTo>
                    <a:pt x="87" y="449"/>
                    <a:pt x="89" y="427"/>
                    <a:pt x="91" y="417"/>
                  </a:cubicBezTo>
                  <a:cubicBezTo>
                    <a:pt x="93" y="407"/>
                    <a:pt x="80" y="420"/>
                    <a:pt x="73" y="428"/>
                  </a:cubicBezTo>
                  <a:cubicBezTo>
                    <a:pt x="67" y="435"/>
                    <a:pt x="58" y="429"/>
                    <a:pt x="54" y="429"/>
                  </a:cubicBezTo>
                  <a:cubicBezTo>
                    <a:pt x="51" y="429"/>
                    <a:pt x="51" y="424"/>
                    <a:pt x="46" y="418"/>
                  </a:cubicBezTo>
                  <a:cubicBezTo>
                    <a:pt x="42" y="413"/>
                    <a:pt x="36" y="415"/>
                    <a:pt x="29" y="415"/>
                  </a:cubicBezTo>
                  <a:cubicBezTo>
                    <a:pt x="22" y="415"/>
                    <a:pt x="27" y="411"/>
                    <a:pt x="27" y="403"/>
                  </a:cubicBezTo>
                  <a:cubicBezTo>
                    <a:pt x="26" y="396"/>
                    <a:pt x="22" y="393"/>
                    <a:pt x="18" y="389"/>
                  </a:cubicBezTo>
                  <a:cubicBezTo>
                    <a:pt x="14" y="385"/>
                    <a:pt x="16" y="384"/>
                    <a:pt x="12" y="376"/>
                  </a:cubicBezTo>
                  <a:cubicBezTo>
                    <a:pt x="9" y="368"/>
                    <a:pt x="7" y="367"/>
                    <a:pt x="3" y="360"/>
                  </a:cubicBezTo>
                  <a:cubicBezTo>
                    <a:pt x="0" y="354"/>
                    <a:pt x="9" y="352"/>
                    <a:pt x="8" y="347"/>
                  </a:cubicBezTo>
                  <a:cubicBezTo>
                    <a:pt x="8" y="342"/>
                    <a:pt x="16" y="335"/>
                    <a:pt x="20" y="332"/>
                  </a:cubicBezTo>
                  <a:cubicBezTo>
                    <a:pt x="25" y="329"/>
                    <a:pt x="21" y="326"/>
                    <a:pt x="20" y="324"/>
                  </a:cubicBezTo>
                  <a:cubicBezTo>
                    <a:pt x="18" y="322"/>
                    <a:pt x="19" y="317"/>
                    <a:pt x="22" y="312"/>
                  </a:cubicBezTo>
                  <a:cubicBezTo>
                    <a:pt x="25" y="307"/>
                    <a:pt x="25" y="302"/>
                    <a:pt x="27" y="296"/>
                  </a:cubicBezTo>
                  <a:cubicBezTo>
                    <a:pt x="28" y="289"/>
                    <a:pt x="32" y="290"/>
                    <a:pt x="36" y="286"/>
                  </a:cubicBezTo>
                  <a:cubicBezTo>
                    <a:pt x="40" y="281"/>
                    <a:pt x="44" y="282"/>
                    <a:pt x="51" y="277"/>
                  </a:cubicBezTo>
                  <a:cubicBezTo>
                    <a:pt x="57" y="273"/>
                    <a:pt x="59" y="273"/>
                    <a:pt x="68" y="271"/>
                  </a:cubicBezTo>
                  <a:cubicBezTo>
                    <a:pt x="77" y="269"/>
                    <a:pt x="74" y="271"/>
                    <a:pt x="76" y="267"/>
                  </a:cubicBezTo>
                  <a:cubicBezTo>
                    <a:pt x="78" y="262"/>
                    <a:pt x="89" y="266"/>
                    <a:pt x="92" y="269"/>
                  </a:cubicBezTo>
                  <a:cubicBezTo>
                    <a:pt x="96" y="273"/>
                    <a:pt x="97" y="270"/>
                    <a:pt x="99" y="269"/>
                  </a:cubicBezTo>
                  <a:cubicBezTo>
                    <a:pt x="99" y="269"/>
                    <a:pt x="99" y="267"/>
                    <a:pt x="98" y="266"/>
                  </a:cubicBezTo>
                  <a:cubicBezTo>
                    <a:pt x="99" y="266"/>
                    <a:pt x="100" y="266"/>
                    <a:pt x="100" y="263"/>
                  </a:cubicBezTo>
                  <a:cubicBezTo>
                    <a:pt x="101" y="260"/>
                    <a:pt x="102" y="257"/>
                    <a:pt x="103" y="253"/>
                  </a:cubicBezTo>
                  <a:cubicBezTo>
                    <a:pt x="103" y="249"/>
                    <a:pt x="104" y="244"/>
                    <a:pt x="104" y="239"/>
                  </a:cubicBezTo>
                  <a:cubicBezTo>
                    <a:pt x="105" y="234"/>
                    <a:pt x="103" y="228"/>
                    <a:pt x="104" y="224"/>
                  </a:cubicBezTo>
                  <a:cubicBezTo>
                    <a:pt x="105" y="220"/>
                    <a:pt x="105" y="209"/>
                    <a:pt x="108" y="202"/>
                  </a:cubicBezTo>
                  <a:cubicBezTo>
                    <a:pt x="110" y="195"/>
                    <a:pt x="111" y="194"/>
                    <a:pt x="112" y="188"/>
                  </a:cubicBezTo>
                  <a:cubicBezTo>
                    <a:pt x="113" y="182"/>
                    <a:pt x="113" y="178"/>
                    <a:pt x="110" y="175"/>
                  </a:cubicBezTo>
                  <a:cubicBezTo>
                    <a:pt x="106" y="171"/>
                    <a:pt x="107" y="166"/>
                    <a:pt x="104" y="162"/>
                  </a:cubicBezTo>
                  <a:cubicBezTo>
                    <a:pt x="101" y="158"/>
                    <a:pt x="91" y="157"/>
                    <a:pt x="92" y="149"/>
                  </a:cubicBezTo>
                  <a:cubicBezTo>
                    <a:pt x="93" y="142"/>
                    <a:pt x="95" y="135"/>
                    <a:pt x="97" y="133"/>
                  </a:cubicBezTo>
                  <a:cubicBezTo>
                    <a:pt x="99" y="130"/>
                    <a:pt x="99" y="127"/>
                    <a:pt x="107" y="128"/>
                  </a:cubicBezTo>
                  <a:cubicBezTo>
                    <a:pt x="114" y="130"/>
                    <a:pt x="119" y="131"/>
                    <a:pt x="118" y="126"/>
                  </a:cubicBezTo>
                  <a:cubicBezTo>
                    <a:pt x="116" y="121"/>
                    <a:pt x="117" y="122"/>
                    <a:pt x="112" y="120"/>
                  </a:cubicBezTo>
                  <a:cubicBezTo>
                    <a:pt x="107" y="119"/>
                    <a:pt x="99" y="117"/>
                    <a:pt x="99" y="114"/>
                  </a:cubicBezTo>
                  <a:cubicBezTo>
                    <a:pt x="99" y="112"/>
                    <a:pt x="97" y="102"/>
                    <a:pt x="101" y="101"/>
                  </a:cubicBezTo>
                  <a:cubicBezTo>
                    <a:pt x="104" y="100"/>
                    <a:pt x="140" y="102"/>
                    <a:pt x="140" y="98"/>
                  </a:cubicBezTo>
                  <a:cubicBezTo>
                    <a:pt x="141" y="95"/>
                    <a:pt x="143" y="91"/>
                    <a:pt x="144" y="93"/>
                  </a:cubicBezTo>
                  <a:cubicBezTo>
                    <a:pt x="146" y="96"/>
                    <a:pt x="144" y="101"/>
                    <a:pt x="147" y="100"/>
                  </a:cubicBezTo>
                  <a:cubicBezTo>
                    <a:pt x="151" y="99"/>
                    <a:pt x="155" y="93"/>
                    <a:pt x="157" y="91"/>
                  </a:cubicBezTo>
                  <a:cubicBezTo>
                    <a:pt x="160" y="90"/>
                    <a:pt x="162" y="87"/>
                    <a:pt x="164" y="90"/>
                  </a:cubicBezTo>
                  <a:cubicBezTo>
                    <a:pt x="165" y="92"/>
                    <a:pt x="166" y="92"/>
                    <a:pt x="167" y="92"/>
                  </a:cubicBezTo>
                  <a:cubicBezTo>
                    <a:pt x="166" y="92"/>
                    <a:pt x="166" y="94"/>
                    <a:pt x="168" y="96"/>
                  </a:cubicBezTo>
                  <a:cubicBezTo>
                    <a:pt x="171" y="101"/>
                    <a:pt x="170" y="98"/>
                    <a:pt x="170" y="105"/>
                  </a:cubicBezTo>
                  <a:cubicBezTo>
                    <a:pt x="171" y="111"/>
                    <a:pt x="169" y="111"/>
                    <a:pt x="175" y="116"/>
                  </a:cubicBezTo>
                  <a:cubicBezTo>
                    <a:pt x="181" y="122"/>
                    <a:pt x="179" y="125"/>
                    <a:pt x="187" y="126"/>
                  </a:cubicBezTo>
                  <a:cubicBezTo>
                    <a:pt x="194" y="127"/>
                    <a:pt x="191" y="130"/>
                    <a:pt x="196" y="126"/>
                  </a:cubicBezTo>
                  <a:cubicBezTo>
                    <a:pt x="200" y="123"/>
                    <a:pt x="206" y="117"/>
                    <a:pt x="206" y="121"/>
                  </a:cubicBezTo>
                  <a:cubicBezTo>
                    <a:pt x="207" y="124"/>
                    <a:pt x="206" y="128"/>
                    <a:pt x="208" y="128"/>
                  </a:cubicBezTo>
                  <a:cubicBezTo>
                    <a:pt x="210" y="129"/>
                    <a:pt x="212" y="125"/>
                    <a:pt x="217" y="122"/>
                  </a:cubicBezTo>
                  <a:cubicBezTo>
                    <a:pt x="222" y="118"/>
                    <a:pt x="222" y="115"/>
                    <a:pt x="229" y="113"/>
                  </a:cubicBezTo>
                  <a:cubicBezTo>
                    <a:pt x="235" y="110"/>
                    <a:pt x="235" y="113"/>
                    <a:pt x="238" y="109"/>
                  </a:cubicBezTo>
                  <a:cubicBezTo>
                    <a:pt x="241" y="105"/>
                    <a:pt x="243" y="103"/>
                    <a:pt x="243" y="100"/>
                  </a:cubicBezTo>
                  <a:cubicBezTo>
                    <a:pt x="243" y="97"/>
                    <a:pt x="245" y="93"/>
                    <a:pt x="252" y="92"/>
                  </a:cubicBezTo>
                  <a:cubicBezTo>
                    <a:pt x="260" y="92"/>
                    <a:pt x="263" y="90"/>
                    <a:pt x="263" y="87"/>
                  </a:cubicBezTo>
                  <a:cubicBezTo>
                    <a:pt x="263" y="85"/>
                    <a:pt x="266" y="81"/>
                    <a:pt x="262" y="81"/>
                  </a:cubicBezTo>
                  <a:cubicBezTo>
                    <a:pt x="257" y="81"/>
                    <a:pt x="247" y="80"/>
                    <a:pt x="247" y="78"/>
                  </a:cubicBezTo>
                  <a:cubicBezTo>
                    <a:pt x="247" y="76"/>
                    <a:pt x="241" y="68"/>
                    <a:pt x="241" y="61"/>
                  </a:cubicBezTo>
                  <a:cubicBezTo>
                    <a:pt x="242" y="54"/>
                    <a:pt x="243" y="52"/>
                    <a:pt x="240" y="47"/>
                  </a:cubicBezTo>
                  <a:cubicBezTo>
                    <a:pt x="237" y="42"/>
                    <a:pt x="234" y="40"/>
                    <a:pt x="232" y="36"/>
                  </a:cubicBezTo>
                  <a:cubicBezTo>
                    <a:pt x="230" y="32"/>
                    <a:pt x="229" y="27"/>
                    <a:pt x="232" y="29"/>
                  </a:cubicBezTo>
                  <a:cubicBezTo>
                    <a:pt x="235" y="30"/>
                    <a:pt x="241" y="33"/>
                    <a:pt x="246" y="34"/>
                  </a:cubicBezTo>
                  <a:cubicBezTo>
                    <a:pt x="250" y="35"/>
                    <a:pt x="250" y="36"/>
                    <a:pt x="253" y="37"/>
                  </a:cubicBezTo>
                  <a:cubicBezTo>
                    <a:pt x="256" y="38"/>
                    <a:pt x="259" y="39"/>
                    <a:pt x="264" y="39"/>
                  </a:cubicBezTo>
                  <a:cubicBezTo>
                    <a:pt x="269" y="40"/>
                    <a:pt x="268" y="40"/>
                    <a:pt x="271" y="44"/>
                  </a:cubicBezTo>
                  <a:cubicBezTo>
                    <a:pt x="273" y="48"/>
                    <a:pt x="273" y="49"/>
                    <a:pt x="278" y="48"/>
                  </a:cubicBezTo>
                  <a:cubicBezTo>
                    <a:pt x="283" y="48"/>
                    <a:pt x="278" y="38"/>
                    <a:pt x="280" y="36"/>
                  </a:cubicBezTo>
                  <a:cubicBezTo>
                    <a:pt x="283" y="34"/>
                    <a:pt x="284" y="33"/>
                    <a:pt x="291" y="33"/>
                  </a:cubicBezTo>
                  <a:cubicBezTo>
                    <a:pt x="297" y="33"/>
                    <a:pt x="299" y="31"/>
                    <a:pt x="306" y="28"/>
                  </a:cubicBezTo>
                  <a:cubicBezTo>
                    <a:pt x="313" y="26"/>
                    <a:pt x="312" y="23"/>
                    <a:pt x="320" y="21"/>
                  </a:cubicBezTo>
                  <a:cubicBezTo>
                    <a:pt x="327" y="19"/>
                    <a:pt x="331" y="17"/>
                    <a:pt x="331" y="14"/>
                  </a:cubicBezTo>
                  <a:cubicBezTo>
                    <a:pt x="332" y="11"/>
                    <a:pt x="334" y="6"/>
                    <a:pt x="333" y="3"/>
                  </a:cubicBezTo>
                  <a:cubicBezTo>
                    <a:pt x="336" y="3"/>
                    <a:pt x="341" y="3"/>
                    <a:pt x="342" y="3"/>
                  </a:cubicBezTo>
                  <a:cubicBezTo>
                    <a:pt x="343" y="3"/>
                    <a:pt x="346" y="0"/>
                    <a:pt x="347" y="3"/>
                  </a:cubicBezTo>
                  <a:cubicBezTo>
                    <a:pt x="348" y="6"/>
                    <a:pt x="352" y="5"/>
                    <a:pt x="347" y="12"/>
                  </a:cubicBezTo>
                  <a:cubicBezTo>
                    <a:pt x="341" y="19"/>
                    <a:pt x="344" y="21"/>
                    <a:pt x="348" y="22"/>
                  </a:cubicBezTo>
                  <a:cubicBezTo>
                    <a:pt x="352" y="23"/>
                    <a:pt x="355" y="23"/>
                    <a:pt x="355" y="27"/>
                  </a:cubicBezTo>
                  <a:cubicBezTo>
                    <a:pt x="356" y="31"/>
                    <a:pt x="359" y="31"/>
                    <a:pt x="358" y="36"/>
                  </a:cubicBezTo>
                  <a:cubicBezTo>
                    <a:pt x="358" y="42"/>
                    <a:pt x="357" y="40"/>
                    <a:pt x="354" y="45"/>
                  </a:cubicBezTo>
                  <a:cubicBezTo>
                    <a:pt x="351" y="50"/>
                    <a:pt x="352" y="48"/>
                    <a:pt x="351" y="55"/>
                  </a:cubicBezTo>
                  <a:cubicBezTo>
                    <a:pt x="350" y="62"/>
                    <a:pt x="347" y="59"/>
                    <a:pt x="347" y="66"/>
                  </a:cubicBezTo>
                  <a:cubicBezTo>
                    <a:pt x="347" y="73"/>
                    <a:pt x="344" y="76"/>
                    <a:pt x="348" y="80"/>
                  </a:cubicBezTo>
                  <a:cubicBezTo>
                    <a:pt x="352" y="84"/>
                    <a:pt x="353" y="85"/>
                    <a:pt x="354" y="91"/>
                  </a:cubicBezTo>
                  <a:cubicBezTo>
                    <a:pt x="356" y="96"/>
                    <a:pt x="351" y="98"/>
                    <a:pt x="355" y="101"/>
                  </a:cubicBezTo>
                  <a:cubicBezTo>
                    <a:pt x="359" y="104"/>
                    <a:pt x="361" y="104"/>
                    <a:pt x="366" y="109"/>
                  </a:cubicBezTo>
                  <a:cubicBezTo>
                    <a:pt x="370" y="114"/>
                    <a:pt x="375" y="116"/>
                    <a:pt x="378" y="114"/>
                  </a:cubicBezTo>
                  <a:cubicBezTo>
                    <a:pt x="381" y="113"/>
                    <a:pt x="384" y="110"/>
                    <a:pt x="387" y="108"/>
                  </a:cubicBezTo>
                  <a:cubicBezTo>
                    <a:pt x="389" y="106"/>
                    <a:pt x="390" y="105"/>
                    <a:pt x="393" y="104"/>
                  </a:cubicBezTo>
                  <a:cubicBezTo>
                    <a:pt x="397" y="102"/>
                    <a:pt x="399" y="100"/>
                    <a:pt x="405" y="99"/>
                  </a:cubicBezTo>
                  <a:cubicBezTo>
                    <a:pt x="411" y="97"/>
                    <a:pt x="414" y="92"/>
                    <a:pt x="419" y="94"/>
                  </a:cubicBezTo>
                  <a:cubicBezTo>
                    <a:pt x="423" y="95"/>
                    <a:pt x="429" y="96"/>
                    <a:pt x="429" y="97"/>
                  </a:cubicBezTo>
                  <a:cubicBezTo>
                    <a:pt x="430" y="97"/>
                    <a:pt x="432" y="97"/>
                    <a:pt x="435" y="97"/>
                  </a:cubicBezTo>
                  <a:cubicBezTo>
                    <a:pt x="438" y="96"/>
                    <a:pt x="441" y="96"/>
                    <a:pt x="442" y="97"/>
                  </a:cubicBezTo>
                  <a:cubicBezTo>
                    <a:pt x="446" y="98"/>
                    <a:pt x="451" y="97"/>
                    <a:pt x="450" y="93"/>
                  </a:cubicBezTo>
                  <a:cubicBezTo>
                    <a:pt x="449" y="89"/>
                    <a:pt x="437" y="85"/>
                    <a:pt x="444" y="83"/>
                  </a:cubicBezTo>
                  <a:cubicBezTo>
                    <a:pt x="451" y="81"/>
                    <a:pt x="454" y="81"/>
                    <a:pt x="457" y="81"/>
                  </a:cubicBezTo>
                  <a:cubicBezTo>
                    <a:pt x="460" y="81"/>
                    <a:pt x="468" y="76"/>
                    <a:pt x="472" y="79"/>
                  </a:cubicBezTo>
                  <a:cubicBezTo>
                    <a:pt x="476" y="81"/>
                    <a:pt x="477" y="81"/>
                    <a:pt x="482" y="85"/>
                  </a:cubicBezTo>
                  <a:cubicBezTo>
                    <a:pt x="482" y="85"/>
                    <a:pt x="482" y="85"/>
                    <a:pt x="483" y="85"/>
                  </a:cubicBezTo>
                  <a:cubicBezTo>
                    <a:pt x="488" y="89"/>
                    <a:pt x="491" y="92"/>
                    <a:pt x="495" y="89"/>
                  </a:cubicBezTo>
                  <a:cubicBezTo>
                    <a:pt x="500" y="87"/>
                    <a:pt x="507" y="83"/>
                    <a:pt x="512" y="85"/>
                  </a:cubicBezTo>
                  <a:cubicBezTo>
                    <a:pt x="516" y="86"/>
                    <a:pt x="522" y="89"/>
                    <a:pt x="527" y="86"/>
                  </a:cubicBezTo>
                  <a:cubicBezTo>
                    <a:pt x="531" y="83"/>
                    <a:pt x="536" y="74"/>
                    <a:pt x="538" y="67"/>
                  </a:cubicBezTo>
                  <a:cubicBezTo>
                    <a:pt x="540" y="61"/>
                    <a:pt x="545" y="50"/>
                    <a:pt x="547" y="46"/>
                  </a:cubicBezTo>
                  <a:cubicBezTo>
                    <a:pt x="549" y="42"/>
                    <a:pt x="556" y="34"/>
                    <a:pt x="556" y="34"/>
                  </a:cubicBezTo>
                  <a:cubicBezTo>
                    <a:pt x="556" y="31"/>
                    <a:pt x="556" y="31"/>
                    <a:pt x="556" y="31"/>
                  </a:cubicBezTo>
                  <a:cubicBezTo>
                    <a:pt x="557" y="32"/>
                    <a:pt x="558" y="33"/>
                    <a:pt x="558" y="31"/>
                  </a:cubicBezTo>
                  <a:cubicBezTo>
                    <a:pt x="558" y="28"/>
                    <a:pt x="568" y="35"/>
                    <a:pt x="569" y="41"/>
                  </a:cubicBezTo>
                  <a:cubicBezTo>
                    <a:pt x="570" y="47"/>
                    <a:pt x="571" y="52"/>
                    <a:pt x="572" y="61"/>
                  </a:cubicBezTo>
                  <a:cubicBezTo>
                    <a:pt x="573" y="70"/>
                    <a:pt x="578" y="71"/>
                    <a:pt x="579" y="84"/>
                  </a:cubicBezTo>
                  <a:cubicBezTo>
                    <a:pt x="581" y="97"/>
                    <a:pt x="584" y="87"/>
                    <a:pt x="587" y="94"/>
                  </a:cubicBezTo>
                  <a:cubicBezTo>
                    <a:pt x="590" y="102"/>
                    <a:pt x="594" y="97"/>
                    <a:pt x="597" y="100"/>
                  </a:cubicBezTo>
                  <a:cubicBezTo>
                    <a:pt x="601" y="104"/>
                    <a:pt x="603" y="107"/>
                    <a:pt x="601" y="112"/>
                  </a:cubicBezTo>
                  <a:cubicBezTo>
                    <a:pt x="599" y="116"/>
                    <a:pt x="604" y="120"/>
                    <a:pt x="599" y="122"/>
                  </a:cubicBezTo>
                  <a:cubicBezTo>
                    <a:pt x="595" y="124"/>
                    <a:pt x="597" y="133"/>
                    <a:pt x="593" y="133"/>
                  </a:cubicBezTo>
                  <a:cubicBezTo>
                    <a:pt x="589" y="134"/>
                    <a:pt x="592" y="138"/>
                    <a:pt x="583" y="140"/>
                  </a:cubicBezTo>
                  <a:cubicBezTo>
                    <a:pt x="574" y="141"/>
                    <a:pt x="580" y="142"/>
                    <a:pt x="567" y="152"/>
                  </a:cubicBezTo>
                  <a:cubicBezTo>
                    <a:pt x="554" y="162"/>
                    <a:pt x="568" y="157"/>
                    <a:pt x="570" y="161"/>
                  </a:cubicBezTo>
                  <a:cubicBezTo>
                    <a:pt x="572" y="165"/>
                    <a:pt x="569" y="166"/>
                    <a:pt x="565" y="173"/>
                  </a:cubicBezTo>
                  <a:cubicBezTo>
                    <a:pt x="560" y="180"/>
                    <a:pt x="561" y="181"/>
                    <a:pt x="566" y="181"/>
                  </a:cubicBezTo>
                  <a:cubicBezTo>
                    <a:pt x="571" y="181"/>
                    <a:pt x="572" y="173"/>
                    <a:pt x="573" y="167"/>
                  </a:cubicBezTo>
                  <a:cubicBezTo>
                    <a:pt x="574" y="161"/>
                    <a:pt x="576" y="160"/>
                    <a:pt x="583" y="152"/>
                  </a:cubicBezTo>
                  <a:cubicBezTo>
                    <a:pt x="591" y="144"/>
                    <a:pt x="597" y="152"/>
                    <a:pt x="603" y="153"/>
                  </a:cubicBezTo>
                  <a:cubicBezTo>
                    <a:pt x="608" y="154"/>
                    <a:pt x="609" y="156"/>
                    <a:pt x="616" y="151"/>
                  </a:cubicBezTo>
                  <a:cubicBezTo>
                    <a:pt x="624" y="147"/>
                    <a:pt x="625" y="154"/>
                    <a:pt x="634" y="155"/>
                  </a:cubicBezTo>
                  <a:cubicBezTo>
                    <a:pt x="643" y="157"/>
                    <a:pt x="638" y="158"/>
                    <a:pt x="633" y="166"/>
                  </a:cubicBezTo>
                  <a:cubicBezTo>
                    <a:pt x="628" y="174"/>
                    <a:pt x="627" y="173"/>
                    <a:pt x="627" y="184"/>
                  </a:cubicBezTo>
                  <a:cubicBezTo>
                    <a:pt x="626" y="195"/>
                    <a:pt x="624" y="190"/>
                    <a:pt x="614" y="194"/>
                  </a:cubicBezTo>
                  <a:cubicBezTo>
                    <a:pt x="603" y="198"/>
                    <a:pt x="596" y="195"/>
                    <a:pt x="582" y="196"/>
                  </a:cubicBezTo>
                  <a:cubicBezTo>
                    <a:pt x="569" y="196"/>
                    <a:pt x="592" y="201"/>
                    <a:pt x="601" y="201"/>
                  </a:cubicBezTo>
                  <a:cubicBezTo>
                    <a:pt x="611" y="201"/>
                    <a:pt x="619" y="203"/>
                    <a:pt x="624" y="198"/>
                  </a:cubicBezTo>
                  <a:cubicBezTo>
                    <a:pt x="630" y="193"/>
                    <a:pt x="632" y="196"/>
                    <a:pt x="634" y="195"/>
                  </a:cubicBezTo>
                  <a:cubicBezTo>
                    <a:pt x="636" y="194"/>
                    <a:pt x="635" y="188"/>
                    <a:pt x="635" y="184"/>
                  </a:cubicBezTo>
                  <a:cubicBezTo>
                    <a:pt x="636" y="179"/>
                    <a:pt x="639" y="178"/>
                    <a:pt x="641" y="173"/>
                  </a:cubicBezTo>
                  <a:cubicBezTo>
                    <a:pt x="642" y="168"/>
                    <a:pt x="648" y="173"/>
                    <a:pt x="648" y="169"/>
                  </a:cubicBezTo>
                  <a:cubicBezTo>
                    <a:pt x="649" y="165"/>
                    <a:pt x="655" y="170"/>
                    <a:pt x="657" y="166"/>
                  </a:cubicBezTo>
                  <a:cubicBezTo>
                    <a:pt x="659" y="162"/>
                    <a:pt x="664" y="168"/>
                    <a:pt x="666" y="168"/>
                  </a:cubicBezTo>
                  <a:cubicBezTo>
                    <a:pt x="669" y="167"/>
                    <a:pt x="671" y="171"/>
                    <a:pt x="674" y="168"/>
                  </a:cubicBezTo>
                  <a:cubicBezTo>
                    <a:pt x="676" y="165"/>
                    <a:pt x="679" y="176"/>
                    <a:pt x="684" y="176"/>
                  </a:cubicBezTo>
                  <a:cubicBezTo>
                    <a:pt x="689" y="175"/>
                    <a:pt x="688" y="181"/>
                    <a:pt x="690" y="181"/>
                  </a:cubicBezTo>
                  <a:cubicBezTo>
                    <a:pt x="692" y="181"/>
                    <a:pt x="693" y="186"/>
                    <a:pt x="699" y="181"/>
                  </a:cubicBezTo>
                  <a:cubicBezTo>
                    <a:pt x="706" y="176"/>
                    <a:pt x="703" y="184"/>
                    <a:pt x="707" y="184"/>
                  </a:cubicBezTo>
                  <a:cubicBezTo>
                    <a:pt x="711" y="184"/>
                    <a:pt x="712" y="186"/>
                    <a:pt x="712" y="190"/>
                  </a:cubicBezTo>
                  <a:cubicBezTo>
                    <a:pt x="712" y="195"/>
                    <a:pt x="713" y="196"/>
                    <a:pt x="715" y="193"/>
                  </a:cubicBezTo>
                  <a:cubicBezTo>
                    <a:pt x="717" y="191"/>
                    <a:pt x="723" y="195"/>
                    <a:pt x="724" y="195"/>
                  </a:cubicBezTo>
                  <a:cubicBezTo>
                    <a:pt x="725" y="195"/>
                    <a:pt x="731" y="199"/>
                    <a:pt x="732" y="204"/>
                  </a:cubicBezTo>
                  <a:cubicBezTo>
                    <a:pt x="733" y="209"/>
                    <a:pt x="735" y="208"/>
                    <a:pt x="734" y="213"/>
                  </a:cubicBezTo>
                  <a:cubicBezTo>
                    <a:pt x="732" y="217"/>
                    <a:pt x="731" y="223"/>
                    <a:pt x="733" y="231"/>
                  </a:cubicBezTo>
                  <a:cubicBezTo>
                    <a:pt x="735" y="240"/>
                    <a:pt x="736" y="221"/>
                    <a:pt x="738" y="217"/>
                  </a:cubicBezTo>
                  <a:cubicBezTo>
                    <a:pt x="740" y="214"/>
                    <a:pt x="745" y="226"/>
                    <a:pt x="748" y="221"/>
                  </a:cubicBezTo>
                  <a:cubicBezTo>
                    <a:pt x="751" y="217"/>
                    <a:pt x="755" y="217"/>
                    <a:pt x="760" y="215"/>
                  </a:cubicBezTo>
                  <a:cubicBezTo>
                    <a:pt x="765" y="214"/>
                    <a:pt x="770" y="218"/>
                    <a:pt x="776" y="221"/>
                  </a:cubicBezTo>
                  <a:cubicBezTo>
                    <a:pt x="781" y="225"/>
                    <a:pt x="783" y="226"/>
                    <a:pt x="797" y="228"/>
                  </a:cubicBezTo>
                  <a:cubicBezTo>
                    <a:pt x="811" y="230"/>
                    <a:pt x="807" y="230"/>
                    <a:pt x="808" y="232"/>
                  </a:cubicBezTo>
                  <a:cubicBezTo>
                    <a:pt x="810" y="234"/>
                    <a:pt x="821" y="229"/>
                    <a:pt x="825" y="228"/>
                  </a:cubicBezTo>
                  <a:cubicBezTo>
                    <a:pt x="830" y="227"/>
                    <a:pt x="837" y="229"/>
                    <a:pt x="847" y="229"/>
                  </a:cubicBezTo>
                  <a:cubicBezTo>
                    <a:pt x="857" y="229"/>
                    <a:pt x="856" y="232"/>
                    <a:pt x="862" y="235"/>
                  </a:cubicBezTo>
                  <a:cubicBezTo>
                    <a:pt x="868" y="238"/>
                    <a:pt x="869" y="243"/>
                    <a:pt x="881" y="248"/>
                  </a:cubicBezTo>
                  <a:cubicBezTo>
                    <a:pt x="892" y="254"/>
                    <a:pt x="887" y="256"/>
                    <a:pt x="893" y="263"/>
                  </a:cubicBezTo>
                  <a:cubicBezTo>
                    <a:pt x="898" y="270"/>
                    <a:pt x="901" y="276"/>
                    <a:pt x="913" y="284"/>
                  </a:cubicBezTo>
                  <a:cubicBezTo>
                    <a:pt x="925" y="293"/>
                    <a:pt x="931" y="292"/>
                    <a:pt x="936" y="293"/>
                  </a:cubicBezTo>
                  <a:cubicBezTo>
                    <a:pt x="941" y="294"/>
                    <a:pt x="948" y="292"/>
                    <a:pt x="953" y="290"/>
                  </a:cubicBezTo>
                  <a:cubicBezTo>
                    <a:pt x="958" y="287"/>
                    <a:pt x="958" y="295"/>
                    <a:pt x="965" y="297"/>
                  </a:cubicBezTo>
                  <a:cubicBezTo>
                    <a:pt x="972" y="300"/>
                    <a:pt x="968" y="311"/>
                    <a:pt x="969" y="315"/>
                  </a:cubicBezTo>
                  <a:cubicBezTo>
                    <a:pt x="970" y="320"/>
                    <a:pt x="973" y="325"/>
                    <a:pt x="975" y="333"/>
                  </a:cubicBezTo>
                  <a:cubicBezTo>
                    <a:pt x="978" y="341"/>
                    <a:pt x="979" y="344"/>
                    <a:pt x="980" y="355"/>
                  </a:cubicBezTo>
                  <a:cubicBezTo>
                    <a:pt x="982" y="365"/>
                    <a:pt x="979" y="368"/>
                    <a:pt x="979" y="37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8" name="Freeform 1020">
              <a:extLst>
                <a:ext uri="{FF2B5EF4-FFF2-40B4-BE49-F238E27FC236}">
                  <a16:creationId xmlns:a16="http://schemas.microsoft.com/office/drawing/2014/main" id="{FA20877E-F9B0-4A0F-BF49-6CB281BA8466}"/>
                </a:ext>
              </a:extLst>
            </p:cNvPr>
            <p:cNvSpPr>
              <a:spLocks/>
            </p:cNvSpPr>
            <p:nvPr/>
          </p:nvSpPr>
          <p:spPr bwMode="auto">
            <a:xfrm>
              <a:off x="613845" y="3044714"/>
              <a:ext cx="785380" cy="609964"/>
            </a:xfrm>
            <a:custGeom>
              <a:avLst/>
              <a:gdLst>
                <a:gd name="T0" fmla="*/ 632 w 658"/>
                <a:gd name="T1" fmla="*/ 376 h 509"/>
                <a:gd name="T2" fmla="*/ 607 w 658"/>
                <a:gd name="T3" fmla="*/ 398 h 509"/>
                <a:gd name="T4" fmla="*/ 538 w 658"/>
                <a:gd name="T5" fmla="*/ 429 h 509"/>
                <a:gd name="T6" fmla="*/ 545 w 658"/>
                <a:gd name="T7" fmla="*/ 466 h 509"/>
                <a:gd name="T8" fmla="*/ 499 w 658"/>
                <a:gd name="T9" fmla="*/ 499 h 509"/>
                <a:gd name="T10" fmla="*/ 441 w 658"/>
                <a:gd name="T11" fmla="*/ 458 h 509"/>
                <a:gd name="T12" fmla="*/ 367 w 658"/>
                <a:gd name="T13" fmla="*/ 469 h 509"/>
                <a:gd name="T14" fmla="*/ 284 w 658"/>
                <a:gd name="T15" fmla="*/ 432 h 509"/>
                <a:gd name="T16" fmla="*/ 233 w 658"/>
                <a:gd name="T17" fmla="*/ 400 h 509"/>
                <a:gd name="T18" fmla="*/ 191 w 658"/>
                <a:gd name="T19" fmla="*/ 344 h 509"/>
                <a:gd name="T20" fmla="*/ 203 w 658"/>
                <a:gd name="T21" fmla="*/ 310 h 509"/>
                <a:gd name="T22" fmla="*/ 169 w 658"/>
                <a:gd name="T23" fmla="*/ 241 h 509"/>
                <a:gd name="T24" fmla="*/ 134 w 658"/>
                <a:gd name="T25" fmla="*/ 199 h 509"/>
                <a:gd name="T26" fmla="*/ 124 w 658"/>
                <a:gd name="T27" fmla="*/ 156 h 509"/>
                <a:gd name="T28" fmla="*/ 92 w 658"/>
                <a:gd name="T29" fmla="*/ 115 h 509"/>
                <a:gd name="T30" fmla="*/ 83 w 658"/>
                <a:gd name="T31" fmla="*/ 82 h 509"/>
                <a:gd name="T32" fmla="*/ 83 w 658"/>
                <a:gd name="T33" fmla="*/ 42 h 509"/>
                <a:gd name="T34" fmla="*/ 51 w 658"/>
                <a:gd name="T35" fmla="*/ 33 h 509"/>
                <a:gd name="T36" fmla="*/ 52 w 658"/>
                <a:gd name="T37" fmla="*/ 92 h 509"/>
                <a:gd name="T38" fmla="*/ 76 w 658"/>
                <a:gd name="T39" fmla="*/ 157 h 509"/>
                <a:gd name="T40" fmla="*/ 88 w 658"/>
                <a:gd name="T41" fmla="*/ 205 h 509"/>
                <a:gd name="T42" fmla="*/ 91 w 658"/>
                <a:gd name="T43" fmla="*/ 236 h 509"/>
                <a:gd name="T44" fmla="*/ 114 w 658"/>
                <a:gd name="T45" fmla="*/ 256 h 509"/>
                <a:gd name="T46" fmla="*/ 96 w 658"/>
                <a:gd name="T47" fmla="*/ 263 h 509"/>
                <a:gd name="T48" fmla="*/ 54 w 658"/>
                <a:gd name="T49" fmla="*/ 216 h 509"/>
                <a:gd name="T50" fmla="*/ 44 w 658"/>
                <a:gd name="T51" fmla="*/ 168 h 509"/>
                <a:gd name="T52" fmla="*/ 8 w 658"/>
                <a:gd name="T53" fmla="*/ 143 h 509"/>
                <a:gd name="T54" fmla="*/ 36 w 658"/>
                <a:gd name="T55" fmla="*/ 121 h 509"/>
                <a:gd name="T56" fmla="*/ 10 w 658"/>
                <a:gd name="T57" fmla="*/ 73 h 509"/>
                <a:gd name="T58" fmla="*/ 7 w 658"/>
                <a:gd name="T59" fmla="*/ 28 h 509"/>
                <a:gd name="T60" fmla="*/ 29 w 658"/>
                <a:gd name="T61" fmla="*/ 2 h 509"/>
                <a:gd name="T62" fmla="*/ 72 w 658"/>
                <a:gd name="T63" fmla="*/ 12 h 509"/>
                <a:gd name="T64" fmla="*/ 139 w 658"/>
                <a:gd name="T65" fmla="*/ 39 h 509"/>
                <a:gd name="T66" fmla="*/ 210 w 658"/>
                <a:gd name="T67" fmla="*/ 26 h 509"/>
                <a:gd name="T68" fmla="*/ 278 w 658"/>
                <a:gd name="T69" fmla="*/ 84 h 509"/>
                <a:gd name="T70" fmla="*/ 335 w 658"/>
                <a:gd name="T71" fmla="*/ 80 h 509"/>
                <a:gd name="T72" fmla="*/ 380 w 658"/>
                <a:gd name="T73" fmla="*/ 143 h 509"/>
                <a:gd name="T74" fmla="*/ 393 w 658"/>
                <a:gd name="T75" fmla="*/ 179 h 509"/>
                <a:gd name="T76" fmla="*/ 429 w 658"/>
                <a:gd name="T77" fmla="*/ 189 h 509"/>
                <a:gd name="T78" fmla="*/ 404 w 658"/>
                <a:gd name="T79" fmla="*/ 241 h 509"/>
                <a:gd name="T80" fmla="*/ 397 w 658"/>
                <a:gd name="T81" fmla="*/ 304 h 509"/>
                <a:gd name="T82" fmla="*/ 410 w 658"/>
                <a:gd name="T83" fmla="*/ 353 h 509"/>
                <a:gd name="T84" fmla="*/ 440 w 658"/>
                <a:gd name="T85" fmla="*/ 393 h 509"/>
                <a:gd name="T86" fmla="*/ 486 w 658"/>
                <a:gd name="T87" fmla="*/ 401 h 509"/>
                <a:gd name="T88" fmla="*/ 534 w 658"/>
                <a:gd name="T89" fmla="*/ 391 h 509"/>
                <a:gd name="T90" fmla="*/ 561 w 658"/>
                <a:gd name="T91" fmla="*/ 345 h 509"/>
                <a:gd name="T92" fmla="*/ 611 w 658"/>
                <a:gd name="T93" fmla="*/ 314 h 509"/>
                <a:gd name="T94" fmla="*/ 658 w 658"/>
                <a:gd name="T95" fmla="*/ 32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509">
                  <a:moveTo>
                    <a:pt x="654" y="333"/>
                  </a:moveTo>
                  <a:cubicBezTo>
                    <a:pt x="650" y="338"/>
                    <a:pt x="649" y="339"/>
                    <a:pt x="641" y="346"/>
                  </a:cubicBezTo>
                  <a:cubicBezTo>
                    <a:pt x="634" y="353"/>
                    <a:pt x="637" y="358"/>
                    <a:pt x="634" y="362"/>
                  </a:cubicBezTo>
                  <a:cubicBezTo>
                    <a:pt x="632" y="365"/>
                    <a:pt x="635" y="372"/>
                    <a:pt x="632" y="376"/>
                  </a:cubicBezTo>
                  <a:cubicBezTo>
                    <a:pt x="629" y="381"/>
                    <a:pt x="629" y="388"/>
                    <a:pt x="625" y="394"/>
                  </a:cubicBezTo>
                  <a:cubicBezTo>
                    <a:pt x="622" y="400"/>
                    <a:pt x="624" y="404"/>
                    <a:pt x="619" y="406"/>
                  </a:cubicBezTo>
                  <a:cubicBezTo>
                    <a:pt x="615" y="409"/>
                    <a:pt x="618" y="395"/>
                    <a:pt x="618" y="390"/>
                  </a:cubicBezTo>
                  <a:cubicBezTo>
                    <a:pt x="618" y="386"/>
                    <a:pt x="610" y="396"/>
                    <a:pt x="607" y="398"/>
                  </a:cubicBezTo>
                  <a:cubicBezTo>
                    <a:pt x="605" y="396"/>
                    <a:pt x="597" y="406"/>
                    <a:pt x="596" y="411"/>
                  </a:cubicBezTo>
                  <a:cubicBezTo>
                    <a:pt x="594" y="416"/>
                    <a:pt x="587" y="417"/>
                    <a:pt x="584" y="417"/>
                  </a:cubicBezTo>
                  <a:cubicBezTo>
                    <a:pt x="582" y="417"/>
                    <a:pt x="547" y="416"/>
                    <a:pt x="543" y="416"/>
                  </a:cubicBezTo>
                  <a:cubicBezTo>
                    <a:pt x="539" y="416"/>
                    <a:pt x="539" y="426"/>
                    <a:pt x="538" y="429"/>
                  </a:cubicBezTo>
                  <a:cubicBezTo>
                    <a:pt x="536" y="432"/>
                    <a:pt x="530" y="433"/>
                    <a:pt x="527" y="433"/>
                  </a:cubicBezTo>
                  <a:cubicBezTo>
                    <a:pt x="524" y="433"/>
                    <a:pt x="546" y="453"/>
                    <a:pt x="548" y="454"/>
                  </a:cubicBezTo>
                  <a:cubicBezTo>
                    <a:pt x="550" y="455"/>
                    <a:pt x="548" y="461"/>
                    <a:pt x="545" y="462"/>
                  </a:cubicBezTo>
                  <a:cubicBezTo>
                    <a:pt x="543" y="462"/>
                    <a:pt x="545" y="466"/>
                    <a:pt x="545" y="466"/>
                  </a:cubicBezTo>
                  <a:cubicBezTo>
                    <a:pt x="545" y="468"/>
                    <a:pt x="517" y="466"/>
                    <a:pt x="515" y="466"/>
                  </a:cubicBezTo>
                  <a:cubicBezTo>
                    <a:pt x="513" y="466"/>
                    <a:pt x="506" y="477"/>
                    <a:pt x="504" y="481"/>
                  </a:cubicBezTo>
                  <a:cubicBezTo>
                    <a:pt x="501" y="485"/>
                    <a:pt x="502" y="488"/>
                    <a:pt x="502" y="491"/>
                  </a:cubicBezTo>
                  <a:cubicBezTo>
                    <a:pt x="502" y="494"/>
                    <a:pt x="499" y="499"/>
                    <a:pt x="499" y="499"/>
                  </a:cubicBezTo>
                  <a:cubicBezTo>
                    <a:pt x="498" y="502"/>
                    <a:pt x="498" y="506"/>
                    <a:pt x="497" y="509"/>
                  </a:cubicBezTo>
                  <a:cubicBezTo>
                    <a:pt x="496" y="508"/>
                    <a:pt x="496" y="507"/>
                    <a:pt x="495" y="506"/>
                  </a:cubicBezTo>
                  <a:cubicBezTo>
                    <a:pt x="491" y="502"/>
                    <a:pt x="464" y="471"/>
                    <a:pt x="459" y="466"/>
                  </a:cubicBezTo>
                  <a:cubicBezTo>
                    <a:pt x="454" y="461"/>
                    <a:pt x="450" y="463"/>
                    <a:pt x="441" y="458"/>
                  </a:cubicBezTo>
                  <a:cubicBezTo>
                    <a:pt x="432" y="454"/>
                    <a:pt x="437" y="459"/>
                    <a:pt x="434" y="464"/>
                  </a:cubicBezTo>
                  <a:cubicBezTo>
                    <a:pt x="431" y="468"/>
                    <a:pt x="422" y="467"/>
                    <a:pt x="416" y="473"/>
                  </a:cubicBezTo>
                  <a:cubicBezTo>
                    <a:pt x="411" y="478"/>
                    <a:pt x="396" y="477"/>
                    <a:pt x="387" y="475"/>
                  </a:cubicBezTo>
                  <a:cubicBezTo>
                    <a:pt x="378" y="473"/>
                    <a:pt x="374" y="474"/>
                    <a:pt x="367" y="469"/>
                  </a:cubicBezTo>
                  <a:cubicBezTo>
                    <a:pt x="360" y="465"/>
                    <a:pt x="357" y="465"/>
                    <a:pt x="350" y="458"/>
                  </a:cubicBezTo>
                  <a:cubicBezTo>
                    <a:pt x="342" y="451"/>
                    <a:pt x="340" y="455"/>
                    <a:pt x="331" y="450"/>
                  </a:cubicBezTo>
                  <a:cubicBezTo>
                    <a:pt x="321" y="445"/>
                    <a:pt x="314" y="446"/>
                    <a:pt x="304" y="441"/>
                  </a:cubicBezTo>
                  <a:cubicBezTo>
                    <a:pt x="294" y="436"/>
                    <a:pt x="292" y="436"/>
                    <a:pt x="284" y="432"/>
                  </a:cubicBezTo>
                  <a:cubicBezTo>
                    <a:pt x="275" y="427"/>
                    <a:pt x="276" y="420"/>
                    <a:pt x="272" y="414"/>
                  </a:cubicBezTo>
                  <a:cubicBezTo>
                    <a:pt x="269" y="409"/>
                    <a:pt x="258" y="413"/>
                    <a:pt x="255" y="412"/>
                  </a:cubicBezTo>
                  <a:cubicBezTo>
                    <a:pt x="252" y="411"/>
                    <a:pt x="247" y="410"/>
                    <a:pt x="242" y="408"/>
                  </a:cubicBezTo>
                  <a:cubicBezTo>
                    <a:pt x="236" y="406"/>
                    <a:pt x="234" y="403"/>
                    <a:pt x="233" y="400"/>
                  </a:cubicBezTo>
                  <a:cubicBezTo>
                    <a:pt x="233" y="396"/>
                    <a:pt x="225" y="392"/>
                    <a:pt x="222" y="387"/>
                  </a:cubicBezTo>
                  <a:cubicBezTo>
                    <a:pt x="218" y="382"/>
                    <a:pt x="210" y="382"/>
                    <a:pt x="207" y="379"/>
                  </a:cubicBezTo>
                  <a:cubicBezTo>
                    <a:pt x="203" y="376"/>
                    <a:pt x="201" y="370"/>
                    <a:pt x="195" y="365"/>
                  </a:cubicBezTo>
                  <a:cubicBezTo>
                    <a:pt x="190" y="360"/>
                    <a:pt x="191" y="351"/>
                    <a:pt x="191" y="344"/>
                  </a:cubicBezTo>
                  <a:cubicBezTo>
                    <a:pt x="191" y="337"/>
                    <a:pt x="195" y="342"/>
                    <a:pt x="198" y="341"/>
                  </a:cubicBezTo>
                  <a:cubicBezTo>
                    <a:pt x="201" y="340"/>
                    <a:pt x="201" y="337"/>
                    <a:pt x="199" y="336"/>
                  </a:cubicBezTo>
                  <a:cubicBezTo>
                    <a:pt x="196" y="335"/>
                    <a:pt x="202" y="329"/>
                    <a:pt x="205" y="325"/>
                  </a:cubicBezTo>
                  <a:cubicBezTo>
                    <a:pt x="209" y="321"/>
                    <a:pt x="211" y="319"/>
                    <a:pt x="203" y="310"/>
                  </a:cubicBezTo>
                  <a:cubicBezTo>
                    <a:pt x="195" y="301"/>
                    <a:pt x="200" y="294"/>
                    <a:pt x="200" y="290"/>
                  </a:cubicBezTo>
                  <a:cubicBezTo>
                    <a:pt x="199" y="285"/>
                    <a:pt x="193" y="278"/>
                    <a:pt x="192" y="275"/>
                  </a:cubicBezTo>
                  <a:cubicBezTo>
                    <a:pt x="191" y="271"/>
                    <a:pt x="185" y="262"/>
                    <a:pt x="184" y="257"/>
                  </a:cubicBezTo>
                  <a:cubicBezTo>
                    <a:pt x="184" y="251"/>
                    <a:pt x="173" y="248"/>
                    <a:pt x="169" y="241"/>
                  </a:cubicBezTo>
                  <a:cubicBezTo>
                    <a:pt x="164" y="235"/>
                    <a:pt x="161" y="234"/>
                    <a:pt x="156" y="226"/>
                  </a:cubicBezTo>
                  <a:cubicBezTo>
                    <a:pt x="152" y="218"/>
                    <a:pt x="157" y="215"/>
                    <a:pt x="156" y="212"/>
                  </a:cubicBezTo>
                  <a:cubicBezTo>
                    <a:pt x="156" y="210"/>
                    <a:pt x="144" y="208"/>
                    <a:pt x="144" y="206"/>
                  </a:cubicBezTo>
                  <a:cubicBezTo>
                    <a:pt x="144" y="204"/>
                    <a:pt x="138" y="200"/>
                    <a:pt x="134" y="199"/>
                  </a:cubicBezTo>
                  <a:cubicBezTo>
                    <a:pt x="130" y="197"/>
                    <a:pt x="130" y="195"/>
                    <a:pt x="130" y="191"/>
                  </a:cubicBezTo>
                  <a:cubicBezTo>
                    <a:pt x="130" y="187"/>
                    <a:pt x="134" y="183"/>
                    <a:pt x="139" y="182"/>
                  </a:cubicBezTo>
                  <a:cubicBezTo>
                    <a:pt x="144" y="180"/>
                    <a:pt x="138" y="175"/>
                    <a:pt x="130" y="170"/>
                  </a:cubicBezTo>
                  <a:cubicBezTo>
                    <a:pt x="122" y="166"/>
                    <a:pt x="128" y="159"/>
                    <a:pt x="124" y="156"/>
                  </a:cubicBezTo>
                  <a:cubicBezTo>
                    <a:pt x="120" y="153"/>
                    <a:pt x="117" y="153"/>
                    <a:pt x="116" y="150"/>
                  </a:cubicBezTo>
                  <a:cubicBezTo>
                    <a:pt x="115" y="146"/>
                    <a:pt x="114" y="140"/>
                    <a:pt x="115" y="136"/>
                  </a:cubicBezTo>
                  <a:cubicBezTo>
                    <a:pt x="117" y="132"/>
                    <a:pt x="102" y="132"/>
                    <a:pt x="101" y="129"/>
                  </a:cubicBezTo>
                  <a:cubicBezTo>
                    <a:pt x="101" y="126"/>
                    <a:pt x="96" y="122"/>
                    <a:pt x="92" y="115"/>
                  </a:cubicBezTo>
                  <a:cubicBezTo>
                    <a:pt x="88" y="108"/>
                    <a:pt x="90" y="107"/>
                    <a:pt x="89" y="104"/>
                  </a:cubicBezTo>
                  <a:cubicBezTo>
                    <a:pt x="88" y="102"/>
                    <a:pt x="87" y="109"/>
                    <a:pt x="81" y="110"/>
                  </a:cubicBezTo>
                  <a:cubicBezTo>
                    <a:pt x="75" y="111"/>
                    <a:pt x="79" y="100"/>
                    <a:pt x="84" y="97"/>
                  </a:cubicBezTo>
                  <a:cubicBezTo>
                    <a:pt x="88" y="94"/>
                    <a:pt x="83" y="92"/>
                    <a:pt x="83" y="82"/>
                  </a:cubicBezTo>
                  <a:cubicBezTo>
                    <a:pt x="83" y="72"/>
                    <a:pt x="84" y="73"/>
                    <a:pt x="84" y="69"/>
                  </a:cubicBezTo>
                  <a:cubicBezTo>
                    <a:pt x="84" y="64"/>
                    <a:pt x="83" y="61"/>
                    <a:pt x="82" y="57"/>
                  </a:cubicBezTo>
                  <a:cubicBezTo>
                    <a:pt x="80" y="52"/>
                    <a:pt x="83" y="50"/>
                    <a:pt x="84" y="48"/>
                  </a:cubicBezTo>
                  <a:cubicBezTo>
                    <a:pt x="85" y="47"/>
                    <a:pt x="85" y="43"/>
                    <a:pt x="83" y="42"/>
                  </a:cubicBezTo>
                  <a:cubicBezTo>
                    <a:pt x="81" y="41"/>
                    <a:pt x="75" y="38"/>
                    <a:pt x="75" y="34"/>
                  </a:cubicBezTo>
                  <a:cubicBezTo>
                    <a:pt x="74" y="29"/>
                    <a:pt x="72" y="33"/>
                    <a:pt x="67" y="34"/>
                  </a:cubicBezTo>
                  <a:cubicBezTo>
                    <a:pt x="61" y="34"/>
                    <a:pt x="59" y="31"/>
                    <a:pt x="57" y="28"/>
                  </a:cubicBezTo>
                  <a:cubicBezTo>
                    <a:pt x="55" y="26"/>
                    <a:pt x="55" y="30"/>
                    <a:pt x="51" y="33"/>
                  </a:cubicBezTo>
                  <a:cubicBezTo>
                    <a:pt x="46" y="35"/>
                    <a:pt x="46" y="41"/>
                    <a:pt x="45" y="49"/>
                  </a:cubicBezTo>
                  <a:cubicBezTo>
                    <a:pt x="44" y="56"/>
                    <a:pt x="43" y="60"/>
                    <a:pt x="40" y="66"/>
                  </a:cubicBezTo>
                  <a:cubicBezTo>
                    <a:pt x="37" y="72"/>
                    <a:pt x="42" y="72"/>
                    <a:pt x="42" y="77"/>
                  </a:cubicBezTo>
                  <a:cubicBezTo>
                    <a:pt x="43" y="82"/>
                    <a:pt x="46" y="84"/>
                    <a:pt x="52" y="92"/>
                  </a:cubicBezTo>
                  <a:cubicBezTo>
                    <a:pt x="58" y="100"/>
                    <a:pt x="51" y="98"/>
                    <a:pt x="59" y="106"/>
                  </a:cubicBezTo>
                  <a:cubicBezTo>
                    <a:pt x="66" y="115"/>
                    <a:pt x="67" y="122"/>
                    <a:pt x="65" y="127"/>
                  </a:cubicBezTo>
                  <a:cubicBezTo>
                    <a:pt x="63" y="132"/>
                    <a:pt x="67" y="132"/>
                    <a:pt x="68" y="141"/>
                  </a:cubicBezTo>
                  <a:cubicBezTo>
                    <a:pt x="69" y="151"/>
                    <a:pt x="76" y="148"/>
                    <a:pt x="76" y="157"/>
                  </a:cubicBezTo>
                  <a:cubicBezTo>
                    <a:pt x="76" y="166"/>
                    <a:pt x="77" y="161"/>
                    <a:pt x="81" y="165"/>
                  </a:cubicBezTo>
                  <a:cubicBezTo>
                    <a:pt x="84" y="168"/>
                    <a:pt x="82" y="170"/>
                    <a:pt x="84" y="180"/>
                  </a:cubicBezTo>
                  <a:cubicBezTo>
                    <a:pt x="86" y="189"/>
                    <a:pt x="85" y="187"/>
                    <a:pt x="86" y="193"/>
                  </a:cubicBezTo>
                  <a:cubicBezTo>
                    <a:pt x="87" y="199"/>
                    <a:pt x="88" y="199"/>
                    <a:pt x="88" y="205"/>
                  </a:cubicBezTo>
                  <a:cubicBezTo>
                    <a:pt x="88" y="210"/>
                    <a:pt x="91" y="210"/>
                    <a:pt x="94" y="214"/>
                  </a:cubicBezTo>
                  <a:cubicBezTo>
                    <a:pt x="96" y="218"/>
                    <a:pt x="90" y="217"/>
                    <a:pt x="90" y="217"/>
                  </a:cubicBezTo>
                  <a:cubicBezTo>
                    <a:pt x="90" y="217"/>
                    <a:pt x="90" y="222"/>
                    <a:pt x="89" y="225"/>
                  </a:cubicBezTo>
                  <a:cubicBezTo>
                    <a:pt x="87" y="228"/>
                    <a:pt x="88" y="231"/>
                    <a:pt x="91" y="236"/>
                  </a:cubicBezTo>
                  <a:cubicBezTo>
                    <a:pt x="94" y="242"/>
                    <a:pt x="97" y="236"/>
                    <a:pt x="98" y="234"/>
                  </a:cubicBezTo>
                  <a:cubicBezTo>
                    <a:pt x="99" y="231"/>
                    <a:pt x="98" y="234"/>
                    <a:pt x="106" y="238"/>
                  </a:cubicBezTo>
                  <a:cubicBezTo>
                    <a:pt x="113" y="242"/>
                    <a:pt x="110" y="237"/>
                    <a:pt x="110" y="244"/>
                  </a:cubicBezTo>
                  <a:cubicBezTo>
                    <a:pt x="110" y="250"/>
                    <a:pt x="110" y="250"/>
                    <a:pt x="114" y="256"/>
                  </a:cubicBezTo>
                  <a:cubicBezTo>
                    <a:pt x="117" y="261"/>
                    <a:pt x="115" y="261"/>
                    <a:pt x="114" y="265"/>
                  </a:cubicBezTo>
                  <a:cubicBezTo>
                    <a:pt x="112" y="269"/>
                    <a:pt x="110" y="271"/>
                    <a:pt x="106" y="274"/>
                  </a:cubicBezTo>
                  <a:cubicBezTo>
                    <a:pt x="101" y="276"/>
                    <a:pt x="100" y="274"/>
                    <a:pt x="96" y="274"/>
                  </a:cubicBezTo>
                  <a:cubicBezTo>
                    <a:pt x="93" y="274"/>
                    <a:pt x="97" y="267"/>
                    <a:pt x="96" y="263"/>
                  </a:cubicBezTo>
                  <a:cubicBezTo>
                    <a:pt x="96" y="259"/>
                    <a:pt x="91" y="256"/>
                    <a:pt x="88" y="252"/>
                  </a:cubicBezTo>
                  <a:cubicBezTo>
                    <a:pt x="85" y="248"/>
                    <a:pt x="76" y="244"/>
                    <a:pt x="73" y="238"/>
                  </a:cubicBezTo>
                  <a:cubicBezTo>
                    <a:pt x="71" y="233"/>
                    <a:pt x="64" y="229"/>
                    <a:pt x="60" y="226"/>
                  </a:cubicBezTo>
                  <a:cubicBezTo>
                    <a:pt x="56" y="223"/>
                    <a:pt x="54" y="219"/>
                    <a:pt x="54" y="216"/>
                  </a:cubicBezTo>
                  <a:cubicBezTo>
                    <a:pt x="54" y="213"/>
                    <a:pt x="57" y="208"/>
                    <a:pt x="61" y="203"/>
                  </a:cubicBezTo>
                  <a:cubicBezTo>
                    <a:pt x="65" y="198"/>
                    <a:pt x="64" y="193"/>
                    <a:pt x="63" y="188"/>
                  </a:cubicBezTo>
                  <a:cubicBezTo>
                    <a:pt x="63" y="183"/>
                    <a:pt x="58" y="181"/>
                    <a:pt x="55" y="179"/>
                  </a:cubicBezTo>
                  <a:cubicBezTo>
                    <a:pt x="52" y="177"/>
                    <a:pt x="48" y="173"/>
                    <a:pt x="44" y="168"/>
                  </a:cubicBezTo>
                  <a:cubicBezTo>
                    <a:pt x="40" y="163"/>
                    <a:pt x="37" y="169"/>
                    <a:pt x="34" y="168"/>
                  </a:cubicBezTo>
                  <a:cubicBezTo>
                    <a:pt x="30" y="167"/>
                    <a:pt x="29" y="160"/>
                    <a:pt x="26" y="159"/>
                  </a:cubicBezTo>
                  <a:cubicBezTo>
                    <a:pt x="24" y="157"/>
                    <a:pt x="19" y="153"/>
                    <a:pt x="19" y="147"/>
                  </a:cubicBezTo>
                  <a:cubicBezTo>
                    <a:pt x="19" y="141"/>
                    <a:pt x="16" y="152"/>
                    <a:pt x="8" y="143"/>
                  </a:cubicBezTo>
                  <a:cubicBezTo>
                    <a:pt x="0" y="134"/>
                    <a:pt x="17" y="139"/>
                    <a:pt x="19" y="137"/>
                  </a:cubicBezTo>
                  <a:cubicBezTo>
                    <a:pt x="21" y="135"/>
                    <a:pt x="24" y="137"/>
                    <a:pt x="29" y="139"/>
                  </a:cubicBezTo>
                  <a:cubicBezTo>
                    <a:pt x="34" y="141"/>
                    <a:pt x="30" y="134"/>
                    <a:pt x="30" y="132"/>
                  </a:cubicBezTo>
                  <a:cubicBezTo>
                    <a:pt x="30" y="130"/>
                    <a:pt x="35" y="125"/>
                    <a:pt x="36" y="121"/>
                  </a:cubicBezTo>
                  <a:cubicBezTo>
                    <a:pt x="37" y="118"/>
                    <a:pt x="32" y="112"/>
                    <a:pt x="31" y="106"/>
                  </a:cubicBezTo>
                  <a:cubicBezTo>
                    <a:pt x="29" y="101"/>
                    <a:pt x="23" y="96"/>
                    <a:pt x="20" y="92"/>
                  </a:cubicBezTo>
                  <a:cubicBezTo>
                    <a:pt x="17" y="88"/>
                    <a:pt x="14" y="87"/>
                    <a:pt x="11" y="84"/>
                  </a:cubicBezTo>
                  <a:cubicBezTo>
                    <a:pt x="8" y="80"/>
                    <a:pt x="10" y="76"/>
                    <a:pt x="10" y="73"/>
                  </a:cubicBezTo>
                  <a:cubicBezTo>
                    <a:pt x="11" y="70"/>
                    <a:pt x="10" y="64"/>
                    <a:pt x="10" y="61"/>
                  </a:cubicBezTo>
                  <a:cubicBezTo>
                    <a:pt x="10" y="58"/>
                    <a:pt x="8" y="54"/>
                    <a:pt x="7" y="49"/>
                  </a:cubicBezTo>
                  <a:cubicBezTo>
                    <a:pt x="6" y="45"/>
                    <a:pt x="6" y="43"/>
                    <a:pt x="7" y="41"/>
                  </a:cubicBezTo>
                  <a:cubicBezTo>
                    <a:pt x="8" y="38"/>
                    <a:pt x="7" y="32"/>
                    <a:pt x="7" y="28"/>
                  </a:cubicBezTo>
                  <a:cubicBezTo>
                    <a:pt x="7" y="24"/>
                    <a:pt x="7" y="22"/>
                    <a:pt x="3" y="19"/>
                  </a:cubicBezTo>
                  <a:cubicBezTo>
                    <a:pt x="1" y="17"/>
                    <a:pt x="3" y="10"/>
                    <a:pt x="3" y="5"/>
                  </a:cubicBezTo>
                  <a:cubicBezTo>
                    <a:pt x="6" y="5"/>
                    <a:pt x="10" y="4"/>
                    <a:pt x="13" y="4"/>
                  </a:cubicBezTo>
                  <a:cubicBezTo>
                    <a:pt x="16" y="4"/>
                    <a:pt x="23" y="2"/>
                    <a:pt x="29" y="2"/>
                  </a:cubicBezTo>
                  <a:cubicBezTo>
                    <a:pt x="35" y="2"/>
                    <a:pt x="40" y="0"/>
                    <a:pt x="48" y="0"/>
                  </a:cubicBezTo>
                  <a:cubicBezTo>
                    <a:pt x="55" y="0"/>
                    <a:pt x="62" y="0"/>
                    <a:pt x="62" y="2"/>
                  </a:cubicBezTo>
                  <a:cubicBezTo>
                    <a:pt x="62" y="5"/>
                    <a:pt x="56" y="5"/>
                    <a:pt x="62" y="8"/>
                  </a:cubicBezTo>
                  <a:cubicBezTo>
                    <a:pt x="68" y="10"/>
                    <a:pt x="66" y="11"/>
                    <a:pt x="72" y="12"/>
                  </a:cubicBezTo>
                  <a:cubicBezTo>
                    <a:pt x="77" y="14"/>
                    <a:pt x="79" y="13"/>
                    <a:pt x="84" y="16"/>
                  </a:cubicBezTo>
                  <a:cubicBezTo>
                    <a:pt x="89" y="19"/>
                    <a:pt x="101" y="22"/>
                    <a:pt x="104" y="24"/>
                  </a:cubicBezTo>
                  <a:cubicBezTo>
                    <a:pt x="107" y="26"/>
                    <a:pt x="112" y="28"/>
                    <a:pt x="119" y="31"/>
                  </a:cubicBezTo>
                  <a:cubicBezTo>
                    <a:pt x="126" y="34"/>
                    <a:pt x="135" y="37"/>
                    <a:pt x="139" y="39"/>
                  </a:cubicBezTo>
                  <a:cubicBezTo>
                    <a:pt x="144" y="41"/>
                    <a:pt x="159" y="39"/>
                    <a:pt x="161" y="39"/>
                  </a:cubicBezTo>
                  <a:cubicBezTo>
                    <a:pt x="164" y="40"/>
                    <a:pt x="173" y="38"/>
                    <a:pt x="181" y="38"/>
                  </a:cubicBezTo>
                  <a:cubicBezTo>
                    <a:pt x="189" y="38"/>
                    <a:pt x="196" y="41"/>
                    <a:pt x="200" y="38"/>
                  </a:cubicBezTo>
                  <a:cubicBezTo>
                    <a:pt x="203" y="36"/>
                    <a:pt x="202" y="29"/>
                    <a:pt x="210" y="26"/>
                  </a:cubicBezTo>
                  <a:cubicBezTo>
                    <a:pt x="217" y="23"/>
                    <a:pt x="247" y="25"/>
                    <a:pt x="248" y="26"/>
                  </a:cubicBezTo>
                  <a:cubicBezTo>
                    <a:pt x="249" y="26"/>
                    <a:pt x="255" y="35"/>
                    <a:pt x="260" y="40"/>
                  </a:cubicBezTo>
                  <a:cubicBezTo>
                    <a:pt x="264" y="45"/>
                    <a:pt x="275" y="54"/>
                    <a:pt x="275" y="57"/>
                  </a:cubicBezTo>
                  <a:cubicBezTo>
                    <a:pt x="276" y="60"/>
                    <a:pt x="274" y="78"/>
                    <a:pt x="278" y="84"/>
                  </a:cubicBezTo>
                  <a:cubicBezTo>
                    <a:pt x="283" y="91"/>
                    <a:pt x="286" y="93"/>
                    <a:pt x="290" y="96"/>
                  </a:cubicBezTo>
                  <a:cubicBezTo>
                    <a:pt x="294" y="99"/>
                    <a:pt x="306" y="105"/>
                    <a:pt x="308" y="102"/>
                  </a:cubicBezTo>
                  <a:cubicBezTo>
                    <a:pt x="311" y="98"/>
                    <a:pt x="317" y="86"/>
                    <a:pt x="321" y="84"/>
                  </a:cubicBezTo>
                  <a:cubicBezTo>
                    <a:pt x="326" y="82"/>
                    <a:pt x="330" y="80"/>
                    <a:pt x="335" y="80"/>
                  </a:cubicBezTo>
                  <a:cubicBezTo>
                    <a:pt x="340" y="80"/>
                    <a:pt x="351" y="79"/>
                    <a:pt x="355" y="84"/>
                  </a:cubicBezTo>
                  <a:cubicBezTo>
                    <a:pt x="359" y="90"/>
                    <a:pt x="363" y="92"/>
                    <a:pt x="365" y="102"/>
                  </a:cubicBezTo>
                  <a:cubicBezTo>
                    <a:pt x="367" y="112"/>
                    <a:pt x="368" y="116"/>
                    <a:pt x="371" y="124"/>
                  </a:cubicBezTo>
                  <a:cubicBezTo>
                    <a:pt x="374" y="132"/>
                    <a:pt x="378" y="141"/>
                    <a:pt x="380" y="143"/>
                  </a:cubicBezTo>
                  <a:cubicBezTo>
                    <a:pt x="382" y="146"/>
                    <a:pt x="385" y="147"/>
                    <a:pt x="383" y="152"/>
                  </a:cubicBezTo>
                  <a:cubicBezTo>
                    <a:pt x="381" y="157"/>
                    <a:pt x="380" y="154"/>
                    <a:pt x="382" y="161"/>
                  </a:cubicBezTo>
                  <a:cubicBezTo>
                    <a:pt x="383" y="168"/>
                    <a:pt x="384" y="172"/>
                    <a:pt x="386" y="174"/>
                  </a:cubicBezTo>
                  <a:cubicBezTo>
                    <a:pt x="388" y="176"/>
                    <a:pt x="390" y="177"/>
                    <a:pt x="393" y="179"/>
                  </a:cubicBezTo>
                  <a:cubicBezTo>
                    <a:pt x="397" y="181"/>
                    <a:pt x="401" y="185"/>
                    <a:pt x="405" y="186"/>
                  </a:cubicBezTo>
                  <a:cubicBezTo>
                    <a:pt x="409" y="187"/>
                    <a:pt x="414" y="185"/>
                    <a:pt x="417" y="189"/>
                  </a:cubicBezTo>
                  <a:cubicBezTo>
                    <a:pt x="420" y="192"/>
                    <a:pt x="427" y="191"/>
                    <a:pt x="429" y="188"/>
                  </a:cubicBezTo>
                  <a:cubicBezTo>
                    <a:pt x="429" y="188"/>
                    <a:pt x="429" y="188"/>
                    <a:pt x="429" y="189"/>
                  </a:cubicBezTo>
                  <a:cubicBezTo>
                    <a:pt x="433" y="194"/>
                    <a:pt x="430" y="193"/>
                    <a:pt x="423" y="198"/>
                  </a:cubicBezTo>
                  <a:cubicBezTo>
                    <a:pt x="416" y="204"/>
                    <a:pt x="420" y="204"/>
                    <a:pt x="417" y="209"/>
                  </a:cubicBezTo>
                  <a:cubicBezTo>
                    <a:pt x="414" y="215"/>
                    <a:pt x="416" y="215"/>
                    <a:pt x="407" y="226"/>
                  </a:cubicBezTo>
                  <a:cubicBezTo>
                    <a:pt x="398" y="237"/>
                    <a:pt x="408" y="236"/>
                    <a:pt x="404" y="241"/>
                  </a:cubicBezTo>
                  <a:cubicBezTo>
                    <a:pt x="400" y="246"/>
                    <a:pt x="400" y="252"/>
                    <a:pt x="399" y="257"/>
                  </a:cubicBezTo>
                  <a:cubicBezTo>
                    <a:pt x="398" y="262"/>
                    <a:pt x="399" y="268"/>
                    <a:pt x="397" y="274"/>
                  </a:cubicBezTo>
                  <a:cubicBezTo>
                    <a:pt x="394" y="280"/>
                    <a:pt x="398" y="279"/>
                    <a:pt x="396" y="288"/>
                  </a:cubicBezTo>
                  <a:cubicBezTo>
                    <a:pt x="393" y="296"/>
                    <a:pt x="394" y="296"/>
                    <a:pt x="397" y="304"/>
                  </a:cubicBezTo>
                  <a:cubicBezTo>
                    <a:pt x="400" y="312"/>
                    <a:pt x="398" y="306"/>
                    <a:pt x="399" y="314"/>
                  </a:cubicBezTo>
                  <a:cubicBezTo>
                    <a:pt x="399" y="321"/>
                    <a:pt x="396" y="321"/>
                    <a:pt x="396" y="325"/>
                  </a:cubicBezTo>
                  <a:cubicBezTo>
                    <a:pt x="396" y="328"/>
                    <a:pt x="401" y="335"/>
                    <a:pt x="403" y="338"/>
                  </a:cubicBezTo>
                  <a:cubicBezTo>
                    <a:pt x="405" y="341"/>
                    <a:pt x="409" y="350"/>
                    <a:pt x="410" y="353"/>
                  </a:cubicBezTo>
                  <a:cubicBezTo>
                    <a:pt x="411" y="356"/>
                    <a:pt x="411" y="363"/>
                    <a:pt x="413" y="371"/>
                  </a:cubicBezTo>
                  <a:cubicBezTo>
                    <a:pt x="416" y="380"/>
                    <a:pt x="417" y="378"/>
                    <a:pt x="422" y="384"/>
                  </a:cubicBezTo>
                  <a:cubicBezTo>
                    <a:pt x="426" y="390"/>
                    <a:pt x="426" y="393"/>
                    <a:pt x="432" y="393"/>
                  </a:cubicBezTo>
                  <a:cubicBezTo>
                    <a:pt x="438" y="393"/>
                    <a:pt x="436" y="396"/>
                    <a:pt x="440" y="393"/>
                  </a:cubicBezTo>
                  <a:cubicBezTo>
                    <a:pt x="444" y="391"/>
                    <a:pt x="445" y="396"/>
                    <a:pt x="447" y="396"/>
                  </a:cubicBezTo>
                  <a:cubicBezTo>
                    <a:pt x="450" y="396"/>
                    <a:pt x="452" y="403"/>
                    <a:pt x="459" y="407"/>
                  </a:cubicBezTo>
                  <a:cubicBezTo>
                    <a:pt x="467" y="411"/>
                    <a:pt x="464" y="407"/>
                    <a:pt x="467" y="406"/>
                  </a:cubicBezTo>
                  <a:cubicBezTo>
                    <a:pt x="470" y="406"/>
                    <a:pt x="480" y="403"/>
                    <a:pt x="486" y="401"/>
                  </a:cubicBezTo>
                  <a:cubicBezTo>
                    <a:pt x="492" y="399"/>
                    <a:pt x="495" y="397"/>
                    <a:pt x="500" y="394"/>
                  </a:cubicBezTo>
                  <a:cubicBezTo>
                    <a:pt x="505" y="392"/>
                    <a:pt x="508" y="394"/>
                    <a:pt x="519" y="394"/>
                  </a:cubicBezTo>
                  <a:cubicBezTo>
                    <a:pt x="530" y="394"/>
                    <a:pt x="525" y="398"/>
                    <a:pt x="530" y="398"/>
                  </a:cubicBezTo>
                  <a:cubicBezTo>
                    <a:pt x="534" y="398"/>
                    <a:pt x="534" y="394"/>
                    <a:pt x="534" y="391"/>
                  </a:cubicBezTo>
                  <a:cubicBezTo>
                    <a:pt x="534" y="388"/>
                    <a:pt x="538" y="386"/>
                    <a:pt x="539" y="383"/>
                  </a:cubicBezTo>
                  <a:cubicBezTo>
                    <a:pt x="540" y="380"/>
                    <a:pt x="547" y="374"/>
                    <a:pt x="548" y="370"/>
                  </a:cubicBezTo>
                  <a:cubicBezTo>
                    <a:pt x="550" y="366"/>
                    <a:pt x="557" y="362"/>
                    <a:pt x="558" y="358"/>
                  </a:cubicBezTo>
                  <a:cubicBezTo>
                    <a:pt x="559" y="354"/>
                    <a:pt x="561" y="349"/>
                    <a:pt x="561" y="345"/>
                  </a:cubicBezTo>
                  <a:cubicBezTo>
                    <a:pt x="561" y="341"/>
                    <a:pt x="566" y="337"/>
                    <a:pt x="568" y="330"/>
                  </a:cubicBezTo>
                  <a:cubicBezTo>
                    <a:pt x="569" y="324"/>
                    <a:pt x="575" y="323"/>
                    <a:pt x="579" y="322"/>
                  </a:cubicBezTo>
                  <a:cubicBezTo>
                    <a:pt x="583" y="321"/>
                    <a:pt x="591" y="321"/>
                    <a:pt x="596" y="320"/>
                  </a:cubicBezTo>
                  <a:cubicBezTo>
                    <a:pt x="600" y="319"/>
                    <a:pt x="606" y="317"/>
                    <a:pt x="611" y="314"/>
                  </a:cubicBezTo>
                  <a:cubicBezTo>
                    <a:pt x="616" y="311"/>
                    <a:pt x="620" y="312"/>
                    <a:pt x="623" y="311"/>
                  </a:cubicBezTo>
                  <a:cubicBezTo>
                    <a:pt x="627" y="310"/>
                    <a:pt x="631" y="314"/>
                    <a:pt x="638" y="315"/>
                  </a:cubicBezTo>
                  <a:cubicBezTo>
                    <a:pt x="645" y="316"/>
                    <a:pt x="643" y="316"/>
                    <a:pt x="648" y="313"/>
                  </a:cubicBezTo>
                  <a:cubicBezTo>
                    <a:pt x="652" y="309"/>
                    <a:pt x="657" y="315"/>
                    <a:pt x="658" y="320"/>
                  </a:cubicBezTo>
                  <a:cubicBezTo>
                    <a:pt x="658" y="324"/>
                    <a:pt x="658" y="329"/>
                    <a:pt x="654" y="3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9" name="Freeform 1021">
              <a:extLst>
                <a:ext uri="{FF2B5EF4-FFF2-40B4-BE49-F238E27FC236}">
                  <a16:creationId xmlns:a16="http://schemas.microsoft.com/office/drawing/2014/main" id="{3497B030-8479-4444-AED3-DF9423689939}"/>
                </a:ext>
              </a:extLst>
            </p:cNvPr>
            <p:cNvSpPr>
              <a:spLocks/>
            </p:cNvSpPr>
            <p:nvPr/>
          </p:nvSpPr>
          <p:spPr bwMode="auto">
            <a:xfrm>
              <a:off x="1931449" y="4862645"/>
              <a:ext cx="460464" cy="1024580"/>
            </a:xfrm>
            <a:custGeom>
              <a:avLst/>
              <a:gdLst>
                <a:gd name="T0" fmla="*/ 346 w 384"/>
                <a:gd name="T1" fmla="*/ 182 h 856"/>
                <a:gd name="T2" fmla="*/ 312 w 384"/>
                <a:gd name="T3" fmla="*/ 234 h 856"/>
                <a:gd name="T4" fmla="*/ 302 w 384"/>
                <a:gd name="T5" fmla="*/ 266 h 856"/>
                <a:gd name="T6" fmla="*/ 303 w 384"/>
                <a:gd name="T7" fmla="*/ 306 h 856"/>
                <a:gd name="T8" fmla="*/ 309 w 384"/>
                <a:gd name="T9" fmla="*/ 351 h 856"/>
                <a:gd name="T10" fmla="*/ 323 w 384"/>
                <a:gd name="T11" fmla="*/ 372 h 856"/>
                <a:gd name="T12" fmla="*/ 345 w 384"/>
                <a:gd name="T13" fmla="*/ 406 h 856"/>
                <a:gd name="T14" fmla="*/ 369 w 384"/>
                <a:gd name="T15" fmla="*/ 428 h 856"/>
                <a:gd name="T16" fmla="*/ 344 w 384"/>
                <a:gd name="T17" fmla="*/ 474 h 856"/>
                <a:gd name="T18" fmla="*/ 284 w 384"/>
                <a:gd name="T19" fmla="*/ 490 h 856"/>
                <a:gd name="T20" fmla="*/ 262 w 384"/>
                <a:gd name="T21" fmla="*/ 502 h 856"/>
                <a:gd name="T22" fmla="*/ 268 w 384"/>
                <a:gd name="T23" fmla="*/ 539 h 856"/>
                <a:gd name="T24" fmla="*/ 215 w 384"/>
                <a:gd name="T25" fmla="*/ 538 h 856"/>
                <a:gd name="T26" fmla="*/ 213 w 384"/>
                <a:gd name="T27" fmla="*/ 571 h 856"/>
                <a:gd name="T28" fmla="*/ 241 w 384"/>
                <a:gd name="T29" fmla="*/ 583 h 856"/>
                <a:gd name="T30" fmla="*/ 254 w 384"/>
                <a:gd name="T31" fmla="*/ 594 h 856"/>
                <a:gd name="T32" fmla="*/ 230 w 384"/>
                <a:gd name="T33" fmla="*/ 587 h 856"/>
                <a:gd name="T34" fmla="*/ 236 w 384"/>
                <a:gd name="T35" fmla="*/ 604 h 856"/>
                <a:gd name="T36" fmla="*/ 233 w 384"/>
                <a:gd name="T37" fmla="*/ 639 h 856"/>
                <a:gd name="T38" fmla="*/ 219 w 384"/>
                <a:gd name="T39" fmla="*/ 656 h 856"/>
                <a:gd name="T40" fmla="*/ 205 w 384"/>
                <a:gd name="T41" fmla="*/ 693 h 856"/>
                <a:gd name="T42" fmla="*/ 247 w 384"/>
                <a:gd name="T43" fmla="*/ 712 h 856"/>
                <a:gd name="T44" fmla="*/ 258 w 384"/>
                <a:gd name="T45" fmla="*/ 735 h 856"/>
                <a:gd name="T46" fmla="*/ 238 w 384"/>
                <a:gd name="T47" fmla="*/ 756 h 856"/>
                <a:gd name="T48" fmla="*/ 227 w 384"/>
                <a:gd name="T49" fmla="*/ 796 h 856"/>
                <a:gd name="T50" fmla="*/ 231 w 384"/>
                <a:gd name="T51" fmla="*/ 834 h 856"/>
                <a:gd name="T52" fmla="*/ 239 w 384"/>
                <a:gd name="T53" fmla="*/ 851 h 856"/>
                <a:gd name="T54" fmla="*/ 159 w 384"/>
                <a:gd name="T55" fmla="*/ 834 h 856"/>
                <a:gd name="T56" fmla="*/ 128 w 384"/>
                <a:gd name="T57" fmla="*/ 809 h 856"/>
                <a:gd name="T58" fmla="*/ 112 w 384"/>
                <a:gd name="T59" fmla="*/ 771 h 856"/>
                <a:gd name="T60" fmla="*/ 112 w 384"/>
                <a:gd name="T61" fmla="*/ 732 h 856"/>
                <a:gd name="T62" fmla="*/ 113 w 384"/>
                <a:gd name="T63" fmla="*/ 696 h 856"/>
                <a:gd name="T64" fmla="*/ 106 w 384"/>
                <a:gd name="T65" fmla="*/ 660 h 856"/>
                <a:gd name="T66" fmla="*/ 103 w 384"/>
                <a:gd name="T67" fmla="*/ 641 h 856"/>
                <a:gd name="T68" fmla="*/ 75 w 384"/>
                <a:gd name="T69" fmla="*/ 615 h 856"/>
                <a:gd name="T70" fmla="*/ 58 w 384"/>
                <a:gd name="T71" fmla="*/ 583 h 856"/>
                <a:gd name="T72" fmla="*/ 51 w 384"/>
                <a:gd name="T73" fmla="*/ 551 h 856"/>
                <a:gd name="T74" fmla="*/ 43 w 384"/>
                <a:gd name="T75" fmla="*/ 515 h 856"/>
                <a:gd name="T76" fmla="*/ 50 w 384"/>
                <a:gd name="T77" fmla="*/ 479 h 856"/>
                <a:gd name="T78" fmla="*/ 30 w 384"/>
                <a:gd name="T79" fmla="*/ 434 h 856"/>
                <a:gd name="T80" fmla="*/ 31 w 384"/>
                <a:gd name="T81" fmla="*/ 386 h 856"/>
                <a:gd name="T82" fmla="*/ 34 w 384"/>
                <a:gd name="T83" fmla="*/ 348 h 856"/>
                <a:gd name="T84" fmla="*/ 20 w 384"/>
                <a:gd name="T85" fmla="*/ 311 h 856"/>
                <a:gd name="T86" fmla="*/ 1 w 384"/>
                <a:gd name="T87" fmla="*/ 276 h 856"/>
                <a:gd name="T88" fmla="*/ 8 w 384"/>
                <a:gd name="T89" fmla="*/ 236 h 856"/>
                <a:gd name="T90" fmla="*/ 6 w 384"/>
                <a:gd name="T91" fmla="*/ 192 h 856"/>
                <a:gd name="T92" fmla="*/ 24 w 384"/>
                <a:gd name="T93" fmla="*/ 156 h 856"/>
                <a:gd name="T94" fmla="*/ 19 w 384"/>
                <a:gd name="T95" fmla="*/ 116 h 856"/>
                <a:gd name="T96" fmla="*/ 16 w 384"/>
                <a:gd name="T97" fmla="*/ 85 h 856"/>
                <a:gd name="T98" fmla="*/ 44 w 384"/>
                <a:gd name="T99" fmla="*/ 39 h 856"/>
                <a:gd name="T100" fmla="*/ 65 w 384"/>
                <a:gd name="T101" fmla="*/ 6 h 856"/>
                <a:gd name="T102" fmla="*/ 116 w 384"/>
                <a:gd name="T103" fmla="*/ 17 h 856"/>
                <a:gd name="T104" fmla="*/ 150 w 384"/>
                <a:gd name="T105" fmla="*/ 19 h 856"/>
                <a:gd name="T106" fmla="*/ 199 w 384"/>
                <a:gd name="T107" fmla="*/ 66 h 856"/>
                <a:gd name="T108" fmla="*/ 261 w 384"/>
                <a:gd name="T109" fmla="*/ 93 h 856"/>
                <a:gd name="T110" fmla="*/ 279 w 384"/>
                <a:gd name="T111" fmla="*/ 128 h 856"/>
                <a:gd name="T112" fmla="*/ 266 w 384"/>
                <a:gd name="T113" fmla="*/ 162 h 856"/>
                <a:gd name="T114" fmla="*/ 319 w 384"/>
                <a:gd name="T115" fmla="*/ 167 h 856"/>
                <a:gd name="T116" fmla="*/ 349 w 384"/>
                <a:gd name="T117" fmla="*/ 149 h 856"/>
                <a:gd name="T118" fmla="*/ 357 w 384"/>
                <a:gd name="T119" fmla="*/ 112 h 856"/>
                <a:gd name="T120" fmla="*/ 381 w 384"/>
                <a:gd name="T121" fmla="*/ 1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856">
                  <a:moveTo>
                    <a:pt x="381" y="150"/>
                  </a:moveTo>
                  <a:cubicBezTo>
                    <a:pt x="378" y="158"/>
                    <a:pt x="381" y="158"/>
                    <a:pt x="375" y="161"/>
                  </a:cubicBezTo>
                  <a:cubicBezTo>
                    <a:pt x="370" y="165"/>
                    <a:pt x="366" y="168"/>
                    <a:pt x="359" y="172"/>
                  </a:cubicBezTo>
                  <a:cubicBezTo>
                    <a:pt x="352" y="176"/>
                    <a:pt x="352" y="176"/>
                    <a:pt x="346" y="182"/>
                  </a:cubicBezTo>
                  <a:cubicBezTo>
                    <a:pt x="340" y="188"/>
                    <a:pt x="338" y="190"/>
                    <a:pt x="337" y="195"/>
                  </a:cubicBezTo>
                  <a:cubicBezTo>
                    <a:pt x="335" y="200"/>
                    <a:pt x="336" y="196"/>
                    <a:pt x="329" y="205"/>
                  </a:cubicBezTo>
                  <a:cubicBezTo>
                    <a:pt x="322" y="213"/>
                    <a:pt x="320" y="218"/>
                    <a:pt x="320" y="222"/>
                  </a:cubicBezTo>
                  <a:cubicBezTo>
                    <a:pt x="320" y="226"/>
                    <a:pt x="317" y="227"/>
                    <a:pt x="312" y="234"/>
                  </a:cubicBezTo>
                  <a:cubicBezTo>
                    <a:pt x="307" y="239"/>
                    <a:pt x="303" y="244"/>
                    <a:pt x="305" y="245"/>
                  </a:cubicBezTo>
                  <a:cubicBezTo>
                    <a:pt x="304" y="246"/>
                    <a:pt x="302" y="248"/>
                    <a:pt x="301" y="249"/>
                  </a:cubicBezTo>
                  <a:cubicBezTo>
                    <a:pt x="298" y="252"/>
                    <a:pt x="302" y="253"/>
                    <a:pt x="302" y="255"/>
                  </a:cubicBezTo>
                  <a:cubicBezTo>
                    <a:pt x="303" y="256"/>
                    <a:pt x="303" y="262"/>
                    <a:pt x="302" y="266"/>
                  </a:cubicBezTo>
                  <a:cubicBezTo>
                    <a:pt x="300" y="270"/>
                    <a:pt x="302" y="271"/>
                    <a:pt x="303" y="276"/>
                  </a:cubicBezTo>
                  <a:cubicBezTo>
                    <a:pt x="304" y="281"/>
                    <a:pt x="303" y="285"/>
                    <a:pt x="302" y="289"/>
                  </a:cubicBezTo>
                  <a:cubicBezTo>
                    <a:pt x="301" y="294"/>
                    <a:pt x="300" y="293"/>
                    <a:pt x="302" y="298"/>
                  </a:cubicBezTo>
                  <a:cubicBezTo>
                    <a:pt x="304" y="303"/>
                    <a:pt x="303" y="302"/>
                    <a:pt x="303" y="306"/>
                  </a:cubicBezTo>
                  <a:cubicBezTo>
                    <a:pt x="303" y="309"/>
                    <a:pt x="305" y="313"/>
                    <a:pt x="309" y="317"/>
                  </a:cubicBezTo>
                  <a:cubicBezTo>
                    <a:pt x="313" y="322"/>
                    <a:pt x="307" y="323"/>
                    <a:pt x="305" y="326"/>
                  </a:cubicBezTo>
                  <a:cubicBezTo>
                    <a:pt x="303" y="329"/>
                    <a:pt x="302" y="331"/>
                    <a:pt x="304" y="338"/>
                  </a:cubicBezTo>
                  <a:cubicBezTo>
                    <a:pt x="305" y="345"/>
                    <a:pt x="306" y="345"/>
                    <a:pt x="309" y="351"/>
                  </a:cubicBezTo>
                  <a:cubicBezTo>
                    <a:pt x="310" y="352"/>
                    <a:pt x="310" y="353"/>
                    <a:pt x="310" y="354"/>
                  </a:cubicBezTo>
                  <a:cubicBezTo>
                    <a:pt x="310" y="354"/>
                    <a:pt x="309" y="355"/>
                    <a:pt x="309" y="356"/>
                  </a:cubicBezTo>
                  <a:cubicBezTo>
                    <a:pt x="307" y="359"/>
                    <a:pt x="310" y="362"/>
                    <a:pt x="314" y="366"/>
                  </a:cubicBezTo>
                  <a:cubicBezTo>
                    <a:pt x="318" y="371"/>
                    <a:pt x="319" y="370"/>
                    <a:pt x="323" y="372"/>
                  </a:cubicBezTo>
                  <a:cubicBezTo>
                    <a:pt x="327" y="374"/>
                    <a:pt x="332" y="379"/>
                    <a:pt x="340" y="381"/>
                  </a:cubicBezTo>
                  <a:cubicBezTo>
                    <a:pt x="348" y="383"/>
                    <a:pt x="342" y="382"/>
                    <a:pt x="346" y="385"/>
                  </a:cubicBezTo>
                  <a:cubicBezTo>
                    <a:pt x="350" y="389"/>
                    <a:pt x="346" y="393"/>
                    <a:pt x="344" y="397"/>
                  </a:cubicBezTo>
                  <a:cubicBezTo>
                    <a:pt x="342" y="402"/>
                    <a:pt x="344" y="401"/>
                    <a:pt x="345" y="406"/>
                  </a:cubicBezTo>
                  <a:cubicBezTo>
                    <a:pt x="346" y="411"/>
                    <a:pt x="347" y="410"/>
                    <a:pt x="352" y="414"/>
                  </a:cubicBezTo>
                  <a:cubicBezTo>
                    <a:pt x="357" y="417"/>
                    <a:pt x="358" y="414"/>
                    <a:pt x="362" y="414"/>
                  </a:cubicBezTo>
                  <a:cubicBezTo>
                    <a:pt x="366" y="414"/>
                    <a:pt x="364" y="416"/>
                    <a:pt x="366" y="422"/>
                  </a:cubicBezTo>
                  <a:cubicBezTo>
                    <a:pt x="368" y="428"/>
                    <a:pt x="369" y="424"/>
                    <a:pt x="369" y="428"/>
                  </a:cubicBezTo>
                  <a:cubicBezTo>
                    <a:pt x="369" y="431"/>
                    <a:pt x="367" y="437"/>
                    <a:pt x="365" y="442"/>
                  </a:cubicBezTo>
                  <a:cubicBezTo>
                    <a:pt x="362" y="448"/>
                    <a:pt x="360" y="449"/>
                    <a:pt x="357" y="454"/>
                  </a:cubicBezTo>
                  <a:cubicBezTo>
                    <a:pt x="355" y="458"/>
                    <a:pt x="356" y="461"/>
                    <a:pt x="355" y="466"/>
                  </a:cubicBezTo>
                  <a:cubicBezTo>
                    <a:pt x="354" y="471"/>
                    <a:pt x="351" y="472"/>
                    <a:pt x="344" y="474"/>
                  </a:cubicBezTo>
                  <a:cubicBezTo>
                    <a:pt x="337" y="477"/>
                    <a:pt x="338" y="478"/>
                    <a:pt x="327" y="480"/>
                  </a:cubicBezTo>
                  <a:cubicBezTo>
                    <a:pt x="316" y="483"/>
                    <a:pt x="323" y="480"/>
                    <a:pt x="315" y="484"/>
                  </a:cubicBezTo>
                  <a:cubicBezTo>
                    <a:pt x="307" y="488"/>
                    <a:pt x="308" y="486"/>
                    <a:pt x="297" y="487"/>
                  </a:cubicBezTo>
                  <a:cubicBezTo>
                    <a:pt x="286" y="489"/>
                    <a:pt x="288" y="489"/>
                    <a:pt x="284" y="490"/>
                  </a:cubicBezTo>
                  <a:cubicBezTo>
                    <a:pt x="279" y="491"/>
                    <a:pt x="273" y="492"/>
                    <a:pt x="265" y="491"/>
                  </a:cubicBezTo>
                  <a:cubicBezTo>
                    <a:pt x="256" y="490"/>
                    <a:pt x="258" y="487"/>
                    <a:pt x="256" y="484"/>
                  </a:cubicBezTo>
                  <a:cubicBezTo>
                    <a:pt x="255" y="482"/>
                    <a:pt x="252" y="486"/>
                    <a:pt x="253" y="491"/>
                  </a:cubicBezTo>
                  <a:cubicBezTo>
                    <a:pt x="254" y="496"/>
                    <a:pt x="257" y="497"/>
                    <a:pt x="262" y="502"/>
                  </a:cubicBezTo>
                  <a:cubicBezTo>
                    <a:pt x="266" y="506"/>
                    <a:pt x="263" y="505"/>
                    <a:pt x="263" y="508"/>
                  </a:cubicBezTo>
                  <a:cubicBezTo>
                    <a:pt x="262" y="511"/>
                    <a:pt x="261" y="514"/>
                    <a:pt x="260" y="522"/>
                  </a:cubicBezTo>
                  <a:cubicBezTo>
                    <a:pt x="259" y="531"/>
                    <a:pt x="262" y="528"/>
                    <a:pt x="265" y="531"/>
                  </a:cubicBezTo>
                  <a:cubicBezTo>
                    <a:pt x="268" y="534"/>
                    <a:pt x="266" y="533"/>
                    <a:pt x="268" y="539"/>
                  </a:cubicBezTo>
                  <a:cubicBezTo>
                    <a:pt x="271" y="544"/>
                    <a:pt x="268" y="543"/>
                    <a:pt x="261" y="546"/>
                  </a:cubicBezTo>
                  <a:cubicBezTo>
                    <a:pt x="253" y="550"/>
                    <a:pt x="247" y="549"/>
                    <a:pt x="244" y="550"/>
                  </a:cubicBezTo>
                  <a:cubicBezTo>
                    <a:pt x="241" y="550"/>
                    <a:pt x="236" y="549"/>
                    <a:pt x="230" y="547"/>
                  </a:cubicBezTo>
                  <a:cubicBezTo>
                    <a:pt x="224" y="545"/>
                    <a:pt x="219" y="542"/>
                    <a:pt x="215" y="538"/>
                  </a:cubicBezTo>
                  <a:cubicBezTo>
                    <a:pt x="211" y="535"/>
                    <a:pt x="206" y="539"/>
                    <a:pt x="205" y="544"/>
                  </a:cubicBezTo>
                  <a:cubicBezTo>
                    <a:pt x="203" y="549"/>
                    <a:pt x="206" y="550"/>
                    <a:pt x="209" y="553"/>
                  </a:cubicBezTo>
                  <a:cubicBezTo>
                    <a:pt x="211" y="557"/>
                    <a:pt x="212" y="557"/>
                    <a:pt x="213" y="561"/>
                  </a:cubicBezTo>
                  <a:cubicBezTo>
                    <a:pt x="214" y="565"/>
                    <a:pt x="213" y="571"/>
                    <a:pt x="213" y="571"/>
                  </a:cubicBezTo>
                  <a:cubicBezTo>
                    <a:pt x="213" y="572"/>
                    <a:pt x="220" y="576"/>
                    <a:pt x="223" y="577"/>
                  </a:cubicBezTo>
                  <a:cubicBezTo>
                    <a:pt x="226" y="579"/>
                    <a:pt x="227" y="580"/>
                    <a:pt x="230" y="582"/>
                  </a:cubicBezTo>
                  <a:cubicBezTo>
                    <a:pt x="232" y="584"/>
                    <a:pt x="231" y="582"/>
                    <a:pt x="234" y="583"/>
                  </a:cubicBezTo>
                  <a:cubicBezTo>
                    <a:pt x="237" y="584"/>
                    <a:pt x="242" y="584"/>
                    <a:pt x="241" y="583"/>
                  </a:cubicBezTo>
                  <a:cubicBezTo>
                    <a:pt x="240" y="583"/>
                    <a:pt x="239" y="579"/>
                    <a:pt x="240" y="577"/>
                  </a:cubicBezTo>
                  <a:cubicBezTo>
                    <a:pt x="241" y="575"/>
                    <a:pt x="246" y="577"/>
                    <a:pt x="249" y="579"/>
                  </a:cubicBezTo>
                  <a:cubicBezTo>
                    <a:pt x="252" y="581"/>
                    <a:pt x="250" y="583"/>
                    <a:pt x="253" y="588"/>
                  </a:cubicBezTo>
                  <a:cubicBezTo>
                    <a:pt x="256" y="592"/>
                    <a:pt x="255" y="591"/>
                    <a:pt x="254" y="594"/>
                  </a:cubicBezTo>
                  <a:cubicBezTo>
                    <a:pt x="254" y="596"/>
                    <a:pt x="254" y="596"/>
                    <a:pt x="251" y="598"/>
                  </a:cubicBezTo>
                  <a:cubicBezTo>
                    <a:pt x="247" y="600"/>
                    <a:pt x="245" y="596"/>
                    <a:pt x="243" y="594"/>
                  </a:cubicBezTo>
                  <a:cubicBezTo>
                    <a:pt x="241" y="592"/>
                    <a:pt x="239" y="591"/>
                    <a:pt x="237" y="589"/>
                  </a:cubicBezTo>
                  <a:cubicBezTo>
                    <a:pt x="236" y="587"/>
                    <a:pt x="234" y="587"/>
                    <a:pt x="230" y="587"/>
                  </a:cubicBezTo>
                  <a:cubicBezTo>
                    <a:pt x="225" y="587"/>
                    <a:pt x="228" y="589"/>
                    <a:pt x="227" y="592"/>
                  </a:cubicBezTo>
                  <a:cubicBezTo>
                    <a:pt x="226" y="595"/>
                    <a:pt x="229" y="595"/>
                    <a:pt x="232" y="598"/>
                  </a:cubicBezTo>
                  <a:cubicBezTo>
                    <a:pt x="235" y="601"/>
                    <a:pt x="236" y="599"/>
                    <a:pt x="240" y="599"/>
                  </a:cubicBezTo>
                  <a:cubicBezTo>
                    <a:pt x="244" y="599"/>
                    <a:pt x="241" y="601"/>
                    <a:pt x="236" y="604"/>
                  </a:cubicBezTo>
                  <a:cubicBezTo>
                    <a:pt x="232" y="607"/>
                    <a:pt x="234" y="607"/>
                    <a:pt x="228" y="611"/>
                  </a:cubicBezTo>
                  <a:cubicBezTo>
                    <a:pt x="222" y="615"/>
                    <a:pt x="226" y="616"/>
                    <a:pt x="227" y="621"/>
                  </a:cubicBezTo>
                  <a:cubicBezTo>
                    <a:pt x="227" y="627"/>
                    <a:pt x="228" y="625"/>
                    <a:pt x="232" y="629"/>
                  </a:cubicBezTo>
                  <a:cubicBezTo>
                    <a:pt x="235" y="634"/>
                    <a:pt x="233" y="634"/>
                    <a:pt x="233" y="639"/>
                  </a:cubicBezTo>
                  <a:cubicBezTo>
                    <a:pt x="233" y="644"/>
                    <a:pt x="235" y="644"/>
                    <a:pt x="229" y="648"/>
                  </a:cubicBezTo>
                  <a:cubicBezTo>
                    <a:pt x="224" y="651"/>
                    <a:pt x="231" y="651"/>
                    <a:pt x="233" y="652"/>
                  </a:cubicBezTo>
                  <a:cubicBezTo>
                    <a:pt x="235" y="652"/>
                    <a:pt x="235" y="654"/>
                    <a:pt x="232" y="655"/>
                  </a:cubicBezTo>
                  <a:cubicBezTo>
                    <a:pt x="230" y="656"/>
                    <a:pt x="225" y="656"/>
                    <a:pt x="219" y="656"/>
                  </a:cubicBezTo>
                  <a:cubicBezTo>
                    <a:pt x="214" y="656"/>
                    <a:pt x="216" y="658"/>
                    <a:pt x="208" y="662"/>
                  </a:cubicBezTo>
                  <a:cubicBezTo>
                    <a:pt x="200" y="666"/>
                    <a:pt x="206" y="668"/>
                    <a:pt x="202" y="672"/>
                  </a:cubicBezTo>
                  <a:cubicBezTo>
                    <a:pt x="198" y="677"/>
                    <a:pt x="201" y="679"/>
                    <a:pt x="200" y="684"/>
                  </a:cubicBezTo>
                  <a:cubicBezTo>
                    <a:pt x="198" y="689"/>
                    <a:pt x="200" y="688"/>
                    <a:pt x="205" y="693"/>
                  </a:cubicBezTo>
                  <a:cubicBezTo>
                    <a:pt x="209" y="698"/>
                    <a:pt x="207" y="695"/>
                    <a:pt x="212" y="699"/>
                  </a:cubicBezTo>
                  <a:cubicBezTo>
                    <a:pt x="216" y="704"/>
                    <a:pt x="213" y="701"/>
                    <a:pt x="221" y="706"/>
                  </a:cubicBezTo>
                  <a:cubicBezTo>
                    <a:pt x="229" y="711"/>
                    <a:pt x="228" y="709"/>
                    <a:pt x="231" y="712"/>
                  </a:cubicBezTo>
                  <a:cubicBezTo>
                    <a:pt x="234" y="714"/>
                    <a:pt x="242" y="712"/>
                    <a:pt x="247" y="712"/>
                  </a:cubicBezTo>
                  <a:cubicBezTo>
                    <a:pt x="253" y="712"/>
                    <a:pt x="250" y="713"/>
                    <a:pt x="253" y="718"/>
                  </a:cubicBezTo>
                  <a:cubicBezTo>
                    <a:pt x="256" y="723"/>
                    <a:pt x="254" y="723"/>
                    <a:pt x="254" y="727"/>
                  </a:cubicBezTo>
                  <a:cubicBezTo>
                    <a:pt x="254" y="730"/>
                    <a:pt x="253" y="730"/>
                    <a:pt x="251" y="732"/>
                  </a:cubicBezTo>
                  <a:cubicBezTo>
                    <a:pt x="249" y="735"/>
                    <a:pt x="254" y="734"/>
                    <a:pt x="258" y="735"/>
                  </a:cubicBezTo>
                  <a:cubicBezTo>
                    <a:pt x="263" y="737"/>
                    <a:pt x="261" y="738"/>
                    <a:pt x="256" y="741"/>
                  </a:cubicBezTo>
                  <a:cubicBezTo>
                    <a:pt x="250" y="743"/>
                    <a:pt x="251" y="742"/>
                    <a:pt x="249" y="745"/>
                  </a:cubicBezTo>
                  <a:cubicBezTo>
                    <a:pt x="247" y="747"/>
                    <a:pt x="249" y="748"/>
                    <a:pt x="246" y="752"/>
                  </a:cubicBezTo>
                  <a:cubicBezTo>
                    <a:pt x="243" y="756"/>
                    <a:pt x="238" y="756"/>
                    <a:pt x="238" y="756"/>
                  </a:cubicBezTo>
                  <a:cubicBezTo>
                    <a:pt x="231" y="761"/>
                    <a:pt x="236" y="763"/>
                    <a:pt x="234" y="766"/>
                  </a:cubicBezTo>
                  <a:cubicBezTo>
                    <a:pt x="231" y="769"/>
                    <a:pt x="233" y="773"/>
                    <a:pt x="234" y="778"/>
                  </a:cubicBezTo>
                  <a:cubicBezTo>
                    <a:pt x="236" y="784"/>
                    <a:pt x="237" y="784"/>
                    <a:pt x="239" y="790"/>
                  </a:cubicBezTo>
                  <a:cubicBezTo>
                    <a:pt x="240" y="796"/>
                    <a:pt x="234" y="795"/>
                    <a:pt x="227" y="796"/>
                  </a:cubicBezTo>
                  <a:cubicBezTo>
                    <a:pt x="219" y="798"/>
                    <a:pt x="223" y="801"/>
                    <a:pt x="218" y="804"/>
                  </a:cubicBezTo>
                  <a:cubicBezTo>
                    <a:pt x="213" y="807"/>
                    <a:pt x="215" y="807"/>
                    <a:pt x="216" y="813"/>
                  </a:cubicBezTo>
                  <a:cubicBezTo>
                    <a:pt x="217" y="819"/>
                    <a:pt x="222" y="820"/>
                    <a:pt x="226" y="824"/>
                  </a:cubicBezTo>
                  <a:cubicBezTo>
                    <a:pt x="230" y="828"/>
                    <a:pt x="226" y="833"/>
                    <a:pt x="231" y="834"/>
                  </a:cubicBezTo>
                  <a:cubicBezTo>
                    <a:pt x="236" y="835"/>
                    <a:pt x="232" y="836"/>
                    <a:pt x="239" y="841"/>
                  </a:cubicBezTo>
                  <a:cubicBezTo>
                    <a:pt x="246" y="847"/>
                    <a:pt x="243" y="844"/>
                    <a:pt x="251" y="850"/>
                  </a:cubicBezTo>
                  <a:cubicBezTo>
                    <a:pt x="258" y="856"/>
                    <a:pt x="256" y="855"/>
                    <a:pt x="252" y="855"/>
                  </a:cubicBezTo>
                  <a:cubicBezTo>
                    <a:pt x="247" y="855"/>
                    <a:pt x="245" y="854"/>
                    <a:pt x="239" y="851"/>
                  </a:cubicBezTo>
                  <a:cubicBezTo>
                    <a:pt x="236" y="849"/>
                    <a:pt x="235" y="850"/>
                    <a:pt x="234" y="850"/>
                  </a:cubicBezTo>
                  <a:cubicBezTo>
                    <a:pt x="226" y="847"/>
                    <a:pt x="185" y="847"/>
                    <a:pt x="178" y="847"/>
                  </a:cubicBezTo>
                  <a:cubicBezTo>
                    <a:pt x="170" y="847"/>
                    <a:pt x="171" y="844"/>
                    <a:pt x="166" y="839"/>
                  </a:cubicBezTo>
                  <a:cubicBezTo>
                    <a:pt x="160" y="835"/>
                    <a:pt x="159" y="838"/>
                    <a:pt x="159" y="834"/>
                  </a:cubicBezTo>
                  <a:cubicBezTo>
                    <a:pt x="159" y="830"/>
                    <a:pt x="155" y="824"/>
                    <a:pt x="153" y="819"/>
                  </a:cubicBezTo>
                  <a:cubicBezTo>
                    <a:pt x="151" y="814"/>
                    <a:pt x="155" y="814"/>
                    <a:pt x="148" y="812"/>
                  </a:cubicBezTo>
                  <a:cubicBezTo>
                    <a:pt x="141" y="809"/>
                    <a:pt x="141" y="813"/>
                    <a:pt x="133" y="814"/>
                  </a:cubicBezTo>
                  <a:cubicBezTo>
                    <a:pt x="126" y="815"/>
                    <a:pt x="129" y="814"/>
                    <a:pt x="128" y="809"/>
                  </a:cubicBezTo>
                  <a:cubicBezTo>
                    <a:pt x="126" y="804"/>
                    <a:pt x="125" y="805"/>
                    <a:pt x="120" y="801"/>
                  </a:cubicBezTo>
                  <a:cubicBezTo>
                    <a:pt x="115" y="796"/>
                    <a:pt x="118" y="796"/>
                    <a:pt x="116" y="790"/>
                  </a:cubicBezTo>
                  <a:cubicBezTo>
                    <a:pt x="113" y="785"/>
                    <a:pt x="113" y="786"/>
                    <a:pt x="109" y="782"/>
                  </a:cubicBezTo>
                  <a:cubicBezTo>
                    <a:pt x="104" y="778"/>
                    <a:pt x="110" y="776"/>
                    <a:pt x="112" y="771"/>
                  </a:cubicBezTo>
                  <a:cubicBezTo>
                    <a:pt x="114" y="767"/>
                    <a:pt x="116" y="764"/>
                    <a:pt x="119" y="762"/>
                  </a:cubicBezTo>
                  <a:cubicBezTo>
                    <a:pt x="121" y="760"/>
                    <a:pt x="118" y="756"/>
                    <a:pt x="118" y="753"/>
                  </a:cubicBezTo>
                  <a:cubicBezTo>
                    <a:pt x="118" y="750"/>
                    <a:pt x="120" y="747"/>
                    <a:pt x="118" y="743"/>
                  </a:cubicBezTo>
                  <a:cubicBezTo>
                    <a:pt x="116" y="738"/>
                    <a:pt x="112" y="738"/>
                    <a:pt x="112" y="732"/>
                  </a:cubicBezTo>
                  <a:cubicBezTo>
                    <a:pt x="112" y="726"/>
                    <a:pt x="110" y="722"/>
                    <a:pt x="114" y="717"/>
                  </a:cubicBezTo>
                  <a:cubicBezTo>
                    <a:pt x="117" y="713"/>
                    <a:pt x="115" y="714"/>
                    <a:pt x="113" y="711"/>
                  </a:cubicBezTo>
                  <a:cubicBezTo>
                    <a:pt x="111" y="707"/>
                    <a:pt x="113" y="707"/>
                    <a:pt x="113" y="704"/>
                  </a:cubicBezTo>
                  <a:cubicBezTo>
                    <a:pt x="113" y="701"/>
                    <a:pt x="114" y="699"/>
                    <a:pt x="113" y="696"/>
                  </a:cubicBezTo>
                  <a:cubicBezTo>
                    <a:pt x="113" y="693"/>
                    <a:pt x="110" y="694"/>
                    <a:pt x="107" y="687"/>
                  </a:cubicBezTo>
                  <a:cubicBezTo>
                    <a:pt x="104" y="680"/>
                    <a:pt x="106" y="683"/>
                    <a:pt x="104" y="681"/>
                  </a:cubicBezTo>
                  <a:cubicBezTo>
                    <a:pt x="102" y="679"/>
                    <a:pt x="102" y="676"/>
                    <a:pt x="105" y="670"/>
                  </a:cubicBezTo>
                  <a:cubicBezTo>
                    <a:pt x="108" y="664"/>
                    <a:pt x="107" y="664"/>
                    <a:pt x="106" y="660"/>
                  </a:cubicBezTo>
                  <a:cubicBezTo>
                    <a:pt x="105" y="655"/>
                    <a:pt x="100" y="657"/>
                    <a:pt x="93" y="654"/>
                  </a:cubicBezTo>
                  <a:cubicBezTo>
                    <a:pt x="87" y="652"/>
                    <a:pt x="89" y="653"/>
                    <a:pt x="88" y="650"/>
                  </a:cubicBezTo>
                  <a:cubicBezTo>
                    <a:pt x="87" y="646"/>
                    <a:pt x="95" y="650"/>
                    <a:pt x="101" y="650"/>
                  </a:cubicBezTo>
                  <a:cubicBezTo>
                    <a:pt x="106" y="650"/>
                    <a:pt x="103" y="644"/>
                    <a:pt x="103" y="641"/>
                  </a:cubicBezTo>
                  <a:cubicBezTo>
                    <a:pt x="103" y="638"/>
                    <a:pt x="97" y="640"/>
                    <a:pt x="90" y="639"/>
                  </a:cubicBezTo>
                  <a:cubicBezTo>
                    <a:pt x="84" y="638"/>
                    <a:pt x="89" y="638"/>
                    <a:pt x="85" y="635"/>
                  </a:cubicBezTo>
                  <a:cubicBezTo>
                    <a:pt x="82" y="633"/>
                    <a:pt x="83" y="627"/>
                    <a:pt x="83" y="624"/>
                  </a:cubicBezTo>
                  <a:cubicBezTo>
                    <a:pt x="83" y="622"/>
                    <a:pt x="81" y="621"/>
                    <a:pt x="75" y="615"/>
                  </a:cubicBezTo>
                  <a:cubicBezTo>
                    <a:pt x="69" y="610"/>
                    <a:pt x="76" y="611"/>
                    <a:pt x="77" y="608"/>
                  </a:cubicBezTo>
                  <a:cubicBezTo>
                    <a:pt x="78" y="604"/>
                    <a:pt x="72" y="606"/>
                    <a:pt x="66" y="601"/>
                  </a:cubicBezTo>
                  <a:cubicBezTo>
                    <a:pt x="59" y="596"/>
                    <a:pt x="61" y="597"/>
                    <a:pt x="61" y="593"/>
                  </a:cubicBezTo>
                  <a:cubicBezTo>
                    <a:pt x="61" y="589"/>
                    <a:pt x="61" y="588"/>
                    <a:pt x="58" y="583"/>
                  </a:cubicBezTo>
                  <a:cubicBezTo>
                    <a:pt x="55" y="578"/>
                    <a:pt x="59" y="579"/>
                    <a:pt x="61" y="576"/>
                  </a:cubicBezTo>
                  <a:cubicBezTo>
                    <a:pt x="64" y="573"/>
                    <a:pt x="62" y="573"/>
                    <a:pt x="60" y="570"/>
                  </a:cubicBezTo>
                  <a:cubicBezTo>
                    <a:pt x="58" y="567"/>
                    <a:pt x="55" y="566"/>
                    <a:pt x="55" y="562"/>
                  </a:cubicBezTo>
                  <a:cubicBezTo>
                    <a:pt x="55" y="559"/>
                    <a:pt x="51" y="556"/>
                    <a:pt x="51" y="551"/>
                  </a:cubicBezTo>
                  <a:cubicBezTo>
                    <a:pt x="50" y="547"/>
                    <a:pt x="48" y="546"/>
                    <a:pt x="46" y="538"/>
                  </a:cubicBezTo>
                  <a:cubicBezTo>
                    <a:pt x="44" y="530"/>
                    <a:pt x="47" y="534"/>
                    <a:pt x="48" y="530"/>
                  </a:cubicBezTo>
                  <a:cubicBezTo>
                    <a:pt x="48" y="526"/>
                    <a:pt x="46" y="526"/>
                    <a:pt x="46" y="523"/>
                  </a:cubicBezTo>
                  <a:cubicBezTo>
                    <a:pt x="46" y="520"/>
                    <a:pt x="46" y="520"/>
                    <a:pt x="43" y="515"/>
                  </a:cubicBezTo>
                  <a:cubicBezTo>
                    <a:pt x="40" y="509"/>
                    <a:pt x="41" y="511"/>
                    <a:pt x="42" y="508"/>
                  </a:cubicBezTo>
                  <a:cubicBezTo>
                    <a:pt x="44" y="506"/>
                    <a:pt x="43" y="504"/>
                    <a:pt x="42" y="500"/>
                  </a:cubicBezTo>
                  <a:cubicBezTo>
                    <a:pt x="41" y="496"/>
                    <a:pt x="41" y="495"/>
                    <a:pt x="41" y="489"/>
                  </a:cubicBezTo>
                  <a:cubicBezTo>
                    <a:pt x="41" y="484"/>
                    <a:pt x="49" y="483"/>
                    <a:pt x="50" y="479"/>
                  </a:cubicBezTo>
                  <a:cubicBezTo>
                    <a:pt x="52" y="474"/>
                    <a:pt x="46" y="473"/>
                    <a:pt x="44" y="469"/>
                  </a:cubicBezTo>
                  <a:cubicBezTo>
                    <a:pt x="41" y="466"/>
                    <a:pt x="42" y="464"/>
                    <a:pt x="39" y="458"/>
                  </a:cubicBezTo>
                  <a:cubicBezTo>
                    <a:pt x="36" y="453"/>
                    <a:pt x="36" y="454"/>
                    <a:pt x="35" y="448"/>
                  </a:cubicBezTo>
                  <a:cubicBezTo>
                    <a:pt x="34" y="442"/>
                    <a:pt x="30" y="439"/>
                    <a:pt x="30" y="434"/>
                  </a:cubicBezTo>
                  <a:cubicBezTo>
                    <a:pt x="29" y="429"/>
                    <a:pt x="31" y="423"/>
                    <a:pt x="31" y="418"/>
                  </a:cubicBezTo>
                  <a:cubicBezTo>
                    <a:pt x="31" y="413"/>
                    <a:pt x="37" y="412"/>
                    <a:pt x="39" y="408"/>
                  </a:cubicBezTo>
                  <a:cubicBezTo>
                    <a:pt x="41" y="404"/>
                    <a:pt x="39" y="401"/>
                    <a:pt x="36" y="397"/>
                  </a:cubicBezTo>
                  <a:cubicBezTo>
                    <a:pt x="34" y="392"/>
                    <a:pt x="34" y="391"/>
                    <a:pt x="31" y="386"/>
                  </a:cubicBezTo>
                  <a:cubicBezTo>
                    <a:pt x="28" y="380"/>
                    <a:pt x="31" y="383"/>
                    <a:pt x="33" y="377"/>
                  </a:cubicBezTo>
                  <a:cubicBezTo>
                    <a:pt x="34" y="370"/>
                    <a:pt x="33" y="369"/>
                    <a:pt x="33" y="364"/>
                  </a:cubicBezTo>
                  <a:cubicBezTo>
                    <a:pt x="32" y="360"/>
                    <a:pt x="34" y="360"/>
                    <a:pt x="37" y="358"/>
                  </a:cubicBezTo>
                  <a:cubicBezTo>
                    <a:pt x="41" y="356"/>
                    <a:pt x="36" y="352"/>
                    <a:pt x="34" y="348"/>
                  </a:cubicBezTo>
                  <a:cubicBezTo>
                    <a:pt x="32" y="343"/>
                    <a:pt x="34" y="338"/>
                    <a:pt x="34" y="336"/>
                  </a:cubicBezTo>
                  <a:cubicBezTo>
                    <a:pt x="34" y="335"/>
                    <a:pt x="31" y="330"/>
                    <a:pt x="29" y="328"/>
                  </a:cubicBezTo>
                  <a:cubicBezTo>
                    <a:pt x="26" y="327"/>
                    <a:pt x="25" y="325"/>
                    <a:pt x="25" y="322"/>
                  </a:cubicBezTo>
                  <a:cubicBezTo>
                    <a:pt x="25" y="319"/>
                    <a:pt x="21" y="315"/>
                    <a:pt x="20" y="311"/>
                  </a:cubicBezTo>
                  <a:cubicBezTo>
                    <a:pt x="19" y="306"/>
                    <a:pt x="17" y="305"/>
                    <a:pt x="15" y="303"/>
                  </a:cubicBezTo>
                  <a:cubicBezTo>
                    <a:pt x="13" y="300"/>
                    <a:pt x="14" y="299"/>
                    <a:pt x="14" y="296"/>
                  </a:cubicBezTo>
                  <a:cubicBezTo>
                    <a:pt x="14" y="293"/>
                    <a:pt x="8" y="289"/>
                    <a:pt x="5" y="285"/>
                  </a:cubicBezTo>
                  <a:cubicBezTo>
                    <a:pt x="2" y="281"/>
                    <a:pt x="2" y="280"/>
                    <a:pt x="1" y="276"/>
                  </a:cubicBezTo>
                  <a:cubicBezTo>
                    <a:pt x="0" y="272"/>
                    <a:pt x="3" y="272"/>
                    <a:pt x="4" y="267"/>
                  </a:cubicBezTo>
                  <a:cubicBezTo>
                    <a:pt x="4" y="262"/>
                    <a:pt x="4" y="256"/>
                    <a:pt x="4" y="252"/>
                  </a:cubicBezTo>
                  <a:cubicBezTo>
                    <a:pt x="4" y="249"/>
                    <a:pt x="6" y="248"/>
                    <a:pt x="9" y="245"/>
                  </a:cubicBezTo>
                  <a:cubicBezTo>
                    <a:pt x="12" y="242"/>
                    <a:pt x="9" y="239"/>
                    <a:pt x="8" y="236"/>
                  </a:cubicBezTo>
                  <a:cubicBezTo>
                    <a:pt x="6" y="232"/>
                    <a:pt x="5" y="229"/>
                    <a:pt x="3" y="225"/>
                  </a:cubicBezTo>
                  <a:cubicBezTo>
                    <a:pt x="0" y="221"/>
                    <a:pt x="2" y="221"/>
                    <a:pt x="2" y="218"/>
                  </a:cubicBezTo>
                  <a:cubicBezTo>
                    <a:pt x="2" y="214"/>
                    <a:pt x="3" y="214"/>
                    <a:pt x="6" y="211"/>
                  </a:cubicBezTo>
                  <a:cubicBezTo>
                    <a:pt x="9" y="208"/>
                    <a:pt x="6" y="198"/>
                    <a:pt x="6" y="192"/>
                  </a:cubicBezTo>
                  <a:cubicBezTo>
                    <a:pt x="6" y="186"/>
                    <a:pt x="9" y="187"/>
                    <a:pt x="10" y="184"/>
                  </a:cubicBezTo>
                  <a:cubicBezTo>
                    <a:pt x="12" y="181"/>
                    <a:pt x="12" y="178"/>
                    <a:pt x="15" y="174"/>
                  </a:cubicBezTo>
                  <a:cubicBezTo>
                    <a:pt x="17" y="170"/>
                    <a:pt x="17" y="168"/>
                    <a:pt x="18" y="162"/>
                  </a:cubicBezTo>
                  <a:cubicBezTo>
                    <a:pt x="19" y="157"/>
                    <a:pt x="20" y="158"/>
                    <a:pt x="24" y="156"/>
                  </a:cubicBezTo>
                  <a:cubicBezTo>
                    <a:pt x="29" y="155"/>
                    <a:pt x="28" y="155"/>
                    <a:pt x="30" y="151"/>
                  </a:cubicBezTo>
                  <a:cubicBezTo>
                    <a:pt x="33" y="147"/>
                    <a:pt x="26" y="146"/>
                    <a:pt x="22" y="141"/>
                  </a:cubicBezTo>
                  <a:cubicBezTo>
                    <a:pt x="17" y="135"/>
                    <a:pt x="22" y="132"/>
                    <a:pt x="23" y="130"/>
                  </a:cubicBezTo>
                  <a:cubicBezTo>
                    <a:pt x="25" y="127"/>
                    <a:pt x="21" y="119"/>
                    <a:pt x="19" y="116"/>
                  </a:cubicBezTo>
                  <a:cubicBezTo>
                    <a:pt x="17" y="113"/>
                    <a:pt x="18" y="112"/>
                    <a:pt x="17" y="109"/>
                  </a:cubicBezTo>
                  <a:cubicBezTo>
                    <a:pt x="16" y="106"/>
                    <a:pt x="15" y="104"/>
                    <a:pt x="18" y="101"/>
                  </a:cubicBezTo>
                  <a:cubicBezTo>
                    <a:pt x="21" y="98"/>
                    <a:pt x="17" y="96"/>
                    <a:pt x="15" y="94"/>
                  </a:cubicBezTo>
                  <a:cubicBezTo>
                    <a:pt x="13" y="92"/>
                    <a:pt x="15" y="89"/>
                    <a:pt x="16" y="85"/>
                  </a:cubicBezTo>
                  <a:cubicBezTo>
                    <a:pt x="16" y="82"/>
                    <a:pt x="25" y="79"/>
                    <a:pt x="30" y="77"/>
                  </a:cubicBezTo>
                  <a:cubicBezTo>
                    <a:pt x="35" y="74"/>
                    <a:pt x="37" y="74"/>
                    <a:pt x="40" y="71"/>
                  </a:cubicBezTo>
                  <a:cubicBezTo>
                    <a:pt x="43" y="68"/>
                    <a:pt x="43" y="59"/>
                    <a:pt x="43" y="56"/>
                  </a:cubicBezTo>
                  <a:cubicBezTo>
                    <a:pt x="43" y="53"/>
                    <a:pt x="44" y="45"/>
                    <a:pt x="44" y="39"/>
                  </a:cubicBezTo>
                  <a:cubicBezTo>
                    <a:pt x="44" y="35"/>
                    <a:pt x="42" y="36"/>
                    <a:pt x="40" y="36"/>
                  </a:cubicBezTo>
                  <a:cubicBezTo>
                    <a:pt x="40" y="32"/>
                    <a:pt x="40" y="30"/>
                    <a:pt x="45" y="25"/>
                  </a:cubicBezTo>
                  <a:cubicBezTo>
                    <a:pt x="51" y="19"/>
                    <a:pt x="56" y="19"/>
                    <a:pt x="58" y="12"/>
                  </a:cubicBezTo>
                  <a:cubicBezTo>
                    <a:pt x="60" y="6"/>
                    <a:pt x="58" y="0"/>
                    <a:pt x="65" y="6"/>
                  </a:cubicBezTo>
                  <a:cubicBezTo>
                    <a:pt x="72" y="12"/>
                    <a:pt x="76" y="16"/>
                    <a:pt x="86" y="16"/>
                  </a:cubicBezTo>
                  <a:cubicBezTo>
                    <a:pt x="96" y="17"/>
                    <a:pt x="99" y="25"/>
                    <a:pt x="105" y="30"/>
                  </a:cubicBezTo>
                  <a:cubicBezTo>
                    <a:pt x="111" y="34"/>
                    <a:pt x="109" y="37"/>
                    <a:pt x="113" y="31"/>
                  </a:cubicBezTo>
                  <a:cubicBezTo>
                    <a:pt x="117" y="24"/>
                    <a:pt x="112" y="20"/>
                    <a:pt x="116" y="17"/>
                  </a:cubicBezTo>
                  <a:cubicBezTo>
                    <a:pt x="120" y="13"/>
                    <a:pt x="122" y="13"/>
                    <a:pt x="127" y="13"/>
                  </a:cubicBezTo>
                  <a:cubicBezTo>
                    <a:pt x="133" y="12"/>
                    <a:pt x="139" y="9"/>
                    <a:pt x="143" y="12"/>
                  </a:cubicBezTo>
                  <a:cubicBezTo>
                    <a:pt x="147" y="15"/>
                    <a:pt x="145" y="14"/>
                    <a:pt x="150" y="19"/>
                  </a:cubicBezTo>
                  <a:cubicBezTo>
                    <a:pt x="150" y="19"/>
                    <a:pt x="150" y="19"/>
                    <a:pt x="150" y="19"/>
                  </a:cubicBezTo>
                  <a:cubicBezTo>
                    <a:pt x="155" y="25"/>
                    <a:pt x="159" y="26"/>
                    <a:pt x="163" y="32"/>
                  </a:cubicBezTo>
                  <a:cubicBezTo>
                    <a:pt x="167" y="39"/>
                    <a:pt x="168" y="40"/>
                    <a:pt x="174" y="45"/>
                  </a:cubicBezTo>
                  <a:cubicBezTo>
                    <a:pt x="179" y="49"/>
                    <a:pt x="183" y="51"/>
                    <a:pt x="186" y="54"/>
                  </a:cubicBezTo>
                  <a:cubicBezTo>
                    <a:pt x="189" y="57"/>
                    <a:pt x="188" y="63"/>
                    <a:pt x="199" y="66"/>
                  </a:cubicBezTo>
                  <a:cubicBezTo>
                    <a:pt x="211" y="68"/>
                    <a:pt x="216" y="69"/>
                    <a:pt x="218" y="71"/>
                  </a:cubicBezTo>
                  <a:cubicBezTo>
                    <a:pt x="221" y="72"/>
                    <a:pt x="227" y="75"/>
                    <a:pt x="231" y="79"/>
                  </a:cubicBezTo>
                  <a:cubicBezTo>
                    <a:pt x="234" y="82"/>
                    <a:pt x="241" y="85"/>
                    <a:pt x="246" y="87"/>
                  </a:cubicBezTo>
                  <a:cubicBezTo>
                    <a:pt x="251" y="90"/>
                    <a:pt x="255" y="89"/>
                    <a:pt x="261" y="93"/>
                  </a:cubicBezTo>
                  <a:cubicBezTo>
                    <a:pt x="266" y="96"/>
                    <a:pt x="266" y="96"/>
                    <a:pt x="271" y="99"/>
                  </a:cubicBezTo>
                  <a:cubicBezTo>
                    <a:pt x="276" y="102"/>
                    <a:pt x="284" y="105"/>
                    <a:pt x="284" y="110"/>
                  </a:cubicBezTo>
                  <a:cubicBezTo>
                    <a:pt x="284" y="115"/>
                    <a:pt x="282" y="117"/>
                    <a:pt x="281" y="120"/>
                  </a:cubicBezTo>
                  <a:cubicBezTo>
                    <a:pt x="279" y="123"/>
                    <a:pt x="280" y="126"/>
                    <a:pt x="279" y="128"/>
                  </a:cubicBezTo>
                  <a:cubicBezTo>
                    <a:pt x="277" y="129"/>
                    <a:pt x="273" y="127"/>
                    <a:pt x="273" y="133"/>
                  </a:cubicBezTo>
                  <a:cubicBezTo>
                    <a:pt x="274" y="139"/>
                    <a:pt x="275" y="143"/>
                    <a:pt x="273" y="146"/>
                  </a:cubicBezTo>
                  <a:cubicBezTo>
                    <a:pt x="271" y="150"/>
                    <a:pt x="270" y="151"/>
                    <a:pt x="268" y="154"/>
                  </a:cubicBezTo>
                  <a:cubicBezTo>
                    <a:pt x="267" y="158"/>
                    <a:pt x="263" y="161"/>
                    <a:pt x="266" y="162"/>
                  </a:cubicBezTo>
                  <a:cubicBezTo>
                    <a:pt x="270" y="162"/>
                    <a:pt x="270" y="162"/>
                    <a:pt x="274" y="161"/>
                  </a:cubicBezTo>
                  <a:cubicBezTo>
                    <a:pt x="279" y="160"/>
                    <a:pt x="277" y="160"/>
                    <a:pt x="282" y="162"/>
                  </a:cubicBezTo>
                  <a:cubicBezTo>
                    <a:pt x="288" y="164"/>
                    <a:pt x="294" y="164"/>
                    <a:pt x="300" y="166"/>
                  </a:cubicBezTo>
                  <a:cubicBezTo>
                    <a:pt x="306" y="167"/>
                    <a:pt x="314" y="167"/>
                    <a:pt x="319" y="167"/>
                  </a:cubicBezTo>
                  <a:cubicBezTo>
                    <a:pt x="323" y="167"/>
                    <a:pt x="324" y="162"/>
                    <a:pt x="327" y="162"/>
                  </a:cubicBezTo>
                  <a:cubicBezTo>
                    <a:pt x="330" y="161"/>
                    <a:pt x="330" y="164"/>
                    <a:pt x="334" y="164"/>
                  </a:cubicBezTo>
                  <a:cubicBezTo>
                    <a:pt x="338" y="165"/>
                    <a:pt x="343" y="159"/>
                    <a:pt x="343" y="157"/>
                  </a:cubicBezTo>
                  <a:cubicBezTo>
                    <a:pt x="344" y="155"/>
                    <a:pt x="345" y="151"/>
                    <a:pt x="349" y="149"/>
                  </a:cubicBezTo>
                  <a:cubicBezTo>
                    <a:pt x="353" y="147"/>
                    <a:pt x="358" y="146"/>
                    <a:pt x="359" y="141"/>
                  </a:cubicBezTo>
                  <a:cubicBezTo>
                    <a:pt x="360" y="136"/>
                    <a:pt x="361" y="128"/>
                    <a:pt x="359" y="124"/>
                  </a:cubicBezTo>
                  <a:cubicBezTo>
                    <a:pt x="357" y="120"/>
                    <a:pt x="356" y="118"/>
                    <a:pt x="356" y="116"/>
                  </a:cubicBezTo>
                  <a:cubicBezTo>
                    <a:pt x="356" y="115"/>
                    <a:pt x="357" y="113"/>
                    <a:pt x="357" y="112"/>
                  </a:cubicBezTo>
                  <a:cubicBezTo>
                    <a:pt x="359" y="117"/>
                    <a:pt x="360" y="111"/>
                    <a:pt x="366" y="112"/>
                  </a:cubicBezTo>
                  <a:cubicBezTo>
                    <a:pt x="372" y="114"/>
                    <a:pt x="374" y="115"/>
                    <a:pt x="378" y="121"/>
                  </a:cubicBezTo>
                  <a:cubicBezTo>
                    <a:pt x="381" y="126"/>
                    <a:pt x="380" y="123"/>
                    <a:pt x="381" y="132"/>
                  </a:cubicBezTo>
                  <a:cubicBezTo>
                    <a:pt x="382" y="141"/>
                    <a:pt x="384" y="142"/>
                    <a:pt x="381" y="1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0" name="Freeform 1022">
              <a:extLst>
                <a:ext uri="{FF2B5EF4-FFF2-40B4-BE49-F238E27FC236}">
                  <a16:creationId xmlns:a16="http://schemas.microsoft.com/office/drawing/2014/main" id="{94CD8818-E96D-4959-8579-D3C60B64BFEE}"/>
                </a:ext>
              </a:extLst>
            </p:cNvPr>
            <p:cNvSpPr>
              <a:spLocks/>
            </p:cNvSpPr>
            <p:nvPr/>
          </p:nvSpPr>
          <p:spPr bwMode="auto">
            <a:xfrm>
              <a:off x="2288258" y="5147693"/>
              <a:ext cx="153488" cy="165448"/>
            </a:xfrm>
            <a:custGeom>
              <a:avLst/>
              <a:gdLst>
                <a:gd name="T0" fmla="*/ 125 w 128"/>
                <a:gd name="T1" fmla="*/ 113 h 139"/>
                <a:gd name="T2" fmla="*/ 122 w 128"/>
                <a:gd name="T3" fmla="*/ 121 h 139"/>
                <a:gd name="T4" fmla="*/ 115 w 128"/>
                <a:gd name="T5" fmla="*/ 130 h 139"/>
                <a:gd name="T6" fmla="*/ 106 w 128"/>
                <a:gd name="T7" fmla="*/ 136 h 139"/>
                <a:gd name="T8" fmla="*/ 95 w 128"/>
                <a:gd name="T9" fmla="*/ 138 h 139"/>
                <a:gd name="T10" fmla="*/ 85 w 128"/>
                <a:gd name="T11" fmla="*/ 135 h 139"/>
                <a:gd name="T12" fmla="*/ 75 w 128"/>
                <a:gd name="T13" fmla="*/ 136 h 139"/>
                <a:gd name="T14" fmla="*/ 69 w 128"/>
                <a:gd name="T15" fmla="*/ 137 h 139"/>
                <a:gd name="T16" fmla="*/ 61 w 128"/>
                <a:gd name="T17" fmla="*/ 134 h 139"/>
                <a:gd name="T18" fmla="*/ 54 w 128"/>
                <a:gd name="T19" fmla="*/ 131 h 139"/>
                <a:gd name="T20" fmla="*/ 45 w 128"/>
                <a:gd name="T21" fmla="*/ 127 h 139"/>
                <a:gd name="T22" fmla="*/ 39 w 128"/>
                <a:gd name="T23" fmla="*/ 125 h 139"/>
                <a:gd name="T24" fmla="*/ 24 w 128"/>
                <a:gd name="T25" fmla="*/ 123 h 139"/>
                <a:gd name="T26" fmla="*/ 16 w 128"/>
                <a:gd name="T27" fmla="*/ 114 h 139"/>
                <a:gd name="T28" fmla="*/ 12 w 128"/>
                <a:gd name="T29" fmla="*/ 116 h 139"/>
                <a:gd name="T30" fmla="*/ 11 w 128"/>
                <a:gd name="T31" fmla="*/ 113 h 139"/>
                <a:gd name="T32" fmla="*/ 6 w 128"/>
                <a:gd name="T33" fmla="*/ 100 h 139"/>
                <a:gd name="T34" fmla="*/ 7 w 128"/>
                <a:gd name="T35" fmla="*/ 88 h 139"/>
                <a:gd name="T36" fmla="*/ 11 w 128"/>
                <a:gd name="T37" fmla="*/ 79 h 139"/>
                <a:gd name="T38" fmla="*/ 5 w 128"/>
                <a:gd name="T39" fmla="*/ 68 h 139"/>
                <a:gd name="T40" fmla="*/ 4 w 128"/>
                <a:gd name="T41" fmla="*/ 60 h 139"/>
                <a:gd name="T42" fmla="*/ 4 w 128"/>
                <a:gd name="T43" fmla="*/ 51 h 139"/>
                <a:gd name="T44" fmla="*/ 5 w 128"/>
                <a:gd name="T45" fmla="*/ 38 h 139"/>
                <a:gd name="T46" fmla="*/ 4 w 128"/>
                <a:gd name="T47" fmla="*/ 28 h 139"/>
                <a:gd name="T48" fmla="*/ 4 w 128"/>
                <a:gd name="T49" fmla="*/ 17 h 139"/>
                <a:gd name="T50" fmla="*/ 3 w 128"/>
                <a:gd name="T51" fmla="*/ 11 h 139"/>
                <a:gd name="T52" fmla="*/ 7 w 128"/>
                <a:gd name="T53" fmla="*/ 7 h 139"/>
                <a:gd name="T54" fmla="*/ 9 w 128"/>
                <a:gd name="T55" fmla="*/ 7 h 139"/>
                <a:gd name="T56" fmla="*/ 27 w 128"/>
                <a:gd name="T57" fmla="*/ 3 h 139"/>
                <a:gd name="T58" fmla="*/ 45 w 128"/>
                <a:gd name="T59" fmla="*/ 17 h 139"/>
                <a:gd name="T60" fmla="*/ 50 w 128"/>
                <a:gd name="T61" fmla="*/ 26 h 139"/>
                <a:gd name="T62" fmla="*/ 58 w 128"/>
                <a:gd name="T63" fmla="*/ 26 h 139"/>
                <a:gd name="T64" fmla="*/ 65 w 128"/>
                <a:gd name="T65" fmla="*/ 28 h 139"/>
                <a:gd name="T66" fmla="*/ 77 w 128"/>
                <a:gd name="T67" fmla="*/ 37 h 139"/>
                <a:gd name="T68" fmla="*/ 92 w 128"/>
                <a:gd name="T69" fmla="*/ 46 h 139"/>
                <a:gd name="T70" fmla="*/ 104 w 128"/>
                <a:gd name="T71" fmla="*/ 55 h 139"/>
                <a:gd name="T72" fmla="*/ 118 w 128"/>
                <a:gd name="T73" fmla="*/ 66 h 139"/>
                <a:gd name="T74" fmla="*/ 127 w 128"/>
                <a:gd name="T75" fmla="*/ 76 h 139"/>
                <a:gd name="T76" fmla="*/ 120 w 128"/>
                <a:gd name="T77" fmla="*/ 92 h 139"/>
                <a:gd name="T78" fmla="*/ 127 w 128"/>
                <a:gd name="T79" fmla="*/ 104 h 139"/>
                <a:gd name="T80" fmla="*/ 125 w 128"/>
                <a:gd name="T81"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39">
                  <a:moveTo>
                    <a:pt x="125" y="113"/>
                  </a:moveTo>
                  <a:cubicBezTo>
                    <a:pt x="125" y="119"/>
                    <a:pt x="122" y="118"/>
                    <a:pt x="122" y="121"/>
                  </a:cubicBezTo>
                  <a:cubicBezTo>
                    <a:pt x="121" y="124"/>
                    <a:pt x="116" y="127"/>
                    <a:pt x="115" y="130"/>
                  </a:cubicBezTo>
                  <a:cubicBezTo>
                    <a:pt x="114" y="133"/>
                    <a:pt x="109" y="134"/>
                    <a:pt x="106" y="136"/>
                  </a:cubicBezTo>
                  <a:cubicBezTo>
                    <a:pt x="104" y="137"/>
                    <a:pt x="99" y="139"/>
                    <a:pt x="95" y="138"/>
                  </a:cubicBezTo>
                  <a:cubicBezTo>
                    <a:pt x="92" y="137"/>
                    <a:pt x="87" y="137"/>
                    <a:pt x="85" y="135"/>
                  </a:cubicBezTo>
                  <a:cubicBezTo>
                    <a:pt x="82" y="134"/>
                    <a:pt x="77" y="136"/>
                    <a:pt x="75" y="136"/>
                  </a:cubicBezTo>
                  <a:cubicBezTo>
                    <a:pt x="74" y="136"/>
                    <a:pt x="71" y="138"/>
                    <a:pt x="69" y="137"/>
                  </a:cubicBezTo>
                  <a:cubicBezTo>
                    <a:pt x="66" y="136"/>
                    <a:pt x="65" y="138"/>
                    <a:pt x="61" y="134"/>
                  </a:cubicBezTo>
                  <a:cubicBezTo>
                    <a:pt x="56" y="130"/>
                    <a:pt x="56" y="133"/>
                    <a:pt x="54" y="131"/>
                  </a:cubicBezTo>
                  <a:cubicBezTo>
                    <a:pt x="51" y="129"/>
                    <a:pt x="47" y="129"/>
                    <a:pt x="45" y="127"/>
                  </a:cubicBezTo>
                  <a:cubicBezTo>
                    <a:pt x="42" y="124"/>
                    <a:pt x="43" y="125"/>
                    <a:pt x="39" y="125"/>
                  </a:cubicBezTo>
                  <a:cubicBezTo>
                    <a:pt x="34" y="124"/>
                    <a:pt x="30" y="124"/>
                    <a:pt x="24" y="123"/>
                  </a:cubicBezTo>
                  <a:cubicBezTo>
                    <a:pt x="18" y="121"/>
                    <a:pt x="18" y="117"/>
                    <a:pt x="16" y="114"/>
                  </a:cubicBezTo>
                  <a:cubicBezTo>
                    <a:pt x="15" y="112"/>
                    <a:pt x="14" y="114"/>
                    <a:pt x="12" y="116"/>
                  </a:cubicBezTo>
                  <a:cubicBezTo>
                    <a:pt x="12" y="115"/>
                    <a:pt x="12" y="114"/>
                    <a:pt x="11" y="113"/>
                  </a:cubicBezTo>
                  <a:cubicBezTo>
                    <a:pt x="8" y="107"/>
                    <a:pt x="7" y="107"/>
                    <a:pt x="6" y="100"/>
                  </a:cubicBezTo>
                  <a:cubicBezTo>
                    <a:pt x="4" y="93"/>
                    <a:pt x="5" y="91"/>
                    <a:pt x="7" y="88"/>
                  </a:cubicBezTo>
                  <a:cubicBezTo>
                    <a:pt x="9" y="85"/>
                    <a:pt x="15" y="84"/>
                    <a:pt x="11" y="79"/>
                  </a:cubicBezTo>
                  <a:cubicBezTo>
                    <a:pt x="7" y="75"/>
                    <a:pt x="5" y="71"/>
                    <a:pt x="5" y="68"/>
                  </a:cubicBezTo>
                  <a:cubicBezTo>
                    <a:pt x="5" y="64"/>
                    <a:pt x="6" y="65"/>
                    <a:pt x="4" y="60"/>
                  </a:cubicBezTo>
                  <a:cubicBezTo>
                    <a:pt x="2" y="55"/>
                    <a:pt x="3" y="56"/>
                    <a:pt x="4" y="51"/>
                  </a:cubicBezTo>
                  <a:cubicBezTo>
                    <a:pt x="5" y="47"/>
                    <a:pt x="6" y="43"/>
                    <a:pt x="5" y="38"/>
                  </a:cubicBezTo>
                  <a:cubicBezTo>
                    <a:pt x="4" y="33"/>
                    <a:pt x="2" y="32"/>
                    <a:pt x="4" y="28"/>
                  </a:cubicBezTo>
                  <a:cubicBezTo>
                    <a:pt x="5" y="24"/>
                    <a:pt x="5" y="18"/>
                    <a:pt x="4" y="17"/>
                  </a:cubicBezTo>
                  <a:cubicBezTo>
                    <a:pt x="4" y="15"/>
                    <a:pt x="0" y="14"/>
                    <a:pt x="3" y="11"/>
                  </a:cubicBezTo>
                  <a:cubicBezTo>
                    <a:pt x="4" y="10"/>
                    <a:pt x="6" y="8"/>
                    <a:pt x="7" y="7"/>
                  </a:cubicBezTo>
                  <a:cubicBezTo>
                    <a:pt x="7" y="7"/>
                    <a:pt x="8" y="7"/>
                    <a:pt x="9" y="7"/>
                  </a:cubicBezTo>
                  <a:cubicBezTo>
                    <a:pt x="14" y="7"/>
                    <a:pt x="24" y="0"/>
                    <a:pt x="27" y="3"/>
                  </a:cubicBezTo>
                  <a:cubicBezTo>
                    <a:pt x="31" y="7"/>
                    <a:pt x="42" y="13"/>
                    <a:pt x="45" y="17"/>
                  </a:cubicBezTo>
                  <a:cubicBezTo>
                    <a:pt x="47" y="21"/>
                    <a:pt x="47" y="22"/>
                    <a:pt x="50" y="26"/>
                  </a:cubicBezTo>
                  <a:cubicBezTo>
                    <a:pt x="53" y="31"/>
                    <a:pt x="58" y="30"/>
                    <a:pt x="58" y="26"/>
                  </a:cubicBezTo>
                  <a:cubicBezTo>
                    <a:pt x="58" y="23"/>
                    <a:pt x="60" y="22"/>
                    <a:pt x="65" y="28"/>
                  </a:cubicBezTo>
                  <a:cubicBezTo>
                    <a:pt x="70" y="34"/>
                    <a:pt x="69" y="35"/>
                    <a:pt x="77" y="37"/>
                  </a:cubicBezTo>
                  <a:cubicBezTo>
                    <a:pt x="86" y="39"/>
                    <a:pt x="84" y="40"/>
                    <a:pt x="92" y="46"/>
                  </a:cubicBezTo>
                  <a:cubicBezTo>
                    <a:pt x="100" y="52"/>
                    <a:pt x="99" y="52"/>
                    <a:pt x="104" y="55"/>
                  </a:cubicBezTo>
                  <a:cubicBezTo>
                    <a:pt x="109" y="59"/>
                    <a:pt x="114" y="61"/>
                    <a:pt x="118" y="66"/>
                  </a:cubicBezTo>
                  <a:cubicBezTo>
                    <a:pt x="121" y="71"/>
                    <a:pt x="128" y="72"/>
                    <a:pt x="127" y="76"/>
                  </a:cubicBezTo>
                  <a:cubicBezTo>
                    <a:pt x="125" y="81"/>
                    <a:pt x="120" y="88"/>
                    <a:pt x="120" y="92"/>
                  </a:cubicBezTo>
                  <a:cubicBezTo>
                    <a:pt x="120" y="96"/>
                    <a:pt x="125" y="100"/>
                    <a:pt x="127" y="104"/>
                  </a:cubicBezTo>
                  <a:cubicBezTo>
                    <a:pt x="123" y="106"/>
                    <a:pt x="126" y="108"/>
                    <a:pt x="125" y="1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1" name="Freeform 1023">
              <a:extLst>
                <a:ext uri="{FF2B5EF4-FFF2-40B4-BE49-F238E27FC236}">
                  <a16:creationId xmlns:a16="http://schemas.microsoft.com/office/drawing/2014/main" id="{E4572A18-9B16-4A95-8818-21B077C9DE27}"/>
                </a:ext>
              </a:extLst>
            </p:cNvPr>
            <p:cNvSpPr>
              <a:spLocks/>
            </p:cNvSpPr>
            <p:nvPr/>
          </p:nvSpPr>
          <p:spPr bwMode="auto">
            <a:xfrm>
              <a:off x="2110850" y="4782911"/>
              <a:ext cx="257142" cy="279068"/>
            </a:xfrm>
            <a:custGeom>
              <a:avLst/>
              <a:gdLst>
                <a:gd name="T0" fmla="*/ 211 w 215"/>
                <a:gd name="T1" fmla="*/ 158 h 233"/>
                <a:gd name="T2" fmla="*/ 208 w 215"/>
                <a:gd name="T3" fmla="*/ 176 h 233"/>
                <a:gd name="T4" fmla="*/ 208 w 215"/>
                <a:gd name="T5" fmla="*/ 178 h 233"/>
                <a:gd name="T6" fmla="*/ 207 w 215"/>
                <a:gd name="T7" fmla="*/ 182 h 233"/>
                <a:gd name="T8" fmla="*/ 210 w 215"/>
                <a:gd name="T9" fmla="*/ 190 h 233"/>
                <a:gd name="T10" fmla="*/ 210 w 215"/>
                <a:gd name="T11" fmla="*/ 207 h 233"/>
                <a:gd name="T12" fmla="*/ 200 w 215"/>
                <a:gd name="T13" fmla="*/ 215 h 233"/>
                <a:gd name="T14" fmla="*/ 194 w 215"/>
                <a:gd name="T15" fmla="*/ 223 h 233"/>
                <a:gd name="T16" fmla="*/ 185 w 215"/>
                <a:gd name="T17" fmla="*/ 230 h 233"/>
                <a:gd name="T18" fmla="*/ 178 w 215"/>
                <a:gd name="T19" fmla="*/ 228 h 233"/>
                <a:gd name="T20" fmla="*/ 170 w 215"/>
                <a:gd name="T21" fmla="*/ 233 h 233"/>
                <a:gd name="T22" fmla="*/ 151 w 215"/>
                <a:gd name="T23" fmla="*/ 232 h 233"/>
                <a:gd name="T24" fmla="*/ 133 w 215"/>
                <a:gd name="T25" fmla="*/ 228 h 233"/>
                <a:gd name="T26" fmla="*/ 125 w 215"/>
                <a:gd name="T27" fmla="*/ 227 h 233"/>
                <a:gd name="T28" fmla="*/ 117 w 215"/>
                <a:gd name="T29" fmla="*/ 228 h 233"/>
                <a:gd name="T30" fmla="*/ 119 w 215"/>
                <a:gd name="T31" fmla="*/ 220 h 233"/>
                <a:gd name="T32" fmla="*/ 124 w 215"/>
                <a:gd name="T33" fmla="*/ 212 h 233"/>
                <a:gd name="T34" fmla="*/ 124 w 215"/>
                <a:gd name="T35" fmla="*/ 199 h 233"/>
                <a:gd name="T36" fmla="*/ 130 w 215"/>
                <a:gd name="T37" fmla="*/ 194 h 233"/>
                <a:gd name="T38" fmla="*/ 132 w 215"/>
                <a:gd name="T39" fmla="*/ 186 h 233"/>
                <a:gd name="T40" fmla="*/ 135 w 215"/>
                <a:gd name="T41" fmla="*/ 176 h 233"/>
                <a:gd name="T42" fmla="*/ 122 w 215"/>
                <a:gd name="T43" fmla="*/ 165 h 233"/>
                <a:gd name="T44" fmla="*/ 112 w 215"/>
                <a:gd name="T45" fmla="*/ 159 h 233"/>
                <a:gd name="T46" fmla="*/ 97 w 215"/>
                <a:gd name="T47" fmla="*/ 153 h 233"/>
                <a:gd name="T48" fmla="*/ 82 w 215"/>
                <a:gd name="T49" fmla="*/ 145 h 233"/>
                <a:gd name="T50" fmla="*/ 69 w 215"/>
                <a:gd name="T51" fmla="*/ 137 h 233"/>
                <a:gd name="T52" fmla="*/ 50 w 215"/>
                <a:gd name="T53" fmla="*/ 132 h 233"/>
                <a:gd name="T54" fmla="*/ 37 w 215"/>
                <a:gd name="T55" fmla="*/ 120 h 233"/>
                <a:gd name="T56" fmla="*/ 25 w 215"/>
                <a:gd name="T57" fmla="*/ 111 h 233"/>
                <a:gd name="T58" fmla="*/ 14 w 215"/>
                <a:gd name="T59" fmla="*/ 98 h 233"/>
                <a:gd name="T60" fmla="*/ 1 w 215"/>
                <a:gd name="T61" fmla="*/ 85 h 233"/>
                <a:gd name="T62" fmla="*/ 2 w 215"/>
                <a:gd name="T63" fmla="*/ 77 h 233"/>
                <a:gd name="T64" fmla="*/ 4 w 215"/>
                <a:gd name="T65" fmla="*/ 64 h 233"/>
                <a:gd name="T66" fmla="*/ 6 w 215"/>
                <a:gd name="T67" fmla="*/ 43 h 233"/>
                <a:gd name="T68" fmla="*/ 8 w 215"/>
                <a:gd name="T69" fmla="*/ 26 h 233"/>
                <a:gd name="T70" fmla="*/ 17 w 215"/>
                <a:gd name="T71" fmla="*/ 10 h 233"/>
                <a:gd name="T72" fmla="*/ 39 w 215"/>
                <a:gd name="T73" fmla="*/ 6 h 233"/>
                <a:gd name="T74" fmla="*/ 54 w 215"/>
                <a:gd name="T75" fmla="*/ 4 h 233"/>
                <a:gd name="T76" fmla="*/ 74 w 215"/>
                <a:gd name="T77" fmla="*/ 2 h 233"/>
                <a:gd name="T78" fmla="*/ 91 w 215"/>
                <a:gd name="T79" fmla="*/ 11 h 233"/>
                <a:gd name="T80" fmla="*/ 104 w 215"/>
                <a:gd name="T81" fmla="*/ 19 h 233"/>
                <a:gd name="T82" fmla="*/ 106 w 215"/>
                <a:gd name="T83" fmla="*/ 31 h 233"/>
                <a:gd name="T84" fmla="*/ 113 w 215"/>
                <a:gd name="T85" fmla="*/ 50 h 233"/>
                <a:gd name="T86" fmla="*/ 114 w 215"/>
                <a:gd name="T87" fmla="*/ 71 h 233"/>
                <a:gd name="T88" fmla="*/ 119 w 215"/>
                <a:gd name="T89" fmla="*/ 81 h 233"/>
                <a:gd name="T90" fmla="*/ 131 w 215"/>
                <a:gd name="T91" fmla="*/ 87 h 233"/>
                <a:gd name="T92" fmla="*/ 147 w 215"/>
                <a:gd name="T93" fmla="*/ 85 h 233"/>
                <a:gd name="T94" fmla="*/ 156 w 215"/>
                <a:gd name="T95" fmla="*/ 82 h 233"/>
                <a:gd name="T96" fmla="*/ 171 w 215"/>
                <a:gd name="T97" fmla="*/ 92 h 233"/>
                <a:gd name="T98" fmla="*/ 176 w 215"/>
                <a:gd name="T99" fmla="*/ 108 h 233"/>
                <a:gd name="T100" fmla="*/ 180 w 215"/>
                <a:gd name="T101" fmla="*/ 125 h 233"/>
                <a:gd name="T102" fmla="*/ 187 w 215"/>
                <a:gd name="T103" fmla="*/ 134 h 233"/>
                <a:gd name="T104" fmla="*/ 205 w 215"/>
                <a:gd name="T105" fmla="*/ 132 h 233"/>
                <a:gd name="T106" fmla="*/ 211 w 215"/>
                <a:gd name="T107" fmla="*/ 141 h 233"/>
                <a:gd name="T108" fmla="*/ 211 w 215"/>
                <a:gd name="T109" fmla="*/ 1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33">
                  <a:moveTo>
                    <a:pt x="211" y="158"/>
                  </a:moveTo>
                  <a:cubicBezTo>
                    <a:pt x="208" y="166"/>
                    <a:pt x="205" y="168"/>
                    <a:pt x="208" y="176"/>
                  </a:cubicBezTo>
                  <a:cubicBezTo>
                    <a:pt x="208" y="177"/>
                    <a:pt x="208" y="178"/>
                    <a:pt x="208" y="178"/>
                  </a:cubicBezTo>
                  <a:cubicBezTo>
                    <a:pt x="208" y="179"/>
                    <a:pt x="207" y="181"/>
                    <a:pt x="207" y="182"/>
                  </a:cubicBezTo>
                  <a:cubicBezTo>
                    <a:pt x="207" y="184"/>
                    <a:pt x="208" y="186"/>
                    <a:pt x="210" y="190"/>
                  </a:cubicBezTo>
                  <a:cubicBezTo>
                    <a:pt x="212" y="194"/>
                    <a:pt x="211" y="202"/>
                    <a:pt x="210" y="207"/>
                  </a:cubicBezTo>
                  <a:cubicBezTo>
                    <a:pt x="209" y="212"/>
                    <a:pt x="204" y="213"/>
                    <a:pt x="200" y="215"/>
                  </a:cubicBezTo>
                  <a:cubicBezTo>
                    <a:pt x="196" y="217"/>
                    <a:pt x="195" y="221"/>
                    <a:pt x="194" y="223"/>
                  </a:cubicBezTo>
                  <a:cubicBezTo>
                    <a:pt x="194" y="225"/>
                    <a:pt x="189" y="231"/>
                    <a:pt x="185" y="230"/>
                  </a:cubicBezTo>
                  <a:cubicBezTo>
                    <a:pt x="181" y="230"/>
                    <a:pt x="181" y="227"/>
                    <a:pt x="178" y="228"/>
                  </a:cubicBezTo>
                  <a:cubicBezTo>
                    <a:pt x="175" y="228"/>
                    <a:pt x="174" y="233"/>
                    <a:pt x="170" y="233"/>
                  </a:cubicBezTo>
                  <a:cubicBezTo>
                    <a:pt x="165" y="233"/>
                    <a:pt x="157" y="233"/>
                    <a:pt x="151" y="232"/>
                  </a:cubicBezTo>
                  <a:cubicBezTo>
                    <a:pt x="145" y="230"/>
                    <a:pt x="139" y="230"/>
                    <a:pt x="133" y="228"/>
                  </a:cubicBezTo>
                  <a:cubicBezTo>
                    <a:pt x="128" y="226"/>
                    <a:pt x="130" y="226"/>
                    <a:pt x="125" y="227"/>
                  </a:cubicBezTo>
                  <a:cubicBezTo>
                    <a:pt x="121" y="228"/>
                    <a:pt x="121" y="228"/>
                    <a:pt x="117" y="228"/>
                  </a:cubicBezTo>
                  <a:cubicBezTo>
                    <a:pt x="114" y="227"/>
                    <a:pt x="118" y="224"/>
                    <a:pt x="119" y="220"/>
                  </a:cubicBezTo>
                  <a:cubicBezTo>
                    <a:pt x="121" y="217"/>
                    <a:pt x="122" y="216"/>
                    <a:pt x="124" y="212"/>
                  </a:cubicBezTo>
                  <a:cubicBezTo>
                    <a:pt x="126" y="209"/>
                    <a:pt x="125" y="205"/>
                    <a:pt x="124" y="199"/>
                  </a:cubicBezTo>
                  <a:cubicBezTo>
                    <a:pt x="124" y="193"/>
                    <a:pt x="128" y="195"/>
                    <a:pt x="130" y="194"/>
                  </a:cubicBezTo>
                  <a:cubicBezTo>
                    <a:pt x="131" y="192"/>
                    <a:pt x="130" y="189"/>
                    <a:pt x="132" y="186"/>
                  </a:cubicBezTo>
                  <a:cubicBezTo>
                    <a:pt x="133" y="183"/>
                    <a:pt x="135" y="181"/>
                    <a:pt x="135" y="176"/>
                  </a:cubicBezTo>
                  <a:cubicBezTo>
                    <a:pt x="135" y="171"/>
                    <a:pt x="127" y="168"/>
                    <a:pt x="122" y="165"/>
                  </a:cubicBezTo>
                  <a:cubicBezTo>
                    <a:pt x="117" y="162"/>
                    <a:pt x="117" y="162"/>
                    <a:pt x="112" y="159"/>
                  </a:cubicBezTo>
                  <a:cubicBezTo>
                    <a:pt x="106" y="155"/>
                    <a:pt x="102" y="156"/>
                    <a:pt x="97" y="153"/>
                  </a:cubicBezTo>
                  <a:cubicBezTo>
                    <a:pt x="92" y="151"/>
                    <a:pt x="85" y="148"/>
                    <a:pt x="82" y="145"/>
                  </a:cubicBezTo>
                  <a:cubicBezTo>
                    <a:pt x="78" y="141"/>
                    <a:pt x="72" y="138"/>
                    <a:pt x="69" y="137"/>
                  </a:cubicBezTo>
                  <a:cubicBezTo>
                    <a:pt x="67" y="135"/>
                    <a:pt x="62" y="134"/>
                    <a:pt x="50" y="132"/>
                  </a:cubicBezTo>
                  <a:cubicBezTo>
                    <a:pt x="39" y="129"/>
                    <a:pt x="40" y="123"/>
                    <a:pt x="37" y="120"/>
                  </a:cubicBezTo>
                  <a:cubicBezTo>
                    <a:pt x="34" y="117"/>
                    <a:pt x="30" y="115"/>
                    <a:pt x="25" y="111"/>
                  </a:cubicBezTo>
                  <a:cubicBezTo>
                    <a:pt x="19" y="106"/>
                    <a:pt x="18" y="105"/>
                    <a:pt x="14" y="98"/>
                  </a:cubicBezTo>
                  <a:cubicBezTo>
                    <a:pt x="10" y="92"/>
                    <a:pt x="6" y="91"/>
                    <a:pt x="1" y="85"/>
                  </a:cubicBezTo>
                  <a:cubicBezTo>
                    <a:pt x="0" y="83"/>
                    <a:pt x="0" y="80"/>
                    <a:pt x="2" y="77"/>
                  </a:cubicBezTo>
                  <a:cubicBezTo>
                    <a:pt x="4" y="73"/>
                    <a:pt x="4" y="69"/>
                    <a:pt x="4" y="64"/>
                  </a:cubicBezTo>
                  <a:cubicBezTo>
                    <a:pt x="5" y="59"/>
                    <a:pt x="7" y="51"/>
                    <a:pt x="6" y="43"/>
                  </a:cubicBezTo>
                  <a:cubicBezTo>
                    <a:pt x="6" y="35"/>
                    <a:pt x="4" y="31"/>
                    <a:pt x="8" y="26"/>
                  </a:cubicBezTo>
                  <a:cubicBezTo>
                    <a:pt x="11" y="22"/>
                    <a:pt x="13" y="10"/>
                    <a:pt x="17" y="10"/>
                  </a:cubicBezTo>
                  <a:cubicBezTo>
                    <a:pt x="21" y="10"/>
                    <a:pt x="33" y="8"/>
                    <a:pt x="39" y="6"/>
                  </a:cubicBezTo>
                  <a:cubicBezTo>
                    <a:pt x="44" y="4"/>
                    <a:pt x="42" y="5"/>
                    <a:pt x="54" y="4"/>
                  </a:cubicBezTo>
                  <a:cubicBezTo>
                    <a:pt x="65" y="3"/>
                    <a:pt x="70" y="0"/>
                    <a:pt x="74" y="2"/>
                  </a:cubicBezTo>
                  <a:cubicBezTo>
                    <a:pt x="79" y="4"/>
                    <a:pt x="86" y="7"/>
                    <a:pt x="91" y="11"/>
                  </a:cubicBezTo>
                  <a:cubicBezTo>
                    <a:pt x="96" y="14"/>
                    <a:pt x="103" y="15"/>
                    <a:pt x="104" y="19"/>
                  </a:cubicBezTo>
                  <a:cubicBezTo>
                    <a:pt x="104" y="22"/>
                    <a:pt x="104" y="31"/>
                    <a:pt x="106" y="31"/>
                  </a:cubicBezTo>
                  <a:cubicBezTo>
                    <a:pt x="107" y="38"/>
                    <a:pt x="112" y="44"/>
                    <a:pt x="113" y="50"/>
                  </a:cubicBezTo>
                  <a:cubicBezTo>
                    <a:pt x="114" y="57"/>
                    <a:pt x="114" y="64"/>
                    <a:pt x="114" y="71"/>
                  </a:cubicBezTo>
                  <a:cubicBezTo>
                    <a:pt x="114" y="78"/>
                    <a:pt x="112" y="79"/>
                    <a:pt x="119" y="81"/>
                  </a:cubicBezTo>
                  <a:cubicBezTo>
                    <a:pt x="127" y="83"/>
                    <a:pt x="126" y="87"/>
                    <a:pt x="131" y="87"/>
                  </a:cubicBezTo>
                  <a:cubicBezTo>
                    <a:pt x="137" y="87"/>
                    <a:pt x="147" y="85"/>
                    <a:pt x="147" y="85"/>
                  </a:cubicBezTo>
                  <a:cubicBezTo>
                    <a:pt x="147" y="85"/>
                    <a:pt x="152" y="78"/>
                    <a:pt x="156" y="82"/>
                  </a:cubicBezTo>
                  <a:cubicBezTo>
                    <a:pt x="160" y="86"/>
                    <a:pt x="167" y="82"/>
                    <a:pt x="171" y="92"/>
                  </a:cubicBezTo>
                  <a:cubicBezTo>
                    <a:pt x="174" y="101"/>
                    <a:pt x="176" y="96"/>
                    <a:pt x="176" y="108"/>
                  </a:cubicBezTo>
                  <a:cubicBezTo>
                    <a:pt x="176" y="119"/>
                    <a:pt x="178" y="118"/>
                    <a:pt x="180" y="125"/>
                  </a:cubicBezTo>
                  <a:cubicBezTo>
                    <a:pt x="182" y="131"/>
                    <a:pt x="174" y="133"/>
                    <a:pt x="187" y="134"/>
                  </a:cubicBezTo>
                  <a:cubicBezTo>
                    <a:pt x="201" y="135"/>
                    <a:pt x="201" y="129"/>
                    <a:pt x="205" y="132"/>
                  </a:cubicBezTo>
                  <a:cubicBezTo>
                    <a:pt x="210" y="135"/>
                    <a:pt x="212" y="134"/>
                    <a:pt x="211" y="141"/>
                  </a:cubicBezTo>
                  <a:cubicBezTo>
                    <a:pt x="210" y="148"/>
                    <a:pt x="215" y="150"/>
                    <a:pt x="211" y="15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2" name="Freeform 1024">
              <a:extLst>
                <a:ext uri="{FF2B5EF4-FFF2-40B4-BE49-F238E27FC236}">
                  <a16:creationId xmlns:a16="http://schemas.microsoft.com/office/drawing/2014/main" id="{C506A93E-AFAE-4FD3-8C20-25C648C3A65A}"/>
                </a:ext>
              </a:extLst>
            </p:cNvPr>
            <p:cNvSpPr>
              <a:spLocks/>
            </p:cNvSpPr>
            <p:nvPr/>
          </p:nvSpPr>
          <p:spPr bwMode="auto">
            <a:xfrm>
              <a:off x="1869655" y="4727097"/>
              <a:ext cx="342856" cy="1229894"/>
            </a:xfrm>
            <a:custGeom>
              <a:avLst/>
              <a:gdLst>
                <a:gd name="T0" fmla="*/ 267 w 287"/>
                <a:gd name="T1" fmla="*/ 977 h 1027"/>
                <a:gd name="T2" fmla="*/ 248 w 287"/>
                <a:gd name="T3" fmla="*/ 1022 h 1027"/>
                <a:gd name="T4" fmla="*/ 244 w 287"/>
                <a:gd name="T5" fmla="*/ 985 h 1027"/>
                <a:gd name="T6" fmla="*/ 198 w 287"/>
                <a:gd name="T7" fmla="*/ 992 h 1027"/>
                <a:gd name="T8" fmla="*/ 209 w 287"/>
                <a:gd name="T9" fmla="*/ 977 h 1027"/>
                <a:gd name="T10" fmla="*/ 199 w 287"/>
                <a:gd name="T11" fmla="*/ 963 h 1027"/>
                <a:gd name="T12" fmla="*/ 176 w 287"/>
                <a:gd name="T13" fmla="*/ 955 h 1027"/>
                <a:gd name="T14" fmla="*/ 165 w 287"/>
                <a:gd name="T15" fmla="*/ 933 h 1027"/>
                <a:gd name="T16" fmla="*/ 151 w 287"/>
                <a:gd name="T17" fmla="*/ 918 h 1027"/>
                <a:gd name="T18" fmla="*/ 141 w 287"/>
                <a:gd name="T19" fmla="*/ 905 h 1027"/>
                <a:gd name="T20" fmla="*/ 133 w 287"/>
                <a:gd name="T21" fmla="*/ 879 h 1027"/>
                <a:gd name="T22" fmla="*/ 123 w 287"/>
                <a:gd name="T23" fmla="*/ 868 h 1027"/>
                <a:gd name="T24" fmla="*/ 128 w 287"/>
                <a:gd name="T25" fmla="*/ 848 h 1027"/>
                <a:gd name="T26" fmla="*/ 105 w 287"/>
                <a:gd name="T27" fmla="*/ 820 h 1027"/>
                <a:gd name="T28" fmla="*/ 91 w 287"/>
                <a:gd name="T29" fmla="*/ 779 h 1027"/>
                <a:gd name="T30" fmla="*/ 107 w 287"/>
                <a:gd name="T31" fmla="*/ 751 h 1027"/>
                <a:gd name="T32" fmla="*/ 96 w 287"/>
                <a:gd name="T33" fmla="*/ 696 h 1027"/>
                <a:gd name="T34" fmla="*/ 83 w 287"/>
                <a:gd name="T35" fmla="*/ 678 h 1027"/>
                <a:gd name="T36" fmla="*/ 85 w 287"/>
                <a:gd name="T37" fmla="*/ 719 h 1027"/>
                <a:gd name="T38" fmla="*/ 63 w 287"/>
                <a:gd name="T39" fmla="*/ 689 h 1027"/>
                <a:gd name="T40" fmla="*/ 56 w 287"/>
                <a:gd name="T41" fmla="*/ 615 h 1027"/>
                <a:gd name="T42" fmla="*/ 34 w 287"/>
                <a:gd name="T43" fmla="*/ 552 h 1027"/>
                <a:gd name="T44" fmla="*/ 41 w 287"/>
                <a:gd name="T45" fmla="*/ 476 h 1027"/>
                <a:gd name="T46" fmla="*/ 27 w 287"/>
                <a:gd name="T47" fmla="*/ 392 h 1027"/>
                <a:gd name="T48" fmla="*/ 18 w 287"/>
                <a:gd name="T49" fmla="*/ 316 h 1027"/>
                <a:gd name="T50" fmla="*/ 22 w 287"/>
                <a:gd name="T51" fmla="*/ 240 h 1027"/>
                <a:gd name="T52" fmla="*/ 9 w 287"/>
                <a:gd name="T53" fmla="*/ 168 h 1027"/>
                <a:gd name="T54" fmla="*/ 9 w 287"/>
                <a:gd name="T55" fmla="*/ 62 h 1027"/>
                <a:gd name="T56" fmla="*/ 12 w 287"/>
                <a:gd name="T57" fmla="*/ 18 h 1027"/>
                <a:gd name="T58" fmla="*/ 26 w 287"/>
                <a:gd name="T59" fmla="*/ 14 h 1027"/>
                <a:gd name="T60" fmla="*/ 47 w 287"/>
                <a:gd name="T61" fmla="*/ 64 h 1027"/>
                <a:gd name="T62" fmla="*/ 59 w 287"/>
                <a:gd name="T63" fmla="*/ 102 h 1027"/>
                <a:gd name="T64" fmla="*/ 78 w 287"/>
                <a:gd name="T65" fmla="*/ 149 h 1027"/>
                <a:gd name="T66" fmla="*/ 93 w 287"/>
                <a:gd name="T67" fmla="*/ 184 h 1027"/>
                <a:gd name="T68" fmla="*/ 70 w 287"/>
                <a:gd name="T69" fmla="*/ 222 h 1027"/>
                <a:gd name="T70" fmla="*/ 77 w 287"/>
                <a:gd name="T71" fmla="*/ 269 h 1027"/>
                <a:gd name="T72" fmla="*/ 59 w 287"/>
                <a:gd name="T73" fmla="*/ 324 h 1027"/>
                <a:gd name="T74" fmla="*/ 57 w 287"/>
                <a:gd name="T75" fmla="*/ 365 h 1027"/>
                <a:gd name="T76" fmla="*/ 68 w 287"/>
                <a:gd name="T77" fmla="*/ 416 h 1027"/>
                <a:gd name="T78" fmla="*/ 87 w 287"/>
                <a:gd name="T79" fmla="*/ 461 h 1027"/>
                <a:gd name="T80" fmla="*/ 89 w 287"/>
                <a:gd name="T81" fmla="*/ 510 h 1027"/>
                <a:gd name="T82" fmla="*/ 92 w 287"/>
                <a:gd name="T83" fmla="*/ 571 h 1027"/>
                <a:gd name="T84" fmla="*/ 95 w 287"/>
                <a:gd name="T85" fmla="*/ 621 h 1027"/>
                <a:gd name="T86" fmla="*/ 104 w 287"/>
                <a:gd name="T87" fmla="*/ 664 h 1027"/>
                <a:gd name="T88" fmla="*/ 114 w 287"/>
                <a:gd name="T89" fmla="*/ 706 h 1027"/>
                <a:gd name="T90" fmla="*/ 138 w 287"/>
                <a:gd name="T91" fmla="*/ 748 h 1027"/>
                <a:gd name="T92" fmla="*/ 146 w 287"/>
                <a:gd name="T93" fmla="*/ 767 h 1027"/>
                <a:gd name="T94" fmla="*/ 166 w 287"/>
                <a:gd name="T95" fmla="*/ 809 h 1027"/>
                <a:gd name="T96" fmla="*/ 171 w 287"/>
                <a:gd name="T97" fmla="*/ 856 h 1027"/>
                <a:gd name="T98" fmla="*/ 169 w 287"/>
                <a:gd name="T99" fmla="*/ 903 h 1027"/>
                <a:gd name="T100" fmla="*/ 206 w 287"/>
                <a:gd name="T101" fmla="*/ 9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1027">
                  <a:moveTo>
                    <a:pt x="287" y="963"/>
                  </a:moveTo>
                  <a:cubicBezTo>
                    <a:pt x="286" y="965"/>
                    <a:pt x="286" y="967"/>
                    <a:pt x="285" y="968"/>
                  </a:cubicBezTo>
                  <a:cubicBezTo>
                    <a:pt x="282" y="970"/>
                    <a:pt x="282" y="972"/>
                    <a:pt x="277" y="974"/>
                  </a:cubicBezTo>
                  <a:cubicBezTo>
                    <a:pt x="273" y="975"/>
                    <a:pt x="275" y="975"/>
                    <a:pt x="275" y="977"/>
                  </a:cubicBezTo>
                  <a:cubicBezTo>
                    <a:pt x="274" y="979"/>
                    <a:pt x="276" y="980"/>
                    <a:pt x="267" y="977"/>
                  </a:cubicBezTo>
                  <a:cubicBezTo>
                    <a:pt x="257" y="974"/>
                    <a:pt x="265" y="981"/>
                    <a:pt x="264" y="988"/>
                  </a:cubicBezTo>
                  <a:cubicBezTo>
                    <a:pt x="264" y="994"/>
                    <a:pt x="267" y="996"/>
                    <a:pt x="270" y="1004"/>
                  </a:cubicBezTo>
                  <a:cubicBezTo>
                    <a:pt x="272" y="1013"/>
                    <a:pt x="270" y="1010"/>
                    <a:pt x="266" y="1010"/>
                  </a:cubicBezTo>
                  <a:cubicBezTo>
                    <a:pt x="262" y="1010"/>
                    <a:pt x="257" y="1008"/>
                    <a:pt x="256" y="1010"/>
                  </a:cubicBezTo>
                  <a:cubicBezTo>
                    <a:pt x="255" y="1012"/>
                    <a:pt x="257" y="1017"/>
                    <a:pt x="248" y="1022"/>
                  </a:cubicBezTo>
                  <a:cubicBezTo>
                    <a:pt x="240" y="1027"/>
                    <a:pt x="244" y="1020"/>
                    <a:pt x="238" y="1015"/>
                  </a:cubicBezTo>
                  <a:cubicBezTo>
                    <a:pt x="232" y="1010"/>
                    <a:pt x="239" y="1011"/>
                    <a:pt x="240" y="1007"/>
                  </a:cubicBezTo>
                  <a:cubicBezTo>
                    <a:pt x="241" y="1003"/>
                    <a:pt x="243" y="1001"/>
                    <a:pt x="253" y="992"/>
                  </a:cubicBezTo>
                  <a:cubicBezTo>
                    <a:pt x="263" y="982"/>
                    <a:pt x="258" y="988"/>
                    <a:pt x="259" y="983"/>
                  </a:cubicBezTo>
                  <a:cubicBezTo>
                    <a:pt x="260" y="978"/>
                    <a:pt x="251" y="983"/>
                    <a:pt x="244" y="985"/>
                  </a:cubicBezTo>
                  <a:cubicBezTo>
                    <a:pt x="237" y="987"/>
                    <a:pt x="239" y="993"/>
                    <a:pt x="235" y="993"/>
                  </a:cubicBezTo>
                  <a:cubicBezTo>
                    <a:pt x="231" y="994"/>
                    <a:pt x="233" y="994"/>
                    <a:pt x="233" y="999"/>
                  </a:cubicBezTo>
                  <a:cubicBezTo>
                    <a:pt x="233" y="1005"/>
                    <a:pt x="233" y="1005"/>
                    <a:pt x="227" y="1011"/>
                  </a:cubicBezTo>
                  <a:cubicBezTo>
                    <a:pt x="221" y="1017"/>
                    <a:pt x="218" y="1005"/>
                    <a:pt x="217" y="999"/>
                  </a:cubicBezTo>
                  <a:cubicBezTo>
                    <a:pt x="215" y="994"/>
                    <a:pt x="217" y="999"/>
                    <a:pt x="198" y="992"/>
                  </a:cubicBezTo>
                  <a:cubicBezTo>
                    <a:pt x="180" y="985"/>
                    <a:pt x="192" y="989"/>
                    <a:pt x="191" y="986"/>
                  </a:cubicBezTo>
                  <a:cubicBezTo>
                    <a:pt x="189" y="984"/>
                    <a:pt x="203" y="987"/>
                    <a:pt x="208" y="987"/>
                  </a:cubicBezTo>
                  <a:cubicBezTo>
                    <a:pt x="214" y="987"/>
                    <a:pt x="211" y="988"/>
                    <a:pt x="219" y="988"/>
                  </a:cubicBezTo>
                  <a:cubicBezTo>
                    <a:pt x="226" y="989"/>
                    <a:pt x="222" y="979"/>
                    <a:pt x="219" y="971"/>
                  </a:cubicBezTo>
                  <a:cubicBezTo>
                    <a:pt x="216" y="962"/>
                    <a:pt x="215" y="971"/>
                    <a:pt x="209" y="977"/>
                  </a:cubicBezTo>
                  <a:cubicBezTo>
                    <a:pt x="203" y="983"/>
                    <a:pt x="206" y="979"/>
                    <a:pt x="198" y="979"/>
                  </a:cubicBezTo>
                  <a:cubicBezTo>
                    <a:pt x="189" y="979"/>
                    <a:pt x="200" y="976"/>
                    <a:pt x="200" y="972"/>
                  </a:cubicBezTo>
                  <a:cubicBezTo>
                    <a:pt x="200" y="967"/>
                    <a:pt x="208" y="966"/>
                    <a:pt x="212" y="964"/>
                  </a:cubicBezTo>
                  <a:cubicBezTo>
                    <a:pt x="217" y="962"/>
                    <a:pt x="212" y="957"/>
                    <a:pt x="208" y="955"/>
                  </a:cubicBezTo>
                  <a:cubicBezTo>
                    <a:pt x="204" y="953"/>
                    <a:pt x="203" y="961"/>
                    <a:pt x="199" y="963"/>
                  </a:cubicBezTo>
                  <a:cubicBezTo>
                    <a:pt x="196" y="966"/>
                    <a:pt x="196" y="963"/>
                    <a:pt x="188" y="971"/>
                  </a:cubicBezTo>
                  <a:cubicBezTo>
                    <a:pt x="180" y="978"/>
                    <a:pt x="184" y="980"/>
                    <a:pt x="179" y="975"/>
                  </a:cubicBezTo>
                  <a:cubicBezTo>
                    <a:pt x="173" y="969"/>
                    <a:pt x="177" y="971"/>
                    <a:pt x="181" y="963"/>
                  </a:cubicBezTo>
                  <a:cubicBezTo>
                    <a:pt x="184" y="954"/>
                    <a:pt x="182" y="959"/>
                    <a:pt x="179" y="947"/>
                  </a:cubicBezTo>
                  <a:cubicBezTo>
                    <a:pt x="176" y="935"/>
                    <a:pt x="176" y="949"/>
                    <a:pt x="176" y="955"/>
                  </a:cubicBezTo>
                  <a:cubicBezTo>
                    <a:pt x="176" y="962"/>
                    <a:pt x="173" y="961"/>
                    <a:pt x="168" y="966"/>
                  </a:cubicBezTo>
                  <a:cubicBezTo>
                    <a:pt x="163" y="970"/>
                    <a:pt x="166" y="965"/>
                    <a:pt x="161" y="956"/>
                  </a:cubicBezTo>
                  <a:cubicBezTo>
                    <a:pt x="156" y="946"/>
                    <a:pt x="162" y="953"/>
                    <a:pt x="165" y="951"/>
                  </a:cubicBezTo>
                  <a:cubicBezTo>
                    <a:pt x="168" y="948"/>
                    <a:pt x="167" y="945"/>
                    <a:pt x="170" y="941"/>
                  </a:cubicBezTo>
                  <a:cubicBezTo>
                    <a:pt x="174" y="937"/>
                    <a:pt x="168" y="935"/>
                    <a:pt x="165" y="933"/>
                  </a:cubicBezTo>
                  <a:cubicBezTo>
                    <a:pt x="162" y="931"/>
                    <a:pt x="164" y="937"/>
                    <a:pt x="160" y="944"/>
                  </a:cubicBezTo>
                  <a:cubicBezTo>
                    <a:pt x="155" y="951"/>
                    <a:pt x="154" y="949"/>
                    <a:pt x="147" y="944"/>
                  </a:cubicBezTo>
                  <a:cubicBezTo>
                    <a:pt x="140" y="939"/>
                    <a:pt x="153" y="933"/>
                    <a:pt x="154" y="929"/>
                  </a:cubicBezTo>
                  <a:cubicBezTo>
                    <a:pt x="156" y="926"/>
                    <a:pt x="160" y="921"/>
                    <a:pt x="159" y="918"/>
                  </a:cubicBezTo>
                  <a:cubicBezTo>
                    <a:pt x="159" y="914"/>
                    <a:pt x="155" y="915"/>
                    <a:pt x="151" y="918"/>
                  </a:cubicBezTo>
                  <a:cubicBezTo>
                    <a:pt x="147" y="920"/>
                    <a:pt x="148" y="921"/>
                    <a:pt x="142" y="926"/>
                  </a:cubicBezTo>
                  <a:cubicBezTo>
                    <a:pt x="136" y="931"/>
                    <a:pt x="140" y="923"/>
                    <a:pt x="140" y="917"/>
                  </a:cubicBezTo>
                  <a:cubicBezTo>
                    <a:pt x="139" y="912"/>
                    <a:pt x="145" y="913"/>
                    <a:pt x="149" y="910"/>
                  </a:cubicBezTo>
                  <a:cubicBezTo>
                    <a:pt x="153" y="908"/>
                    <a:pt x="150" y="903"/>
                    <a:pt x="149" y="897"/>
                  </a:cubicBezTo>
                  <a:cubicBezTo>
                    <a:pt x="149" y="892"/>
                    <a:pt x="147" y="897"/>
                    <a:pt x="141" y="905"/>
                  </a:cubicBezTo>
                  <a:cubicBezTo>
                    <a:pt x="136" y="912"/>
                    <a:pt x="137" y="910"/>
                    <a:pt x="129" y="908"/>
                  </a:cubicBezTo>
                  <a:cubicBezTo>
                    <a:pt x="120" y="906"/>
                    <a:pt x="127" y="903"/>
                    <a:pt x="131" y="897"/>
                  </a:cubicBezTo>
                  <a:cubicBezTo>
                    <a:pt x="134" y="892"/>
                    <a:pt x="136" y="893"/>
                    <a:pt x="141" y="893"/>
                  </a:cubicBezTo>
                  <a:cubicBezTo>
                    <a:pt x="147" y="893"/>
                    <a:pt x="143" y="891"/>
                    <a:pt x="141" y="884"/>
                  </a:cubicBezTo>
                  <a:cubicBezTo>
                    <a:pt x="140" y="877"/>
                    <a:pt x="136" y="879"/>
                    <a:pt x="133" y="879"/>
                  </a:cubicBezTo>
                  <a:cubicBezTo>
                    <a:pt x="130" y="878"/>
                    <a:pt x="132" y="879"/>
                    <a:pt x="127" y="888"/>
                  </a:cubicBezTo>
                  <a:cubicBezTo>
                    <a:pt x="121" y="897"/>
                    <a:pt x="121" y="891"/>
                    <a:pt x="115" y="888"/>
                  </a:cubicBezTo>
                  <a:cubicBezTo>
                    <a:pt x="110" y="886"/>
                    <a:pt x="109" y="877"/>
                    <a:pt x="118" y="875"/>
                  </a:cubicBezTo>
                  <a:cubicBezTo>
                    <a:pt x="127" y="874"/>
                    <a:pt x="127" y="875"/>
                    <a:pt x="132" y="871"/>
                  </a:cubicBezTo>
                  <a:cubicBezTo>
                    <a:pt x="137" y="867"/>
                    <a:pt x="128" y="868"/>
                    <a:pt x="123" y="868"/>
                  </a:cubicBezTo>
                  <a:cubicBezTo>
                    <a:pt x="118" y="868"/>
                    <a:pt x="112" y="869"/>
                    <a:pt x="108" y="865"/>
                  </a:cubicBezTo>
                  <a:cubicBezTo>
                    <a:pt x="105" y="862"/>
                    <a:pt x="107" y="858"/>
                    <a:pt x="109" y="854"/>
                  </a:cubicBezTo>
                  <a:cubicBezTo>
                    <a:pt x="111" y="851"/>
                    <a:pt x="118" y="854"/>
                    <a:pt x="123" y="854"/>
                  </a:cubicBezTo>
                  <a:cubicBezTo>
                    <a:pt x="127" y="854"/>
                    <a:pt x="132" y="854"/>
                    <a:pt x="137" y="853"/>
                  </a:cubicBezTo>
                  <a:cubicBezTo>
                    <a:pt x="142" y="852"/>
                    <a:pt x="130" y="850"/>
                    <a:pt x="128" y="848"/>
                  </a:cubicBezTo>
                  <a:cubicBezTo>
                    <a:pt x="127" y="847"/>
                    <a:pt x="123" y="846"/>
                    <a:pt x="115" y="841"/>
                  </a:cubicBezTo>
                  <a:cubicBezTo>
                    <a:pt x="107" y="836"/>
                    <a:pt x="115" y="835"/>
                    <a:pt x="120" y="832"/>
                  </a:cubicBezTo>
                  <a:cubicBezTo>
                    <a:pt x="125" y="830"/>
                    <a:pt x="119" y="826"/>
                    <a:pt x="117" y="820"/>
                  </a:cubicBezTo>
                  <a:cubicBezTo>
                    <a:pt x="115" y="814"/>
                    <a:pt x="117" y="815"/>
                    <a:pt x="115" y="812"/>
                  </a:cubicBezTo>
                  <a:cubicBezTo>
                    <a:pt x="113" y="808"/>
                    <a:pt x="110" y="813"/>
                    <a:pt x="105" y="820"/>
                  </a:cubicBezTo>
                  <a:cubicBezTo>
                    <a:pt x="99" y="826"/>
                    <a:pt x="98" y="819"/>
                    <a:pt x="93" y="816"/>
                  </a:cubicBezTo>
                  <a:cubicBezTo>
                    <a:pt x="87" y="813"/>
                    <a:pt x="91" y="812"/>
                    <a:pt x="89" y="811"/>
                  </a:cubicBezTo>
                  <a:cubicBezTo>
                    <a:pt x="88" y="809"/>
                    <a:pt x="88" y="804"/>
                    <a:pt x="89" y="795"/>
                  </a:cubicBezTo>
                  <a:cubicBezTo>
                    <a:pt x="90" y="785"/>
                    <a:pt x="92" y="792"/>
                    <a:pt x="97" y="787"/>
                  </a:cubicBezTo>
                  <a:cubicBezTo>
                    <a:pt x="103" y="782"/>
                    <a:pt x="95" y="783"/>
                    <a:pt x="91" y="779"/>
                  </a:cubicBezTo>
                  <a:cubicBezTo>
                    <a:pt x="86" y="774"/>
                    <a:pt x="91" y="768"/>
                    <a:pt x="95" y="767"/>
                  </a:cubicBezTo>
                  <a:cubicBezTo>
                    <a:pt x="100" y="766"/>
                    <a:pt x="95" y="767"/>
                    <a:pt x="105" y="781"/>
                  </a:cubicBezTo>
                  <a:cubicBezTo>
                    <a:pt x="115" y="795"/>
                    <a:pt x="111" y="781"/>
                    <a:pt x="112" y="774"/>
                  </a:cubicBezTo>
                  <a:cubicBezTo>
                    <a:pt x="113" y="767"/>
                    <a:pt x="110" y="766"/>
                    <a:pt x="105" y="761"/>
                  </a:cubicBezTo>
                  <a:cubicBezTo>
                    <a:pt x="100" y="755"/>
                    <a:pt x="110" y="754"/>
                    <a:pt x="107" y="751"/>
                  </a:cubicBezTo>
                  <a:cubicBezTo>
                    <a:pt x="104" y="748"/>
                    <a:pt x="106" y="742"/>
                    <a:pt x="107" y="739"/>
                  </a:cubicBezTo>
                  <a:cubicBezTo>
                    <a:pt x="108" y="736"/>
                    <a:pt x="105" y="734"/>
                    <a:pt x="103" y="731"/>
                  </a:cubicBezTo>
                  <a:cubicBezTo>
                    <a:pt x="100" y="728"/>
                    <a:pt x="100" y="724"/>
                    <a:pt x="98" y="719"/>
                  </a:cubicBezTo>
                  <a:cubicBezTo>
                    <a:pt x="97" y="715"/>
                    <a:pt x="99" y="711"/>
                    <a:pt x="98" y="709"/>
                  </a:cubicBezTo>
                  <a:cubicBezTo>
                    <a:pt x="98" y="708"/>
                    <a:pt x="99" y="702"/>
                    <a:pt x="96" y="696"/>
                  </a:cubicBezTo>
                  <a:cubicBezTo>
                    <a:pt x="93" y="690"/>
                    <a:pt x="96" y="693"/>
                    <a:pt x="98" y="692"/>
                  </a:cubicBezTo>
                  <a:cubicBezTo>
                    <a:pt x="100" y="691"/>
                    <a:pt x="97" y="687"/>
                    <a:pt x="92" y="684"/>
                  </a:cubicBezTo>
                  <a:cubicBezTo>
                    <a:pt x="86" y="681"/>
                    <a:pt x="93" y="680"/>
                    <a:pt x="93" y="678"/>
                  </a:cubicBezTo>
                  <a:cubicBezTo>
                    <a:pt x="94" y="676"/>
                    <a:pt x="90" y="674"/>
                    <a:pt x="87" y="672"/>
                  </a:cubicBezTo>
                  <a:cubicBezTo>
                    <a:pt x="85" y="670"/>
                    <a:pt x="83" y="672"/>
                    <a:pt x="83" y="678"/>
                  </a:cubicBezTo>
                  <a:cubicBezTo>
                    <a:pt x="83" y="684"/>
                    <a:pt x="79" y="680"/>
                    <a:pt x="75" y="681"/>
                  </a:cubicBezTo>
                  <a:cubicBezTo>
                    <a:pt x="70" y="682"/>
                    <a:pt x="75" y="684"/>
                    <a:pt x="80" y="692"/>
                  </a:cubicBezTo>
                  <a:cubicBezTo>
                    <a:pt x="84" y="700"/>
                    <a:pt x="80" y="696"/>
                    <a:pt x="79" y="703"/>
                  </a:cubicBezTo>
                  <a:cubicBezTo>
                    <a:pt x="78" y="710"/>
                    <a:pt x="82" y="707"/>
                    <a:pt x="85" y="710"/>
                  </a:cubicBezTo>
                  <a:cubicBezTo>
                    <a:pt x="88" y="713"/>
                    <a:pt x="88" y="713"/>
                    <a:pt x="85" y="719"/>
                  </a:cubicBezTo>
                  <a:cubicBezTo>
                    <a:pt x="82" y="726"/>
                    <a:pt x="84" y="724"/>
                    <a:pt x="81" y="725"/>
                  </a:cubicBezTo>
                  <a:cubicBezTo>
                    <a:pt x="77" y="726"/>
                    <a:pt x="75" y="724"/>
                    <a:pt x="71" y="722"/>
                  </a:cubicBezTo>
                  <a:cubicBezTo>
                    <a:pt x="68" y="719"/>
                    <a:pt x="67" y="715"/>
                    <a:pt x="68" y="711"/>
                  </a:cubicBezTo>
                  <a:cubicBezTo>
                    <a:pt x="68" y="707"/>
                    <a:pt x="67" y="702"/>
                    <a:pt x="67" y="702"/>
                  </a:cubicBezTo>
                  <a:cubicBezTo>
                    <a:pt x="67" y="702"/>
                    <a:pt x="64" y="695"/>
                    <a:pt x="63" y="689"/>
                  </a:cubicBezTo>
                  <a:cubicBezTo>
                    <a:pt x="61" y="683"/>
                    <a:pt x="64" y="682"/>
                    <a:pt x="68" y="682"/>
                  </a:cubicBezTo>
                  <a:cubicBezTo>
                    <a:pt x="72" y="681"/>
                    <a:pt x="67" y="679"/>
                    <a:pt x="60" y="673"/>
                  </a:cubicBezTo>
                  <a:cubicBezTo>
                    <a:pt x="52" y="667"/>
                    <a:pt x="57" y="663"/>
                    <a:pt x="54" y="657"/>
                  </a:cubicBezTo>
                  <a:cubicBezTo>
                    <a:pt x="51" y="651"/>
                    <a:pt x="50" y="642"/>
                    <a:pt x="51" y="635"/>
                  </a:cubicBezTo>
                  <a:cubicBezTo>
                    <a:pt x="51" y="627"/>
                    <a:pt x="53" y="625"/>
                    <a:pt x="56" y="615"/>
                  </a:cubicBezTo>
                  <a:cubicBezTo>
                    <a:pt x="58" y="605"/>
                    <a:pt x="51" y="607"/>
                    <a:pt x="46" y="603"/>
                  </a:cubicBezTo>
                  <a:cubicBezTo>
                    <a:pt x="42" y="599"/>
                    <a:pt x="42" y="591"/>
                    <a:pt x="38" y="587"/>
                  </a:cubicBezTo>
                  <a:cubicBezTo>
                    <a:pt x="35" y="582"/>
                    <a:pt x="39" y="579"/>
                    <a:pt x="34" y="574"/>
                  </a:cubicBezTo>
                  <a:cubicBezTo>
                    <a:pt x="28" y="568"/>
                    <a:pt x="30" y="563"/>
                    <a:pt x="27" y="558"/>
                  </a:cubicBezTo>
                  <a:cubicBezTo>
                    <a:pt x="23" y="553"/>
                    <a:pt x="30" y="554"/>
                    <a:pt x="34" y="552"/>
                  </a:cubicBezTo>
                  <a:cubicBezTo>
                    <a:pt x="38" y="550"/>
                    <a:pt x="36" y="548"/>
                    <a:pt x="33" y="543"/>
                  </a:cubicBezTo>
                  <a:cubicBezTo>
                    <a:pt x="31" y="538"/>
                    <a:pt x="34" y="539"/>
                    <a:pt x="36" y="530"/>
                  </a:cubicBezTo>
                  <a:cubicBezTo>
                    <a:pt x="39" y="521"/>
                    <a:pt x="36" y="521"/>
                    <a:pt x="36" y="513"/>
                  </a:cubicBezTo>
                  <a:cubicBezTo>
                    <a:pt x="36" y="506"/>
                    <a:pt x="36" y="503"/>
                    <a:pt x="42" y="499"/>
                  </a:cubicBezTo>
                  <a:cubicBezTo>
                    <a:pt x="47" y="494"/>
                    <a:pt x="46" y="488"/>
                    <a:pt x="41" y="476"/>
                  </a:cubicBezTo>
                  <a:cubicBezTo>
                    <a:pt x="36" y="464"/>
                    <a:pt x="43" y="462"/>
                    <a:pt x="46" y="455"/>
                  </a:cubicBezTo>
                  <a:cubicBezTo>
                    <a:pt x="48" y="448"/>
                    <a:pt x="44" y="449"/>
                    <a:pt x="42" y="441"/>
                  </a:cubicBezTo>
                  <a:cubicBezTo>
                    <a:pt x="40" y="433"/>
                    <a:pt x="42" y="431"/>
                    <a:pt x="42" y="423"/>
                  </a:cubicBezTo>
                  <a:cubicBezTo>
                    <a:pt x="42" y="415"/>
                    <a:pt x="37" y="415"/>
                    <a:pt x="36" y="410"/>
                  </a:cubicBezTo>
                  <a:cubicBezTo>
                    <a:pt x="36" y="404"/>
                    <a:pt x="30" y="399"/>
                    <a:pt x="27" y="392"/>
                  </a:cubicBezTo>
                  <a:cubicBezTo>
                    <a:pt x="25" y="385"/>
                    <a:pt x="25" y="378"/>
                    <a:pt x="22" y="372"/>
                  </a:cubicBezTo>
                  <a:cubicBezTo>
                    <a:pt x="19" y="366"/>
                    <a:pt x="19" y="362"/>
                    <a:pt x="25" y="354"/>
                  </a:cubicBezTo>
                  <a:cubicBezTo>
                    <a:pt x="30" y="346"/>
                    <a:pt x="26" y="346"/>
                    <a:pt x="26" y="340"/>
                  </a:cubicBezTo>
                  <a:cubicBezTo>
                    <a:pt x="25" y="333"/>
                    <a:pt x="23" y="334"/>
                    <a:pt x="18" y="329"/>
                  </a:cubicBezTo>
                  <a:cubicBezTo>
                    <a:pt x="13" y="323"/>
                    <a:pt x="18" y="323"/>
                    <a:pt x="18" y="316"/>
                  </a:cubicBezTo>
                  <a:cubicBezTo>
                    <a:pt x="17" y="309"/>
                    <a:pt x="21" y="309"/>
                    <a:pt x="21" y="304"/>
                  </a:cubicBezTo>
                  <a:cubicBezTo>
                    <a:pt x="22" y="299"/>
                    <a:pt x="19" y="297"/>
                    <a:pt x="20" y="290"/>
                  </a:cubicBezTo>
                  <a:cubicBezTo>
                    <a:pt x="21" y="284"/>
                    <a:pt x="24" y="282"/>
                    <a:pt x="23" y="276"/>
                  </a:cubicBezTo>
                  <a:cubicBezTo>
                    <a:pt x="22" y="270"/>
                    <a:pt x="23" y="262"/>
                    <a:pt x="23" y="258"/>
                  </a:cubicBezTo>
                  <a:cubicBezTo>
                    <a:pt x="23" y="254"/>
                    <a:pt x="29" y="252"/>
                    <a:pt x="22" y="240"/>
                  </a:cubicBezTo>
                  <a:cubicBezTo>
                    <a:pt x="15" y="227"/>
                    <a:pt x="20" y="230"/>
                    <a:pt x="22" y="225"/>
                  </a:cubicBezTo>
                  <a:cubicBezTo>
                    <a:pt x="23" y="220"/>
                    <a:pt x="27" y="217"/>
                    <a:pt x="23" y="210"/>
                  </a:cubicBezTo>
                  <a:cubicBezTo>
                    <a:pt x="19" y="202"/>
                    <a:pt x="21" y="201"/>
                    <a:pt x="18" y="192"/>
                  </a:cubicBezTo>
                  <a:cubicBezTo>
                    <a:pt x="16" y="184"/>
                    <a:pt x="15" y="184"/>
                    <a:pt x="17" y="179"/>
                  </a:cubicBezTo>
                  <a:cubicBezTo>
                    <a:pt x="20" y="173"/>
                    <a:pt x="15" y="172"/>
                    <a:pt x="9" y="168"/>
                  </a:cubicBezTo>
                  <a:cubicBezTo>
                    <a:pt x="3" y="164"/>
                    <a:pt x="14" y="160"/>
                    <a:pt x="17" y="155"/>
                  </a:cubicBezTo>
                  <a:cubicBezTo>
                    <a:pt x="20" y="150"/>
                    <a:pt x="18" y="137"/>
                    <a:pt x="19" y="123"/>
                  </a:cubicBezTo>
                  <a:cubicBezTo>
                    <a:pt x="21" y="109"/>
                    <a:pt x="20" y="113"/>
                    <a:pt x="17" y="104"/>
                  </a:cubicBezTo>
                  <a:cubicBezTo>
                    <a:pt x="15" y="95"/>
                    <a:pt x="11" y="90"/>
                    <a:pt x="11" y="80"/>
                  </a:cubicBezTo>
                  <a:cubicBezTo>
                    <a:pt x="11" y="70"/>
                    <a:pt x="11" y="70"/>
                    <a:pt x="9" y="62"/>
                  </a:cubicBezTo>
                  <a:cubicBezTo>
                    <a:pt x="6" y="54"/>
                    <a:pt x="8" y="51"/>
                    <a:pt x="4" y="41"/>
                  </a:cubicBezTo>
                  <a:cubicBezTo>
                    <a:pt x="1" y="31"/>
                    <a:pt x="5" y="31"/>
                    <a:pt x="0" y="24"/>
                  </a:cubicBezTo>
                  <a:cubicBezTo>
                    <a:pt x="0" y="24"/>
                    <a:pt x="0" y="24"/>
                    <a:pt x="0" y="24"/>
                  </a:cubicBezTo>
                  <a:cubicBezTo>
                    <a:pt x="1" y="23"/>
                    <a:pt x="3" y="23"/>
                    <a:pt x="4" y="23"/>
                  </a:cubicBezTo>
                  <a:cubicBezTo>
                    <a:pt x="7" y="22"/>
                    <a:pt x="8" y="21"/>
                    <a:pt x="12" y="18"/>
                  </a:cubicBezTo>
                  <a:cubicBezTo>
                    <a:pt x="15" y="16"/>
                    <a:pt x="12" y="13"/>
                    <a:pt x="11" y="10"/>
                  </a:cubicBezTo>
                  <a:cubicBezTo>
                    <a:pt x="9" y="7"/>
                    <a:pt x="13" y="5"/>
                    <a:pt x="15" y="3"/>
                  </a:cubicBezTo>
                  <a:cubicBezTo>
                    <a:pt x="17" y="1"/>
                    <a:pt x="18" y="1"/>
                    <a:pt x="19" y="0"/>
                  </a:cubicBezTo>
                  <a:cubicBezTo>
                    <a:pt x="20" y="2"/>
                    <a:pt x="22" y="4"/>
                    <a:pt x="23" y="6"/>
                  </a:cubicBezTo>
                  <a:cubicBezTo>
                    <a:pt x="24" y="9"/>
                    <a:pt x="25" y="10"/>
                    <a:pt x="26" y="14"/>
                  </a:cubicBezTo>
                  <a:cubicBezTo>
                    <a:pt x="28" y="17"/>
                    <a:pt x="29" y="16"/>
                    <a:pt x="29" y="18"/>
                  </a:cubicBezTo>
                  <a:cubicBezTo>
                    <a:pt x="30" y="21"/>
                    <a:pt x="32" y="22"/>
                    <a:pt x="32" y="29"/>
                  </a:cubicBezTo>
                  <a:cubicBezTo>
                    <a:pt x="32" y="35"/>
                    <a:pt x="39" y="41"/>
                    <a:pt x="41" y="44"/>
                  </a:cubicBezTo>
                  <a:cubicBezTo>
                    <a:pt x="43" y="48"/>
                    <a:pt x="49" y="49"/>
                    <a:pt x="49" y="53"/>
                  </a:cubicBezTo>
                  <a:cubicBezTo>
                    <a:pt x="50" y="58"/>
                    <a:pt x="46" y="61"/>
                    <a:pt x="47" y="64"/>
                  </a:cubicBezTo>
                  <a:cubicBezTo>
                    <a:pt x="48" y="68"/>
                    <a:pt x="52" y="71"/>
                    <a:pt x="49" y="72"/>
                  </a:cubicBezTo>
                  <a:cubicBezTo>
                    <a:pt x="47" y="74"/>
                    <a:pt x="46" y="77"/>
                    <a:pt x="46" y="79"/>
                  </a:cubicBezTo>
                  <a:cubicBezTo>
                    <a:pt x="47" y="82"/>
                    <a:pt x="50" y="86"/>
                    <a:pt x="51" y="88"/>
                  </a:cubicBezTo>
                  <a:cubicBezTo>
                    <a:pt x="52" y="91"/>
                    <a:pt x="51" y="94"/>
                    <a:pt x="53" y="96"/>
                  </a:cubicBezTo>
                  <a:cubicBezTo>
                    <a:pt x="55" y="97"/>
                    <a:pt x="57" y="98"/>
                    <a:pt x="59" y="102"/>
                  </a:cubicBezTo>
                  <a:cubicBezTo>
                    <a:pt x="61" y="106"/>
                    <a:pt x="63" y="107"/>
                    <a:pt x="63" y="110"/>
                  </a:cubicBezTo>
                  <a:cubicBezTo>
                    <a:pt x="64" y="113"/>
                    <a:pt x="65" y="115"/>
                    <a:pt x="67" y="120"/>
                  </a:cubicBezTo>
                  <a:cubicBezTo>
                    <a:pt x="68" y="124"/>
                    <a:pt x="69" y="128"/>
                    <a:pt x="70" y="130"/>
                  </a:cubicBezTo>
                  <a:cubicBezTo>
                    <a:pt x="70" y="132"/>
                    <a:pt x="74" y="134"/>
                    <a:pt x="74" y="138"/>
                  </a:cubicBezTo>
                  <a:cubicBezTo>
                    <a:pt x="75" y="141"/>
                    <a:pt x="75" y="149"/>
                    <a:pt x="78" y="149"/>
                  </a:cubicBezTo>
                  <a:cubicBezTo>
                    <a:pt x="82" y="150"/>
                    <a:pt x="83" y="150"/>
                    <a:pt x="88" y="150"/>
                  </a:cubicBezTo>
                  <a:cubicBezTo>
                    <a:pt x="90" y="150"/>
                    <a:pt x="91" y="150"/>
                    <a:pt x="93" y="149"/>
                  </a:cubicBezTo>
                  <a:cubicBezTo>
                    <a:pt x="95" y="149"/>
                    <a:pt x="97" y="148"/>
                    <a:pt x="97" y="152"/>
                  </a:cubicBezTo>
                  <a:cubicBezTo>
                    <a:pt x="97" y="158"/>
                    <a:pt x="96" y="166"/>
                    <a:pt x="96" y="169"/>
                  </a:cubicBezTo>
                  <a:cubicBezTo>
                    <a:pt x="96" y="172"/>
                    <a:pt x="96" y="181"/>
                    <a:pt x="93" y="184"/>
                  </a:cubicBezTo>
                  <a:cubicBezTo>
                    <a:pt x="90" y="187"/>
                    <a:pt x="88" y="187"/>
                    <a:pt x="83" y="190"/>
                  </a:cubicBezTo>
                  <a:cubicBezTo>
                    <a:pt x="78" y="192"/>
                    <a:pt x="69" y="195"/>
                    <a:pt x="69" y="198"/>
                  </a:cubicBezTo>
                  <a:cubicBezTo>
                    <a:pt x="68" y="202"/>
                    <a:pt x="66" y="205"/>
                    <a:pt x="68" y="207"/>
                  </a:cubicBezTo>
                  <a:cubicBezTo>
                    <a:pt x="70" y="209"/>
                    <a:pt x="74" y="211"/>
                    <a:pt x="71" y="214"/>
                  </a:cubicBezTo>
                  <a:cubicBezTo>
                    <a:pt x="68" y="217"/>
                    <a:pt x="69" y="219"/>
                    <a:pt x="70" y="222"/>
                  </a:cubicBezTo>
                  <a:cubicBezTo>
                    <a:pt x="71" y="225"/>
                    <a:pt x="70" y="226"/>
                    <a:pt x="72" y="229"/>
                  </a:cubicBezTo>
                  <a:cubicBezTo>
                    <a:pt x="74" y="232"/>
                    <a:pt x="78" y="240"/>
                    <a:pt x="76" y="243"/>
                  </a:cubicBezTo>
                  <a:cubicBezTo>
                    <a:pt x="75" y="245"/>
                    <a:pt x="70" y="248"/>
                    <a:pt x="75" y="254"/>
                  </a:cubicBezTo>
                  <a:cubicBezTo>
                    <a:pt x="79" y="259"/>
                    <a:pt x="86" y="260"/>
                    <a:pt x="83" y="264"/>
                  </a:cubicBezTo>
                  <a:cubicBezTo>
                    <a:pt x="81" y="268"/>
                    <a:pt x="82" y="268"/>
                    <a:pt x="77" y="269"/>
                  </a:cubicBezTo>
                  <a:cubicBezTo>
                    <a:pt x="73" y="271"/>
                    <a:pt x="72" y="270"/>
                    <a:pt x="71" y="275"/>
                  </a:cubicBezTo>
                  <a:cubicBezTo>
                    <a:pt x="70" y="281"/>
                    <a:pt x="70" y="283"/>
                    <a:pt x="68" y="287"/>
                  </a:cubicBezTo>
                  <a:cubicBezTo>
                    <a:pt x="65" y="291"/>
                    <a:pt x="65" y="294"/>
                    <a:pt x="63" y="297"/>
                  </a:cubicBezTo>
                  <a:cubicBezTo>
                    <a:pt x="62" y="300"/>
                    <a:pt x="59" y="299"/>
                    <a:pt x="59" y="305"/>
                  </a:cubicBezTo>
                  <a:cubicBezTo>
                    <a:pt x="59" y="311"/>
                    <a:pt x="62" y="321"/>
                    <a:pt x="59" y="324"/>
                  </a:cubicBezTo>
                  <a:cubicBezTo>
                    <a:pt x="56" y="327"/>
                    <a:pt x="55" y="327"/>
                    <a:pt x="55" y="331"/>
                  </a:cubicBezTo>
                  <a:cubicBezTo>
                    <a:pt x="55" y="334"/>
                    <a:pt x="53" y="334"/>
                    <a:pt x="56" y="338"/>
                  </a:cubicBezTo>
                  <a:cubicBezTo>
                    <a:pt x="58" y="342"/>
                    <a:pt x="59" y="345"/>
                    <a:pt x="61" y="349"/>
                  </a:cubicBezTo>
                  <a:cubicBezTo>
                    <a:pt x="62" y="352"/>
                    <a:pt x="65" y="355"/>
                    <a:pt x="62" y="358"/>
                  </a:cubicBezTo>
                  <a:cubicBezTo>
                    <a:pt x="59" y="361"/>
                    <a:pt x="57" y="362"/>
                    <a:pt x="57" y="365"/>
                  </a:cubicBezTo>
                  <a:cubicBezTo>
                    <a:pt x="57" y="369"/>
                    <a:pt x="57" y="375"/>
                    <a:pt x="57" y="380"/>
                  </a:cubicBezTo>
                  <a:cubicBezTo>
                    <a:pt x="56" y="385"/>
                    <a:pt x="53" y="385"/>
                    <a:pt x="54" y="389"/>
                  </a:cubicBezTo>
                  <a:cubicBezTo>
                    <a:pt x="55" y="393"/>
                    <a:pt x="55" y="394"/>
                    <a:pt x="58" y="398"/>
                  </a:cubicBezTo>
                  <a:cubicBezTo>
                    <a:pt x="61" y="402"/>
                    <a:pt x="67" y="406"/>
                    <a:pt x="67" y="409"/>
                  </a:cubicBezTo>
                  <a:cubicBezTo>
                    <a:pt x="67" y="412"/>
                    <a:pt x="66" y="413"/>
                    <a:pt x="68" y="416"/>
                  </a:cubicBezTo>
                  <a:cubicBezTo>
                    <a:pt x="70" y="418"/>
                    <a:pt x="72" y="419"/>
                    <a:pt x="73" y="424"/>
                  </a:cubicBezTo>
                  <a:cubicBezTo>
                    <a:pt x="74" y="428"/>
                    <a:pt x="78" y="432"/>
                    <a:pt x="78" y="435"/>
                  </a:cubicBezTo>
                  <a:cubicBezTo>
                    <a:pt x="78" y="438"/>
                    <a:pt x="79" y="440"/>
                    <a:pt x="82" y="441"/>
                  </a:cubicBezTo>
                  <a:cubicBezTo>
                    <a:pt x="84" y="443"/>
                    <a:pt x="87" y="448"/>
                    <a:pt x="87" y="449"/>
                  </a:cubicBezTo>
                  <a:cubicBezTo>
                    <a:pt x="87" y="451"/>
                    <a:pt x="85" y="456"/>
                    <a:pt x="87" y="461"/>
                  </a:cubicBezTo>
                  <a:cubicBezTo>
                    <a:pt x="89" y="465"/>
                    <a:pt x="94" y="469"/>
                    <a:pt x="90" y="471"/>
                  </a:cubicBezTo>
                  <a:cubicBezTo>
                    <a:pt x="87" y="473"/>
                    <a:pt x="85" y="473"/>
                    <a:pt x="86" y="477"/>
                  </a:cubicBezTo>
                  <a:cubicBezTo>
                    <a:pt x="86" y="482"/>
                    <a:pt x="87" y="483"/>
                    <a:pt x="86" y="490"/>
                  </a:cubicBezTo>
                  <a:cubicBezTo>
                    <a:pt x="84" y="496"/>
                    <a:pt x="81" y="493"/>
                    <a:pt x="84" y="499"/>
                  </a:cubicBezTo>
                  <a:cubicBezTo>
                    <a:pt x="87" y="504"/>
                    <a:pt x="87" y="505"/>
                    <a:pt x="89" y="510"/>
                  </a:cubicBezTo>
                  <a:cubicBezTo>
                    <a:pt x="92" y="514"/>
                    <a:pt x="94" y="517"/>
                    <a:pt x="92" y="521"/>
                  </a:cubicBezTo>
                  <a:cubicBezTo>
                    <a:pt x="90" y="525"/>
                    <a:pt x="84" y="526"/>
                    <a:pt x="84" y="531"/>
                  </a:cubicBezTo>
                  <a:cubicBezTo>
                    <a:pt x="84" y="536"/>
                    <a:pt x="82" y="542"/>
                    <a:pt x="83" y="547"/>
                  </a:cubicBezTo>
                  <a:cubicBezTo>
                    <a:pt x="83" y="552"/>
                    <a:pt x="87" y="555"/>
                    <a:pt x="88" y="561"/>
                  </a:cubicBezTo>
                  <a:cubicBezTo>
                    <a:pt x="89" y="567"/>
                    <a:pt x="89" y="566"/>
                    <a:pt x="92" y="571"/>
                  </a:cubicBezTo>
                  <a:cubicBezTo>
                    <a:pt x="95" y="577"/>
                    <a:pt x="94" y="579"/>
                    <a:pt x="97" y="582"/>
                  </a:cubicBezTo>
                  <a:cubicBezTo>
                    <a:pt x="99" y="586"/>
                    <a:pt x="105" y="587"/>
                    <a:pt x="103" y="592"/>
                  </a:cubicBezTo>
                  <a:cubicBezTo>
                    <a:pt x="102" y="596"/>
                    <a:pt x="94" y="597"/>
                    <a:pt x="94" y="602"/>
                  </a:cubicBezTo>
                  <a:cubicBezTo>
                    <a:pt x="94" y="608"/>
                    <a:pt x="94" y="609"/>
                    <a:pt x="95" y="613"/>
                  </a:cubicBezTo>
                  <a:cubicBezTo>
                    <a:pt x="96" y="617"/>
                    <a:pt x="97" y="619"/>
                    <a:pt x="95" y="621"/>
                  </a:cubicBezTo>
                  <a:cubicBezTo>
                    <a:pt x="94" y="624"/>
                    <a:pt x="93" y="622"/>
                    <a:pt x="96" y="628"/>
                  </a:cubicBezTo>
                  <a:cubicBezTo>
                    <a:pt x="99" y="633"/>
                    <a:pt x="99" y="633"/>
                    <a:pt x="99" y="636"/>
                  </a:cubicBezTo>
                  <a:cubicBezTo>
                    <a:pt x="99" y="639"/>
                    <a:pt x="101" y="639"/>
                    <a:pt x="101" y="643"/>
                  </a:cubicBezTo>
                  <a:cubicBezTo>
                    <a:pt x="100" y="647"/>
                    <a:pt x="97" y="643"/>
                    <a:pt x="99" y="651"/>
                  </a:cubicBezTo>
                  <a:cubicBezTo>
                    <a:pt x="101" y="659"/>
                    <a:pt x="103" y="660"/>
                    <a:pt x="104" y="664"/>
                  </a:cubicBezTo>
                  <a:cubicBezTo>
                    <a:pt x="104" y="669"/>
                    <a:pt x="108" y="672"/>
                    <a:pt x="108" y="675"/>
                  </a:cubicBezTo>
                  <a:cubicBezTo>
                    <a:pt x="108" y="679"/>
                    <a:pt x="111" y="680"/>
                    <a:pt x="113" y="683"/>
                  </a:cubicBezTo>
                  <a:cubicBezTo>
                    <a:pt x="115" y="686"/>
                    <a:pt x="117" y="686"/>
                    <a:pt x="114" y="689"/>
                  </a:cubicBezTo>
                  <a:cubicBezTo>
                    <a:pt x="112" y="692"/>
                    <a:pt x="108" y="691"/>
                    <a:pt x="111" y="696"/>
                  </a:cubicBezTo>
                  <a:cubicBezTo>
                    <a:pt x="114" y="701"/>
                    <a:pt x="114" y="702"/>
                    <a:pt x="114" y="706"/>
                  </a:cubicBezTo>
                  <a:cubicBezTo>
                    <a:pt x="114" y="710"/>
                    <a:pt x="112" y="709"/>
                    <a:pt x="119" y="714"/>
                  </a:cubicBezTo>
                  <a:cubicBezTo>
                    <a:pt x="125" y="719"/>
                    <a:pt x="131" y="717"/>
                    <a:pt x="130" y="721"/>
                  </a:cubicBezTo>
                  <a:cubicBezTo>
                    <a:pt x="129" y="724"/>
                    <a:pt x="122" y="723"/>
                    <a:pt x="128" y="728"/>
                  </a:cubicBezTo>
                  <a:cubicBezTo>
                    <a:pt x="134" y="734"/>
                    <a:pt x="136" y="735"/>
                    <a:pt x="136" y="737"/>
                  </a:cubicBezTo>
                  <a:cubicBezTo>
                    <a:pt x="136" y="740"/>
                    <a:pt x="135" y="746"/>
                    <a:pt x="138" y="748"/>
                  </a:cubicBezTo>
                  <a:cubicBezTo>
                    <a:pt x="142" y="751"/>
                    <a:pt x="137" y="751"/>
                    <a:pt x="143" y="752"/>
                  </a:cubicBezTo>
                  <a:cubicBezTo>
                    <a:pt x="150" y="753"/>
                    <a:pt x="156" y="751"/>
                    <a:pt x="156" y="754"/>
                  </a:cubicBezTo>
                  <a:cubicBezTo>
                    <a:pt x="156" y="757"/>
                    <a:pt x="159" y="763"/>
                    <a:pt x="154" y="763"/>
                  </a:cubicBezTo>
                  <a:cubicBezTo>
                    <a:pt x="148" y="763"/>
                    <a:pt x="140" y="759"/>
                    <a:pt x="141" y="763"/>
                  </a:cubicBezTo>
                  <a:cubicBezTo>
                    <a:pt x="142" y="766"/>
                    <a:pt x="140" y="765"/>
                    <a:pt x="146" y="767"/>
                  </a:cubicBezTo>
                  <a:cubicBezTo>
                    <a:pt x="153" y="770"/>
                    <a:pt x="158" y="768"/>
                    <a:pt x="159" y="773"/>
                  </a:cubicBezTo>
                  <a:cubicBezTo>
                    <a:pt x="160" y="777"/>
                    <a:pt x="161" y="777"/>
                    <a:pt x="158" y="783"/>
                  </a:cubicBezTo>
                  <a:cubicBezTo>
                    <a:pt x="155" y="789"/>
                    <a:pt x="155" y="792"/>
                    <a:pt x="157" y="794"/>
                  </a:cubicBezTo>
                  <a:cubicBezTo>
                    <a:pt x="159" y="796"/>
                    <a:pt x="157" y="793"/>
                    <a:pt x="160" y="800"/>
                  </a:cubicBezTo>
                  <a:cubicBezTo>
                    <a:pt x="163" y="807"/>
                    <a:pt x="166" y="806"/>
                    <a:pt x="166" y="809"/>
                  </a:cubicBezTo>
                  <a:cubicBezTo>
                    <a:pt x="167" y="812"/>
                    <a:pt x="166" y="814"/>
                    <a:pt x="166" y="817"/>
                  </a:cubicBezTo>
                  <a:cubicBezTo>
                    <a:pt x="166" y="820"/>
                    <a:pt x="164" y="820"/>
                    <a:pt x="166" y="824"/>
                  </a:cubicBezTo>
                  <a:cubicBezTo>
                    <a:pt x="168" y="827"/>
                    <a:pt x="170" y="826"/>
                    <a:pt x="167" y="830"/>
                  </a:cubicBezTo>
                  <a:cubicBezTo>
                    <a:pt x="163" y="835"/>
                    <a:pt x="165" y="839"/>
                    <a:pt x="165" y="845"/>
                  </a:cubicBezTo>
                  <a:cubicBezTo>
                    <a:pt x="165" y="851"/>
                    <a:pt x="169" y="851"/>
                    <a:pt x="171" y="856"/>
                  </a:cubicBezTo>
                  <a:cubicBezTo>
                    <a:pt x="173" y="860"/>
                    <a:pt x="171" y="863"/>
                    <a:pt x="171" y="866"/>
                  </a:cubicBezTo>
                  <a:cubicBezTo>
                    <a:pt x="171" y="869"/>
                    <a:pt x="174" y="873"/>
                    <a:pt x="172" y="875"/>
                  </a:cubicBezTo>
                  <a:cubicBezTo>
                    <a:pt x="169" y="877"/>
                    <a:pt x="167" y="880"/>
                    <a:pt x="165" y="884"/>
                  </a:cubicBezTo>
                  <a:cubicBezTo>
                    <a:pt x="163" y="889"/>
                    <a:pt x="157" y="891"/>
                    <a:pt x="162" y="895"/>
                  </a:cubicBezTo>
                  <a:cubicBezTo>
                    <a:pt x="166" y="899"/>
                    <a:pt x="166" y="898"/>
                    <a:pt x="169" y="903"/>
                  </a:cubicBezTo>
                  <a:cubicBezTo>
                    <a:pt x="171" y="909"/>
                    <a:pt x="168" y="909"/>
                    <a:pt x="173" y="914"/>
                  </a:cubicBezTo>
                  <a:cubicBezTo>
                    <a:pt x="178" y="918"/>
                    <a:pt x="179" y="917"/>
                    <a:pt x="181" y="922"/>
                  </a:cubicBezTo>
                  <a:cubicBezTo>
                    <a:pt x="182" y="927"/>
                    <a:pt x="179" y="928"/>
                    <a:pt x="186" y="927"/>
                  </a:cubicBezTo>
                  <a:cubicBezTo>
                    <a:pt x="194" y="926"/>
                    <a:pt x="194" y="922"/>
                    <a:pt x="201" y="925"/>
                  </a:cubicBezTo>
                  <a:cubicBezTo>
                    <a:pt x="208" y="927"/>
                    <a:pt x="204" y="927"/>
                    <a:pt x="206" y="932"/>
                  </a:cubicBezTo>
                  <a:cubicBezTo>
                    <a:pt x="208" y="937"/>
                    <a:pt x="212" y="943"/>
                    <a:pt x="212" y="947"/>
                  </a:cubicBezTo>
                  <a:cubicBezTo>
                    <a:pt x="212" y="951"/>
                    <a:pt x="213" y="948"/>
                    <a:pt x="219" y="952"/>
                  </a:cubicBezTo>
                  <a:cubicBezTo>
                    <a:pt x="224" y="957"/>
                    <a:pt x="223" y="960"/>
                    <a:pt x="231" y="960"/>
                  </a:cubicBezTo>
                  <a:cubicBezTo>
                    <a:pt x="238" y="960"/>
                    <a:pt x="279" y="960"/>
                    <a:pt x="287" y="96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3" name="Freeform 1025">
              <a:extLst>
                <a:ext uri="{FF2B5EF4-FFF2-40B4-BE49-F238E27FC236}">
                  <a16:creationId xmlns:a16="http://schemas.microsoft.com/office/drawing/2014/main" id="{66F6D70B-D469-4BAA-9DB5-2286B81773FF}"/>
                </a:ext>
              </a:extLst>
            </p:cNvPr>
            <p:cNvSpPr>
              <a:spLocks/>
            </p:cNvSpPr>
            <p:nvPr/>
          </p:nvSpPr>
          <p:spPr bwMode="auto">
            <a:xfrm>
              <a:off x="2178624" y="5887225"/>
              <a:ext cx="153488" cy="105647"/>
            </a:xfrm>
            <a:custGeom>
              <a:avLst/>
              <a:gdLst>
                <a:gd name="T0" fmla="*/ 129 w 129"/>
                <a:gd name="T1" fmla="*/ 70 h 89"/>
                <a:gd name="T2" fmla="*/ 126 w 129"/>
                <a:gd name="T3" fmla="*/ 73 h 89"/>
                <a:gd name="T4" fmla="*/ 114 w 129"/>
                <a:gd name="T5" fmla="*/ 70 h 89"/>
                <a:gd name="T6" fmla="*/ 109 w 129"/>
                <a:gd name="T7" fmla="*/ 75 h 89"/>
                <a:gd name="T8" fmla="*/ 101 w 129"/>
                <a:gd name="T9" fmla="*/ 74 h 89"/>
                <a:gd name="T10" fmla="*/ 89 w 129"/>
                <a:gd name="T11" fmla="*/ 69 h 89"/>
                <a:gd name="T12" fmla="*/ 88 w 129"/>
                <a:gd name="T13" fmla="*/ 77 h 89"/>
                <a:gd name="T14" fmla="*/ 103 w 129"/>
                <a:gd name="T15" fmla="*/ 85 h 89"/>
                <a:gd name="T16" fmla="*/ 96 w 129"/>
                <a:gd name="T17" fmla="*/ 88 h 89"/>
                <a:gd name="T18" fmla="*/ 82 w 129"/>
                <a:gd name="T19" fmla="*/ 84 h 89"/>
                <a:gd name="T20" fmla="*/ 68 w 129"/>
                <a:gd name="T21" fmla="*/ 83 h 89"/>
                <a:gd name="T22" fmla="*/ 69 w 129"/>
                <a:gd name="T23" fmla="*/ 76 h 89"/>
                <a:gd name="T24" fmla="*/ 61 w 129"/>
                <a:gd name="T25" fmla="*/ 75 h 89"/>
                <a:gd name="T26" fmla="*/ 58 w 129"/>
                <a:gd name="T27" fmla="*/ 71 h 89"/>
                <a:gd name="T28" fmla="*/ 52 w 129"/>
                <a:gd name="T29" fmla="*/ 69 h 89"/>
                <a:gd name="T30" fmla="*/ 50 w 129"/>
                <a:gd name="T31" fmla="*/ 67 h 89"/>
                <a:gd name="T32" fmla="*/ 43 w 129"/>
                <a:gd name="T33" fmla="*/ 68 h 89"/>
                <a:gd name="T34" fmla="*/ 36 w 129"/>
                <a:gd name="T35" fmla="*/ 68 h 89"/>
                <a:gd name="T36" fmla="*/ 27 w 129"/>
                <a:gd name="T37" fmla="*/ 68 h 89"/>
                <a:gd name="T38" fmla="*/ 15 w 129"/>
                <a:gd name="T39" fmla="*/ 63 h 89"/>
                <a:gd name="T40" fmla="*/ 19 w 129"/>
                <a:gd name="T41" fmla="*/ 60 h 89"/>
                <a:gd name="T42" fmla="*/ 26 w 129"/>
                <a:gd name="T43" fmla="*/ 59 h 89"/>
                <a:gd name="T44" fmla="*/ 41 w 129"/>
                <a:gd name="T45" fmla="*/ 56 h 89"/>
                <a:gd name="T46" fmla="*/ 52 w 129"/>
                <a:gd name="T47" fmla="*/ 55 h 89"/>
                <a:gd name="T48" fmla="*/ 38 w 129"/>
                <a:gd name="T49" fmla="*/ 52 h 89"/>
                <a:gd name="T50" fmla="*/ 30 w 129"/>
                <a:gd name="T51" fmla="*/ 50 h 89"/>
                <a:gd name="T52" fmla="*/ 19 w 129"/>
                <a:gd name="T53" fmla="*/ 53 h 89"/>
                <a:gd name="T54" fmla="*/ 13 w 129"/>
                <a:gd name="T55" fmla="*/ 53 h 89"/>
                <a:gd name="T56" fmla="*/ 5 w 129"/>
                <a:gd name="T57" fmla="*/ 62 h 89"/>
                <a:gd name="T58" fmla="*/ 0 w 129"/>
                <a:gd name="T59" fmla="*/ 56 h 89"/>
                <a:gd name="T60" fmla="*/ 6 w 129"/>
                <a:gd name="T61" fmla="*/ 50 h 89"/>
                <a:gd name="T62" fmla="*/ 10 w 129"/>
                <a:gd name="T63" fmla="*/ 47 h 89"/>
                <a:gd name="T64" fmla="*/ 16 w 129"/>
                <a:gd name="T65" fmla="*/ 46 h 89"/>
                <a:gd name="T66" fmla="*/ 15 w 129"/>
                <a:gd name="T67" fmla="*/ 37 h 89"/>
                <a:gd name="T68" fmla="*/ 23 w 129"/>
                <a:gd name="T69" fmla="*/ 37 h 89"/>
                <a:gd name="T70" fmla="*/ 29 w 129"/>
                <a:gd name="T71" fmla="*/ 42 h 89"/>
                <a:gd name="T72" fmla="*/ 33 w 129"/>
                <a:gd name="T73" fmla="*/ 36 h 89"/>
                <a:gd name="T74" fmla="*/ 42 w 129"/>
                <a:gd name="T75" fmla="*/ 28 h 89"/>
                <a:gd name="T76" fmla="*/ 34 w 129"/>
                <a:gd name="T77" fmla="*/ 26 h 89"/>
                <a:gd name="T78" fmla="*/ 20 w 129"/>
                <a:gd name="T79" fmla="*/ 26 h 89"/>
                <a:gd name="T80" fmla="*/ 15 w 129"/>
                <a:gd name="T81" fmla="*/ 19 h 89"/>
                <a:gd name="T82" fmla="*/ 17 w 129"/>
                <a:gd name="T83" fmla="*/ 12 h 89"/>
                <a:gd name="T84" fmla="*/ 25 w 129"/>
                <a:gd name="T85" fmla="*/ 8 h 89"/>
                <a:gd name="T86" fmla="*/ 27 w 129"/>
                <a:gd name="T87" fmla="*/ 4 h 89"/>
                <a:gd name="T88" fmla="*/ 34 w 129"/>
                <a:gd name="T89" fmla="*/ 4 h 89"/>
                <a:gd name="T90" fmla="*/ 39 w 129"/>
                <a:gd name="T91" fmla="*/ 7 h 89"/>
                <a:gd name="T92" fmla="*/ 47 w 129"/>
                <a:gd name="T93" fmla="*/ 7 h 89"/>
                <a:gd name="T94" fmla="*/ 50 w 129"/>
                <a:gd name="T95" fmla="*/ 13 h 89"/>
                <a:gd name="T96" fmla="*/ 55 w 129"/>
                <a:gd name="T97" fmla="*/ 28 h 89"/>
                <a:gd name="T98" fmla="*/ 72 w 129"/>
                <a:gd name="T99" fmla="*/ 55 h 89"/>
                <a:gd name="T100" fmla="*/ 77 w 129"/>
                <a:gd name="T101" fmla="*/ 67 h 89"/>
                <a:gd name="T102" fmla="*/ 129 w 129"/>
                <a:gd name="T10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89">
                  <a:moveTo>
                    <a:pt x="129" y="70"/>
                  </a:moveTo>
                  <a:cubicBezTo>
                    <a:pt x="128" y="71"/>
                    <a:pt x="127" y="72"/>
                    <a:pt x="126" y="73"/>
                  </a:cubicBezTo>
                  <a:cubicBezTo>
                    <a:pt x="120" y="78"/>
                    <a:pt x="114" y="70"/>
                    <a:pt x="114" y="70"/>
                  </a:cubicBezTo>
                  <a:cubicBezTo>
                    <a:pt x="114" y="70"/>
                    <a:pt x="114" y="70"/>
                    <a:pt x="109" y="75"/>
                  </a:cubicBezTo>
                  <a:cubicBezTo>
                    <a:pt x="104" y="80"/>
                    <a:pt x="105" y="75"/>
                    <a:pt x="101" y="74"/>
                  </a:cubicBezTo>
                  <a:cubicBezTo>
                    <a:pt x="96" y="73"/>
                    <a:pt x="91" y="70"/>
                    <a:pt x="89" y="69"/>
                  </a:cubicBezTo>
                  <a:cubicBezTo>
                    <a:pt x="86" y="68"/>
                    <a:pt x="83" y="72"/>
                    <a:pt x="88" y="77"/>
                  </a:cubicBezTo>
                  <a:cubicBezTo>
                    <a:pt x="94" y="81"/>
                    <a:pt x="97" y="81"/>
                    <a:pt x="103" y="85"/>
                  </a:cubicBezTo>
                  <a:cubicBezTo>
                    <a:pt x="110" y="89"/>
                    <a:pt x="101" y="89"/>
                    <a:pt x="96" y="88"/>
                  </a:cubicBezTo>
                  <a:cubicBezTo>
                    <a:pt x="92" y="86"/>
                    <a:pt x="85" y="82"/>
                    <a:pt x="82" y="84"/>
                  </a:cubicBezTo>
                  <a:cubicBezTo>
                    <a:pt x="79" y="86"/>
                    <a:pt x="74" y="80"/>
                    <a:pt x="68" y="83"/>
                  </a:cubicBezTo>
                  <a:cubicBezTo>
                    <a:pt x="70" y="81"/>
                    <a:pt x="73" y="78"/>
                    <a:pt x="69" y="76"/>
                  </a:cubicBezTo>
                  <a:cubicBezTo>
                    <a:pt x="69" y="76"/>
                    <a:pt x="61" y="75"/>
                    <a:pt x="61" y="75"/>
                  </a:cubicBezTo>
                  <a:cubicBezTo>
                    <a:pt x="58" y="72"/>
                    <a:pt x="58" y="76"/>
                    <a:pt x="58" y="71"/>
                  </a:cubicBezTo>
                  <a:cubicBezTo>
                    <a:pt x="59" y="66"/>
                    <a:pt x="54" y="74"/>
                    <a:pt x="52" y="69"/>
                  </a:cubicBezTo>
                  <a:cubicBezTo>
                    <a:pt x="49" y="65"/>
                    <a:pt x="51" y="71"/>
                    <a:pt x="50" y="67"/>
                  </a:cubicBezTo>
                  <a:cubicBezTo>
                    <a:pt x="49" y="64"/>
                    <a:pt x="44" y="72"/>
                    <a:pt x="43" y="68"/>
                  </a:cubicBezTo>
                  <a:cubicBezTo>
                    <a:pt x="43" y="65"/>
                    <a:pt x="38" y="69"/>
                    <a:pt x="36" y="68"/>
                  </a:cubicBezTo>
                  <a:cubicBezTo>
                    <a:pt x="35" y="68"/>
                    <a:pt x="35" y="69"/>
                    <a:pt x="27" y="68"/>
                  </a:cubicBezTo>
                  <a:cubicBezTo>
                    <a:pt x="20" y="68"/>
                    <a:pt x="22" y="66"/>
                    <a:pt x="15" y="63"/>
                  </a:cubicBezTo>
                  <a:cubicBezTo>
                    <a:pt x="9" y="59"/>
                    <a:pt x="17" y="61"/>
                    <a:pt x="19" y="60"/>
                  </a:cubicBezTo>
                  <a:cubicBezTo>
                    <a:pt x="20" y="58"/>
                    <a:pt x="21" y="60"/>
                    <a:pt x="26" y="59"/>
                  </a:cubicBezTo>
                  <a:cubicBezTo>
                    <a:pt x="30" y="58"/>
                    <a:pt x="33" y="56"/>
                    <a:pt x="41" y="56"/>
                  </a:cubicBezTo>
                  <a:cubicBezTo>
                    <a:pt x="49" y="56"/>
                    <a:pt x="52" y="55"/>
                    <a:pt x="52" y="55"/>
                  </a:cubicBezTo>
                  <a:cubicBezTo>
                    <a:pt x="52" y="54"/>
                    <a:pt x="43" y="55"/>
                    <a:pt x="38" y="52"/>
                  </a:cubicBezTo>
                  <a:cubicBezTo>
                    <a:pt x="33" y="50"/>
                    <a:pt x="35" y="52"/>
                    <a:pt x="30" y="50"/>
                  </a:cubicBezTo>
                  <a:cubicBezTo>
                    <a:pt x="26" y="47"/>
                    <a:pt x="22" y="55"/>
                    <a:pt x="19" y="53"/>
                  </a:cubicBezTo>
                  <a:cubicBezTo>
                    <a:pt x="15" y="50"/>
                    <a:pt x="17" y="56"/>
                    <a:pt x="13" y="53"/>
                  </a:cubicBezTo>
                  <a:cubicBezTo>
                    <a:pt x="10" y="50"/>
                    <a:pt x="9" y="58"/>
                    <a:pt x="5" y="62"/>
                  </a:cubicBezTo>
                  <a:cubicBezTo>
                    <a:pt x="0" y="66"/>
                    <a:pt x="0" y="56"/>
                    <a:pt x="0" y="56"/>
                  </a:cubicBezTo>
                  <a:cubicBezTo>
                    <a:pt x="0" y="56"/>
                    <a:pt x="9" y="55"/>
                    <a:pt x="6" y="50"/>
                  </a:cubicBezTo>
                  <a:cubicBezTo>
                    <a:pt x="3" y="45"/>
                    <a:pt x="10" y="50"/>
                    <a:pt x="10" y="47"/>
                  </a:cubicBezTo>
                  <a:cubicBezTo>
                    <a:pt x="11" y="44"/>
                    <a:pt x="10" y="47"/>
                    <a:pt x="16" y="46"/>
                  </a:cubicBezTo>
                  <a:cubicBezTo>
                    <a:pt x="22" y="46"/>
                    <a:pt x="15" y="43"/>
                    <a:pt x="15" y="37"/>
                  </a:cubicBezTo>
                  <a:cubicBezTo>
                    <a:pt x="14" y="31"/>
                    <a:pt x="20" y="34"/>
                    <a:pt x="23" y="37"/>
                  </a:cubicBezTo>
                  <a:cubicBezTo>
                    <a:pt x="27" y="40"/>
                    <a:pt x="25" y="40"/>
                    <a:pt x="29" y="42"/>
                  </a:cubicBezTo>
                  <a:cubicBezTo>
                    <a:pt x="32" y="45"/>
                    <a:pt x="33" y="41"/>
                    <a:pt x="33" y="36"/>
                  </a:cubicBezTo>
                  <a:cubicBezTo>
                    <a:pt x="34" y="31"/>
                    <a:pt x="41" y="32"/>
                    <a:pt x="42" y="28"/>
                  </a:cubicBezTo>
                  <a:cubicBezTo>
                    <a:pt x="44" y="23"/>
                    <a:pt x="38" y="27"/>
                    <a:pt x="34" y="26"/>
                  </a:cubicBezTo>
                  <a:cubicBezTo>
                    <a:pt x="30" y="26"/>
                    <a:pt x="25" y="29"/>
                    <a:pt x="20" y="26"/>
                  </a:cubicBezTo>
                  <a:cubicBezTo>
                    <a:pt x="15" y="24"/>
                    <a:pt x="17" y="24"/>
                    <a:pt x="15" y="19"/>
                  </a:cubicBezTo>
                  <a:cubicBezTo>
                    <a:pt x="11" y="13"/>
                    <a:pt x="14" y="16"/>
                    <a:pt x="17" y="12"/>
                  </a:cubicBezTo>
                  <a:cubicBezTo>
                    <a:pt x="20" y="8"/>
                    <a:pt x="24" y="13"/>
                    <a:pt x="25" y="8"/>
                  </a:cubicBezTo>
                  <a:cubicBezTo>
                    <a:pt x="26" y="3"/>
                    <a:pt x="27" y="8"/>
                    <a:pt x="27" y="4"/>
                  </a:cubicBezTo>
                  <a:cubicBezTo>
                    <a:pt x="27" y="0"/>
                    <a:pt x="34" y="4"/>
                    <a:pt x="34" y="4"/>
                  </a:cubicBezTo>
                  <a:cubicBezTo>
                    <a:pt x="35" y="4"/>
                    <a:pt x="36" y="5"/>
                    <a:pt x="39" y="7"/>
                  </a:cubicBezTo>
                  <a:cubicBezTo>
                    <a:pt x="42" y="8"/>
                    <a:pt x="45" y="7"/>
                    <a:pt x="47" y="7"/>
                  </a:cubicBezTo>
                  <a:cubicBezTo>
                    <a:pt x="48" y="9"/>
                    <a:pt x="49" y="12"/>
                    <a:pt x="50" y="13"/>
                  </a:cubicBezTo>
                  <a:cubicBezTo>
                    <a:pt x="50" y="15"/>
                    <a:pt x="54" y="25"/>
                    <a:pt x="55" y="28"/>
                  </a:cubicBezTo>
                  <a:cubicBezTo>
                    <a:pt x="56" y="32"/>
                    <a:pt x="70" y="51"/>
                    <a:pt x="72" y="55"/>
                  </a:cubicBezTo>
                  <a:cubicBezTo>
                    <a:pt x="73" y="58"/>
                    <a:pt x="74" y="65"/>
                    <a:pt x="77" y="67"/>
                  </a:cubicBezTo>
                  <a:cubicBezTo>
                    <a:pt x="77" y="67"/>
                    <a:pt x="102" y="61"/>
                    <a:pt x="129" y="7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4" name="Freeform 1026">
              <a:extLst>
                <a:ext uri="{FF2B5EF4-FFF2-40B4-BE49-F238E27FC236}">
                  <a16:creationId xmlns:a16="http://schemas.microsoft.com/office/drawing/2014/main" id="{34B6D085-434F-4A87-8904-36DE09FEB8C6}"/>
                </a:ext>
              </a:extLst>
            </p:cNvPr>
            <p:cNvSpPr>
              <a:spLocks/>
            </p:cNvSpPr>
            <p:nvPr/>
          </p:nvSpPr>
          <p:spPr bwMode="auto">
            <a:xfrm>
              <a:off x="1506866" y="4141054"/>
              <a:ext cx="394683" cy="615944"/>
            </a:xfrm>
            <a:custGeom>
              <a:avLst/>
              <a:gdLst>
                <a:gd name="T0" fmla="*/ 322 w 331"/>
                <a:gd name="T1" fmla="*/ 491 h 515"/>
                <a:gd name="T2" fmla="*/ 318 w 331"/>
                <a:gd name="T3" fmla="*/ 494 h 515"/>
                <a:gd name="T4" fmla="*/ 315 w 331"/>
                <a:gd name="T5" fmla="*/ 509 h 515"/>
                <a:gd name="T6" fmla="*/ 303 w 331"/>
                <a:gd name="T7" fmla="*/ 515 h 515"/>
                <a:gd name="T8" fmla="*/ 278 w 331"/>
                <a:gd name="T9" fmla="*/ 496 h 515"/>
                <a:gd name="T10" fmla="*/ 258 w 331"/>
                <a:gd name="T11" fmla="*/ 478 h 515"/>
                <a:gd name="T12" fmla="*/ 224 w 331"/>
                <a:gd name="T13" fmla="*/ 461 h 515"/>
                <a:gd name="T14" fmla="*/ 186 w 331"/>
                <a:gd name="T15" fmla="*/ 440 h 515"/>
                <a:gd name="T16" fmla="*/ 157 w 331"/>
                <a:gd name="T17" fmla="*/ 417 h 515"/>
                <a:gd name="T18" fmla="*/ 145 w 331"/>
                <a:gd name="T19" fmla="*/ 385 h 515"/>
                <a:gd name="T20" fmla="*/ 124 w 331"/>
                <a:gd name="T21" fmla="*/ 344 h 515"/>
                <a:gd name="T22" fmla="*/ 99 w 331"/>
                <a:gd name="T23" fmla="*/ 306 h 515"/>
                <a:gd name="T24" fmla="*/ 70 w 331"/>
                <a:gd name="T25" fmla="*/ 252 h 515"/>
                <a:gd name="T26" fmla="*/ 46 w 331"/>
                <a:gd name="T27" fmla="*/ 205 h 515"/>
                <a:gd name="T28" fmla="*/ 22 w 331"/>
                <a:gd name="T29" fmla="*/ 180 h 515"/>
                <a:gd name="T30" fmla="*/ 11 w 331"/>
                <a:gd name="T31" fmla="*/ 166 h 515"/>
                <a:gd name="T32" fmla="*/ 6 w 331"/>
                <a:gd name="T33" fmla="*/ 148 h 515"/>
                <a:gd name="T34" fmla="*/ 1 w 331"/>
                <a:gd name="T35" fmla="*/ 122 h 515"/>
                <a:gd name="T36" fmla="*/ 27 w 331"/>
                <a:gd name="T37" fmla="*/ 97 h 515"/>
                <a:gd name="T38" fmla="*/ 30 w 331"/>
                <a:gd name="T39" fmla="*/ 109 h 515"/>
                <a:gd name="T40" fmla="*/ 24 w 331"/>
                <a:gd name="T41" fmla="*/ 126 h 515"/>
                <a:gd name="T42" fmla="*/ 47 w 331"/>
                <a:gd name="T43" fmla="*/ 126 h 515"/>
                <a:gd name="T44" fmla="*/ 60 w 331"/>
                <a:gd name="T45" fmla="*/ 138 h 515"/>
                <a:gd name="T46" fmla="*/ 71 w 331"/>
                <a:gd name="T47" fmla="*/ 118 h 515"/>
                <a:gd name="T48" fmla="*/ 81 w 331"/>
                <a:gd name="T49" fmla="*/ 92 h 515"/>
                <a:gd name="T50" fmla="*/ 112 w 331"/>
                <a:gd name="T51" fmla="*/ 74 h 515"/>
                <a:gd name="T52" fmla="*/ 138 w 331"/>
                <a:gd name="T53" fmla="*/ 49 h 515"/>
                <a:gd name="T54" fmla="*/ 149 w 331"/>
                <a:gd name="T55" fmla="*/ 27 h 515"/>
                <a:gd name="T56" fmla="*/ 147 w 331"/>
                <a:gd name="T57" fmla="*/ 9 h 515"/>
                <a:gd name="T58" fmla="*/ 156 w 331"/>
                <a:gd name="T59" fmla="*/ 2 h 515"/>
                <a:gd name="T60" fmla="*/ 173 w 331"/>
                <a:gd name="T61" fmla="*/ 20 h 515"/>
                <a:gd name="T62" fmla="*/ 188 w 331"/>
                <a:gd name="T63" fmla="*/ 37 h 515"/>
                <a:gd name="T64" fmla="*/ 204 w 331"/>
                <a:gd name="T65" fmla="*/ 57 h 515"/>
                <a:gd name="T66" fmla="*/ 225 w 331"/>
                <a:gd name="T67" fmla="*/ 70 h 515"/>
                <a:gd name="T68" fmla="*/ 256 w 331"/>
                <a:gd name="T69" fmla="*/ 65 h 515"/>
                <a:gd name="T70" fmla="*/ 280 w 331"/>
                <a:gd name="T71" fmla="*/ 79 h 515"/>
                <a:gd name="T72" fmla="*/ 268 w 331"/>
                <a:gd name="T73" fmla="*/ 108 h 515"/>
                <a:gd name="T74" fmla="*/ 284 w 331"/>
                <a:gd name="T75" fmla="*/ 118 h 515"/>
                <a:gd name="T76" fmla="*/ 278 w 331"/>
                <a:gd name="T77" fmla="*/ 121 h 515"/>
                <a:gd name="T78" fmla="*/ 254 w 331"/>
                <a:gd name="T79" fmla="*/ 123 h 515"/>
                <a:gd name="T80" fmla="*/ 222 w 331"/>
                <a:gd name="T81" fmla="*/ 138 h 515"/>
                <a:gd name="T82" fmla="*/ 208 w 331"/>
                <a:gd name="T83" fmla="*/ 164 h 515"/>
                <a:gd name="T84" fmla="*/ 206 w 331"/>
                <a:gd name="T85" fmla="*/ 184 h 515"/>
                <a:gd name="T86" fmla="*/ 189 w 331"/>
                <a:gd name="T87" fmla="*/ 212 h 515"/>
                <a:gd name="T88" fmla="*/ 204 w 331"/>
                <a:gd name="T89" fmla="*/ 241 h 515"/>
                <a:gd name="T90" fmla="*/ 215 w 331"/>
                <a:gd name="T91" fmla="*/ 267 h 515"/>
                <a:gd name="T92" fmla="*/ 240 w 331"/>
                <a:gd name="T93" fmla="*/ 281 h 515"/>
                <a:gd name="T94" fmla="*/ 277 w 331"/>
                <a:gd name="T95" fmla="*/ 269 h 515"/>
                <a:gd name="T96" fmla="*/ 295 w 331"/>
                <a:gd name="T97" fmla="*/ 307 h 515"/>
                <a:gd name="T98" fmla="*/ 317 w 331"/>
                <a:gd name="T99" fmla="*/ 331 h 515"/>
                <a:gd name="T100" fmla="*/ 327 w 331"/>
                <a:gd name="T101" fmla="*/ 349 h 515"/>
                <a:gd name="T102" fmla="*/ 323 w 331"/>
                <a:gd name="T103" fmla="*/ 364 h 515"/>
                <a:gd name="T104" fmla="*/ 328 w 331"/>
                <a:gd name="T105" fmla="*/ 399 h 515"/>
                <a:gd name="T106" fmla="*/ 319 w 331"/>
                <a:gd name="T107" fmla="*/ 419 h 515"/>
                <a:gd name="T108" fmla="*/ 320 w 331"/>
                <a:gd name="T109" fmla="*/ 435 h 515"/>
                <a:gd name="T110" fmla="*/ 305 w 331"/>
                <a:gd name="T111" fmla="*/ 429 h 515"/>
                <a:gd name="T112" fmla="*/ 305 w 331"/>
                <a:gd name="T113" fmla="*/ 438 h 515"/>
                <a:gd name="T114" fmla="*/ 316 w 331"/>
                <a:gd name="T115" fmla="*/ 447 h 515"/>
                <a:gd name="T116" fmla="*/ 323 w 331"/>
                <a:gd name="T117" fmla="*/ 456 h 515"/>
                <a:gd name="T118" fmla="*/ 330 w 331"/>
                <a:gd name="T119" fmla="*/ 459 h 515"/>
                <a:gd name="T120" fmla="*/ 321 w 331"/>
                <a:gd name="T121" fmla="*/ 4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 h="515">
                  <a:moveTo>
                    <a:pt x="321" y="482"/>
                  </a:moveTo>
                  <a:cubicBezTo>
                    <a:pt x="320" y="485"/>
                    <a:pt x="321" y="490"/>
                    <a:pt x="322" y="491"/>
                  </a:cubicBezTo>
                  <a:cubicBezTo>
                    <a:pt x="322" y="491"/>
                    <a:pt x="322" y="491"/>
                    <a:pt x="322" y="491"/>
                  </a:cubicBezTo>
                  <a:cubicBezTo>
                    <a:pt x="321" y="492"/>
                    <a:pt x="320" y="492"/>
                    <a:pt x="318" y="494"/>
                  </a:cubicBezTo>
                  <a:cubicBezTo>
                    <a:pt x="316" y="496"/>
                    <a:pt x="312" y="498"/>
                    <a:pt x="314" y="501"/>
                  </a:cubicBezTo>
                  <a:cubicBezTo>
                    <a:pt x="315" y="504"/>
                    <a:pt x="318" y="507"/>
                    <a:pt x="315" y="509"/>
                  </a:cubicBezTo>
                  <a:cubicBezTo>
                    <a:pt x="311" y="512"/>
                    <a:pt x="310" y="513"/>
                    <a:pt x="307" y="514"/>
                  </a:cubicBezTo>
                  <a:cubicBezTo>
                    <a:pt x="306" y="514"/>
                    <a:pt x="304" y="514"/>
                    <a:pt x="303" y="515"/>
                  </a:cubicBezTo>
                  <a:cubicBezTo>
                    <a:pt x="299" y="510"/>
                    <a:pt x="296" y="512"/>
                    <a:pt x="289" y="506"/>
                  </a:cubicBezTo>
                  <a:cubicBezTo>
                    <a:pt x="280" y="499"/>
                    <a:pt x="283" y="502"/>
                    <a:pt x="278" y="496"/>
                  </a:cubicBezTo>
                  <a:cubicBezTo>
                    <a:pt x="273" y="489"/>
                    <a:pt x="275" y="491"/>
                    <a:pt x="271" y="487"/>
                  </a:cubicBezTo>
                  <a:cubicBezTo>
                    <a:pt x="267" y="483"/>
                    <a:pt x="261" y="482"/>
                    <a:pt x="258" y="478"/>
                  </a:cubicBezTo>
                  <a:cubicBezTo>
                    <a:pt x="254" y="475"/>
                    <a:pt x="250" y="475"/>
                    <a:pt x="240" y="468"/>
                  </a:cubicBezTo>
                  <a:cubicBezTo>
                    <a:pt x="231" y="462"/>
                    <a:pt x="233" y="466"/>
                    <a:pt x="224" y="461"/>
                  </a:cubicBezTo>
                  <a:cubicBezTo>
                    <a:pt x="214" y="456"/>
                    <a:pt x="216" y="457"/>
                    <a:pt x="207" y="451"/>
                  </a:cubicBezTo>
                  <a:cubicBezTo>
                    <a:pt x="198" y="444"/>
                    <a:pt x="195" y="446"/>
                    <a:pt x="186" y="440"/>
                  </a:cubicBezTo>
                  <a:cubicBezTo>
                    <a:pt x="178" y="434"/>
                    <a:pt x="180" y="440"/>
                    <a:pt x="175" y="433"/>
                  </a:cubicBezTo>
                  <a:cubicBezTo>
                    <a:pt x="169" y="426"/>
                    <a:pt x="164" y="425"/>
                    <a:pt x="157" y="417"/>
                  </a:cubicBezTo>
                  <a:cubicBezTo>
                    <a:pt x="151" y="409"/>
                    <a:pt x="150" y="407"/>
                    <a:pt x="145" y="400"/>
                  </a:cubicBezTo>
                  <a:cubicBezTo>
                    <a:pt x="140" y="394"/>
                    <a:pt x="145" y="389"/>
                    <a:pt x="145" y="385"/>
                  </a:cubicBezTo>
                  <a:cubicBezTo>
                    <a:pt x="146" y="380"/>
                    <a:pt x="139" y="375"/>
                    <a:pt x="136" y="366"/>
                  </a:cubicBezTo>
                  <a:cubicBezTo>
                    <a:pt x="134" y="357"/>
                    <a:pt x="131" y="355"/>
                    <a:pt x="124" y="344"/>
                  </a:cubicBezTo>
                  <a:cubicBezTo>
                    <a:pt x="116" y="334"/>
                    <a:pt x="118" y="334"/>
                    <a:pt x="115" y="329"/>
                  </a:cubicBezTo>
                  <a:cubicBezTo>
                    <a:pt x="112" y="324"/>
                    <a:pt x="102" y="317"/>
                    <a:pt x="99" y="306"/>
                  </a:cubicBezTo>
                  <a:cubicBezTo>
                    <a:pt x="97" y="294"/>
                    <a:pt x="87" y="285"/>
                    <a:pt x="84" y="275"/>
                  </a:cubicBezTo>
                  <a:cubicBezTo>
                    <a:pt x="81" y="266"/>
                    <a:pt x="71" y="261"/>
                    <a:pt x="70" y="252"/>
                  </a:cubicBezTo>
                  <a:cubicBezTo>
                    <a:pt x="70" y="243"/>
                    <a:pt x="60" y="230"/>
                    <a:pt x="55" y="224"/>
                  </a:cubicBezTo>
                  <a:cubicBezTo>
                    <a:pt x="51" y="218"/>
                    <a:pt x="49" y="215"/>
                    <a:pt x="46" y="205"/>
                  </a:cubicBezTo>
                  <a:cubicBezTo>
                    <a:pt x="43" y="196"/>
                    <a:pt x="40" y="196"/>
                    <a:pt x="38" y="191"/>
                  </a:cubicBezTo>
                  <a:cubicBezTo>
                    <a:pt x="35" y="185"/>
                    <a:pt x="26" y="183"/>
                    <a:pt x="22" y="180"/>
                  </a:cubicBezTo>
                  <a:cubicBezTo>
                    <a:pt x="17" y="178"/>
                    <a:pt x="10" y="175"/>
                    <a:pt x="6" y="171"/>
                  </a:cubicBezTo>
                  <a:cubicBezTo>
                    <a:pt x="2" y="168"/>
                    <a:pt x="9" y="166"/>
                    <a:pt x="11" y="166"/>
                  </a:cubicBezTo>
                  <a:cubicBezTo>
                    <a:pt x="13" y="165"/>
                    <a:pt x="11" y="163"/>
                    <a:pt x="10" y="158"/>
                  </a:cubicBezTo>
                  <a:cubicBezTo>
                    <a:pt x="8" y="152"/>
                    <a:pt x="6" y="154"/>
                    <a:pt x="6" y="148"/>
                  </a:cubicBezTo>
                  <a:cubicBezTo>
                    <a:pt x="7" y="142"/>
                    <a:pt x="6" y="140"/>
                    <a:pt x="4" y="136"/>
                  </a:cubicBezTo>
                  <a:cubicBezTo>
                    <a:pt x="1" y="133"/>
                    <a:pt x="0" y="130"/>
                    <a:pt x="1" y="122"/>
                  </a:cubicBezTo>
                  <a:cubicBezTo>
                    <a:pt x="2" y="114"/>
                    <a:pt x="5" y="112"/>
                    <a:pt x="16" y="105"/>
                  </a:cubicBezTo>
                  <a:cubicBezTo>
                    <a:pt x="22" y="100"/>
                    <a:pt x="25" y="99"/>
                    <a:pt x="27" y="97"/>
                  </a:cubicBezTo>
                  <a:cubicBezTo>
                    <a:pt x="26" y="99"/>
                    <a:pt x="26" y="100"/>
                    <a:pt x="28" y="102"/>
                  </a:cubicBezTo>
                  <a:cubicBezTo>
                    <a:pt x="31" y="105"/>
                    <a:pt x="35" y="104"/>
                    <a:pt x="30" y="109"/>
                  </a:cubicBezTo>
                  <a:cubicBezTo>
                    <a:pt x="24" y="114"/>
                    <a:pt x="23" y="110"/>
                    <a:pt x="23" y="116"/>
                  </a:cubicBezTo>
                  <a:cubicBezTo>
                    <a:pt x="23" y="121"/>
                    <a:pt x="20" y="126"/>
                    <a:pt x="24" y="126"/>
                  </a:cubicBezTo>
                  <a:cubicBezTo>
                    <a:pt x="29" y="125"/>
                    <a:pt x="27" y="119"/>
                    <a:pt x="32" y="122"/>
                  </a:cubicBezTo>
                  <a:cubicBezTo>
                    <a:pt x="38" y="125"/>
                    <a:pt x="45" y="121"/>
                    <a:pt x="47" y="126"/>
                  </a:cubicBezTo>
                  <a:cubicBezTo>
                    <a:pt x="49" y="131"/>
                    <a:pt x="44" y="130"/>
                    <a:pt x="49" y="136"/>
                  </a:cubicBezTo>
                  <a:cubicBezTo>
                    <a:pt x="55" y="142"/>
                    <a:pt x="58" y="141"/>
                    <a:pt x="60" y="138"/>
                  </a:cubicBezTo>
                  <a:cubicBezTo>
                    <a:pt x="62" y="136"/>
                    <a:pt x="65" y="132"/>
                    <a:pt x="66" y="128"/>
                  </a:cubicBezTo>
                  <a:cubicBezTo>
                    <a:pt x="67" y="125"/>
                    <a:pt x="70" y="124"/>
                    <a:pt x="71" y="118"/>
                  </a:cubicBezTo>
                  <a:cubicBezTo>
                    <a:pt x="72" y="111"/>
                    <a:pt x="71" y="111"/>
                    <a:pt x="74" y="104"/>
                  </a:cubicBezTo>
                  <a:cubicBezTo>
                    <a:pt x="78" y="97"/>
                    <a:pt x="76" y="97"/>
                    <a:pt x="81" y="92"/>
                  </a:cubicBezTo>
                  <a:cubicBezTo>
                    <a:pt x="86" y="87"/>
                    <a:pt x="78" y="84"/>
                    <a:pt x="90" y="83"/>
                  </a:cubicBezTo>
                  <a:cubicBezTo>
                    <a:pt x="102" y="82"/>
                    <a:pt x="104" y="77"/>
                    <a:pt x="112" y="74"/>
                  </a:cubicBezTo>
                  <a:cubicBezTo>
                    <a:pt x="121" y="71"/>
                    <a:pt x="122" y="71"/>
                    <a:pt x="127" y="64"/>
                  </a:cubicBezTo>
                  <a:cubicBezTo>
                    <a:pt x="133" y="57"/>
                    <a:pt x="135" y="53"/>
                    <a:pt x="138" y="49"/>
                  </a:cubicBezTo>
                  <a:cubicBezTo>
                    <a:pt x="140" y="45"/>
                    <a:pt x="145" y="37"/>
                    <a:pt x="146" y="34"/>
                  </a:cubicBezTo>
                  <a:cubicBezTo>
                    <a:pt x="148" y="30"/>
                    <a:pt x="147" y="28"/>
                    <a:pt x="149" y="27"/>
                  </a:cubicBezTo>
                  <a:cubicBezTo>
                    <a:pt x="151" y="27"/>
                    <a:pt x="152" y="23"/>
                    <a:pt x="151" y="20"/>
                  </a:cubicBezTo>
                  <a:cubicBezTo>
                    <a:pt x="149" y="18"/>
                    <a:pt x="150" y="13"/>
                    <a:pt x="147" y="9"/>
                  </a:cubicBezTo>
                  <a:cubicBezTo>
                    <a:pt x="145" y="6"/>
                    <a:pt x="145" y="5"/>
                    <a:pt x="143" y="2"/>
                  </a:cubicBezTo>
                  <a:cubicBezTo>
                    <a:pt x="148" y="2"/>
                    <a:pt x="153" y="0"/>
                    <a:pt x="156" y="2"/>
                  </a:cubicBezTo>
                  <a:cubicBezTo>
                    <a:pt x="159" y="4"/>
                    <a:pt x="164" y="6"/>
                    <a:pt x="167" y="11"/>
                  </a:cubicBezTo>
                  <a:cubicBezTo>
                    <a:pt x="170" y="15"/>
                    <a:pt x="172" y="17"/>
                    <a:pt x="173" y="20"/>
                  </a:cubicBezTo>
                  <a:cubicBezTo>
                    <a:pt x="174" y="23"/>
                    <a:pt x="173" y="24"/>
                    <a:pt x="179" y="29"/>
                  </a:cubicBezTo>
                  <a:cubicBezTo>
                    <a:pt x="185" y="34"/>
                    <a:pt x="182" y="32"/>
                    <a:pt x="188" y="37"/>
                  </a:cubicBezTo>
                  <a:cubicBezTo>
                    <a:pt x="194" y="42"/>
                    <a:pt x="197" y="47"/>
                    <a:pt x="198" y="49"/>
                  </a:cubicBezTo>
                  <a:cubicBezTo>
                    <a:pt x="198" y="51"/>
                    <a:pt x="204" y="51"/>
                    <a:pt x="204" y="57"/>
                  </a:cubicBezTo>
                  <a:cubicBezTo>
                    <a:pt x="204" y="63"/>
                    <a:pt x="203" y="67"/>
                    <a:pt x="209" y="69"/>
                  </a:cubicBezTo>
                  <a:cubicBezTo>
                    <a:pt x="215" y="71"/>
                    <a:pt x="217" y="71"/>
                    <a:pt x="225" y="70"/>
                  </a:cubicBezTo>
                  <a:cubicBezTo>
                    <a:pt x="232" y="70"/>
                    <a:pt x="237" y="59"/>
                    <a:pt x="242" y="62"/>
                  </a:cubicBezTo>
                  <a:cubicBezTo>
                    <a:pt x="247" y="65"/>
                    <a:pt x="253" y="67"/>
                    <a:pt x="256" y="65"/>
                  </a:cubicBezTo>
                  <a:cubicBezTo>
                    <a:pt x="260" y="64"/>
                    <a:pt x="267" y="67"/>
                    <a:pt x="271" y="69"/>
                  </a:cubicBezTo>
                  <a:cubicBezTo>
                    <a:pt x="275" y="70"/>
                    <a:pt x="281" y="74"/>
                    <a:pt x="280" y="79"/>
                  </a:cubicBezTo>
                  <a:cubicBezTo>
                    <a:pt x="278" y="85"/>
                    <a:pt x="274" y="87"/>
                    <a:pt x="273" y="92"/>
                  </a:cubicBezTo>
                  <a:cubicBezTo>
                    <a:pt x="272" y="96"/>
                    <a:pt x="261" y="107"/>
                    <a:pt x="268" y="108"/>
                  </a:cubicBezTo>
                  <a:cubicBezTo>
                    <a:pt x="275" y="108"/>
                    <a:pt x="281" y="113"/>
                    <a:pt x="282" y="115"/>
                  </a:cubicBezTo>
                  <a:cubicBezTo>
                    <a:pt x="282" y="115"/>
                    <a:pt x="283" y="117"/>
                    <a:pt x="284" y="118"/>
                  </a:cubicBezTo>
                  <a:cubicBezTo>
                    <a:pt x="285" y="119"/>
                    <a:pt x="285" y="121"/>
                    <a:pt x="285" y="121"/>
                  </a:cubicBezTo>
                  <a:cubicBezTo>
                    <a:pt x="283" y="122"/>
                    <a:pt x="282" y="125"/>
                    <a:pt x="278" y="121"/>
                  </a:cubicBezTo>
                  <a:cubicBezTo>
                    <a:pt x="275" y="118"/>
                    <a:pt x="264" y="114"/>
                    <a:pt x="262" y="119"/>
                  </a:cubicBezTo>
                  <a:cubicBezTo>
                    <a:pt x="260" y="123"/>
                    <a:pt x="263" y="121"/>
                    <a:pt x="254" y="123"/>
                  </a:cubicBezTo>
                  <a:cubicBezTo>
                    <a:pt x="245" y="125"/>
                    <a:pt x="243" y="125"/>
                    <a:pt x="237" y="129"/>
                  </a:cubicBezTo>
                  <a:cubicBezTo>
                    <a:pt x="230" y="134"/>
                    <a:pt x="226" y="133"/>
                    <a:pt x="222" y="138"/>
                  </a:cubicBezTo>
                  <a:cubicBezTo>
                    <a:pt x="218" y="142"/>
                    <a:pt x="214" y="141"/>
                    <a:pt x="213" y="148"/>
                  </a:cubicBezTo>
                  <a:cubicBezTo>
                    <a:pt x="211" y="154"/>
                    <a:pt x="211" y="159"/>
                    <a:pt x="208" y="164"/>
                  </a:cubicBezTo>
                  <a:cubicBezTo>
                    <a:pt x="205" y="169"/>
                    <a:pt x="204" y="174"/>
                    <a:pt x="206" y="176"/>
                  </a:cubicBezTo>
                  <a:cubicBezTo>
                    <a:pt x="207" y="178"/>
                    <a:pt x="211" y="181"/>
                    <a:pt x="206" y="184"/>
                  </a:cubicBezTo>
                  <a:cubicBezTo>
                    <a:pt x="202" y="187"/>
                    <a:pt x="194" y="194"/>
                    <a:pt x="194" y="199"/>
                  </a:cubicBezTo>
                  <a:cubicBezTo>
                    <a:pt x="195" y="204"/>
                    <a:pt x="186" y="206"/>
                    <a:pt x="189" y="212"/>
                  </a:cubicBezTo>
                  <a:cubicBezTo>
                    <a:pt x="193" y="219"/>
                    <a:pt x="195" y="220"/>
                    <a:pt x="198" y="228"/>
                  </a:cubicBezTo>
                  <a:cubicBezTo>
                    <a:pt x="202" y="236"/>
                    <a:pt x="200" y="237"/>
                    <a:pt x="204" y="241"/>
                  </a:cubicBezTo>
                  <a:cubicBezTo>
                    <a:pt x="208" y="245"/>
                    <a:pt x="212" y="248"/>
                    <a:pt x="213" y="255"/>
                  </a:cubicBezTo>
                  <a:cubicBezTo>
                    <a:pt x="213" y="263"/>
                    <a:pt x="208" y="267"/>
                    <a:pt x="215" y="267"/>
                  </a:cubicBezTo>
                  <a:cubicBezTo>
                    <a:pt x="222" y="267"/>
                    <a:pt x="228" y="265"/>
                    <a:pt x="232" y="270"/>
                  </a:cubicBezTo>
                  <a:cubicBezTo>
                    <a:pt x="237" y="276"/>
                    <a:pt x="237" y="281"/>
                    <a:pt x="240" y="281"/>
                  </a:cubicBezTo>
                  <a:cubicBezTo>
                    <a:pt x="244" y="281"/>
                    <a:pt x="253" y="287"/>
                    <a:pt x="259" y="280"/>
                  </a:cubicBezTo>
                  <a:cubicBezTo>
                    <a:pt x="266" y="272"/>
                    <a:pt x="279" y="259"/>
                    <a:pt x="277" y="269"/>
                  </a:cubicBezTo>
                  <a:cubicBezTo>
                    <a:pt x="275" y="279"/>
                    <a:pt x="273" y="301"/>
                    <a:pt x="279" y="306"/>
                  </a:cubicBezTo>
                  <a:cubicBezTo>
                    <a:pt x="284" y="310"/>
                    <a:pt x="285" y="307"/>
                    <a:pt x="295" y="307"/>
                  </a:cubicBezTo>
                  <a:cubicBezTo>
                    <a:pt x="298" y="307"/>
                    <a:pt x="300" y="307"/>
                    <a:pt x="303" y="307"/>
                  </a:cubicBezTo>
                  <a:cubicBezTo>
                    <a:pt x="306" y="316"/>
                    <a:pt x="311" y="325"/>
                    <a:pt x="317" y="331"/>
                  </a:cubicBezTo>
                  <a:cubicBezTo>
                    <a:pt x="317" y="331"/>
                    <a:pt x="320" y="335"/>
                    <a:pt x="322" y="339"/>
                  </a:cubicBezTo>
                  <a:cubicBezTo>
                    <a:pt x="324" y="343"/>
                    <a:pt x="326" y="346"/>
                    <a:pt x="327" y="349"/>
                  </a:cubicBezTo>
                  <a:cubicBezTo>
                    <a:pt x="328" y="351"/>
                    <a:pt x="331" y="354"/>
                    <a:pt x="328" y="356"/>
                  </a:cubicBezTo>
                  <a:cubicBezTo>
                    <a:pt x="326" y="359"/>
                    <a:pt x="323" y="358"/>
                    <a:pt x="323" y="364"/>
                  </a:cubicBezTo>
                  <a:cubicBezTo>
                    <a:pt x="323" y="369"/>
                    <a:pt x="323" y="388"/>
                    <a:pt x="323" y="388"/>
                  </a:cubicBezTo>
                  <a:cubicBezTo>
                    <a:pt x="324" y="388"/>
                    <a:pt x="329" y="394"/>
                    <a:pt x="328" y="399"/>
                  </a:cubicBezTo>
                  <a:cubicBezTo>
                    <a:pt x="327" y="404"/>
                    <a:pt x="325" y="403"/>
                    <a:pt x="322" y="409"/>
                  </a:cubicBezTo>
                  <a:cubicBezTo>
                    <a:pt x="320" y="414"/>
                    <a:pt x="317" y="413"/>
                    <a:pt x="319" y="419"/>
                  </a:cubicBezTo>
                  <a:cubicBezTo>
                    <a:pt x="320" y="424"/>
                    <a:pt x="324" y="423"/>
                    <a:pt x="322" y="429"/>
                  </a:cubicBezTo>
                  <a:cubicBezTo>
                    <a:pt x="322" y="432"/>
                    <a:pt x="321" y="434"/>
                    <a:pt x="320" y="435"/>
                  </a:cubicBezTo>
                  <a:cubicBezTo>
                    <a:pt x="318" y="433"/>
                    <a:pt x="316" y="431"/>
                    <a:pt x="313" y="430"/>
                  </a:cubicBezTo>
                  <a:cubicBezTo>
                    <a:pt x="307" y="428"/>
                    <a:pt x="305" y="428"/>
                    <a:pt x="305" y="429"/>
                  </a:cubicBezTo>
                  <a:cubicBezTo>
                    <a:pt x="305" y="430"/>
                    <a:pt x="305" y="431"/>
                    <a:pt x="305" y="431"/>
                  </a:cubicBezTo>
                  <a:cubicBezTo>
                    <a:pt x="305" y="435"/>
                    <a:pt x="307" y="436"/>
                    <a:pt x="305" y="438"/>
                  </a:cubicBezTo>
                  <a:cubicBezTo>
                    <a:pt x="304" y="439"/>
                    <a:pt x="299" y="441"/>
                    <a:pt x="303" y="443"/>
                  </a:cubicBezTo>
                  <a:cubicBezTo>
                    <a:pt x="307" y="445"/>
                    <a:pt x="314" y="444"/>
                    <a:pt x="316" y="447"/>
                  </a:cubicBezTo>
                  <a:cubicBezTo>
                    <a:pt x="318" y="450"/>
                    <a:pt x="318" y="452"/>
                    <a:pt x="319" y="454"/>
                  </a:cubicBezTo>
                  <a:cubicBezTo>
                    <a:pt x="319" y="456"/>
                    <a:pt x="321" y="456"/>
                    <a:pt x="323" y="456"/>
                  </a:cubicBezTo>
                  <a:cubicBezTo>
                    <a:pt x="325" y="456"/>
                    <a:pt x="326" y="456"/>
                    <a:pt x="328" y="455"/>
                  </a:cubicBezTo>
                  <a:cubicBezTo>
                    <a:pt x="329" y="456"/>
                    <a:pt x="330" y="457"/>
                    <a:pt x="330" y="459"/>
                  </a:cubicBezTo>
                  <a:cubicBezTo>
                    <a:pt x="331" y="463"/>
                    <a:pt x="331" y="467"/>
                    <a:pt x="328" y="472"/>
                  </a:cubicBezTo>
                  <a:cubicBezTo>
                    <a:pt x="325" y="476"/>
                    <a:pt x="323" y="479"/>
                    <a:pt x="321" y="48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5" name="Freeform 1027">
              <a:extLst>
                <a:ext uri="{FF2B5EF4-FFF2-40B4-BE49-F238E27FC236}">
                  <a16:creationId xmlns:a16="http://schemas.microsoft.com/office/drawing/2014/main" id="{9F24CFD4-0F7A-452B-95AE-B7259834F586}"/>
                </a:ext>
              </a:extLst>
            </p:cNvPr>
            <p:cNvSpPr>
              <a:spLocks/>
            </p:cNvSpPr>
            <p:nvPr/>
          </p:nvSpPr>
          <p:spPr bwMode="auto">
            <a:xfrm>
              <a:off x="1869655" y="4465969"/>
              <a:ext cx="382723" cy="440529"/>
            </a:xfrm>
            <a:custGeom>
              <a:avLst/>
              <a:gdLst>
                <a:gd name="T0" fmla="*/ 311 w 320"/>
                <a:gd name="T1" fmla="*/ 286 h 368"/>
                <a:gd name="T2" fmla="*/ 308 w 320"/>
                <a:gd name="T3" fmla="*/ 296 h 368"/>
                <a:gd name="T4" fmla="*/ 293 w 320"/>
                <a:gd name="T5" fmla="*/ 276 h 368"/>
                <a:gd name="T6" fmla="*/ 256 w 320"/>
                <a:gd name="T7" fmla="*/ 269 h 368"/>
                <a:gd name="T8" fmla="*/ 219 w 320"/>
                <a:gd name="T9" fmla="*/ 275 h 368"/>
                <a:gd name="T10" fmla="*/ 208 w 320"/>
                <a:gd name="T11" fmla="*/ 308 h 368"/>
                <a:gd name="T12" fmla="*/ 204 w 320"/>
                <a:gd name="T13" fmla="*/ 342 h 368"/>
                <a:gd name="T14" fmla="*/ 203 w 320"/>
                <a:gd name="T15" fmla="*/ 350 h 368"/>
                <a:gd name="T16" fmla="*/ 180 w 320"/>
                <a:gd name="T17" fmla="*/ 344 h 368"/>
                <a:gd name="T18" fmla="*/ 166 w 320"/>
                <a:gd name="T19" fmla="*/ 362 h 368"/>
                <a:gd name="T20" fmla="*/ 139 w 320"/>
                <a:gd name="T21" fmla="*/ 347 h 368"/>
                <a:gd name="T22" fmla="*/ 111 w 320"/>
                <a:gd name="T23" fmla="*/ 343 h 368"/>
                <a:gd name="T24" fmla="*/ 93 w 320"/>
                <a:gd name="T25" fmla="*/ 367 h 368"/>
                <a:gd name="T26" fmla="*/ 78 w 320"/>
                <a:gd name="T27" fmla="*/ 367 h 368"/>
                <a:gd name="T28" fmla="*/ 70 w 320"/>
                <a:gd name="T29" fmla="*/ 348 h 368"/>
                <a:gd name="T30" fmla="*/ 63 w 320"/>
                <a:gd name="T31" fmla="*/ 328 h 368"/>
                <a:gd name="T32" fmla="*/ 53 w 320"/>
                <a:gd name="T33" fmla="*/ 314 h 368"/>
                <a:gd name="T34" fmla="*/ 46 w 320"/>
                <a:gd name="T35" fmla="*/ 297 h 368"/>
                <a:gd name="T36" fmla="*/ 47 w 320"/>
                <a:gd name="T37" fmla="*/ 282 h 368"/>
                <a:gd name="T38" fmla="*/ 41 w 320"/>
                <a:gd name="T39" fmla="*/ 262 h 368"/>
                <a:gd name="T40" fmla="*/ 29 w 320"/>
                <a:gd name="T41" fmla="*/ 236 h 368"/>
                <a:gd name="T42" fmla="*/ 23 w 320"/>
                <a:gd name="T43" fmla="*/ 224 h 368"/>
                <a:gd name="T44" fmla="*/ 19 w 320"/>
                <a:gd name="T45" fmla="*/ 218 h 368"/>
                <a:gd name="T46" fmla="*/ 25 w 320"/>
                <a:gd name="T47" fmla="*/ 199 h 368"/>
                <a:gd name="T48" fmla="*/ 25 w 320"/>
                <a:gd name="T49" fmla="*/ 182 h 368"/>
                <a:gd name="T50" fmla="*/ 29 w 320"/>
                <a:gd name="T51" fmla="*/ 172 h 368"/>
                <a:gd name="T52" fmla="*/ 17 w 320"/>
                <a:gd name="T53" fmla="*/ 162 h 368"/>
                <a:gd name="T54" fmla="*/ 16 w 320"/>
                <a:gd name="T55" fmla="*/ 146 h 368"/>
                <a:gd name="T56" fmla="*/ 25 w 320"/>
                <a:gd name="T57" fmla="*/ 126 h 368"/>
                <a:gd name="T58" fmla="*/ 20 w 320"/>
                <a:gd name="T59" fmla="*/ 91 h 368"/>
                <a:gd name="T60" fmla="*/ 24 w 320"/>
                <a:gd name="T61" fmla="*/ 76 h 368"/>
                <a:gd name="T62" fmla="*/ 14 w 320"/>
                <a:gd name="T63" fmla="*/ 58 h 368"/>
                <a:gd name="T64" fmla="*/ 18 w 320"/>
                <a:gd name="T65" fmla="*/ 35 h 368"/>
                <a:gd name="T66" fmla="*/ 51 w 320"/>
                <a:gd name="T67" fmla="*/ 20 h 368"/>
                <a:gd name="T68" fmla="*/ 81 w 320"/>
                <a:gd name="T69" fmla="*/ 4 h 368"/>
                <a:gd name="T70" fmla="*/ 104 w 320"/>
                <a:gd name="T71" fmla="*/ 20 h 368"/>
                <a:gd name="T72" fmla="*/ 106 w 320"/>
                <a:gd name="T73" fmla="*/ 47 h 368"/>
                <a:gd name="T74" fmla="*/ 130 w 320"/>
                <a:gd name="T75" fmla="*/ 71 h 368"/>
                <a:gd name="T76" fmla="*/ 163 w 320"/>
                <a:gd name="T77" fmla="*/ 84 h 368"/>
                <a:gd name="T78" fmla="*/ 198 w 320"/>
                <a:gd name="T79" fmla="*/ 104 h 368"/>
                <a:gd name="T80" fmla="*/ 226 w 320"/>
                <a:gd name="T81" fmla="*/ 112 h 368"/>
                <a:gd name="T82" fmla="*/ 240 w 320"/>
                <a:gd name="T83" fmla="*/ 138 h 368"/>
                <a:gd name="T84" fmla="*/ 237 w 320"/>
                <a:gd name="T85" fmla="*/ 160 h 368"/>
                <a:gd name="T86" fmla="*/ 247 w 320"/>
                <a:gd name="T87" fmla="*/ 182 h 368"/>
                <a:gd name="T88" fmla="*/ 291 w 320"/>
                <a:gd name="T89" fmla="*/ 188 h 368"/>
                <a:gd name="T90" fmla="*/ 295 w 320"/>
                <a:gd name="T91" fmla="*/ 214 h 368"/>
                <a:gd name="T92" fmla="*/ 315 w 320"/>
                <a:gd name="T93" fmla="*/ 234 h 368"/>
                <a:gd name="T94" fmla="*/ 309 w 320"/>
                <a:gd name="T95" fmla="*/ 2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368">
                  <a:moveTo>
                    <a:pt x="309" y="272"/>
                  </a:moveTo>
                  <a:cubicBezTo>
                    <a:pt x="308" y="276"/>
                    <a:pt x="309" y="283"/>
                    <a:pt x="311" y="286"/>
                  </a:cubicBezTo>
                  <a:cubicBezTo>
                    <a:pt x="314" y="289"/>
                    <a:pt x="307" y="290"/>
                    <a:pt x="308" y="296"/>
                  </a:cubicBezTo>
                  <a:cubicBezTo>
                    <a:pt x="308" y="296"/>
                    <a:pt x="308" y="296"/>
                    <a:pt x="308" y="296"/>
                  </a:cubicBezTo>
                  <a:cubicBezTo>
                    <a:pt x="306" y="296"/>
                    <a:pt x="306" y="287"/>
                    <a:pt x="306" y="284"/>
                  </a:cubicBezTo>
                  <a:cubicBezTo>
                    <a:pt x="305" y="280"/>
                    <a:pt x="298" y="279"/>
                    <a:pt x="293" y="276"/>
                  </a:cubicBezTo>
                  <a:cubicBezTo>
                    <a:pt x="288" y="272"/>
                    <a:pt x="281" y="269"/>
                    <a:pt x="276" y="267"/>
                  </a:cubicBezTo>
                  <a:cubicBezTo>
                    <a:pt x="272" y="265"/>
                    <a:pt x="267" y="268"/>
                    <a:pt x="256" y="269"/>
                  </a:cubicBezTo>
                  <a:cubicBezTo>
                    <a:pt x="244" y="270"/>
                    <a:pt x="246" y="269"/>
                    <a:pt x="241" y="271"/>
                  </a:cubicBezTo>
                  <a:cubicBezTo>
                    <a:pt x="235" y="273"/>
                    <a:pt x="223" y="275"/>
                    <a:pt x="219" y="275"/>
                  </a:cubicBezTo>
                  <a:cubicBezTo>
                    <a:pt x="215" y="275"/>
                    <a:pt x="213" y="287"/>
                    <a:pt x="210" y="291"/>
                  </a:cubicBezTo>
                  <a:cubicBezTo>
                    <a:pt x="206" y="296"/>
                    <a:pt x="208" y="300"/>
                    <a:pt x="208" y="308"/>
                  </a:cubicBezTo>
                  <a:cubicBezTo>
                    <a:pt x="209" y="316"/>
                    <a:pt x="207" y="324"/>
                    <a:pt x="206" y="329"/>
                  </a:cubicBezTo>
                  <a:cubicBezTo>
                    <a:pt x="206" y="334"/>
                    <a:pt x="206" y="338"/>
                    <a:pt x="204" y="342"/>
                  </a:cubicBezTo>
                  <a:cubicBezTo>
                    <a:pt x="202" y="345"/>
                    <a:pt x="202" y="348"/>
                    <a:pt x="203" y="350"/>
                  </a:cubicBezTo>
                  <a:cubicBezTo>
                    <a:pt x="203" y="350"/>
                    <a:pt x="203" y="350"/>
                    <a:pt x="203" y="350"/>
                  </a:cubicBezTo>
                  <a:cubicBezTo>
                    <a:pt x="198" y="345"/>
                    <a:pt x="200" y="346"/>
                    <a:pt x="196" y="343"/>
                  </a:cubicBezTo>
                  <a:cubicBezTo>
                    <a:pt x="192" y="340"/>
                    <a:pt x="186" y="343"/>
                    <a:pt x="180" y="344"/>
                  </a:cubicBezTo>
                  <a:cubicBezTo>
                    <a:pt x="175" y="344"/>
                    <a:pt x="173" y="344"/>
                    <a:pt x="169" y="348"/>
                  </a:cubicBezTo>
                  <a:cubicBezTo>
                    <a:pt x="165" y="351"/>
                    <a:pt x="170" y="355"/>
                    <a:pt x="166" y="362"/>
                  </a:cubicBezTo>
                  <a:cubicBezTo>
                    <a:pt x="162" y="368"/>
                    <a:pt x="164" y="365"/>
                    <a:pt x="158" y="361"/>
                  </a:cubicBezTo>
                  <a:cubicBezTo>
                    <a:pt x="152" y="356"/>
                    <a:pt x="149" y="348"/>
                    <a:pt x="139" y="347"/>
                  </a:cubicBezTo>
                  <a:cubicBezTo>
                    <a:pt x="129" y="347"/>
                    <a:pt x="125" y="343"/>
                    <a:pt x="118" y="337"/>
                  </a:cubicBezTo>
                  <a:cubicBezTo>
                    <a:pt x="111" y="331"/>
                    <a:pt x="113" y="337"/>
                    <a:pt x="111" y="343"/>
                  </a:cubicBezTo>
                  <a:cubicBezTo>
                    <a:pt x="109" y="350"/>
                    <a:pt x="104" y="350"/>
                    <a:pt x="98" y="356"/>
                  </a:cubicBezTo>
                  <a:cubicBezTo>
                    <a:pt x="93" y="361"/>
                    <a:pt x="93" y="363"/>
                    <a:pt x="93" y="367"/>
                  </a:cubicBezTo>
                  <a:cubicBezTo>
                    <a:pt x="91" y="368"/>
                    <a:pt x="90" y="368"/>
                    <a:pt x="88" y="368"/>
                  </a:cubicBezTo>
                  <a:cubicBezTo>
                    <a:pt x="83" y="368"/>
                    <a:pt x="82" y="368"/>
                    <a:pt x="78" y="367"/>
                  </a:cubicBezTo>
                  <a:cubicBezTo>
                    <a:pt x="75" y="367"/>
                    <a:pt x="75" y="359"/>
                    <a:pt x="74" y="356"/>
                  </a:cubicBezTo>
                  <a:cubicBezTo>
                    <a:pt x="74" y="352"/>
                    <a:pt x="70" y="350"/>
                    <a:pt x="70" y="348"/>
                  </a:cubicBezTo>
                  <a:cubicBezTo>
                    <a:pt x="69" y="346"/>
                    <a:pt x="68" y="342"/>
                    <a:pt x="67" y="338"/>
                  </a:cubicBezTo>
                  <a:cubicBezTo>
                    <a:pt x="65" y="333"/>
                    <a:pt x="64" y="331"/>
                    <a:pt x="63" y="328"/>
                  </a:cubicBezTo>
                  <a:cubicBezTo>
                    <a:pt x="63" y="325"/>
                    <a:pt x="61" y="324"/>
                    <a:pt x="59" y="320"/>
                  </a:cubicBezTo>
                  <a:cubicBezTo>
                    <a:pt x="57" y="316"/>
                    <a:pt x="55" y="315"/>
                    <a:pt x="53" y="314"/>
                  </a:cubicBezTo>
                  <a:cubicBezTo>
                    <a:pt x="51" y="312"/>
                    <a:pt x="52" y="309"/>
                    <a:pt x="51" y="306"/>
                  </a:cubicBezTo>
                  <a:cubicBezTo>
                    <a:pt x="50" y="304"/>
                    <a:pt x="47" y="300"/>
                    <a:pt x="46" y="297"/>
                  </a:cubicBezTo>
                  <a:cubicBezTo>
                    <a:pt x="46" y="295"/>
                    <a:pt x="47" y="292"/>
                    <a:pt x="49" y="290"/>
                  </a:cubicBezTo>
                  <a:cubicBezTo>
                    <a:pt x="52" y="289"/>
                    <a:pt x="48" y="286"/>
                    <a:pt x="47" y="282"/>
                  </a:cubicBezTo>
                  <a:cubicBezTo>
                    <a:pt x="46" y="279"/>
                    <a:pt x="50" y="276"/>
                    <a:pt x="49" y="271"/>
                  </a:cubicBezTo>
                  <a:cubicBezTo>
                    <a:pt x="49" y="267"/>
                    <a:pt x="43" y="266"/>
                    <a:pt x="41" y="262"/>
                  </a:cubicBezTo>
                  <a:cubicBezTo>
                    <a:pt x="39" y="259"/>
                    <a:pt x="32" y="253"/>
                    <a:pt x="32" y="247"/>
                  </a:cubicBezTo>
                  <a:cubicBezTo>
                    <a:pt x="32" y="240"/>
                    <a:pt x="30" y="239"/>
                    <a:pt x="29" y="236"/>
                  </a:cubicBezTo>
                  <a:cubicBezTo>
                    <a:pt x="29" y="234"/>
                    <a:pt x="28" y="235"/>
                    <a:pt x="26" y="232"/>
                  </a:cubicBezTo>
                  <a:cubicBezTo>
                    <a:pt x="25" y="228"/>
                    <a:pt x="24" y="227"/>
                    <a:pt x="23" y="224"/>
                  </a:cubicBezTo>
                  <a:cubicBezTo>
                    <a:pt x="22" y="222"/>
                    <a:pt x="20" y="220"/>
                    <a:pt x="19" y="218"/>
                  </a:cubicBezTo>
                  <a:cubicBezTo>
                    <a:pt x="19" y="218"/>
                    <a:pt x="19" y="218"/>
                    <a:pt x="19" y="218"/>
                  </a:cubicBezTo>
                  <a:cubicBezTo>
                    <a:pt x="18" y="217"/>
                    <a:pt x="17" y="212"/>
                    <a:pt x="18" y="209"/>
                  </a:cubicBezTo>
                  <a:cubicBezTo>
                    <a:pt x="20" y="206"/>
                    <a:pt x="22" y="203"/>
                    <a:pt x="25" y="199"/>
                  </a:cubicBezTo>
                  <a:cubicBezTo>
                    <a:pt x="28" y="194"/>
                    <a:pt x="28" y="190"/>
                    <a:pt x="27" y="186"/>
                  </a:cubicBezTo>
                  <a:cubicBezTo>
                    <a:pt x="27" y="184"/>
                    <a:pt x="26" y="183"/>
                    <a:pt x="25" y="182"/>
                  </a:cubicBezTo>
                  <a:cubicBezTo>
                    <a:pt x="27" y="182"/>
                    <a:pt x="29" y="181"/>
                    <a:pt x="30" y="179"/>
                  </a:cubicBezTo>
                  <a:cubicBezTo>
                    <a:pt x="32" y="176"/>
                    <a:pt x="33" y="175"/>
                    <a:pt x="29" y="172"/>
                  </a:cubicBezTo>
                  <a:cubicBezTo>
                    <a:pt x="25" y="169"/>
                    <a:pt x="24" y="168"/>
                    <a:pt x="22" y="166"/>
                  </a:cubicBezTo>
                  <a:cubicBezTo>
                    <a:pt x="21" y="165"/>
                    <a:pt x="19" y="164"/>
                    <a:pt x="17" y="162"/>
                  </a:cubicBezTo>
                  <a:cubicBezTo>
                    <a:pt x="18" y="161"/>
                    <a:pt x="19" y="159"/>
                    <a:pt x="19" y="156"/>
                  </a:cubicBezTo>
                  <a:cubicBezTo>
                    <a:pt x="21" y="150"/>
                    <a:pt x="17" y="151"/>
                    <a:pt x="16" y="146"/>
                  </a:cubicBezTo>
                  <a:cubicBezTo>
                    <a:pt x="14" y="140"/>
                    <a:pt x="17" y="141"/>
                    <a:pt x="19" y="136"/>
                  </a:cubicBezTo>
                  <a:cubicBezTo>
                    <a:pt x="22" y="130"/>
                    <a:pt x="24" y="131"/>
                    <a:pt x="25" y="126"/>
                  </a:cubicBezTo>
                  <a:cubicBezTo>
                    <a:pt x="26" y="121"/>
                    <a:pt x="21" y="115"/>
                    <a:pt x="20" y="115"/>
                  </a:cubicBezTo>
                  <a:cubicBezTo>
                    <a:pt x="20" y="115"/>
                    <a:pt x="20" y="96"/>
                    <a:pt x="20" y="91"/>
                  </a:cubicBezTo>
                  <a:cubicBezTo>
                    <a:pt x="20" y="85"/>
                    <a:pt x="23" y="86"/>
                    <a:pt x="25" y="83"/>
                  </a:cubicBezTo>
                  <a:cubicBezTo>
                    <a:pt x="28" y="81"/>
                    <a:pt x="25" y="78"/>
                    <a:pt x="24" y="76"/>
                  </a:cubicBezTo>
                  <a:cubicBezTo>
                    <a:pt x="23" y="73"/>
                    <a:pt x="21" y="70"/>
                    <a:pt x="19" y="66"/>
                  </a:cubicBezTo>
                  <a:cubicBezTo>
                    <a:pt x="17" y="62"/>
                    <a:pt x="14" y="58"/>
                    <a:pt x="14" y="58"/>
                  </a:cubicBezTo>
                  <a:cubicBezTo>
                    <a:pt x="8" y="52"/>
                    <a:pt x="3" y="43"/>
                    <a:pt x="0" y="34"/>
                  </a:cubicBezTo>
                  <a:cubicBezTo>
                    <a:pt x="7" y="33"/>
                    <a:pt x="12" y="32"/>
                    <a:pt x="18" y="35"/>
                  </a:cubicBezTo>
                  <a:cubicBezTo>
                    <a:pt x="26" y="39"/>
                    <a:pt x="32" y="31"/>
                    <a:pt x="36" y="27"/>
                  </a:cubicBezTo>
                  <a:cubicBezTo>
                    <a:pt x="40" y="23"/>
                    <a:pt x="50" y="23"/>
                    <a:pt x="51" y="20"/>
                  </a:cubicBezTo>
                  <a:cubicBezTo>
                    <a:pt x="52" y="18"/>
                    <a:pt x="62" y="10"/>
                    <a:pt x="66" y="8"/>
                  </a:cubicBezTo>
                  <a:cubicBezTo>
                    <a:pt x="70" y="6"/>
                    <a:pt x="72" y="5"/>
                    <a:pt x="81" y="4"/>
                  </a:cubicBezTo>
                  <a:cubicBezTo>
                    <a:pt x="90" y="3"/>
                    <a:pt x="103" y="0"/>
                    <a:pt x="104" y="4"/>
                  </a:cubicBezTo>
                  <a:cubicBezTo>
                    <a:pt x="105" y="9"/>
                    <a:pt x="105" y="16"/>
                    <a:pt x="104" y="20"/>
                  </a:cubicBezTo>
                  <a:cubicBezTo>
                    <a:pt x="103" y="25"/>
                    <a:pt x="105" y="25"/>
                    <a:pt x="106" y="31"/>
                  </a:cubicBezTo>
                  <a:cubicBezTo>
                    <a:pt x="107" y="37"/>
                    <a:pt x="100" y="39"/>
                    <a:pt x="106" y="47"/>
                  </a:cubicBezTo>
                  <a:cubicBezTo>
                    <a:pt x="112" y="55"/>
                    <a:pt x="110" y="57"/>
                    <a:pt x="115" y="61"/>
                  </a:cubicBezTo>
                  <a:cubicBezTo>
                    <a:pt x="121" y="66"/>
                    <a:pt x="125" y="68"/>
                    <a:pt x="130" y="71"/>
                  </a:cubicBezTo>
                  <a:cubicBezTo>
                    <a:pt x="135" y="75"/>
                    <a:pt x="138" y="78"/>
                    <a:pt x="147" y="78"/>
                  </a:cubicBezTo>
                  <a:cubicBezTo>
                    <a:pt x="156" y="79"/>
                    <a:pt x="155" y="77"/>
                    <a:pt x="163" y="84"/>
                  </a:cubicBezTo>
                  <a:cubicBezTo>
                    <a:pt x="171" y="90"/>
                    <a:pt x="169" y="88"/>
                    <a:pt x="178" y="94"/>
                  </a:cubicBezTo>
                  <a:cubicBezTo>
                    <a:pt x="186" y="100"/>
                    <a:pt x="192" y="100"/>
                    <a:pt x="198" y="104"/>
                  </a:cubicBezTo>
                  <a:cubicBezTo>
                    <a:pt x="204" y="109"/>
                    <a:pt x="201" y="108"/>
                    <a:pt x="210" y="108"/>
                  </a:cubicBezTo>
                  <a:cubicBezTo>
                    <a:pt x="219" y="108"/>
                    <a:pt x="222" y="107"/>
                    <a:pt x="226" y="112"/>
                  </a:cubicBezTo>
                  <a:cubicBezTo>
                    <a:pt x="231" y="117"/>
                    <a:pt x="231" y="118"/>
                    <a:pt x="233" y="124"/>
                  </a:cubicBezTo>
                  <a:cubicBezTo>
                    <a:pt x="234" y="129"/>
                    <a:pt x="239" y="134"/>
                    <a:pt x="240" y="138"/>
                  </a:cubicBezTo>
                  <a:cubicBezTo>
                    <a:pt x="240" y="142"/>
                    <a:pt x="240" y="148"/>
                    <a:pt x="240" y="149"/>
                  </a:cubicBezTo>
                  <a:cubicBezTo>
                    <a:pt x="239" y="150"/>
                    <a:pt x="231" y="154"/>
                    <a:pt x="237" y="160"/>
                  </a:cubicBezTo>
                  <a:cubicBezTo>
                    <a:pt x="242" y="165"/>
                    <a:pt x="244" y="166"/>
                    <a:pt x="244" y="170"/>
                  </a:cubicBezTo>
                  <a:cubicBezTo>
                    <a:pt x="244" y="175"/>
                    <a:pt x="239" y="181"/>
                    <a:pt x="247" y="182"/>
                  </a:cubicBezTo>
                  <a:cubicBezTo>
                    <a:pt x="254" y="183"/>
                    <a:pt x="256" y="183"/>
                    <a:pt x="266" y="184"/>
                  </a:cubicBezTo>
                  <a:cubicBezTo>
                    <a:pt x="276" y="185"/>
                    <a:pt x="293" y="182"/>
                    <a:pt x="291" y="188"/>
                  </a:cubicBezTo>
                  <a:cubicBezTo>
                    <a:pt x="290" y="194"/>
                    <a:pt x="292" y="199"/>
                    <a:pt x="291" y="204"/>
                  </a:cubicBezTo>
                  <a:cubicBezTo>
                    <a:pt x="291" y="209"/>
                    <a:pt x="289" y="210"/>
                    <a:pt x="295" y="214"/>
                  </a:cubicBezTo>
                  <a:cubicBezTo>
                    <a:pt x="301" y="218"/>
                    <a:pt x="306" y="214"/>
                    <a:pt x="308" y="223"/>
                  </a:cubicBezTo>
                  <a:cubicBezTo>
                    <a:pt x="309" y="231"/>
                    <a:pt x="313" y="225"/>
                    <a:pt x="315" y="234"/>
                  </a:cubicBezTo>
                  <a:cubicBezTo>
                    <a:pt x="318" y="243"/>
                    <a:pt x="320" y="246"/>
                    <a:pt x="315" y="254"/>
                  </a:cubicBezTo>
                  <a:cubicBezTo>
                    <a:pt x="311" y="262"/>
                    <a:pt x="311" y="268"/>
                    <a:pt x="309" y="27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6" name="Freeform 1028">
              <a:extLst>
                <a:ext uri="{FF2B5EF4-FFF2-40B4-BE49-F238E27FC236}">
                  <a16:creationId xmlns:a16="http://schemas.microsoft.com/office/drawing/2014/main" id="{A5F1AE76-02F5-465E-85FA-28DA00EE232F}"/>
                </a:ext>
              </a:extLst>
            </p:cNvPr>
            <p:cNvSpPr>
              <a:spLocks/>
            </p:cNvSpPr>
            <p:nvPr/>
          </p:nvSpPr>
          <p:spPr bwMode="auto">
            <a:xfrm>
              <a:off x="1516832" y="4093214"/>
              <a:ext cx="171428" cy="217275"/>
            </a:xfrm>
            <a:custGeom>
              <a:avLst/>
              <a:gdLst>
                <a:gd name="T0" fmla="*/ 140 w 143"/>
                <a:gd name="T1" fmla="*/ 66 h 181"/>
                <a:gd name="T2" fmla="*/ 137 w 143"/>
                <a:gd name="T3" fmla="*/ 73 h 181"/>
                <a:gd name="T4" fmla="*/ 129 w 143"/>
                <a:gd name="T5" fmla="*/ 88 h 181"/>
                <a:gd name="T6" fmla="*/ 118 w 143"/>
                <a:gd name="T7" fmla="*/ 103 h 181"/>
                <a:gd name="T8" fmla="*/ 103 w 143"/>
                <a:gd name="T9" fmla="*/ 113 h 181"/>
                <a:gd name="T10" fmla="*/ 81 w 143"/>
                <a:gd name="T11" fmla="*/ 122 h 181"/>
                <a:gd name="T12" fmla="*/ 72 w 143"/>
                <a:gd name="T13" fmla="*/ 131 h 181"/>
                <a:gd name="T14" fmla="*/ 65 w 143"/>
                <a:gd name="T15" fmla="*/ 143 h 181"/>
                <a:gd name="T16" fmla="*/ 62 w 143"/>
                <a:gd name="T17" fmla="*/ 157 h 181"/>
                <a:gd name="T18" fmla="*/ 57 w 143"/>
                <a:gd name="T19" fmla="*/ 167 h 181"/>
                <a:gd name="T20" fmla="*/ 51 w 143"/>
                <a:gd name="T21" fmla="*/ 177 h 181"/>
                <a:gd name="T22" fmla="*/ 40 w 143"/>
                <a:gd name="T23" fmla="*/ 175 h 181"/>
                <a:gd name="T24" fmla="*/ 38 w 143"/>
                <a:gd name="T25" fmla="*/ 165 h 181"/>
                <a:gd name="T26" fmla="*/ 23 w 143"/>
                <a:gd name="T27" fmla="*/ 161 h 181"/>
                <a:gd name="T28" fmla="*/ 15 w 143"/>
                <a:gd name="T29" fmla="*/ 165 h 181"/>
                <a:gd name="T30" fmla="*/ 14 w 143"/>
                <a:gd name="T31" fmla="*/ 155 h 181"/>
                <a:gd name="T32" fmla="*/ 21 w 143"/>
                <a:gd name="T33" fmla="*/ 148 h 181"/>
                <a:gd name="T34" fmla="*/ 19 w 143"/>
                <a:gd name="T35" fmla="*/ 141 h 181"/>
                <a:gd name="T36" fmla="*/ 18 w 143"/>
                <a:gd name="T37" fmla="*/ 136 h 181"/>
                <a:gd name="T38" fmla="*/ 24 w 143"/>
                <a:gd name="T39" fmla="*/ 133 h 181"/>
                <a:gd name="T40" fmla="*/ 22 w 143"/>
                <a:gd name="T41" fmla="*/ 123 h 181"/>
                <a:gd name="T42" fmla="*/ 28 w 143"/>
                <a:gd name="T43" fmla="*/ 114 h 181"/>
                <a:gd name="T44" fmla="*/ 19 w 143"/>
                <a:gd name="T45" fmla="*/ 113 h 181"/>
                <a:gd name="T46" fmla="*/ 12 w 143"/>
                <a:gd name="T47" fmla="*/ 113 h 181"/>
                <a:gd name="T48" fmla="*/ 1 w 143"/>
                <a:gd name="T49" fmla="*/ 106 h 181"/>
                <a:gd name="T50" fmla="*/ 2 w 143"/>
                <a:gd name="T51" fmla="*/ 101 h 181"/>
                <a:gd name="T52" fmla="*/ 4 w 143"/>
                <a:gd name="T53" fmla="*/ 92 h 181"/>
                <a:gd name="T54" fmla="*/ 3 w 143"/>
                <a:gd name="T55" fmla="*/ 81 h 181"/>
                <a:gd name="T56" fmla="*/ 1 w 143"/>
                <a:gd name="T57" fmla="*/ 68 h 181"/>
                <a:gd name="T58" fmla="*/ 11 w 143"/>
                <a:gd name="T59" fmla="*/ 60 h 181"/>
                <a:gd name="T60" fmla="*/ 11 w 143"/>
                <a:gd name="T61" fmla="*/ 50 h 181"/>
                <a:gd name="T62" fmla="*/ 19 w 143"/>
                <a:gd name="T63" fmla="*/ 38 h 181"/>
                <a:gd name="T64" fmla="*/ 20 w 143"/>
                <a:gd name="T65" fmla="*/ 27 h 181"/>
                <a:gd name="T66" fmla="*/ 23 w 143"/>
                <a:gd name="T67" fmla="*/ 16 h 181"/>
                <a:gd name="T68" fmla="*/ 38 w 143"/>
                <a:gd name="T69" fmla="*/ 10 h 181"/>
                <a:gd name="T70" fmla="*/ 50 w 143"/>
                <a:gd name="T71" fmla="*/ 3 h 181"/>
                <a:gd name="T72" fmla="*/ 52 w 143"/>
                <a:gd name="T73" fmla="*/ 0 h 181"/>
                <a:gd name="T74" fmla="*/ 55 w 143"/>
                <a:gd name="T75" fmla="*/ 1 h 181"/>
                <a:gd name="T76" fmla="*/ 66 w 143"/>
                <a:gd name="T77" fmla="*/ 12 h 181"/>
                <a:gd name="T78" fmla="*/ 80 w 143"/>
                <a:gd name="T79" fmla="*/ 17 h 181"/>
                <a:gd name="T80" fmla="*/ 89 w 143"/>
                <a:gd name="T81" fmla="*/ 26 h 181"/>
                <a:gd name="T82" fmla="*/ 95 w 143"/>
                <a:gd name="T83" fmla="*/ 30 h 181"/>
                <a:gd name="T84" fmla="*/ 111 w 143"/>
                <a:gd name="T85" fmla="*/ 30 h 181"/>
                <a:gd name="T86" fmla="*/ 123 w 143"/>
                <a:gd name="T87" fmla="*/ 30 h 181"/>
                <a:gd name="T88" fmla="*/ 134 w 143"/>
                <a:gd name="T89" fmla="*/ 41 h 181"/>
                <a:gd name="T90" fmla="*/ 134 w 143"/>
                <a:gd name="T91" fmla="*/ 41 h 181"/>
                <a:gd name="T92" fmla="*/ 138 w 143"/>
                <a:gd name="T93" fmla="*/ 48 h 181"/>
                <a:gd name="T94" fmla="*/ 142 w 143"/>
                <a:gd name="T95" fmla="*/ 59 h 181"/>
                <a:gd name="T96" fmla="*/ 140 w 143"/>
                <a:gd name="T97" fmla="*/ 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81">
                  <a:moveTo>
                    <a:pt x="140" y="66"/>
                  </a:moveTo>
                  <a:cubicBezTo>
                    <a:pt x="138" y="67"/>
                    <a:pt x="139" y="69"/>
                    <a:pt x="137" y="73"/>
                  </a:cubicBezTo>
                  <a:cubicBezTo>
                    <a:pt x="136" y="76"/>
                    <a:pt x="131" y="84"/>
                    <a:pt x="129" y="88"/>
                  </a:cubicBezTo>
                  <a:cubicBezTo>
                    <a:pt x="126" y="92"/>
                    <a:pt x="124" y="96"/>
                    <a:pt x="118" y="103"/>
                  </a:cubicBezTo>
                  <a:cubicBezTo>
                    <a:pt x="113" y="110"/>
                    <a:pt x="112" y="110"/>
                    <a:pt x="103" y="113"/>
                  </a:cubicBezTo>
                  <a:cubicBezTo>
                    <a:pt x="95" y="116"/>
                    <a:pt x="93" y="121"/>
                    <a:pt x="81" y="122"/>
                  </a:cubicBezTo>
                  <a:cubicBezTo>
                    <a:pt x="69" y="123"/>
                    <a:pt x="77" y="126"/>
                    <a:pt x="72" y="131"/>
                  </a:cubicBezTo>
                  <a:cubicBezTo>
                    <a:pt x="67" y="136"/>
                    <a:pt x="69" y="136"/>
                    <a:pt x="65" y="143"/>
                  </a:cubicBezTo>
                  <a:cubicBezTo>
                    <a:pt x="62" y="150"/>
                    <a:pt x="63" y="150"/>
                    <a:pt x="62" y="157"/>
                  </a:cubicBezTo>
                  <a:cubicBezTo>
                    <a:pt x="61" y="163"/>
                    <a:pt x="58" y="164"/>
                    <a:pt x="57" y="167"/>
                  </a:cubicBezTo>
                  <a:cubicBezTo>
                    <a:pt x="56" y="171"/>
                    <a:pt x="53" y="175"/>
                    <a:pt x="51" y="177"/>
                  </a:cubicBezTo>
                  <a:cubicBezTo>
                    <a:pt x="49" y="180"/>
                    <a:pt x="46" y="181"/>
                    <a:pt x="40" y="175"/>
                  </a:cubicBezTo>
                  <a:cubicBezTo>
                    <a:pt x="35" y="169"/>
                    <a:pt x="40" y="170"/>
                    <a:pt x="38" y="165"/>
                  </a:cubicBezTo>
                  <a:cubicBezTo>
                    <a:pt x="36" y="160"/>
                    <a:pt x="29" y="164"/>
                    <a:pt x="23" y="161"/>
                  </a:cubicBezTo>
                  <a:cubicBezTo>
                    <a:pt x="18" y="158"/>
                    <a:pt x="20" y="164"/>
                    <a:pt x="15" y="165"/>
                  </a:cubicBezTo>
                  <a:cubicBezTo>
                    <a:pt x="11" y="165"/>
                    <a:pt x="14" y="160"/>
                    <a:pt x="14" y="155"/>
                  </a:cubicBezTo>
                  <a:cubicBezTo>
                    <a:pt x="14" y="149"/>
                    <a:pt x="15" y="153"/>
                    <a:pt x="21" y="148"/>
                  </a:cubicBezTo>
                  <a:cubicBezTo>
                    <a:pt x="26" y="143"/>
                    <a:pt x="22" y="144"/>
                    <a:pt x="19" y="141"/>
                  </a:cubicBezTo>
                  <a:cubicBezTo>
                    <a:pt x="17" y="139"/>
                    <a:pt x="17" y="138"/>
                    <a:pt x="18" y="136"/>
                  </a:cubicBezTo>
                  <a:cubicBezTo>
                    <a:pt x="20" y="135"/>
                    <a:pt x="21" y="134"/>
                    <a:pt x="24" y="133"/>
                  </a:cubicBezTo>
                  <a:cubicBezTo>
                    <a:pt x="30" y="128"/>
                    <a:pt x="24" y="126"/>
                    <a:pt x="22" y="123"/>
                  </a:cubicBezTo>
                  <a:cubicBezTo>
                    <a:pt x="19" y="120"/>
                    <a:pt x="26" y="116"/>
                    <a:pt x="28" y="114"/>
                  </a:cubicBezTo>
                  <a:cubicBezTo>
                    <a:pt x="29" y="113"/>
                    <a:pt x="23" y="112"/>
                    <a:pt x="19" y="113"/>
                  </a:cubicBezTo>
                  <a:cubicBezTo>
                    <a:pt x="16" y="113"/>
                    <a:pt x="16" y="116"/>
                    <a:pt x="12" y="113"/>
                  </a:cubicBezTo>
                  <a:cubicBezTo>
                    <a:pt x="8" y="109"/>
                    <a:pt x="2" y="107"/>
                    <a:pt x="1" y="106"/>
                  </a:cubicBezTo>
                  <a:cubicBezTo>
                    <a:pt x="0" y="105"/>
                    <a:pt x="0" y="103"/>
                    <a:pt x="2" y="101"/>
                  </a:cubicBezTo>
                  <a:cubicBezTo>
                    <a:pt x="4" y="99"/>
                    <a:pt x="5" y="95"/>
                    <a:pt x="4" y="92"/>
                  </a:cubicBezTo>
                  <a:cubicBezTo>
                    <a:pt x="2" y="88"/>
                    <a:pt x="1" y="85"/>
                    <a:pt x="3" y="81"/>
                  </a:cubicBezTo>
                  <a:cubicBezTo>
                    <a:pt x="5" y="77"/>
                    <a:pt x="2" y="74"/>
                    <a:pt x="1" y="68"/>
                  </a:cubicBezTo>
                  <a:cubicBezTo>
                    <a:pt x="0" y="62"/>
                    <a:pt x="6" y="63"/>
                    <a:pt x="11" y="60"/>
                  </a:cubicBezTo>
                  <a:cubicBezTo>
                    <a:pt x="15" y="56"/>
                    <a:pt x="12" y="55"/>
                    <a:pt x="11" y="50"/>
                  </a:cubicBezTo>
                  <a:cubicBezTo>
                    <a:pt x="11" y="45"/>
                    <a:pt x="17" y="43"/>
                    <a:pt x="19" y="38"/>
                  </a:cubicBezTo>
                  <a:cubicBezTo>
                    <a:pt x="21" y="34"/>
                    <a:pt x="23" y="33"/>
                    <a:pt x="20" y="27"/>
                  </a:cubicBezTo>
                  <a:cubicBezTo>
                    <a:pt x="18" y="21"/>
                    <a:pt x="20" y="20"/>
                    <a:pt x="23" y="16"/>
                  </a:cubicBezTo>
                  <a:cubicBezTo>
                    <a:pt x="26" y="13"/>
                    <a:pt x="32" y="11"/>
                    <a:pt x="38" y="10"/>
                  </a:cubicBezTo>
                  <a:cubicBezTo>
                    <a:pt x="44" y="9"/>
                    <a:pt x="44" y="8"/>
                    <a:pt x="50" y="3"/>
                  </a:cubicBezTo>
                  <a:cubicBezTo>
                    <a:pt x="51" y="2"/>
                    <a:pt x="52" y="1"/>
                    <a:pt x="52" y="0"/>
                  </a:cubicBezTo>
                  <a:cubicBezTo>
                    <a:pt x="53" y="0"/>
                    <a:pt x="54" y="0"/>
                    <a:pt x="55" y="1"/>
                  </a:cubicBezTo>
                  <a:cubicBezTo>
                    <a:pt x="56" y="3"/>
                    <a:pt x="62" y="9"/>
                    <a:pt x="66" y="12"/>
                  </a:cubicBezTo>
                  <a:cubicBezTo>
                    <a:pt x="70" y="16"/>
                    <a:pt x="76" y="16"/>
                    <a:pt x="80" y="17"/>
                  </a:cubicBezTo>
                  <a:cubicBezTo>
                    <a:pt x="85" y="18"/>
                    <a:pt x="88" y="21"/>
                    <a:pt x="89" y="26"/>
                  </a:cubicBezTo>
                  <a:cubicBezTo>
                    <a:pt x="90" y="31"/>
                    <a:pt x="90" y="29"/>
                    <a:pt x="95" y="30"/>
                  </a:cubicBezTo>
                  <a:cubicBezTo>
                    <a:pt x="101" y="30"/>
                    <a:pt x="106" y="30"/>
                    <a:pt x="111" y="30"/>
                  </a:cubicBezTo>
                  <a:cubicBezTo>
                    <a:pt x="115" y="29"/>
                    <a:pt x="117" y="30"/>
                    <a:pt x="123" y="30"/>
                  </a:cubicBezTo>
                  <a:cubicBezTo>
                    <a:pt x="130" y="30"/>
                    <a:pt x="131" y="37"/>
                    <a:pt x="134" y="41"/>
                  </a:cubicBezTo>
                  <a:cubicBezTo>
                    <a:pt x="134" y="41"/>
                    <a:pt x="134" y="41"/>
                    <a:pt x="134" y="41"/>
                  </a:cubicBezTo>
                  <a:cubicBezTo>
                    <a:pt x="136" y="44"/>
                    <a:pt x="136" y="45"/>
                    <a:pt x="138" y="48"/>
                  </a:cubicBezTo>
                  <a:cubicBezTo>
                    <a:pt x="141" y="52"/>
                    <a:pt x="140" y="57"/>
                    <a:pt x="142" y="59"/>
                  </a:cubicBezTo>
                  <a:cubicBezTo>
                    <a:pt x="143" y="62"/>
                    <a:pt x="142" y="66"/>
                    <a:pt x="140" y="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7" name="Freeform 1029">
              <a:extLst>
                <a:ext uri="{FF2B5EF4-FFF2-40B4-BE49-F238E27FC236}">
                  <a16:creationId xmlns:a16="http://schemas.microsoft.com/office/drawing/2014/main" id="{E139BAC6-8A25-4F0D-9781-CC5BB07B3E10}"/>
                </a:ext>
              </a:extLst>
            </p:cNvPr>
            <p:cNvSpPr>
              <a:spLocks/>
            </p:cNvSpPr>
            <p:nvPr/>
          </p:nvSpPr>
          <p:spPr bwMode="auto">
            <a:xfrm>
              <a:off x="1566666" y="3726438"/>
              <a:ext cx="368770" cy="554150"/>
            </a:xfrm>
            <a:custGeom>
              <a:avLst/>
              <a:gdLst>
                <a:gd name="T0" fmla="*/ 299 w 307"/>
                <a:gd name="T1" fmla="*/ 288 h 464"/>
                <a:gd name="T2" fmla="*/ 282 w 307"/>
                <a:gd name="T3" fmla="*/ 298 h 464"/>
                <a:gd name="T4" fmla="*/ 275 w 307"/>
                <a:gd name="T5" fmla="*/ 296 h 464"/>
                <a:gd name="T6" fmla="*/ 234 w 307"/>
                <a:gd name="T7" fmla="*/ 312 h 464"/>
                <a:gd name="T8" fmla="*/ 253 w 307"/>
                <a:gd name="T9" fmla="*/ 324 h 464"/>
                <a:gd name="T10" fmla="*/ 232 w 307"/>
                <a:gd name="T11" fmla="*/ 331 h 464"/>
                <a:gd name="T12" fmla="*/ 239 w 307"/>
                <a:gd name="T13" fmla="*/ 360 h 464"/>
                <a:gd name="T14" fmla="*/ 247 w 307"/>
                <a:gd name="T15" fmla="*/ 386 h 464"/>
                <a:gd name="T16" fmla="*/ 239 w 307"/>
                <a:gd name="T17" fmla="*/ 422 h 464"/>
                <a:gd name="T18" fmla="*/ 238 w 307"/>
                <a:gd name="T19" fmla="*/ 451 h 464"/>
                <a:gd name="T20" fmla="*/ 233 w 307"/>
                <a:gd name="T21" fmla="*/ 464 h 464"/>
                <a:gd name="T22" fmla="*/ 217 w 307"/>
                <a:gd name="T23" fmla="*/ 454 h 464"/>
                <a:gd name="T24" fmla="*/ 229 w 307"/>
                <a:gd name="T25" fmla="*/ 425 h 464"/>
                <a:gd name="T26" fmla="*/ 205 w 307"/>
                <a:gd name="T27" fmla="*/ 411 h 464"/>
                <a:gd name="T28" fmla="*/ 174 w 307"/>
                <a:gd name="T29" fmla="*/ 416 h 464"/>
                <a:gd name="T30" fmla="*/ 153 w 307"/>
                <a:gd name="T31" fmla="*/ 403 h 464"/>
                <a:gd name="T32" fmla="*/ 137 w 307"/>
                <a:gd name="T33" fmla="*/ 383 h 464"/>
                <a:gd name="T34" fmla="*/ 122 w 307"/>
                <a:gd name="T35" fmla="*/ 366 h 464"/>
                <a:gd name="T36" fmla="*/ 105 w 307"/>
                <a:gd name="T37" fmla="*/ 348 h 464"/>
                <a:gd name="T38" fmla="*/ 92 w 307"/>
                <a:gd name="T39" fmla="*/ 348 h 464"/>
                <a:gd name="T40" fmla="*/ 69 w 307"/>
                <a:gd name="T41" fmla="*/ 337 h 464"/>
                <a:gd name="T42" fmla="*/ 47 w 307"/>
                <a:gd name="T43" fmla="*/ 333 h 464"/>
                <a:gd name="T44" fmla="*/ 24 w 307"/>
                <a:gd name="T45" fmla="*/ 319 h 464"/>
                <a:gd name="T46" fmla="*/ 10 w 307"/>
                <a:gd name="T47" fmla="*/ 307 h 464"/>
                <a:gd name="T48" fmla="*/ 17 w 307"/>
                <a:gd name="T49" fmla="*/ 297 h 464"/>
                <a:gd name="T50" fmla="*/ 19 w 307"/>
                <a:gd name="T51" fmla="*/ 280 h 464"/>
                <a:gd name="T52" fmla="*/ 40 w 307"/>
                <a:gd name="T53" fmla="*/ 266 h 464"/>
                <a:gd name="T54" fmla="*/ 52 w 307"/>
                <a:gd name="T55" fmla="*/ 245 h 464"/>
                <a:gd name="T56" fmla="*/ 47 w 307"/>
                <a:gd name="T57" fmla="*/ 230 h 464"/>
                <a:gd name="T58" fmla="*/ 47 w 307"/>
                <a:gd name="T59" fmla="*/ 197 h 464"/>
                <a:gd name="T60" fmla="*/ 48 w 307"/>
                <a:gd name="T61" fmla="*/ 174 h 464"/>
                <a:gd name="T62" fmla="*/ 46 w 307"/>
                <a:gd name="T63" fmla="*/ 156 h 464"/>
                <a:gd name="T64" fmla="*/ 42 w 307"/>
                <a:gd name="T65" fmla="*/ 139 h 464"/>
                <a:gd name="T66" fmla="*/ 51 w 307"/>
                <a:gd name="T67" fmla="*/ 132 h 464"/>
                <a:gd name="T68" fmla="*/ 54 w 307"/>
                <a:gd name="T69" fmla="*/ 111 h 464"/>
                <a:gd name="T70" fmla="*/ 54 w 307"/>
                <a:gd name="T71" fmla="*/ 101 h 464"/>
                <a:gd name="T72" fmla="*/ 67 w 307"/>
                <a:gd name="T73" fmla="*/ 122 h 464"/>
                <a:gd name="T74" fmla="*/ 79 w 307"/>
                <a:gd name="T75" fmla="*/ 98 h 464"/>
                <a:gd name="T76" fmla="*/ 95 w 307"/>
                <a:gd name="T77" fmla="*/ 84 h 464"/>
                <a:gd name="T78" fmla="*/ 101 w 307"/>
                <a:gd name="T79" fmla="*/ 56 h 464"/>
                <a:gd name="T80" fmla="*/ 122 w 307"/>
                <a:gd name="T81" fmla="*/ 36 h 464"/>
                <a:gd name="T82" fmla="*/ 133 w 307"/>
                <a:gd name="T83" fmla="*/ 41 h 464"/>
                <a:gd name="T84" fmla="*/ 156 w 307"/>
                <a:gd name="T85" fmla="*/ 30 h 464"/>
                <a:gd name="T86" fmla="*/ 187 w 307"/>
                <a:gd name="T87" fmla="*/ 15 h 464"/>
                <a:gd name="T88" fmla="*/ 210 w 307"/>
                <a:gd name="T89" fmla="*/ 0 h 464"/>
                <a:gd name="T90" fmla="*/ 207 w 307"/>
                <a:gd name="T91" fmla="*/ 18 h 464"/>
                <a:gd name="T92" fmla="*/ 198 w 307"/>
                <a:gd name="T93" fmla="*/ 19 h 464"/>
                <a:gd name="T94" fmla="*/ 179 w 307"/>
                <a:gd name="T95" fmla="*/ 38 h 464"/>
                <a:gd name="T96" fmla="*/ 165 w 307"/>
                <a:gd name="T97" fmla="*/ 67 h 464"/>
                <a:gd name="T98" fmla="*/ 161 w 307"/>
                <a:gd name="T99" fmla="*/ 88 h 464"/>
                <a:gd name="T100" fmla="*/ 170 w 307"/>
                <a:gd name="T101" fmla="*/ 99 h 464"/>
                <a:gd name="T102" fmla="*/ 174 w 307"/>
                <a:gd name="T103" fmla="*/ 127 h 464"/>
                <a:gd name="T104" fmla="*/ 194 w 307"/>
                <a:gd name="T105" fmla="*/ 150 h 464"/>
                <a:gd name="T106" fmla="*/ 217 w 307"/>
                <a:gd name="T107" fmla="*/ 147 h 464"/>
                <a:gd name="T108" fmla="*/ 243 w 307"/>
                <a:gd name="T109" fmla="*/ 166 h 464"/>
                <a:gd name="T110" fmla="*/ 281 w 307"/>
                <a:gd name="T111" fmla="*/ 173 h 464"/>
                <a:gd name="T112" fmla="*/ 295 w 307"/>
                <a:gd name="T113" fmla="*/ 186 h 464"/>
                <a:gd name="T114" fmla="*/ 287 w 307"/>
                <a:gd name="T115" fmla="*/ 217 h 464"/>
                <a:gd name="T116" fmla="*/ 300 w 307"/>
                <a:gd name="T117" fmla="*/ 249 h 464"/>
                <a:gd name="T118" fmla="*/ 295 w 307"/>
                <a:gd name="T119" fmla="*/ 271 h 464"/>
                <a:gd name="T120" fmla="*/ 302 w 307"/>
                <a:gd name="T121" fmla="*/ 29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464">
                  <a:moveTo>
                    <a:pt x="302" y="290"/>
                  </a:moveTo>
                  <a:cubicBezTo>
                    <a:pt x="301" y="290"/>
                    <a:pt x="300" y="290"/>
                    <a:pt x="299" y="288"/>
                  </a:cubicBezTo>
                  <a:cubicBezTo>
                    <a:pt x="297" y="285"/>
                    <a:pt x="295" y="288"/>
                    <a:pt x="292" y="289"/>
                  </a:cubicBezTo>
                  <a:cubicBezTo>
                    <a:pt x="290" y="291"/>
                    <a:pt x="286" y="297"/>
                    <a:pt x="282" y="298"/>
                  </a:cubicBezTo>
                  <a:cubicBezTo>
                    <a:pt x="279" y="299"/>
                    <a:pt x="281" y="294"/>
                    <a:pt x="279" y="291"/>
                  </a:cubicBezTo>
                  <a:cubicBezTo>
                    <a:pt x="278" y="289"/>
                    <a:pt x="276" y="293"/>
                    <a:pt x="275" y="296"/>
                  </a:cubicBezTo>
                  <a:cubicBezTo>
                    <a:pt x="275" y="300"/>
                    <a:pt x="239" y="298"/>
                    <a:pt x="236" y="299"/>
                  </a:cubicBezTo>
                  <a:cubicBezTo>
                    <a:pt x="232" y="300"/>
                    <a:pt x="234" y="310"/>
                    <a:pt x="234" y="312"/>
                  </a:cubicBezTo>
                  <a:cubicBezTo>
                    <a:pt x="234" y="315"/>
                    <a:pt x="242" y="317"/>
                    <a:pt x="247" y="318"/>
                  </a:cubicBezTo>
                  <a:cubicBezTo>
                    <a:pt x="252" y="320"/>
                    <a:pt x="251" y="319"/>
                    <a:pt x="253" y="324"/>
                  </a:cubicBezTo>
                  <a:cubicBezTo>
                    <a:pt x="254" y="329"/>
                    <a:pt x="249" y="328"/>
                    <a:pt x="242" y="326"/>
                  </a:cubicBezTo>
                  <a:cubicBezTo>
                    <a:pt x="234" y="325"/>
                    <a:pt x="234" y="328"/>
                    <a:pt x="232" y="331"/>
                  </a:cubicBezTo>
                  <a:cubicBezTo>
                    <a:pt x="230" y="333"/>
                    <a:pt x="228" y="340"/>
                    <a:pt x="227" y="347"/>
                  </a:cubicBezTo>
                  <a:cubicBezTo>
                    <a:pt x="226" y="355"/>
                    <a:pt x="236" y="356"/>
                    <a:pt x="239" y="360"/>
                  </a:cubicBezTo>
                  <a:cubicBezTo>
                    <a:pt x="242" y="364"/>
                    <a:pt x="241" y="369"/>
                    <a:pt x="245" y="373"/>
                  </a:cubicBezTo>
                  <a:cubicBezTo>
                    <a:pt x="248" y="376"/>
                    <a:pt x="248" y="380"/>
                    <a:pt x="247" y="386"/>
                  </a:cubicBezTo>
                  <a:cubicBezTo>
                    <a:pt x="246" y="392"/>
                    <a:pt x="245" y="393"/>
                    <a:pt x="243" y="400"/>
                  </a:cubicBezTo>
                  <a:cubicBezTo>
                    <a:pt x="240" y="407"/>
                    <a:pt x="240" y="418"/>
                    <a:pt x="239" y="422"/>
                  </a:cubicBezTo>
                  <a:cubicBezTo>
                    <a:pt x="238" y="426"/>
                    <a:pt x="240" y="432"/>
                    <a:pt x="239" y="437"/>
                  </a:cubicBezTo>
                  <a:cubicBezTo>
                    <a:pt x="239" y="442"/>
                    <a:pt x="238" y="447"/>
                    <a:pt x="238" y="451"/>
                  </a:cubicBezTo>
                  <a:cubicBezTo>
                    <a:pt x="237" y="455"/>
                    <a:pt x="236" y="458"/>
                    <a:pt x="235" y="461"/>
                  </a:cubicBezTo>
                  <a:cubicBezTo>
                    <a:pt x="235" y="464"/>
                    <a:pt x="234" y="464"/>
                    <a:pt x="233" y="464"/>
                  </a:cubicBezTo>
                  <a:cubicBezTo>
                    <a:pt x="232" y="463"/>
                    <a:pt x="231" y="461"/>
                    <a:pt x="231" y="461"/>
                  </a:cubicBezTo>
                  <a:cubicBezTo>
                    <a:pt x="230" y="459"/>
                    <a:pt x="224" y="454"/>
                    <a:pt x="217" y="454"/>
                  </a:cubicBezTo>
                  <a:cubicBezTo>
                    <a:pt x="210" y="453"/>
                    <a:pt x="221" y="442"/>
                    <a:pt x="222" y="438"/>
                  </a:cubicBezTo>
                  <a:cubicBezTo>
                    <a:pt x="223" y="433"/>
                    <a:pt x="227" y="431"/>
                    <a:pt x="229" y="425"/>
                  </a:cubicBezTo>
                  <a:cubicBezTo>
                    <a:pt x="230" y="420"/>
                    <a:pt x="224" y="416"/>
                    <a:pt x="220" y="415"/>
                  </a:cubicBezTo>
                  <a:cubicBezTo>
                    <a:pt x="216" y="413"/>
                    <a:pt x="209" y="410"/>
                    <a:pt x="205" y="411"/>
                  </a:cubicBezTo>
                  <a:cubicBezTo>
                    <a:pt x="202" y="413"/>
                    <a:pt x="196" y="411"/>
                    <a:pt x="191" y="408"/>
                  </a:cubicBezTo>
                  <a:cubicBezTo>
                    <a:pt x="186" y="405"/>
                    <a:pt x="181" y="416"/>
                    <a:pt x="174" y="416"/>
                  </a:cubicBezTo>
                  <a:cubicBezTo>
                    <a:pt x="166" y="417"/>
                    <a:pt x="164" y="417"/>
                    <a:pt x="158" y="415"/>
                  </a:cubicBezTo>
                  <a:cubicBezTo>
                    <a:pt x="152" y="413"/>
                    <a:pt x="153" y="409"/>
                    <a:pt x="153" y="403"/>
                  </a:cubicBezTo>
                  <a:cubicBezTo>
                    <a:pt x="153" y="397"/>
                    <a:pt x="147" y="397"/>
                    <a:pt x="147" y="395"/>
                  </a:cubicBezTo>
                  <a:cubicBezTo>
                    <a:pt x="146" y="393"/>
                    <a:pt x="143" y="388"/>
                    <a:pt x="137" y="383"/>
                  </a:cubicBezTo>
                  <a:cubicBezTo>
                    <a:pt x="131" y="378"/>
                    <a:pt x="134" y="380"/>
                    <a:pt x="128" y="375"/>
                  </a:cubicBezTo>
                  <a:cubicBezTo>
                    <a:pt x="122" y="370"/>
                    <a:pt x="123" y="369"/>
                    <a:pt x="122" y="366"/>
                  </a:cubicBezTo>
                  <a:cubicBezTo>
                    <a:pt x="121" y="363"/>
                    <a:pt x="119" y="361"/>
                    <a:pt x="116" y="357"/>
                  </a:cubicBezTo>
                  <a:cubicBezTo>
                    <a:pt x="113" y="352"/>
                    <a:pt x="108" y="350"/>
                    <a:pt x="105" y="348"/>
                  </a:cubicBezTo>
                  <a:cubicBezTo>
                    <a:pt x="102" y="346"/>
                    <a:pt x="97" y="348"/>
                    <a:pt x="92" y="348"/>
                  </a:cubicBezTo>
                  <a:cubicBezTo>
                    <a:pt x="92" y="348"/>
                    <a:pt x="92" y="348"/>
                    <a:pt x="92" y="348"/>
                  </a:cubicBezTo>
                  <a:cubicBezTo>
                    <a:pt x="89" y="344"/>
                    <a:pt x="88" y="337"/>
                    <a:pt x="81" y="337"/>
                  </a:cubicBezTo>
                  <a:cubicBezTo>
                    <a:pt x="75" y="337"/>
                    <a:pt x="73" y="336"/>
                    <a:pt x="69" y="337"/>
                  </a:cubicBezTo>
                  <a:cubicBezTo>
                    <a:pt x="64" y="337"/>
                    <a:pt x="59" y="337"/>
                    <a:pt x="53" y="337"/>
                  </a:cubicBezTo>
                  <a:cubicBezTo>
                    <a:pt x="48" y="336"/>
                    <a:pt x="48" y="338"/>
                    <a:pt x="47" y="333"/>
                  </a:cubicBezTo>
                  <a:cubicBezTo>
                    <a:pt x="46" y="328"/>
                    <a:pt x="43" y="325"/>
                    <a:pt x="38" y="324"/>
                  </a:cubicBezTo>
                  <a:cubicBezTo>
                    <a:pt x="34" y="323"/>
                    <a:pt x="28" y="323"/>
                    <a:pt x="24" y="319"/>
                  </a:cubicBezTo>
                  <a:cubicBezTo>
                    <a:pt x="20" y="316"/>
                    <a:pt x="14" y="310"/>
                    <a:pt x="13" y="308"/>
                  </a:cubicBezTo>
                  <a:cubicBezTo>
                    <a:pt x="12" y="307"/>
                    <a:pt x="11" y="307"/>
                    <a:pt x="10" y="307"/>
                  </a:cubicBezTo>
                  <a:cubicBezTo>
                    <a:pt x="10" y="306"/>
                    <a:pt x="7" y="304"/>
                    <a:pt x="4" y="300"/>
                  </a:cubicBezTo>
                  <a:cubicBezTo>
                    <a:pt x="0" y="293"/>
                    <a:pt x="14" y="297"/>
                    <a:pt x="17" y="297"/>
                  </a:cubicBezTo>
                  <a:cubicBezTo>
                    <a:pt x="19" y="296"/>
                    <a:pt x="17" y="294"/>
                    <a:pt x="16" y="291"/>
                  </a:cubicBezTo>
                  <a:cubicBezTo>
                    <a:pt x="14" y="288"/>
                    <a:pt x="14" y="284"/>
                    <a:pt x="19" y="280"/>
                  </a:cubicBezTo>
                  <a:cubicBezTo>
                    <a:pt x="23" y="277"/>
                    <a:pt x="29" y="278"/>
                    <a:pt x="34" y="276"/>
                  </a:cubicBezTo>
                  <a:cubicBezTo>
                    <a:pt x="40" y="275"/>
                    <a:pt x="39" y="271"/>
                    <a:pt x="40" y="266"/>
                  </a:cubicBezTo>
                  <a:cubicBezTo>
                    <a:pt x="41" y="262"/>
                    <a:pt x="44" y="260"/>
                    <a:pt x="45" y="256"/>
                  </a:cubicBezTo>
                  <a:cubicBezTo>
                    <a:pt x="46" y="252"/>
                    <a:pt x="49" y="248"/>
                    <a:pt x="52" y="245"/>
                  </a:cubicBezTo>
                  <a:cubicBezTo>
                    <a:pt x="54" y="242"/>
                    <a:pt x="52" y="241"/>
                    <a:pt x="51" y="240"/>
                  </a:cubicBezTo>
                  <a:cubicBezTo>
                    <a:pt x="50" y="239"/>
                    <a:pt x="49" y="234"/>
                    <a:pt x="47" y="230"/>
                  </a:cubicBezTo>
                  <a:cubicBezTo>
                    <a:pt x="45" y="226"/>
                    <a:pt x="50" y="225"/>
                    <a:pt x="51" y="213"/>
                  </a:cubicBezTo>
                  <a:cubicBezTo>
                    <a:pt x="52" y="200"/>
                    <a:pt x="49" y="201"/>
                    <a:pt x="47" y="197"/>
                  </a:cubicBezTo>
                  <a:cubicBezTo>
                    <a:pt x="45" y="192"/>
                    <a:pt x="49" y="188"/>
                    <a:pt x="52" y="185"/>
                  </a:cubicBezTo>
                  <a:cubicBezTo>
                    <a:pt x="55" y="183"/>
                    <a:pt x="50" y="180"/>
                    <a:pt x="48" y="174"/>
                  </a:cubicBezTo>
                  <a:cubicBezTo>
                    <a:pt x="46" y="168"/>
                    <a:pt x="51" y="170"/>
                    <a:pt x="52" y="166"/>
                  </a:cubicBezTo>
                  <a:cubicBezTo>
                    <a:pt x="53" y="161"/>
                    <a:pt x="49" y="164"/>
                    <a:pt x="46" y="156"/>
                  </a:cubicBezTo>
                  <a:cubicBezTo>
                    <a:pt x="43" y="149"/>
                    <a:pt x="43" y="149"/>
                    <a:pt x="39" y="146"/>
                  </a:cubicBezTo>
                  <a:cubicBezTo>
                    <a:pt x="40" y="144"/>
                    <a:pt x="41" y="141"/>
                    <a:pt x="42" y="139"/>
                  </a:cubicBezTo>
                  <a:cubicBezTo>
                    <a:pt x="44" y="136"/>
                    <a:pt x="44" y="131"/>
                    <a:pt x="46" y="132"/>
                  </a:cubicBezTo>
                  <a:cubicBezTo>
                    <a:pt x="48" y="134"/>
                    <a:pt x="49" y="136"/>
                    <a:pt x="51" y="132"/>
                  </a:cubicBezTo>
                  <a:cubicBezTo>
                    <a:pt x="53" y="128"/>
                    <a:pt x="59" y="124"/>
                    <a:pt x="57" y="120"/>
                  </a:cubicBezTo>
                  <a:cubicBezTo>
                    <a:pt x="56" y="117"/>
                    <a:pt x="55" y="114"/>
                    <a:pt x="54" y="111"/>
                  </a:cubicBezTo>
                  <a:cubicBezTo>
                    <a:pt x="53" y="108"/>
                    <a:pt x="52" y="105"/>
                    <a:pt x="52" y="104"/>
                  </a:cubicBezTo>
                  <a:cubicBezTo>
                    <a:pt x="52" y="103"/>
                    <a:pt x="53" y="102"/>
                    <a:pt x="54" y="101"/>
                  </a:cubicBezTo>
                  <a:cubicBezTo>
                    <a:pt x="55" y="103"/>
                    <a:pt x="57" y="105"/>
                    <a:pt x="60" y="107"/>
                  </a:cubicBezTo>
                  <a:cubicBezTo>
                    <a:pt x="67" y="113"/>
                    <a:pt x="63" y="110"/>
                    <a:pt x="67" y="122"/>
                  </a:cubicBezTo>
                  <a:cubicBezTo>
                    <a:pt x="71" y="134"/>
                    <a:pt x="68" y="117"/>
                    <a:pt x="68" y="108"/>
                  </a:cubicBezTo>
                  <a:cubicBezTo>
                    <a:pt x="68" y="99"/>
                    <a:pt x="73" y="104"/>
                    <a:pt x="79" y="98"/>
                  </a:cubicBezTo>
                  <a:cubicBezTo>
                    <a:pt x="85" y="92"/>
                    <a:pt x="85" y="94"/>
                    <a:pt x="88" y="89"/>
                  </a:cubicBezTo>
                  <a:cubicBezTo>
                    <a:pt x="91" y="83"/>
                    <a:pt x="92" y="85"/>
                    <a:pt x="95" y="84"/>
                  </a:cubicBezTo>
                  <a:cubicBezTo>
                    <a:pt x="99" y="82"/>
                    <a:pt x="102" y="77"/>
                    <a:pt x="101" y="68"/>
                  </a:cubicBezTo>
                  <a:cubicBezTo>
                    <a:pt x="100" y="59"/>
                    <a:pt x="101" y="61"/>
                    <a:pt x="101" y="56"/>
                  </a:cubicBezTo>
                  <a:cubicBezTo>
                    <a:pt x="101" y="51"/>
                    <a:pt x="107" y="48"/>
                    <a:pt x="109" y="42"/>
                  </a:cubicBezTo>
                  <a:cubicBezTo>
                    <a:pt x="111" y="37"/>
                    <a:pt x="117" y="36"/>
                    <a:pt x="122" y="36"/>
                  </a:cubicBezTo>
                  <a:cubicBezTo>
                    <a:pt x="127" y="35"/>
                    <a:pt x="127" y="36"/>
                    <a:pt x="130" y="43"/>
                  </a:cubicBezTo>
                  <a:cubicBezTo>
                    <a:pt x="132" y="49"/>
                    <a:pt x="131" y="46"/>
                    <a:pt x="133" y="41"/>
                  </a:cubicBezTo>
                  <a:cubicBezTo>
                    <a:pt x="136" y="36"/>
                    <a:pt x="136" y="35"/>
                    <a:pt x="138" y="32"/>
                  </a:cubicBezTo>
                  <a:cubicBezTo>
                    <a:pt x="141" y="29"/>
                    <a:pt x="151" y="31"/>
                    <a:pt x="156" y="30"/>
                  </a:cubicBezTo>
                  <a:cubicBezTo>
                    <a:pt x="161" y="29"/>
                    <a:pt x="162" y="26"/>
                    <a:pt x="169" y="23"/>
                  </a:cubicBezTo>
                  <a:cubicBezTo>
                    <a:pt x="175" y="19"/>
                    <a:pt x="181" y="19"/>
                    <a:pt x="187" y="15"/>
                  </a:cubicBezTo>
                  <a:cubicBezTo>
                    <a:pt x="193" y="10"/>
                    <a:pt x="188" y="9"/>
                    <a:pt x="192" y="5"/>
                  </a:cubicBezTo>
                  <a:cubicBezTo>
                    <a:pt x="195" y="0"/>
                    <a:pt x="204" y="0"/>
                    <a:pt x="210" y="0"/>
                  </a:cubicBezTo>
                  <a:cubicBezTo>
                    <a:pt x="216" y="0"/>
                    <a:pt x="216" y="3"/>
                    <a:pt x="215" y="11"/>
                  </a:cubicBezTo>
                  <a:cubicBezTo>
                    <a:pt x="214" y="18"/>
                    <a:pt x="212" y="15"/>
                    <a:pt x="207" y="18"/>
                  </a:cubicBezTo>
                  <a:cubicBezTo>
                    <a:pt x="204" y="19"/>
                    <a:pt x="203" y="19"/>
                    <a:pt x="202" y="20"/>
                  </a:cubicBezTo>
                  <a:cubicBezTo>
                    <a:pt x="200" y="20"/>
                    <a:pt x="199" y="20"/>
                    <a:pt x="198" y="19"/>
                  </a:cubicBezTo>
                  <a:cubicBezTo>
                    <a:pt x="195" y="19"/>
                    <a:pt x="191" y="25"/>
                    <a:pt x="185" y="30"/>
                  </a:cubicBezTo>
                  <a:cubicBezTo>
                    <a:pt x="179" y="36"/>
                    <a:pt x="180" y="38"/>
                    <a:pt x="179" y="38"/>
                  </a:cubicBezTo>
                  <a:cubicBezTo>
                    <a:pt x="178" y="39"/>
                    <a:pt x="175" y="46"/>
                    <a:pt x="170" y="50"/>
                  </a:cubicBezTo>
                  <a:cubicBezTo>
                    <a:pt x="164" y="55"/>
                    <a:pt x="165" y="64"/>
                    <a:pt x="165" y="67"/>
                  </a:cubicBezTo>
                  <a:cubicBezTo>
                    <a:pt x="165" y="70"/>
                    <a:pt x="162" y="78"/>
                    <a:pt x="155" y="83"/>
                  </a:cubicBezTo>
                  <a:cubicBezTo>
                    <a:pt x="148" y="88"/>
                    <a:pt x="160" y="88"/>
                    <a:pt x="161" y="88"/>
                  </a:cubicBezTo>
                  <a:cubicBezTo>
                    <a:pt x="161" y="88"/>
                    <a:pt x="164" y="89"/>
                    <a:pt x="167" y="91"/>
                  </a:cubicBezTo>
                  <a:cubicBezTo>
                    <a:pt x="171" y="93"/>
                    <a:pt x="170" y="95"/>
                    <a:pt x="170" y="99"/>
                  </a:cubicBezTo>
                  <a:cubicBezTo>
                    <a:pt x="171" y="104"/>
                    <a:pt x="173" y="106"/>
                    <a:pt x="176" y="112"/>
                  </a:cubicBezTo>
                  <a:cubicBezTo>
                    <a:pt x="180" y="117"/>
                    <a:pt x="175" y="123"/>
                    <a:pt x="174" y="127"/>
                  </a:cubicBezTo>
                  <a:cubicBezTo>
                    <a:pt x="172" y="132"/>
                    <a:pt x="180" y="137"/>
                    <a:pt x="182" y="142"/>
                  </a:cubicBezTo>
                  <a:cubicBezTo>
                    <a:pt x="184" y="148"/>
                    <a:pt x="190" y="150"/>
                    <a:pt x="194" y="150"/>
                  </a:cubicBezTo>
                  <a:cubicBezTo>
                    <a:pt x="198" y="151"/>
                    <a:pt x="202" y="150"/>
                    <a:pt x="207" y="150"/>
                  </a:cubicBezTo>
                  <a:cubicBezTo>
                    <a:pt x="212" y="150"/>
                    <a:pt x="214" y="148"/>
                    <a:pt x="217" y="147"/>
                  </a:cubicBezTo>
                  <a:cubicBezTo>
                    <a:pt x="220" y="146"/>
                    <a:pt x="227" y="151"/>
                    <a:pt x="232" y="152"/>
                  </a:cubicBezTo>
                  <a:cubicBezTo>
                    <a:pt x="237" y="153"/>
                    <a:pt x="241" y="160"/>
                    <a:pt x="243" y="166"/>
                  </a:cubicBezTo>
                  <a:cubicBezTo>
                    <a:pt x="245" y="173"/>
                    <a:pt x="251" y="172"/>
                    <a:pt x="258" y="172"/>
                  </a:cubicBezTo>
                  <a:cubicBezTo>
                    <a:pt x="264" y="172"/>
                    <a:pt x="277" y="173"/>
                    <a:pt x="281" y="173"/>
                  </a:cubicBezTo>
                  <a:cubicBezTo>
                    <a:pt x="285" y="173"/>
                    <a:pt x="291" y="170"/>
                    <a:pt x="297" y="173"/>
                  </a:cubicBezTo>
                  <a:cubicBezTo>
                    <a:pt x="304" y="175"/>
                    <a:pt x="296" y="176"/>
                    <a:pt x="295" y="186"/>
                  </a:cubicBezTo>
                  <a:cubicBezTo>
                    <a:pt x="293" y="195"/>
                    <a:pt x="292" y="191"/>
                    <a:pt x="289" y="197"/>
                  </a:cubicBezTo>
                  <a:cubicBezTo>
                    <a:pt x="286" y="204"/>
                    <a:pt x="288" y="211"/>
                    <a:pt x="287" y="217"/>
                  </a:cubicBezTo>
                  <a:cubicBezTo>
                    <a:pt x="286" y="224"/>
                    <a:pt x="291" y="230"/>
                    <a:pt x="291" y="236"/>
                  </a:cubicBezTo>
                  <a:cubicBezTo>
                    <a:pt x="292" y="243"/>
                    <a:pt x="293" y="244"/>
                    <a:pt x="300" y="249"/>
                  </a:cubicBezTo>
                  <a:cubicBezTo>
                    <a:pt x="307" y="255"/>
                    <a:pt x="295" y="257"/>
                    <a:pt x="289" y="262"/>
                  </a:cubicBezTo>
                  <a:cubicBezTo>
                    <a:pt x="282" y="266"/>
                    <a:pt x="292" y="269"/>
                    <a:pt x="295" y="271"/>
                  </a:cubicBezTo>
                  <a:cubicBezTo>
                    <a:pt x="298" y="273"/>
                    <a:pt x="302" y="280"/>
                    <a:pt x="303" y="285"/>
                  </a:cubicBezTo>
                  <a:cubicBezTo>
                    <a:pt x="303" y="287"/>
                    <a:pt x="302" y="289"/>
                    <a:pt x="302" y="29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8" name="Freeform 1030">
              <a:extLst>
                <a:ext uri="{FF2B5EF4-FFF2-40B4-BE49-F238E27FC236}">
                  <a16:creationId xmlns:a16="http://schemas.microsoft.com/office/drawing/2014/main" id="{E0C79581-B50F-44D1-AD29-896F383504F3}"/>
                </a:ext>
              </a:extLst>
            </p:cNvPr>
            <p:cNvSpPr>
              <a:spLocks/>
            </p:cNvSpPr>
            <p:nvPr/>
          </p:nvSpPr>
          <p:spPr bwMode="auto">
            <a:xfrm>
              <a:off x="1744074" y="3726438"/>
              <a:ext cx="408637" cy="392689"/>
            </a:xfrm>
            <a:custGeom>
              <a:avLst/>
              <a:gdLst>
                <a:gd name="T0" fmla="*/ 334 w 342"/>
                <a:gd name="T1" fmla="*/ 123 h 328"/>
                <a:gd name="T2" fmla="*/ 329 w 342"/>
                <a:gd name="T3" fmla="*/ 145 h 328"/>
                <a:gd name="T4" fmla="*/ 315 w 342"/>
                <a:gd name="T5" fmla="*/ 158 h 328"/>
                <a:gd name="T6" fmla="*/ 304 w 342"/>
                <a:gd name="T7" fmla="*/ 176 h 328"/>
                <a:gd name="T8" fmla="*/ 318 w 342"/>
                <a:gd name="T9" fmla="*/ 198 h 328"/>
                <a:gd name="T10" fmla="*/ 318 w 342"/>
                <a:gd name="T11" fmla="*/ 212 h 328"/>
                <a:gd name="T12" fmla="*/ 293 w 342"/>
                <a:gd name="T13" fmla="*/ 226 h 328"/>
                <a:gd name="T14" fmla="*/ 267 w 342"/>
                <a:gd name="T15" fmla="*/ 234 h 328"/>
                <a:gd name="T16" fmla="*/ 258 w 342"/>
                <a:gd name="T17" fmla="*/ 242 h 328"/>
                <a:gd name="T18" fmla="*/ 240 w 342"/>
                <a:gd name="T19" fmla="*/ 235 h 328"/>
                <a:gd name="T20" fmla="*/ 219 w 342"/>
                <a:gd name="T21" fmla="*/ 227 h 328"/>
                <a:gd name="T22" fmla="*/ 227 w 342"/>
                <a:gd name="T23" fmla="*/ 245 h 328"/>
                <a:gd name="T24" fmla="*/ 234 w 342"/>
                <a:gd name="T25" fmla="*/ 276 h 328"/>
                <a:gd name="T26" fmla="*/ 250 w 342"/>
                <a:gd name="T27" fmla="*/ 285 h 328"/>
                <a:gd name="T28" fmla="*/ 230 w 342"/>
                <a:gd name="T29" fmla="*/ 298 h 328"/>
                <a:gd name="T30" fmla="*/ 216 w 342"/>
                <a:gd name="T31" fmla="*/ 311 h 328"/>
                <a:gd name="T32" fmla="*/ 195 w 342"/>
                <a:gd name="T33" fmla="*/ 326 h 328"/>
                <a:gd name="T34" fmla="*/ 183 w 342"/>
                <a:gd name="T35" fmla="*/ 324 h 328"/>
                <a:gd name="T36" fmla="*/ 162 w 342"/>
                <a:gd name="T37" fmla="*/ 314 h 328"/>
                <a:gd name="T38" fmla="*/ 155 w 342"/>
                <a:gd name="T39" fmla="*/ 294 h 328"/>
                <a:gd name="T40" fmla="*/ 155 w 342"/>
                <a:gd name="T41" fmla="*/ 285 h 328"/>
                <a:gd name="T42" fmla="*/ 141 w 342"/>
                <a:gd name="T43" fmla="*/ 262 h 328"/>
                <a:gd name="T44" fmla="*/ 143 w 342"/>
                <a:gd name="T45" fmla="*/ 236 h 328"/>
                <a:gd name="T46" fmla="*/ 141 w 342"/>
                <a:gd name="T47" fmla="*/ 197 h 328"/>
                <a:gd name="T48" fmla="*/ 149 w 342"/>
                <a:gd name="T49" fmla="*/ 173 h 328"/>
                <a:gd name="T50" fmla="*/ 110 w 342"/>
                <a:gd name="T51" fmla="*/ 172 h 328"/>
                <a:gd name="T52" fmla="*/ 84 w 342"/>
                <a:gd name="T53" fmla="*/ 152 h 328"/>
                <a:gd name="T54" fmla="*/ 59 w 342"/>
                <a:gd name="T55" fmla="*/ 150 h 328"/>
                <a:gd name="T56" fmla="*/ 34 w 342"/>
                <a:gd name="T57" fmla="*/ 142 h 328"/>
                <a:gd name="T58" fmla="*/ 28 w 342"/>
                <a:gd name="T59" fmla="*/ 112 h 328"/>
                <a:gd name="T60" fmla="*/ 19 w 342"/>
                <a:gd name="T61" fmla="*/ 91 h 328"/>
                <a:gd name="T62" fmla="*/ 7 w 342"/>
                <a:gd name="T63" fmla="*/ 83 h 328"/>
                <a:gd name="T64" fmla="*/ 22 w 342"/>
                <a:gd name="T65" fmla="*/ 50 h 328"/>
                <a:gd name="T66" fmla="*/ 37 w 342"/>
                <a:gd name="T67" fmla="*/ 30 h 328"/>
                <a:gd name="T68" fmla="*/ 54 w 342"/>
                <a:gd name="T69" fmla="*/ 20 h 328"/>
                <a:gd name="T70" fmla="*/ 51 w 342"/>
                <a:gd name="T71" fmla="*/ 38 h 328"/>
                <a:gd name="T72" fmla="*/ 45 w 342"/>
                <a:gd name="T73" fmla="*/ 63 h 328"/>
                <a:gd name="T74" fmla="*/ 48 w 342"/>
                <a:gd name="T75" fmla="*/ 87 h 328"/>
                <a:gd name="T76" fmla="*/ 65 w 342"/>
                <a:gd name="T77" fmla="*/ 84 h 328"/>
                <a:gd name="T78" fmla="*/ 56 w 342"/>
                <a:gd name="T79" fmla="*/ 54 h 328"/>
                <a:gd name="T80" fmla="*/ 69 w 342"/>
                <a:gd name="T81" fmla="*/ 32 h 328"/>
                <a:gd name="T82" fmla="*/ 96 w 342"/>
                <a:gd name="T83" fmla="*/ 26 h 328"/>
                <a:gd name="T84" fmla="*/ 92 w 342"/>
                <a:gd name="T85" fmla="*/ 5 h 328"/>
                <a:gd name="T86" fmla="*/ 105 w 342"/>
                <a:gd name="T87" fmla="*/ 23 h 328"/>
                <a:gd name="T88" fmla="*/ 132 w 342"/>
                <a:gd name="T89" fmla="*/ 30 h 328"/>
                <a:gd name="T90" fmla="*/ 144 w 342"/>
                <a:gd name="T91" fmla="*/ 53 h 328"/>
                <a:gd name="T92" fmla="*/ 170 w 342"/>
                <a:gd name="T93" fmla="*/ 51 h 328"/>
                <a:gd name="T94" fmla="*/ 199 w 342"/>
                <a:gd name="T95" fmla="*/ 59 h 328"/>
                <a:gd name="T96" fmla="*/ 223 w 342"/>
                <a:gd name="T97" fmla="*/ 62 h 328"/>
                <a:gd name="T98" fmla="*/ 244 w 342"/>
                <a:gd name="T99" fmla="*/ 48 h 328"/>
                <a:gd name="T100" fmla="*/ 267 w 342"/>
                <a:gd name="T101" fmla="*/ 46 h 328"/>
                <a:gd name="T102" fmla="*/ 290 w 342"/>
                <a:gd name="T103" fmla="*/ 46 h 328"/>
                <a:gd name="T104" fmla="*/ 274 w 342"/>
                <a:gd name="T105" fmla="*/ 54 h 328"/>
                <a:gd name="T106" fmla="*/ 288 w 342"/>
                <a:gd name="T107" fmla="*/ 66 h 328"/>
                <a:gd name="T108" fmla="*/ 302 w 342"/>
                <a:gd name="T109" fmla="*/ 72 h 328"/>
                <a:gd name="T110" fmla="*/ 319 w 342"/>
                <a:gd name="T111" fmla="*/ 80 h 328"/>
                <a:gd name="T112" fmla="*/ 314 w 342"/>
                <a:gd name="T113" fmla="*/ 96 h 328"/>
                <a:gd name="T114" fmla="*/ 310 w 342"/>
                <a:gd name="T115" fmla="*/ 110 h 328"/>
                <a:gd name="T116" fmla="*/ 327 w 342"/>
                <a:gd name="T117" fmla="*/ 105 h 328"/>
                <a:gd name="T118" fmla="*/ 342 w 342"/>
                <a:gd name="T119" fmla="*/ 1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328">
                  <a:moveTo>
                    <a:pt x="342" y="113"/>
                  </a:moveTo>
                  <a:cubicBezTo>
                    <a:pt x="342" y="115"/>
                    <a:pt x="340" y="119"/>
                    <a:pt x="334" y="123"/>
                  </a:cubicBezTo>
                  <a:cubicBezTo>
                    <a:pt x="327" y="127"/>
                    <a:pt x="326" y="132"/>
                    <a:pt x="322" y="134"/>
                  </a:cubicBezTo>
                  <a:cubicBezTo>
                    <a:pt x="318" y="137"/>
                    <a:pt x="322" y="142"/>
                    <a:pt x="329" y="145"/>
                  </a:cubicBezTo>
                  <a:cubicBezTo>
                    <a:pt x="336" y="149"/>
                    <a:pt x="329" y="150"/>
                    <a:pt x="328" y="152"/>
                  </a:cubicBezTo>
                  <a:cubicBezTo>
                    <a:pt x="327" y="153"/>
                    <a:pt x="319" y="157"/>
                    <a:pt x="315" y="158"/>
                  </a:cubicBezTo>
                  <a:cubicBezTo>
                    <a:pt x="311" y="158"/>
                    <a:pt x="308" y="165"/>
                    <a:pt x="308" y="167"/>
                  </a:cubicBezTo>
                  <a:cubicBezTo>
                    <a:pt x="308" y="170"/>
                    <a:pt x="307" y="173"/>
                    <a:pt x="304" y="176"/>
                  </a:cubicBezTo>
                  <a:cubicBezTo>
                    <a:pt x="302" y="180"/>
                    <a:pt x="307" y="186"/>
                    <a:pt x="309" y="190"/>
                  </a:cubicBezTo>
                  <a:cubicBezTo>
                    <a:pt x="311" y="194"/>
                    <a:pt x="314" y="195"/>
                    <a:pt x="318" y="198"/>
                  </a:cubicBezTo>
                  <a:cubicBezTo>
                    <a:pt x="319" y="199"/>
                    <a:pt x="320" y="200"/>
                    <a:pt x="320" y="201"/>
                  </a:cubicBezTo>
                  <a:cubicBezTo>
                    <a:pt x="321" y="204"/>
                    <a:pt x="319" y="209"/>
                    <a:pt x="318" y="212"/>
                  </a:cubicBezTo>
                  <a:cubicBezTo>
                    <a:pt x="318" y="215"/>
                    <a:pt x="314" y="217"/>
                    <a:pt x="307" y="219"/>
                  </a:cubicBezTo>
                  <a:cubicBezTo>
                    <a:pt x="299" y="221"/>
                    <a:pt x="300" y="224"/>
                    <a:pt x="293" y="226"/>
                  </a:cubicBezTo>
                  <a:cubicBezTo>
                    <a:pt x="286" y="229"/>
                    <a:pt x="284" y="231"/>
                    <a:pt x="278" y="231"/>
                  </a:cubicBezTo>
                  <a:cubicBezTo>
                    <a:pt x="271" y="231"/>
                    <a:pt x="270" y="232"/>
                    <a:pt x="267" y="234"/>
                  </a:cubicBezTo>
                  <a:cubicBezTo>
                    <a:pt x="265" y="236"/>
                    <a:pt x="270" y="246"/>
                    <a:pt x="265" y="246"/>
                  </a:cubicBezTo>
                  <a:cubicBezTo>
                    <a:pt x="260" y="247"/>
                    <a:pt x="260" y="246"/>
                    <a:pt x="258" y="242"/>
                  </a:cubicBezTo>
                  <a:cubicBezTo>
                    <a:pt x="255" y="238"/>
                    <a:pt x="256" y="238"/>
                    <a:pt x="251" y="237"/>
                  </a:cubicBezTo>
                  <a:cubicBezTo>
                    <a:pt x="246" y="237"/>
                    <a:pt x="243" y="236"/>
                    <a:pt x="240" y="235"/>
                  </a:cubicBezTo>
                  <a:cubicBezTo>
                    <a:pt x="237" y="234"/>
                    <a:pt x="237" y="233"/>
                    <a:pt x="233" y="232"/>
                  </a:cubicBezTo>
                  <a:cubicBezTo>
                    <a:pt x="228" y="231"/>
                    <a:pt x="222" y="228"/>
                    <a:pt x="219" y="227"/>
                  </a:cubicBezTo>
                  <a:cubicBezTo>
                    <a:pt x="216" y="225"/>
                    <a:pt x="217" y="230"/>
                    <a:pt x="219" y="234"/>
                  </a:cubicBezTo>
                  <a:cubicBezTo>
                    <a:pt x="221" y="238"/>
                    <a:pt x="224" y="240"/>
                    <a:pt x="227" y="245"/>
                  </a:cubicBezTo>
                  <a:cubicBezTo>
                    <a:pt x="230" y="250"/>
                    <a:pt x="229" y="252"/>
                    <a:pt x="228" y="259"/>
                  </a:cubicBezTo>
                  <a:cubicBezTo>
                    <a:pt x="228" y="266"/>
                    <a:pt x="234" y="274"/>
                    <a:pt x="234" y="276"/>
                  </a:cubicBezTo>
                  <a:cubicBezTo>
                    <a:pt x="234" y="278"/>
                    <a:pt x="244" y="279"/>
                    <a:pt x="249" y="279"/>
                  </a:cubicBezTo>
                  <a:cubicBezTo>
                    <a:pt x="253" y="279"/>
                    <a:pt x="250" y="283"/>
                    <a:pt x="250" y="285"/>
                  </a:cubicBezTo>
                  <a:cubicBezTo>
                    <a:pt x="250" y="288"/>
                    <a:pt x="247" y="290"/>
                    <a:pt x="239" y="290"/>
                  </a:cubicBezTo>
                  <a:cubicBezTo>
                    <a:pt x="232" y="291"/>
                    <a:pt x="230" y="295"/>
                    <a:pt x="230" y="298"/>
                  </a:cubicBezTo>
                  <a:cubicBezTo>
                    <a:pt x="230" y="301"/>
                    <a:pt x="228" y="303"/>
                    <a:pt x="225" y="307"/>
                  </a:cubicBezTo>
                  <a:cubicBezTo>
                    <a:pt x="222" y="311"/>
                    <a:pt x="222" y="308"/>
                    <a:pt x="216" y="311"/>
                  </a:cubicBezTo>
                  <a:cubicBezTo>
                    <a:pt x="209" y="313"/>
                    <a:pt x="209" y="316"/>
                    <a:pt x="204" y="320"/>
                  </a:cubicBezTo>
                  <a:cubicBezTo>
                    <a:pt x="199" y="323"/>
                    <a:pt x="197" y="327"/>
                    <a:pt x="195" y="326"/>
                  </a:cubicBezTo>
                  <a:cubicBezTo>
                    <a:pt x="193" y="326"/>
                    <a:pt x="194" y="322"/>
                    <a:pt x="193" y="319"/>
                  </a:cubicBezTo>
                  <a:cubicBezTo>
                    <a:pt x="193" y="315"/>
                    <a:pt x="187" y="321"/>
                    <a:pt x="183" y="324"/>
                  </a:cubicBezTo>
                  <a:cubicBezTo>
                    <a:pt x="178" y="328"/>
                    <a:pt x="181" y="325"/>
                    <a:pt x="174" y="324"/>
                  </a:cubicBezTo>
                  <a:cubicBezTo>
                    <a:pt x="166" y="323"/>
                    <a:pt x="168" y="320"/>
                    <a:pt x="162" y="314"/>
                  </a:cubicBezTo>
                  <a:cubicBezTo>
                    <a:pt x="156" y="309"/>
                    <a:pt x="158" y="309"/>
                    <a:pt x="157" y="303"/>
                  </a:cubicBezTo>
                  <a:cubicBezTo>
                    <a:pt x="157" y="296"/>
                    <a:pt x="158" y="299"/>
                    <a:pt x="155" y="294"/>
                  </a:cubicBezTo>
                  <a:cubicBezTo>
                    <a:pt x="153" y="292"/>
                    <a:pt x="153" y="290"/>
                    <a:pt x="154" y="290"/>
                  </a:cubicBezTo>
                  <a:cubicBezTo>
                    <a:pt x="154" y="289"/>
                    <a:pt x="155" y="287"/>
                    <a:pt x="155" y="285"/>
                  </a:cubicBezTo>
                  <a:cubicBezTo>
                    <a:pt x="154" y="280"/>
                    <a:pt x="150" y="273"/>
                    <a:pt x="147" y="271"/>
                  </a:cubicBezTo>
                  <a:cubicBezTo>
                    <a:pt x="144" y="269"/>
                    <a:pt x="134" y="266"/>
                    <a:pt x="141" y="262"/>
                  </a:cubicBezTo>
                  <a:cubicBezTo>
                    <a:pt x="147" y="257"/>
                    <a:pt x="159" y="255"/>
                    <a:pt x="152" y="249"/>
                  </a:cubicBezTo>
                  <a:cubicBezTo>
                    <a:pt x="145" y="244"/>
                    <a:pt x="144" y="243"/>
                    <a:pt x="143" y="236"/>
                  </a:cubicBezTo>
                  <a:cubicBezTo>
                    <a:pt x="143" y="230"/>
                    <a:pt x="138" y="224"/>
                    <a:pt x="139" y="217"/>
                  </a:cubicBezTo>
                  <a:cubicBezTo>
                    <a:pt x="140" y="211"/>
                    <a:pt x="138" y="204"/>
                    <a:pt x="141" y="197"/>
                  </a:cubicBezTo>
                  <a:cubicBezTo>
                    <a:pt x="144" y="191"/>
                    <a:pt x="145" y="195"/>
                    <a:pt x="147" y="186"/>
                  </a:cubicBezTo>
                  <a:cubicBezTo>
                    <a:pt x="148" y="176"/>
                    <a:pt x="156" y="175"/>
                    <a:pt x="149" y="173"/>
                  </a:cubicBezTo>
                  <a:cubicBezTo>
                    <a:pt x="143" y="170"/>
                    <a:pt x="137" y="173"/>
                    <a:pt x="133" y="173"/>
                  </a:cubicBezTo>
                  <a:cubicBezTo>
                    <a:pt x="129" y="173"/>
                    <a:pt x="116" y="172"/>
                    <a:pt x="110" y="172"/>
                  </a:cubicBezTo>
                  <a:cubicBezTo>
                    <a:pt x="103" y="172"/>
                    <a:pt x="97" y="173"/>
                    <a:pt x="95" y="166"/>
                  </a:cubicBezTo>
                  <a:cubicBezTo>
                    <a:pt x="93" y="160"/>
                    <a:pt x="89" y="153"/>
                    <a:pt x="84" y="152"/>
                  </a:cubicBezTo>
                  <a:cubicBezTo>
                    <a:pt x="79" y="151"/>
                    <a:pt x="72" y="146"/>
                    <a:pt x="69" y="147"/>
                  </a:cubicBezTo>
                  <a:cubicBezTo>
                    <a:pt x="66" y="148"/>
                    <a:pt x="64" y="150"/>
                    <a:pt x="59" y="150"/>
                  </a:cubicBezTo>
                  <a:cubicBezTo>
                    <a:pt x="54" y="150"/>
                    <a:pt x="50" y="151"/>
                    <a:pt x="46" y="150"/>
                  </a:cubicBezTo>
                  <a:cubicBezTo>
                    <a:pt x="42" y="150"/>
                    <a:pt x="36" y="148"/>
                    <a:pt x="34" y="142"/>
                  </a:cubicBezTo>
                  <a:cubicBezTo>
                    <a:pt x="32" y="137"/>
                    <a:pt x="24" y="132"/>
                    <a:pt x="26" y="127"/>
                  </a:cubicBezTo>
                  <a:cubicBezTo>
                    <a:pt x="27" y="123"/>
                    <a:pt x="32" y="117"/>
                    <a:pt x="28" y="112"/>
                  </a:cubicBezTo>
                  <a:cubicBezTo>
                    <a:pt x="25" y="106"/>
                    <a:pt x="23" y="104"/>
                    <a:pt x="22" y="99"/>
                  </a:cubicBezTo>
                  <a:cubicBezTo>
                    <a:pt x="22" y="95"/>
                    <a:pt x="23" y="93"/>
                    <a:pt x="19" y="91"/>
                  </a:cubicBezTo>
                  <a:cubicBezTo>
                    <a:pt x="16" y="89"/>
                    <a:pt x="13" y="88"/>
                    <a:pt x="13" y="88"/>
                  </a:cubicBezTo>
                  <a:cubicBezTo>
                    <a:pt x="12" y="88"/>
                    <a:pt x="0" y="88"/>
                    <a:pt x="7" y="83"/>
                  </a:cubicBezTo>
                  <a:cubicBezTo>
                    <a:pt x="14" y="78"/>
                    <a:pt x="17" y="70"/>
                    <a:pt x="17" y="67"/>
                  </a:cubicBezTo>
                  <a:cubicBezTo>
                    <a:pt x="17" y="64"/>
                    <a:pt x="16" y="55"/>
                    <a:pt x="22" y="50"/>
                  </a:cubicBezTo>
                  <a:cubicBezTo>
                    <a:pt x="27" y="46"/>
                    <a:pt x="30" y="39"/>
                    <a:pt x="31" y="38"/>
                  </a:cubicBezTo>
                  <a:cubicBezTo>
                    <a:pt x="32" y="38"/>
                    <a:pt x="31" y="36"/>
                    <a:pt x="37" y="30"/>
                  </a:cubicBezTo>
                  <a:cubicBezTo>
                    <a:pt x="43" y="25"/>
                    <a:pt x="47" y="19"/>
                    <a:pt x="50" y="19"/>
                  </a:cubicBezTo>
                  <a:cubicBezTo>
                    <a:pt x="51" y="20"/>
                    <a:pt x="52" y="20"/>
                    <a:pt x="54" y="20"/>
                  </a:cubicBezTo>
                  <a:cubicBezTo>
                    <a:pt x="52" y="20"/>
                    <a:pt x="50" y="21"/>
                    <a:pt x="47" y="23"/>
                  </a:cubicBezTo>
                  <a:cubicBezTo>
                    <a:pt x="42" y="27"/>
                    <a:pt x="48" y="30"/>
                    <a:pt x="51" y="38"/>
                  </a:cubicBezTo>
                  <a:cubicBezTo>
                    <a:pt x="54" y="45"/>
                    <a:pt x="51" y="45"/>
                    <a:pt x="52" y="49"/>
                  </a:cubicBezTo>
                  <a:cubicBezTo>
                    <a:pt x="52" y="53"/>
                    <a:pt x="51" y="58"/>
                    <a:pt x="45" y="63"/>
                  </a:cubicBezTo>
                  <a:cubicBezTo>
                    <a:pt x="39" y="69"/>
                    <a:pt x="40" y="68"/>
                    <a:pt x="43" y="77"/>
                  </a:cubicBezTo>
                  <a:cubicBezTo>
                    <a:pt x="46" y="85"/>
                    <a:pt x="47" y="82"/>
                    <a:pt x="48" y="87"/>
                  </a:cubicBezTo>
                  <a:cubicBezTo>
                    <a:pt x="49" y="93"/>
                    <a:pt x="50" y="93"/>
                    <a:pt x="55" y="94"/>
                  </a:cubicBezTo>
                  <a:cubicBezTo>
                    <a:pt x="60" y="96"/>
                    <a:pt x="62" y="91"/>
                    <a:pt x="65" y="84"/>
                  </a:cubicBezTo>
                  <a:cubicBezTo>
                    <a:pt x="68" y="76"/>
                    <a:pt x="67" y="78"/>
                    <a:pt x="63" y="67"/>
                  </a:cubicBezTo>
                  <a:cubicBezTo>
                    <a:pt x="59" y="56"/>
                    <a:pt x="57" y="60"/>
                    <a:pt x="56" y="54"/>
                  </a:cubicBezTo>
                  <a:cubicBezTo>
                    <a:pt x="54" y="48"/>
                    <a:pt x="57" y="46"/>
                    <a:pt x="60" y="41"/>
                  </a:cubicBezTo>
                  <a:cubicBezTo>
                    <a:pt x="62" y="36"/>
                    <a:pt x="67" y="34"/>
                    <a:pt x="69" y="32"/>
                  </a:cubicBezTo>
                  <a:cubicBezTo>
                    <a:pt x="71" y="31"/>
                    <a:pt x="80" y="31"/>
                    <a:pt x="87" y="29"/>
                  </a:cubicBezTo>
                  <a:cubicBezTo>
                    <a:pt x="95" y="26"/>
                    <a:pt x="92" y="27"/>
                    <a:pt x="96" y="26"/>
                  </a:cubicBezTo>
                  <a:cubicBezTo>
                    <a:pt x="100" y="26"/>
                    <a:pt x="92" y="20"/>
                    <a:pt x="90" y="19"/>
                  </a:cubicBezTo>
                  <a:cubicBezTo>
                    <a:pt x="87" y="18"/>
                    <a:pt x="88" y="10"/>
                    <a:pt x="92" y="5"/>
                  </a:cubicBezTo>
                  <a:cubicBezTo>
                    <a:pt x="96" y="0"/>
                    <a:pt x="101" y="11"/>
                    <a:pt x="99" y="17"/>
                  </a:cubicBezTo>
                  <a:cubicBezTo>
                    <a:pt x="98" y="22"/>
                    <a:pt x="100" y="21"/>
                    <a:pt x="105" y="23"/>
                  </a:cubicBezTo>
                  <a:cubicBezTo>
                    <a:pt x="109" y="26"/>
                    <a:pt x="109" y="25"/>
                    <a:pt x="117" y="25"/>
                  </a:cubicBezTo>
                  <a:cubicBezTo>
                    <a:pt x="125" y="25"/>
                    <a:pt x="126" y="27"/>
                    <a:pt x="132" y="30"/>
                  </a:cubicBezTo>
                  <a:cubicBezTo>
                    <a:pt x="137" y="33"/>
                    <a:pt x="132" y="43"/>
                    <a:pt x="136" y="50"/>
                  </a:cubicBezTo>
                  <a:cubicBezTo>
                    <a:pt x="139" y="58"/>
                    <a:pt x="138" y="53"/>
                    <a:pt x="144" y="53"/>
                  </a:cubicBezTo>
                  <a:cubicBezTo>
                    <a:pt x="149" y="53"/>
                    <a:pt x="150" y="53"/>
                    <a:pt x="155" y="52"/>
                  </a:cubicBezTo>
                  <a:cubicBezTo>
                    <a:pt x="161" y="52"/>
                    <a:pt x="164" y="52"/>
                    <a:pt x="170" y="51"/>
                  </a:cubicBezTo>
                  <a:cubicBezTo>
                    <a:pt x="176" y="49"/>
                    <a:pt x="180" y="51"/>
                    <a:pt x="186" y="51"/>
                  </a:cubicBezTo>
                  <a:cubicBezTo>
                    <a:pt x="192" y="51"/>
                    <a:pt x="194" y="57"/>
                    <a:pt x="199" y="59"/>
                  </a:cubicBezTo>
                  <a:cubicBezTo>
                    <a:pt x="205" y="61"/>
                    <a:pt x="205" y="61"/>
                    <a:pt x="215" y="67"/>
                  </a:cubicBezTo>
                  <a:cubicBezTo>
                    <a:pt x="224" y="73"/>
                    <a:pt x="220" y="64"/>
                    <a:pt x="223" y="62"/>
                  </a:cubicBezTo>
                  <a:cubicBezTo>
                    <a:pt x="226" y="59"/>
                    <a:pt x="231" y="57"/>
                    <a:pt x="235" y="51"/>
                  </a:cubicBezTo>
                  <a:cubicBezTo>
                    <a:pt x="239" y="46"/>
                    <a:pt x="242" y="48"/>
                    <a:pt x="244" y="48"/>
                  </a:cubicBezTo>
                  <a:cubicBezTo>
                    <a:pt x="245" y="47"/>
                    <a:pt x="247" y="48"/>
                    <a:pt x="250" y="47"/>
                  </a:cubicBezTo>
                  <a:cubicBezTo>
                    <a:pt x="252" y="47"/>
                    <a:pt x="259" y="47"/>
                    <a:pt x="267" y="46"/>
                  </a:cubicBezTo>
                  <a:cubicBezTo>
                    <a:pt x="275" y="46"/>
                    <a:pt x="271" y="46"/>
                    <a:pt x="275" y="46"/>
                  </a:cubicBezTo>
                  <a:cubicBezTo>
                    <a:pt x="280" y="46"/>
                    <a:pt x="282" y="46"/>
                    <a:pt x="290" y="46"/>
                  </a:cubicBezTo>
                  <a:cubicBezTo>
                    <a:pt x="297" y="46"/>
                    <a:pt x="289" y="49"/>
                    <a:pt x="283" y="50"/>
                  </a:cubicBezTo>
                  <a:cubicBezTo>
                    <a:pt x="278" y="51"/>
                    <a:pt x="276" y="50"/>
                    <a:pt x="274" y="54"/>
                  </a:cubicBezTo>
                  <a:cubicBezTo>
                    <a:pt x="273" y="58"/>
                    <a:pt x="276" y="60"/>
                    <a:pt x="281" y="67"/>
                  </a:cubicBezTo>
                  <a:cubicBezTo>
                    <a:pt x="287" y="75"/>
                    <a:pt x="286" y="67"/>
                    <a:pt x="288" y="66"/>
                  </a:cubicBezTo>
                  <a:cubicBezTo>
                    <a:pt x="291" y="66"/>
                    <a:pt x="293" y="73"/>
                    <a:pt x="295" y="72"/>
                  </a:cubicBezTo>
                  <a:cubicBezTo>
                    <a:pt x="297" y="71"/>
                    <a:pt x="300" y="72"/>
                    <a:pt x="302" y="72"/>
                  </a:cubicBezTo>
                  <a:cubicBezTo>
                    <a:pt x="304" y="71"/>
                    <a:pt x="309" y="76"/>
                    <a:pt x="312" y="75"/>
                  </a:cubicBezTo>
                  <a:cubicBezTo>
                    <a:pt x="314" y="74"/>
                    <a:pt x="318" y="80"/>
                    <a:pt x="319" y="80"/>
                  </a:cubicBezTo>
                  <a:cubicBezTo>
                    <a:pt x="320" y="80"/>
                    <a:pt x="320" y="84"/>
                    <a:pt x="318" y="88"/>
                  </a:cubicBezTo>
                  <a:cubicBezTo>
                    <a:pt x="317" y="91"/>
                    <a:pt x="319" y="92"/>
                    <a:pt x="314" y="96"/>
                  </a:cubicBezTo>
                  <a:cubicBezTo>
                    <a:pt x="310" y="100"/>
                    <a:pt x="313" y="102"/>
                    <a:pt x="310" y="104"/>
                  </a:cubicBezTo>
                  <a:cubicBezTo>
                    <a:pt x="306" y="107"/>
                    <a:pt x="304" y="109"/>
                    <a:pt x="310" y="110"/>
                  </a:cubicBezTo>
                  <a:cubicBezTo>
                    <a:pt x="315" y="110"/>
                    <a:pt x="312" y="108"/>
                    <a:pt x="321" y="105"/>
                  </a:cubicBezTo>
                  <a:cubicBezTo>
                    <a:pt x="330" y="103"/>
                    <a:pt x="326" y="106"/>
                    <a:pt x="327" y="105"/>
                  </a:cubicBezTo>
                  <a:cubicBezTo>
                    <a:pt x="329" y="104"/>
                    <a:pt x="335" y="106"/>
                    <a:pt x="336" y="106"/>
                  </a:cubicBezTo>
                  <a:cubicBezTo>
                    <a:pt x="338" y="106"/>
                    <a:pt x="339" y="107"/>
                    <a:pt x="342" y="108"/>
                  </a:cubicBezTo>
                  <a:cubicBezTo>
                    <a:pt x="342" y="110"/>
                    <a:pt x="342" y="112"/>
                    <a:pt x="342" y="1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9" name="Freeform 1031">
              <a:extLst>
                <a:ext uri="{FF2B5EF4-FFF2-40B4-BE49-F238E27FC236}">
                  <a16:creationId xmlns:a16="http://schemas.microsoft.com/office/drawing/2014/main" id="{8E6ABBE5-8223-46DD-855A-98912CBAB315}"/>
                </a:ext>
              </a:extLst>
            </p:cNvPr>
            <p:cNvSpPr>
              <a:spLocks/>
            </p:cNvSpPr>
            <p:nvPr/>
          </p:nvSpPr>
          <p:spPr bwMode="auto">
            <a:xfrm>
              <a:off x="2104870" y="3856005"/>
              <a:ext cx="143521" cy="245182"/>
            </a:xfrm>
            <a:custGeom>
              <a:avLst/>
              <a:gdLst>
                <a:gd name="T0" fmla="*/ 120 w 120"/>
                <a:gd name="T1" fmla="*/ 187 h 206"/>
                <a:gd name="T2" fmla="*/ 114 w 120"/>
                <a:gd name="T3" fmla="*/ 187 h 206"/>
                <a:gd name="T4" fmla="*/ 104 w 120"/>
                <a:gd name="T5" fmla="*/ 184 h 206"/>
                <a:gd name="T6" fmla="*/ 90 w 120"/>
                <a:gd name="T7" fmla="*/ 189 h 206"/>
                <a:gd name="T8" fmla="*/ 78 w 120"/>
                <a:gd name="T9" fmla="*/ 194 h 206"/>
                <a:gd name="T10" fmla="*/ 72 w 120"/>
                <a:gd name="T11" fmla="*/ 198 h 206"/>
                <a:gd name="T12" fmla="*/ 63 w 120"/>
                <a:gd name="T13" fmla="*/ 204 h 206"/>
                <a:gd name="T14" fmla="*/ 51 w 120"/>
                <a:gd name="T15" fmla="*/ 199 h 206"/>
                <a:gd name="T16" fmla="*/ 40 w 120"/>
                <a:gd name="T17" fmla="*/ 191 h 206"/>
                <a:gd name="T18" fmla="*/ 39 w 120"/>
                <a:gd name="T19" fmla="*/ 181 h 206"/>
                <a:gd name="T20" fmla="*/ 33 w 120"/>
                <a:gd name="T21" fmla="*/ 170 h 206"/>
                <a:gd name="T22" fmla="*/ 32 w 120"/>
                <a:gd name="T23" fmla="*/ 156 h 206"/>
                <a:gd name="T24" fmla="*/ 36 w 120"/>
                <a:gd name="T25" fmla="*/ 145 h 206"/>
                <a:gd name="T26" fmla="*/ 39 w 120"/>
                <a:gd name="T27" fmla="*/ 135 h 206"/>
                <a:gd name="T28" fmla="*/ 43 w 120"/>
                <a:gd name="T29" fmla="*/ 126 h 206"/>
                <a:gd name="T30" fmla="*/ 40 w 120"/>
                <a:gd name="T31" fmla="*/ 117 h 206"/>
                <a:gd name="T32" fmla="*/ 33 w 120"/>
                <a:gd name="T33" fmla="*/ 112 h 206"/>
                <a:gd name="T34" fmla="*/ 32 w 120"/>
                <a:gd name="T35" fmla="*/ 102 h 206"/>
                <a:gd name="T36" fmla="*/ 32 w 120"/>
                <a:gd name="T37" fmla="*/ 93 h 206"/>
                <a:gd name="T38" fmla="*/ 27 w 120"/>
                <a:gd name="T39" fmla="*/ 93 h 206"/>
                <a:gd name="T40" fmla="*/ 18 w 120"/>
                <a:gd name="T41" fmla="*/ 93 h 206"/>
                <a:gd name="T42" fmla="*/ 16 w 120"/>
                <a:gd name="T43" fmla="*/ 90 h 206"/>
                <a:gd name="T44" fmla="*/ 7 w 120"/>
                <a:gd name="T45" fmla="*/ 82 h 206"/>
                <a:gd name="T46" fmla="*/ 2 w 120"/>
                <a:gd name="T47" fmla="*/ 68 h 206"/>
                <a:gd name="T48" fmla="*/ 6 w 120"/>
                <a:gd name="T49" fmla="*/ 59 h 206"/>
                <a:gd name="T50" fmla="*/ 13 w 120"/>
                <a:gd name="T51" fmla="*/ 50 h 206"/>
                <a:gd name="T52" fmla="*/ 26 w 120"/>
                <a:gd name="T53" fmla="*/ 44 h 206"/>
                <a:gd name="T54" fmla="*/ 27 w 120"/>
                <a:gd name="T55" fmla="*/ 37 h 206"/>
                <a:gd name="T56" fmla="*/ 20 w 120"/>
                <a:gd name="T57" fmla="*/ 26 h 206"/>
                <a:gd name="T58" fmla="*/ 32 w 120"/>
                <a:gd name="T59" fmla="*/ 15 h 206"/>
                <a:gd name="T60" fmla="*/ 40 w 120"/>
                <a:gd name="T61" fmla="*/ 5 h 206"/>
                <a:gd name="T62" fmla="*/ 40 w 120"/>
                <a:gd name="T63" fmla="*/ 0 h 206"/>
                <a:gd name="T64" fmla="*/ 43 w 120"/>
                <a:gd name="T65" fmla="*/ 1 h 206"/>
                <a:gd name="T66" fmla="*/ 51 w 120"/>
                <a:gd name="T67" fmla="*/ 7 h 206"/>
                <a:gd name="T68" fmla="*/ 59 w 120"/>
                <a:gd name="T69" fmla="*/ 13 h 206"/>
                <a:gd name="T70" fmla="*/ 70 w 120"/>
                <a:gd name="T71" fmla="*/ 24 h 206"/>
                <a:gd name="T72" fmla="*/ 74 w 120"/>
                <a:gd name="T73" fmla="*/ 36 h 206"/>
                <a:gd name="T74" fmla="*/ 72 w 120"/>
                <a:gd name="T75" fmla="*/ 48 h 206"/>
                <a:gd name="T76" fmla="*/ 82 w 120"/>
                <a:gd name="T77" fmla="*/ 48 h 206"/>
                <a:gd name="T78" fmla="*/ 91 w 120"/>
                <a:gd name="T79" fmla="*/ 54 h 206"/>
                <a:gd name="T80" fmla="*/ 101 w 120"/>
                <a:gd name="T81" fmla="*/ 63 h 206"/>
                <a:gd name="T82" fmla="*/ 107 w 120"/>
                <a:gd name="T83" fmla="*/ 71 h 206"/>
                <a:gd name="T84" fmla="*/ 105 w 120"/>
                <a:gd name="T85" fmla="*/ 78 h 206"/>
                <a:gd name="T86" fmla="*/ 102 w 120"/>
                <a:gd name="T87" fmla="*/ 89 h 206"/>
                <a:gd name="T88" fmla="*/ 99 w 120"/>
                <a:gd name="T89" fmla="*/ 97 h 206"/>
                <a:gd name="T90" fmla="*/ 86 w 120"/>
                <a:gd name="T91" fmla="*/ 103 h 206"/>
                <a:gd name="T92" fmla="*/ 85 w 120"/>
                <a:gd name="T93" fmla="*/ 114 h 206"/>
                <a:gd name="T94" fmla="*/ 82 w 120"/>
                <a:gd name="T95" fmla="*/ 129 h 206"/>
                <a:gd name="T96" fmla="*/ 89 w 120"/>
                <a:gd name="T97" fmla="*/ 138 h 206"/>
                <a:gd name="T98" fmla="*/ 97 w 120"/>
                <a:gd name="T99" fmla="*/ 145 h 206"/>
                <a:gd name="T100" fmla="*/ 101 w 120"/>
                <a:gd name="T101" fmla="*/ 153 h 206"/>
                <a:gd name="T102" fmla="*/ 105 w 120"/>
                <a:gd name="T103" fmla="*/ 162 h 206"/>
                <a:gd name="T104" fmla="*/ 107 w 120"/>
                <a:gd name="T105" fmla="*/ 171 h 206"/>
                <a:gd name="T106" fmla="*/ 114 w 120"/>
                <a:gd name="T107" fmla="*/ 179 h 206"/>
                <a:gd name="T108" fmla="*/ 120 w 120"/>
                <a:gd name="T109" fmla="*/ 184 h 206"/>
                <a:gd name="T110" fmla="*/ 120 w 120"/>
                <a:gd name="T111"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06">
                  <a:moveTo>
                    <a:pt x="120" y="187"/>
                  </a:moveTo>
                  <a:cubicBezTo>
                    <a:pt x="117" y="187"/>
                    <a:pt x="115" y="187"/>
                    <a:pt x="114" y="187"/>
                  </a:cubicBezTo>
                  <a:cubicBezTo>
                    <a:pt x="114" y="186"/>
                    <a:pt x="108" y="185"/>
                    <a:pt x="104" y="184"/>
                  </a:cubicBezTo>
                  <a:cubicBezTo>
                    <a:pt x="99" y="182"/>
                    <a:pt x="96" y="187"/>
                    <a:pt x="90" y="189"/>
                  </a:cubicBezTo>
                  <a:cubicBezTo>
                    <a:pt x="84" y="190"/>
                    <a:pt x="82" y="192"/>
                    <a:pt x="78" y="194"/>
                  </a:cubicBezTo>
                  <a:cubicBezTo>
                    <a:pt x="75" y="195"/>
                    <a:pt x="74" y="196"/>
                    <a:pt x="72" y="198"/>
                  </a:cubicBezTo>
                  <a:cubicBezTo>
                    <a:pt x="69" y="200"/>
                    <a:pt x="66" y="203"/>
                    <a:pt x="63" y="204"/>
                  </a:cubicBezTo>
                  <a:cubicBezTo>
                    <a:pt x="60" y="206"/>
                    <a:pt x="55" y="204"/>
                    <a:pt x="51" y="199"/>
                  </a:cubicBezTo>
                  <a:cubicBezTo>
                    <a:pt x="46" y="194"/>
                    <a:pt x="44" y="194"/>
                    <a:pt x="40" y="191"/>
                  </a:cubicBezTo>
                  <a:cubicBezTo>
                    <a:pt x="36" y="188"/>
                    <a:pt x="41" y="186"/>
                    <a:pt x="39" y="181"/>
                  </a:cubicBezTo>
                  <a:cubicBezTo>
                    <a:pt x="38" y="175"/>
                    <a:pt x="37" y="174"/>
                    <a:pt x="33" y="170"/>
                  </a:cubicBezTo>
                  <a:cubicBezTo>
                    <a:pt x="29" y="166"/>
                    <a:pt x="32" y="163"/>
                    <a:pt x="32" y="156"/>
                  </a:cubicBezTo>
                  <a:cubicBezTo>
                    <a:pt x="32" y="149"/>
                    <a:pt x="35" y="152"/>
                    <a:pt x="36" y="145"/>
                  </a:cubicBezTo>
                  <a:cubicBezTo>
                    <a:pt x="37" y="138"/>
                    <a:pt x="36" y="140"/>
                    <a:pt x="39" y="135"/>
                  </a:cubicBezTo>
                  <a:cubicBezTo>
                    <a:pt x="42" y="130"/>
                    <a:pt x="43" y="132"/>
                    <a:pt x="43" y="126"/>
                  </a:cubicBezTo>
                  <a:cubicBezTo>
                    <a:pt x="44" y="121"/>
                    <a:pt x="41" y="121"/>
                    <a:pt x="40" y="117"/>
                  </a:cubicBezTo>
                  <a:cubicBezTo>
                    <a:pt x="40" y="113"/>
                    <a:pt x="37" y="113"/>
                    <a:pt x="33" y="112"/>
                  </a:cubicBezTo>
                  <a:cubicBezTo>
                    <a:pt x="29" y="111"/>
                    <a:pt x="26" y="109"/>
                    <a:pt x="32" y="102"/>
                  </a:cubicBezTo>
                  <a:cubicBezTo>
                    <a:pt x="37" y="95"/>
                    <a:pt x="33" y="96"/>
                    <a:pt x="32" y="93"/>
                  </a:cubicBezTo>
                  <a:cubicBezTo>
                    <a:pt x="31" y="90"/>
                    <a:pt x="28" y="93"/>
                    <a:pt x="27" y="93"/>
                  </a:cubicBezTo>
                  <a:cubicBezTo>
                    <a:pt x="26" y="93"/>
                    <a:pt x="21" y="93"/>
                    <a:pt x="18" y="93"/>
                  </a:cubicBezTo>
                  <a:cubicBezTo>
                    <a:pt x="18" y="92"/>
                    <a:pt x="17" y="91"/>
                    <a:pt x="16" y="90"/>
                  </a:cubicBezTo>
                  <a:cubicBezTo>
                    <a:pt x="12" y="87"/>
                    <a:pt x="9" y="86"/>
                    <a:pt x="7" y="82"/>
                  </a:cubicBezTo>
                  <a:cubicBezTo>
                    <a:pt x="5" y="78"/>
                    <a:pt x="0" y="72"/>
                    <a:pt x="2" y="68"/>
                  </a:cubicBezTo>
                  <a:cubicBezTo>
                    <a:pt x="5" y="65"/>
                    <a:pt x="6" y="62"/>
                    <a:pt x="6" y="59"/>
                  </a:cubicBezTo>
                  <a:cubicBezTo>
                    <a:pt x="6" y="57"/>
                    <a:pt x="9" y="50"/>
                    <a:pt x="13" y="50"/>
                  </a:cubicBezTo>
                  <a:cubicBezTo>
                    <a:pt x="17" y="49"/>
                    <a:pt x="25" y="45"/>
                    <a:pt x="26" y="44"/>
                  </a:cubicBezTo>
                  <a:cubicBezTo>
                    <a:pt x="27" y="42"/>
                    <a:pt x="34" y="41"/>
                    <a:pt x="27" y="37"/>
                  </a:cubicBezTo>
                  <a:cubicBezTo>
                    <a:pt x="20" y="34"/>
                    <a:pt x="16" y="29"/>
                    <a:pt x="20" y="26"/>
                  </a:cubicBezTo>
                  <a:cubicBezTo>
                    <a:pt x="24" y="24"/>
                    <a:pt x="25" y="19"/>
                    <a:pt x="32" y="15"/>
                  </a:cubicBezTo>
                  <a:cubicBezTo>
                    <a:pt x="38" y="11"/>
                    <a:pt x="40" y="7"/>
                    <a:pt x="40" y="5"/>
                  </a:cubicBezTo>
                  <a:cubicBezTo>
                    <a:pt x="40" y="4"/>
                    <a:pt x="40" y="2"/>
                    <a:pt x="40" y="0"/>
                  </a:cubicBezTo>
                  <a:cubicBezTo>
                    <a:pt x="41" y="0"/>
                    <a:pt x="42" y="1"/>
                    <a:pt x="43" y="1"/>
                  </a:cubicBezTo>
                  <a:cubicBezTo>
                    <a:pt x="48" y="1"/>
                    <a:pt x="48" y="6"/>
                    <a:pt x="51" y="7"/>
                  </a:cubicBezTo>
                  <a:cubicBezTo>
                    <a:pt x="53" y="8"/>
                    <a:pt x="53" y="9"/>
                    <a:pt x="59" y="13"/>
                  </a:cubicBezTo>
                  <a:cubicBezTo>
                    <a:pt x="65" y="17"/>
                    <a:pt x="67" y="23"/>
                    <a:pt x="70" y="24"/>
                  </a:cubicBezTo>
                  <a:cubicBezTo>
                    <a:pt x="72" y="25"/>
                    <a:pt x="72" y="31"/>
                    <a:pt x="74" y="36"/>
                  </a:cubicBezTo>
                  <a:cubicBezTo>
                    <a:pt x="76" y="41"/>
                    <a:pt x="74" y="41"/>
                    <a:pt x="72" y="48"/>
                  </a:cubicBezTo>
                  <a:cubicBezTo>
                    <a:pt x="70" y="56"/>
                    <a:pt x="78" y="48"/>
                    <a:pt x="82" y="48"/>
                  </a:cubicBezTo>
                  <a:cubicBezTo>
                    <a:pt x="86" y="48"/>
                    <a:pt x="87" y="54"/>
                    <a:pt x="91" y="54"/>
                  </a:cubicBezTo>
                  <a:cubicBezTo>
                    <a:pt x="95" y="54"/>
                    <a:pt x="94" y="57"/>
                    <a:pt x="101" y="63"/>
                  </a:cubicBezTo>
                  <a:cubicBezTo>
                    <a:pt x="108" y="67"/>
                    <a:pt x="106" y="67"/>
                    <a:pt x="107" y="71"/>
                  </a:cubicBezTo>
                  <a:cubicBezTo>
                    <a:pt x="106" y="73"/>
                    <a:pt x="105" y="74"/>
                    <a:pt x="105" y="78"/>
                  </a:cubicBezTo>
                  <a:cubicBezTo>
                    <a:pt x="105" y="83"/>
                    <a:pt x="102" y="85"/>
                    <a:pt x="102" y="89"/>
                  </a:cubicBezTo>
                  <a:cubicBezTo>
                    <a:pt x="102" y="93"/>
                    <a:pt x="106" y="95"/>
                    <a:pt x="99" y="97"/>
                  </a:cubicBezTo>
                  <a:cubicBezTo>
                    <a:pt x="92" y="100"/>
                    <a:pt x="87" y="98"/>
                    <a:pt x="86" y="103"/>
                  </a:cubicBezTo>
                  <a:cubicBezTo>
                    <a:pt x="85" y="107"/>
                    <a:pt x="89" y="106"/>
                    <a:pt x="85" y="114"/>
                  </a:cubicBezTo>
                  <a:cubicBezTo>
                    <a:pt x="81" y="121"/>
                    <a:pt x="80" y="123"/>
                    <a:pt x="82" y="129"/>
                  </a:cubicBezTo>
                  <a:cubicBezTo>
                    <a:pt x="84" y="134"/>
                    <a:pt x="84" y="134"/>
                    <a:pt x="89" y="138"/>
                  </a:cubicBezTo>
                  <a:cubicBezTo>
                    <a:pt x="94" y="142"/>
                    <a:pt x="93" y="144"/>
                    <a:pt x="97" y="145"/>
                  </a:cubicBezTo>
                  <a:cubicBezTo>
                    <a:pt x="102" y="146"/>
                    <a:pt x="101" y="143"/>
                    <a:pt x="101" y="153"/>
                  </a:cubicBezTo>
                  <a:cubicBezTo>
                    <a:pt x="102" y="163"/>
                    <a:pt x="105" y="158"/>
                    <a:pt x="105" y="162"/>
                  </a:cubicBezTo>
                  <a:cubicBezTo>
                    <a:pt x="105" y="166"/>
                    <a:pt x="106" y="169"/>
                    <a:pt x="107" y="171"/>
                  </a:cubicBezTo>
                  <a:cubicBezTo>
                    <a:pt x="109" y="173"/>
                    <a:pt x="111" y="177"/>
                    <a:pt x="114" y="179"/>
                  </a:cubicBezTo>
                  <a:cubicBezTo>
                    <a:pt x="117" y="182"/>
                    <a:pt x="120" y="183"/>
                    <a:pt x="120" y="184"/>
                  </a:cubicBezTo>
                  <a:cubicBezTo>
                    <a:pt x="120" y="184"/>
                    <a:pt x="120" y="186"/>
                    <a:pt x="120" y="18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0" name="Freeform 1032">
              <a:extLst>
                <a:ext uri="{FF2B5EF4-FFF2-40B4-BE49-F238E27FC236}">
                  <a16:creationId xmlns:a16="http://schemas.microsoft.com/office/drawing/2014/main" id="{49E73734-DAF5-44CE-9D4B-1AB5A0000DC1}"/>
                </a:ext>
              </a:extLst>
            </p:cNvPr>
            <p:cNvSpPr>
              <a:spLocks/>
            </p:cNvSpPr>
            <p:nvPr/>
          </p:nvSpPr>
          <p:spPr bwMode="auto">
            <a:xfrm>
              <a:off x="2306199" y="3945706"/>
              <a:ext cx="87707" cy="127574"/>
            </a:xfrm>
            <a:custGeom>
              <a:avLst/>
              <a:gdLst>
                <a:gd name="T0" fmla="*/ 74 w 74"/>
                <a:gd name="T1" fmla="*/ 46 h 107"/>
                <a:gd name="T2" fmla="*/ 74 w 74"/>
                <a:gd name="T3" fmla="*/ 49 h 107"/>
                <a:gd name="T4" fmla="*/ 65 w 74"/>
                <a:gd name="T5" fmla="*/ 61 h 107"/>
                <a:gd name="T6" fmla="*/ 56 w 74"/>
                <a:gd name="T7" fmla="*/ 82 h 107"/>
                <a:gd name="T8" fmla="*/ 45 w 74"/>
                <a:gd name="T9" fmla="*/ 101 h 107"/>
                <a:gd name="T10" fmla="*/ 30 w 74"/>
                <a:gd name="T11" fmla="*/ 100 h 107"/>
                <a:gd name="T12" fmla="*/ 13 w 74"/>
                <a:gd name="T13" fmla="*/ 104 h 107"/>
                <a:gd name="T14" fmla="*/ 1 w 74"/>
                <a:gd name="T15" fmla="*/ 100 h 107"/>
                <a:gd name="T16" fmla="*/ 0 w 74"/>
                <a:gd name="T17" fmla="*/ 100 h 107"/>
                <a:gd name="T18" fmla="*/ 3 w 74"/>
                <a:gd name="T19" fmla="*/ 96 h 107"/>
                <a:gd name="T20" fmla="*/ 10 w 74"/>
                <a:gd name="T21" fmla="*/ 86 h 107"/>
                <a:gd name="T22" fmla="*/ 12 w 74"/>
                <a:gd name="T23" fmla="*/ 71 h 107"/>
                <a:gd name="T24" fmla="*/ 15 w 74"/>
                <a:gd name="T25" fmla="*/ 61 h 107"/>
                <a:gd name="T26" fmla="*/ 9 w 74"/>
                <a:gd name="T27" fmla="*/ 50 h 107"/>
                <a:gd name="T28" fmla="*/ 4 w 74"/>
                <a:gd name="T29" fmla="*/ 34 h 107"/>
                <a:gd name="T30" fmla="*/ 7 w 74"/>
                <a:gd name="T31" fmla="*/ 20 h 107"/>
                <a:gd name="T32" fmla="*/ 14 w 74"/>
                <a:gd name="T33" fmla="*/ 11 h 107"/>
                <a:gd name="T34" fmla="*/ 16 w 74"/>
                <a:gd name="T35" fmla="*/ 0 h 107"/>
                <a:gd name="T36" fmla="*/ 19 w 74"/>
                <a:gd name="T37" fmla="*/ 3 h 107"/>
                <a:gd name="T38" fmla="*/ 26 w 74"/>
                <a:gd name="T39" fmla="*/ 5 h 107"/>
                <a:gd name="T40" fmla="*/ 34 w 74"/>
                <a:gd name="T41" fmla="*/ 7 h 107"/>
                <a:gd name="T42" fmla="*/ 40 w 74"/>
                <a:gd name="T43" fmla="*/ 10 h 107"/>
                <a:gd name="T44" fmla="*/ 47 w 74"/>
                <a:gd name="T45" fmla="*/ 12 h 107"/>
                <a:gd name="T46" fmla="*/ 50 w 74"/>
                <a:gd name="T47" fmla="*/ 17 h 107"/>
                <a:gd name="T48" fmla="*/ 53 w 74"/>
                <a:gd name="T49" fmla="*/ 21 h 107"/>
                <a:gd name="T50" fmla="*/ 55 w 74"/>
                <a:gd name="T51" fmla="*/ 26 h 107"/>
                <a:gd name="T52" fmla="*/ 64 w 74"/>
                <a:gd name="T53" fmla="*/ 28 h 107"/>
                <a:gd name="T54" fmla="*/ 68 w 74"/>
                <a:gd name="T55" fmla="*/ 32 h 107"/>
                <a:gd name="T56" fmla="*/ 68 w 74"/>
                <a:gd name="T57" fmla="*/ 32 h 107"/>
                <a:gd name="T58" fmla="*/ 68 w 74"/>
                <a:gd name="T59" fmla="*/ 32 h 107"/>
                <a:gd name="T60" fmla="*/ 72 w 74"/>
                <a:gd name="T61" fmla="*/ 40 h 107"/>
                <a:gd name="T62" fmla="*/ 74 w 74"/>
                <a:gd name="T6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07">
                  <a:moveTo>
                    <a:pt x="74" y="46"/>
                  </a:moveTo>
                  <a:cubicBezTo>
                    <a:pt x="74" y="49"/>
                    <a:pt x="74" y="49"/>
                    <a:pt x="74" y="49"/>
                  </a:cubicBezTo>
                  <a:cubicBezTo>
                    <a:pt x="74" y="49"/>
                    <a:pt x="67" y="57"/>
                    <a:pt x="65" y="61"/>
                  </a:cubicBezTo>
                  <a:cubicBezTo>
                    <a:pt x="63" y="65"/>
                    <a:pt x="58" y="76"/>
                    <a:pt x="56" y="82"/>
                  </a:cubicBezTo>
                  <a:cubicBezTo>
                    <a:pt x="54" y="89"/>
                    <a:pt x="49" y="98"/>
                    <a:pt x="45" y="101"/>
                  </a:cubicBezTo>
                  <a:cubicBezTo>
                    <a:pt x="40" y="104"/>
                    <a:pt x="34" y="101"/>
                    <a:pt x="30" y="100"/>
                  </a:cubicBezTo>
                  <a:cubicBezTo>
                    <a:pt x="25" y="98"/>
                    <a:pt x="18" y="102"/>
                    <a:pt x="13" y="104"/>
                  </a:cubicBezTo>
                  <a:cubicBezTo>
                    <a:pt x="9" y="107"/>
                    <a:pt x="6" y="104"/>
                    <a:pt x="1" y="100"/>
                  </a:cubicBezTo>
                  <a:cubicBezTo>
                    <a:pt x="0" y="100"/>
                    <a:pt x="0" y="100"/>
                    <a:pt x="0" y="100"/>
                  </a:cubicBezTo>
                  <a:cubicBezTo>
                    <a:pt x="0" y="99"/>
                    <a:pt x="1" y="97"/>
                    <a:pt x="3" y="96"/>
                  </a:cubicBezTo>
                  <a:cubicBezTo>
                    <a:pt x="5" y="93"/>
                    <a:pt x="10" y="90"/>
                    <a:pt x="10" y="86"/>
                  </a:cubicBezTo>
                  <a:cubicBezTo>
                    <a:pt x="10" y="82"/>
                    <a:pt x="10" y="75"/>
                    <a:pt x="12" y="71"/>
                  </a:cubicBezTo>
                  <a:cubicBezTo>
                    <a:pt x="13" y="68"/>
                    <a:pt x="20" y="65"/>
                    <a:pt x="15" y="61"/>
                  </a:cubicBezTo>
                  <a:cubicBezTo>
                    <a:pt x="11" y="57"/>
                    <a:pt x="10" y="52"/>
                    <a:pt x="9" y="50"/>
                  </a:cubicBezTo>
                  <a:cubicBezTo>
                    <a:pt x="8" y="48"/>
                    <a:pt x="3" y="39"/>
                    <a:pt x="4" y="34"/>
                  </a:cubicBezTo>
                  <a:cubicBezTo>
                    <a:pt x="5" y="30"/>
                    <a:pt x="3" y="23"/>
                    <a:pt x="7" y="20"/>
                  </a:cubicBezTo>
                  <a:cubicBezTo>
                    <a:pt x="12" y="17"/>
                    <a:pt x="14" y="12"/>
                    <a:pt x="14" y="11"/>
                  </a:cubicBezTo>
                  <a:cubicBezTo>
                    <a:pt x="14" y="11"/>
                    <a:pt x="16" y="4"/>
                    <a:pt x="16" y="0"/>
                  </a:cubicBezTo>
                  <a:cubicBezTo>
                    <a:pt x="18" y="1"/>
                    <a:pt x="17" y="3"/>
                    <a:pt x="19" y="3"/>
                  </a:cubicBezTo>
                  <a:cubicBezTo>
                    <a:pt x="22" y="3"/>
                    <a:pt x="23" y="6"/>
                    <a:pt x="26" y="5"/>
                  </a:cubicBezTo>
                  <a:cubicBezTo>
                    <a:pt x="30" y="3"/>
                    <a:pt x="30" y="8"/>
                    <a:pt x="34" y="7"/>
                  </a:cubicBezTo>
                  <a:cubicBezTo>
                    <a:pt x="37" y="6"/>
                    <a:pt x="35" y="10"/>
                    <a:pt x="40" y="10"/>
                  </a:cubicBezTo>
                  <a:cubicBezTo>
                    <a:pt x="45" y="10"/>
                    <a:pt x="43" y="12"/>
                    <a:pt x="47" y="12"/>
                  </a:cubicBezTo>
                  <a:cubicBezTo>
                    <a:pt x="50" y="12"/>
                    <a:pt x="46" y="16"/>
                    <a:pt x="50" y="17"/>
                  </a:cubicBezTo>
                  <a:cubicBezTo>
                    <a:pt x="53" y="17"/>
                    <a:pt x="52" y="20"/>
                    <a:pt x="53" y="21"/>
                  </a:cubicBezTo>
                  <a:cubicBezTo>
                    <a:pt x="54" y="22"/>
                    <a:pt x="54" y="26"/>
                    <a:pt x="55" y="26"/>
                  </a:cubicBezTo>
                  <a:cubicBezTo>
                    <a:pt x="55" y="26"/>
                    <a:pt x="57" y="30"/>
                    <a:pt x="64" y="28"/>
                  </a:cubicBezTo>
                  <a:cubicBezTo>
                    <a:pt x="70" y="27"/>
                    <a:pt x="68" y="31"/>
                    <a:pt x="68" y="32"/>
                  </a:cubicBezTo>
                  <a:cubicBezTo>
                    <a:pt x="68" y="32"/>
                    <a:pt x="68" y="32"/>
                    <a:pt x="68" y="32"/>
                  </a:cubicBezTo>
                  <a:cubicBezTo>
                    <a:pt x="68" y="32"/>
                    <a:pt x="68" y="32"/>
                    <a:pt x="68" y="32"/>
                  </a:cubicBezTo>
                  <a:cubicBezTo>
                    <a:pt x="69" y="33"/>
                    <a:pt x="72" y="36"/>
                    <a:pt x="72" y="40"/>
                  </a:cubicBezTo>
                  <a:cubicBezTo>
                    <a:pt x="73" y="42"/>
                    <a:pt x="74" y="44"/>
                    <a:pt x="74" y="4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1" name="Freeform 1033">
              <a:extLst>
                <a:ext uri="{FF2B5EF4-FFF2-40B4-BE49-F238E27FC236}">
                  <a16:creationId xmlns:a16="http://schemas.microsoft.com/office/drawing/2014/main" id="{EC7CCD52-C77A-4381-B38A-4EC6AA6F1F26}"/>
                </a:ext>
              </a:extLst>
            </p:cNvPr>
            <p:cNvSpPr>
              <a:spLocks/>
            </p:cNvSpPr>
            <p:nvPr/>
          </p:nvSpPr>
          <p:spPr bwMode="auto">
            <a:xfrm>
              <a:off x="2200551" y="3937733"/>
              <a:ext cx="129568" cy="143521"/>
            </a:xfrm>
            <a:custGeom>
              <a:avLst/>
              <a:gdLst>
                <a:gd name="T0" fmla="*/ 99 w 107"/>
                <a:gd name="T1" fmla="*/ 77 h 119"/>
                <a:gd name="T2" fmla="*/ 97 w 107"/>
                <a:gd name="T3" fmla="*/ 92 h 119"/>
                <a:gd name="T4" fmla="*/ 90 w 107"/>
                <a:gd name="T5" fmla="*/ 102 h 119"/>
                <a:gd name="T6" fmla="*/ 87 w 107"/>
                <a:gd name="T7" fmla="*/ 106 h 119"/>
                <a:gd name="T8" fmla="*/ 77 w 107"/>
                <a:gd name="T9" fmla="*/ 100 h 119"/>
                <a:gd name="T10" fmla="*/ 62 w 107"/>
                <a:gd name="T11" fmla="*/ 102 h 119"/>
                <a:gd name="T12" fmla="*/ 49 w 107"/>
                <a:gd name="T13" fmla="*/ 104 h 119"/>
                <a:gd name="T14" fmla="*/ 55 w 107"/>
                <a:gd name="T15" fmla="*/ 114 h 119"/>
                <a:gd name="T16" fmla="*/ 47 w 107"/>
                <a:gd name="T17" fmla="*/ 118 h 119"/>
                <a:gd name="T18" fmla="*/ 40 w 107"/>
                <a:gd name="T19" fmla="*/ 118 h 119"/>
                <a:gd name="T20" fmla="*/ 40 w 107"/>
                <a:gd name="T21" fmla="*/ 115 h 119"/>
                <a:gd name="T22" fmla="*/ 34 w 107"/>
                <a:gd name="T23" fmla="*/ 110 h 119"/>
                <a:gd name="T24" fmla="*/ 27 w 107"/>
                <a:gd name="T25" fmla="*/ 102 h 119"/>
                <a:gd name="T26" fmla="*/ 25 w 107"/>
                <a:gd name="T27" fmla="*/ 93 h 119"/>
                <a:gd name="T28" fmla="*/ 21 w 107"/>
                <a:gd name="T29" fmla="*/ 84 h 119"/>
                <a:gd name="T30" fmla="*/ 17 w 107"/>
                <a:gd name="T31" fmla="*/ 76 h 119"/>
                <a:gd name="T32" fmla="*/ 9 w 107"/>
                <a:gd name="T33" fmla="*/ 69 h 119"/>
                <a:gd name="T34" fmla="*/ 2 w 107"/>
                <a:gd name="T35" fmla="*/ 60 h 119"/>
                <a:gd name="T36" fmla="*/ 5 w 107"/>
                <a:gd name="T37" fmla="*/ 45 h 119"/>
                <a:gd name="T38" fmla="*/ 6 w 107"/>
                <a:gd name="T39" fmla="*/ 34 h 119"/>
                <a:gd name="T40" fmla="*/ 19 w 107"/>
                <a:gd name="T41" fmla="*/ 28 h 119"/>
                <a:gd name="T42" fmla="*/ 22 w 107"/>
                <a:gd name="T43" fmla="*/ 20 h 119"/>
                <a:gd name="T44" fmla="*/ 25 w 107"/>
                <a:gd name="T45" fmla="*/ 9 h 119"/>
                <a:gd name="T46" fmla="*/ 27 w 107"/>
                <a:gd name="T47" fmla="*/ 2 h 119"/>
                <a:gd name="T48" fmla="*/ 27 w 107"/>
                <a:gd name="T49" fmla="*/ 4 h 119"/>
                <a:gd name="T50" fmla="*/ 37 w 107"/>
                <a:gd name="T51" fmla="*/ 1 h 119"/>
                <a:gd name="T52" fmla="*/ 47 w 107"/>
                <a:gd name="T53" fmla="*/ 4 h 119"/>
                <a:gd name="T54" fmla="*/ 55 w 107"/>
                <a:gd name="T55" fmla="*/ 7 h 119"/>
                <a:gd name="T56" fmla="*/ 58 w 107"/>
                <a:gd name="T57" fmla="*/ 4 h 119"/>
                <a:gd name="T58" fmla="*/ 72 w 107"/>
                <a:gd name="T59" fmla="*/ 4 h 119"/>
                <a:gd name="T60" fmla="*/ 76 w 107"/>
                <a:gd name="T61" fmla="*/ 2 h 119"/>
                <a:gd name="T62" fmla="*/ 87 w 107"/>
                <a:gd name="T63" fmla="*/ 2 h 119"/>
                <a:gd name="T64" fmla="*/ 95 w 107"/>
                <a:gd name="T65" fmla="*/ 2 h 119"/>
                <a:gd name="T66" fmla="*/ 101 w 107"/>
                <a:gd name="T67" fmla="*/ 6 h 119"/>
                <a:gd name="T68" fmla="*/ 103 w 107"/>
                <a:gd name="T69" fmla="*/ 6 h 119"/>
                <a:gd name="T70" fmla="*/ 101 w 107"/>
                <a:gd name="T71" fmla="*/ 17 h 119"/>
                <a:gd name="T72" fmla="*/ 94 w 107"/>
                <a:gd name="T73" fmla="*/ 26 h 119"/>
                <a:gd name="T74" fmla="*/ 91 w 107"/>
                <a:gd name="T75" fmla="*/ 40 h 119"/>
                <a:gd name="T76" fmla="*/ 96 w 107"/>
                <a:gd name="T77" fmla="*/ 56 h 119"/>
                <a:gd name="T78" fmla="*/ 102 w 107"/>
                <a:gd name="T79" fmla="*/ 67 h 119"/>
                <a:gd name="T80" fmla="*/ 99 w 107"/>
                <a:gd name="T81" fmla="*/ 7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19">
                  <a:moveTo>
                    <a:pt x="99" y="77"/>
                  </a:moveTo>
                  <a:cubicBezTo>
                    <a:pt x="97" y="81"/>
                    <a:pt x="97" y="88"/>
                    <a:pt x="97" y="92"/>
                  </a:cubicBezTo>
                  <a:cubicBezTo>
                    <a:pt x="97" y="96"/>
                    <a:pt x="92" y="99"/>
                    <a:pt x="90" y="102"/>
                  </a:cubicBezTo>
                  <a:cubicBezTo>
                    <a:pt x="88" y="103"/>
                    <a:pt x="87" y="105"/>
                    <a:pt x="87" y="106"/>
                  </a:cubicBezTo>
                  <a:cubicBezTo>
                    <a:pt x="82" y="102"/>
                    <a:pt x="81" y="102"/>
                    <a:pt x="77" y="100"/>
                  </a:cubicBezTo>
                  <a:cubicBezTo>
                    <a:pt x="73" y="97"/>
                    <a:pt x="65" y="102"/>
                    <a:pt x="62" y="102"/>
                  </a:cubicBezTo>
                  <a:cubicBezTo>
                    <a:pt x="59" y="102"/>
                    <a:pt x="56" y="102"/>
                    <a:pt x="49" y="104"/>
                  </a:cubicBezTo>
                  <a:cubicBezTo>
                    <a:pt x="42" y="106"/>
                    <a:pt x="54" y="110"/>
                    <a:pt x="55" y="114"/>
                  </a:cubicBezTo>
                  <a:cubicBezTo>
                    <a:pt x="56" y="118"/>
                    <a:pt x="51" y="119"/>
                    <a:pt x="47" y="118"/>
                  </a:cubicBezTo>
                  <a:cubicBezTo>
                    <a:pt x="46" y="117"/>
                    <a:pt x="43" y="117"/>
                    <a:pt x="40" y="118"/>
                  </a:cubicBezTo>
                  <a:cubicBezTo>
                    <a:pt x="40" y="117"/>
                    <a:pt x="40" y="115"/>
                    <a:pt x="40" y="115"/>
                  </a:cubicBezTo>
                  <a:cubicBezTo>
                    <a:pt x="40" y="114"/>
                    <a:pt x="37" y="113"/>
                    <a:pt x="34" y="110"/>
                  </a:cubicBezTo>
                  <a:cubicBezTo>
                    <a:pt x="31" y="108"/>
                    <a:pt x="29" y="104"/>
                    <a:pt x="27" y="102"/>
                  </a:cubicBezTo>
                  <a:cubicBezTo>
                    <a:pt x="26" y="100"/>
                    <a:pt x="25" y="97"/>
                    <a:pt x="25" y="93"/>
                  </a:cubicBezTo>
                  <a:cubicBezTo>
                    <a:pt x="25" y="89"/>
                    <a:pt x="22" y="94"/>
                    <a:pt x="21" y="84"/>
                  </a:cubicBezTo>
                  <a:cubicBezTo>
                    <a:pt x="21" y="74"/>
                    <a:pt x="22" y="77"/>
                    <a:pt x="17" y="76"/>
                  </a:cubicBezTo>
                  <a:cubicBezTo>
                    <a:pt x="13" y="75"/>
                    <a:pt x="14" y="73"/>
                    <a:pt x="9" y="69"/>
                  </a:cubicBezTo>
                  <a:cubicBezTo>
                    <a:pt x="4" y="65"/>
                    <a:pt x="4" y="65"/>
                    <a:pt x="2" y="60"/>
                  </a:cubicBezTo>
                  <a:cubicBezTo>
                    <a:pt x="0" y="54"/>
                    <a:pt x="1" y="52"/>
                    <a:pt x="5" y="45"/>
                  </a:cubicBezTo>
                  <a:cubicBezTo>
                    <a:pt x="9" y="37"/>
                    <a:pt x="5" y="38"/>
                    <a:pt x="6" y="34"/>
                  </a:cubicBezTo>
                  <a:cubicBezTo>
                    <a:pt x="7" y="29"/>
                    <a:pt x="12" y="31"/>
                    <a:pt x="19" y="28"/>
                  </a:cubicBezTo>
                  <a:cubicBezTo>
                    <a:pt x="26" y="26"/>
                    <a:pt x="22" y="24"/>
                    <a:pt x="22" y="20"/>
                  </a:cubicBezTo>
                  <a:cubicBezTo>
                    <a:pt x="22" y="16"/>
                    <a:pt x="25" y="14"/>
                    <a:pt x="25" y="9"/>
                  </a:cubicBezTo>
                  <a:cubicBezTo>
                    <a:pt x="25" y="5"/>
                    <a:pt x="26" y="4"/>
                    <a:pt x="27" y="2"/>
                  </a:cubicBezTo>
                  <a:cubicBezTo>
                    <a:pt x="27" y="2"/>
                    <a:pt x="27" y="3"/>
                    <a:pt x="27" y="4"/>
                  </a:cubicBezTo>
                  <a:cubicBezTo>
                    <a:pt x="29" y="9"/>
                    <a:pt x="36" y="2"/>
                    <a:pt x="37" y="1"/>
                  </a:cubicBezTo>
                  <a:cubicBezTo>
                    <a:pt x="38" y="0"/>
                    <a:pt x="42" y="4"/>
                    <a:pt x="47" y="4"/>
                  </a:cubicBezTo>
                  <a:cubicBezTo>
                    <a:pt x="51" y="4"/>
                    <a:pt x="51" y="5"/>
                    <a:pt x="55" y="7"/>
                  </a:cubicBezTo>
                  <a:cubicBezTo>
                    <a:pt x="60" y="9"/>
                    <a:pt x="57" y="5"/>
                    <a:pt x="58" y="4"/>
                  </a:cubicBezTo>
                  <a:cubicBezTo>
                    <a:pt x="59" y="2"/>
                    <a:pt x="66" y="3"/>
                    <a:pt x="72" y="4"/>
                  </a:cubicBezTo>
                  <a:cubicBezTo>
                    <a:pt x="77" y="6"/>
                    <a:pt x="76" y="3"/>
                    <a:pt x="76" y="2"/>
                  </a:cubicBezTo>
                  <a:cubicBezTo>
                    <a:pt x="76" y="1"/>
                    <a:pt x="82" y="3"/>
                    <a:pt x="87" y="2"/>
                  </a:cubicBezTo>
                  <a:cubicBezTo>
                    <a:pt x="91" y="1"/>
                    <a:pt x="91" y="3"/>
                    <a:pt x="95" y="2"/>
                  </a:cubicBezTo>
                  <a:cubicBezTo>
                    <a:pt x="99" y="1"/>
                    <a:pt x="97" y="6"/>
                    <a:pt x="101" y="6"/>
                  </a:cubicBezTo>
                  <a:cubicBezTo>
                    <a:pt x="102" y="6"/>
                    <a:pt x="103" y="6"/>
                    <a:pt x="103" y="6"/>
                  </a:cubicBezTo>
                  <a:cubicBezTo>
                    <a:pt x="103" y="10"/>
                    <a:pt x="101" y="17"/>
                    <a:pt x="101" y="17"/>
                  </a:cubicBezTo>
                  <a:cubicBezTo>
                    <a:pt x="101" y="18"/>
                    <a:pt x="99" y="23"/>
                    <a:pt x="94" y="26"/>
                  </a:cubicBezTo>
                  <a:cubicBezTo>
                    <a:pt x="90" y="29"/>
                    <a:pt x="92" y="36"/>
                    <a:pt x="91" y="40"/>
                  </a:cubicBezTo>
                  <a:cubicBezTo>
                    <a:pt x="90" y="45"/>
                    <a:pt x="95" y="54"/>
                    <a:pt x="96" y="56"/>
                  </a:cubicBezTo>
                  <a:cubicBezTo>
                    <a:pt x="97" y="58"/>
                    <a:pt x="98" y="63"/>
                    <a:pt x="102" y="67"/>
                  </a:cubicBezTo>
                  <a:cubicBezTo>
                    <a:pt x="107" y="71"/>
                    <a:pt x="100" y="74"/>
                    <a:pt x="99" y="7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2" name="Freeform 1034">
              <a:extLst>
                <a:ext uri="{FF2B5EF4-FFF2-40B4-BE49-F238E27FC236}">
                  <a16:creationId xmlns:a16="http://schemas.microsoft.com/office/drawing/2014/main" id="{79422FAC-087F-4056-8CB7-F2415D64F7F8}"/>
                </a:ext>
              </a:extLst>
            </p:cNvPr>
            <p:cNvSpPr>
              <a:spLocks/>
            </p:cNvSpPr>
            <p:nvPr/>
          </p:nvSpPr>
          <p:spPr bwMode="auto">
            <a:xfrm>
              <a:off x="1465005" y="3814145"/>
              <a:ext cx="173421" cy="91694"/>
            </a:xfrm>
            <a:custGeom>
              <a:avLst/>
              <a:gdLst>
                <a:gd name="T0" fmla="*/ 136 w 144"/>
                <a:gd name="T1" fmla="*/ 59 h 77"/>
                <a:gd name="T2" fmla="*/ 131 w 144"/>
                <a:gd name="T3" fmla="*/ 59 h 77"/>
                <a:gd name="T4" fmla="*/ 127 w 144"/>
                <a:gd name="T5" fmla="*/ 66 h 77"/>
                <a:gd name="T6" fmla="*/ 124 w 144"/>
                <a:gd name="T7" fmla="*/ 73 h 77"/>
                <a:gd name="T8" fmla="*/ 120 w 144"/>
                <a:gd name="T9" fmla="*/ 69 h 77"/>
                <a:gd name="T10" fmla="*/ 116 w 144"/>
                <a:gd name="T11" fmla="*/ 59 h 77"/>
                <a:gd name="T12" fmla="*/ 113 w 144"/>
                <a:gd name="T13" fmla="*/ 46 h 77"/>
                <a:gd name="T14" fmla="*/ 119 w 144"/>
                <a:gd name="T15" fmla="*/ 39 h 77"/>
                <a:gd name="T16" fmla="*/ 115 w 144"/>
                <a:gd name="T17" fmla="*/ 37 h 77"/>
                <a:gd name="T18" fmla="*/ 106 w 144"/>
                <a:gd name="T19" fmla="*/ 28 h 77"/>
                <a:gd name="T20" fmla="*/ 93 w 144"/>
                <a:gd name="T21" fmla="*/ 24 h 77"/>
                <a:gd name="T22" fmla="*/ 85 w 144"/>
                <a:gd name="T23" fmla="*/ 26 h 77"/>
                <a:gd name="T24" fmla="*/ 73 w 144"/>
                <a:gd name="T25" fmla="*/ 40 h 77"/>
                <a:gd name="T26" fmla="*/ 63 w 144"/>
                <a:gd name="T27" fmla="*/ 44 h 77"/>
                <a:gd name="T28" fmla="*/ 71 w 144"/>
                <a:gd name="T29" fmla="*/ 60 h 77"/>
                <a:gd name="T30" fmla="*/ 67 w 144"/>
                <a:gd name="T31" fmla="*/ 65 h 77"/>
                <a:gd name="T32" fmla="*/ 60 w 144"/>
                <a:gd name="T33" fmla="*/ 72 h 77"/>
                <a:gd name="T34" fmla="*/ 50 w 144"/>
                <a:gd name="T35" fmla="*/ 68 h 77"/>
                <a:gd name="T36" fmla="*/ 47 w 144"/>
                <a:gd name="T37" fmla="*/ 55 h 77"/>
                <a:gd name="T38" fmla="*/ 38 w 144"/>
                <a:gd name="T39" fmla="*/ 59 h 77"/>
                <a:gd name="T40" fmla="*/ 33 w 144"/>
                <a:gd name="T41" fmla="*/ 51 h 77"/>
                <a:gd name="T42" fmla="*/ 25 w 144"/>
                <a:gd name="T43" fmla="*/ 44 h 77"/>
                <a:gd name="T44" fmla="*/ 11 w 144"/>
                <a:gd name="T45" fmla="*/ 42 h 77"/>
                <a:gd name="T46" fmla="*/ 2 w 144"/>
                <a:gd name="T47" fmla="*/ 46 h 77"/>
                <a:gd name="T48" fmla="*/ 0 w 144"/>
                <a:gd name="T49" fmla="*/ 42 h 77"/>
                <a:gd name="T50" fmla="*/ 4 w 144"/>
                <a:gd name="T51" fmla="*/ 37 h 77"/>
                <a:gd name="T52" fmla="*/ 2 w 144"/>
                <a:gd name="T53" fmla="*/ 26 h 77"/>
                <a:gd name="T54" fmla="*/ 4 w 144"/>
                <a:gd name="T55" fmla="*/ 21 h 77"/>
                <a:gd name="T56" fmla="*/ 3 w 144"/>
                <a:gd name="T57" fmla="*/ 10 h 77"/>
                <a:gd name="T58" fmla="*/ 7 w 144"/>
                <a:gd name="T59" fmla="*/ 5 h 77"/>
                <a:gd name="T60" fmla="*/ 13 w 144"/>
                <a:gd name="T61" fmla="*/ 6 h 77"/>
                <a:gd name="T62" fmla="*/ 14 w 144"/>
                <a:gd name="T63" fmla="*/ 5 h 77"/>
                <a:gd name="T64" fmla="*/ 21 w 144"/>
                <a:gd name="T65" fmla="*/ 9 h 77"/>
                <a:gd name="T66" fmla="*/ 17 w 144"/>
                <a:gd name="T67" fmla="*/ 12 h 77"/>
                <a:gd name="T68" fmla="*/ 24 w 144"/>
                <a:gd name="T69" fmla="*/ 24 h 77"/>
                <a:gd name="T70" fmla="*/ 32 w 144"/>
                <a:gd name="T71" fmla="*/ 22 h 77"/>
                <a:gd name="T72" fmla="*/ 45 w 144"/>
                <a:gd name="T73" fmla="*/ 26 h 77"/>
                <a:gd name="T74" fmla="*/ 57 w 144"/>
                <a:gd name="T75" fmla="*/ 22 h 77"/>
                <a:gd name="T76" fmla="*/ 72 w 144"/>
                <a:gd name="T77" fmla="*/ 14 h 77"/>
                <a:gd name="T78" fmla="*/ 80 w 144"/>
                <a:gd name="T79" fmla="*/ 7 h 77"/>
                <a:gd name="T80" fmla="*/ 95 w 144"/>
                <a:gd name="T81" fmla="*/ 6 h 77"/>
                <a:gd name="T82" fmla="*/ 113 w 144"/>
                <a:gd name="T83" fmla="*/ 10 h 77"/>
                <a:gd name="T84" fmla="*/ 123 w 144"/>
                <a:gd name="T85" fmla="*/ 17 h 77"/>
                <a:gd name="T86" fmla="*/ 134 w 144"/>
                <a:gd name="T87" fmla="*/ 23 h 77"/>
                <a:gd name="T88" fmla="*/ 139 w 144"/>
                <a:gd name="T89" fmla="*/ 28 h 77"/>
                <a:gd name="T90" fmla="*/ 137 w 144"/>
                <a:gd name="T91" fmla="*/ 31 h 77"/>
                <a:gd name="T92" fmla="*/ 139 w 144"/>
                <a:gd name="T93" fmla="*/ 38 h 77"/>
                <a:gd name="T94" fmla="*/ 142 w 144"/>
                <a:gd name="T95" fmla="*/ 47 h 77"/>
                <a:gd name="T96" fmla="*/ 136 w 144"/>
                <a:gd name="T97"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77">
                  <a:moveTo>
                    <a:pt x="136" y="59"/>
                  </a:moveTo>
                  <a:cubicBezTo>
                    <a:pt x="134" y="63"/>
                    <a:pt x="133" y="61"/>
                    <a:pt x="131" y="59"/>
                  </a:cubicBezTo>
                  <a:cubicBezTo>
                    <a:pt x="129" y="58"/>
                    <a:pt x="129" y="63"/>
                    <a:pt x="127" y="66"/>
                  </a:cubicBezTo>
                  <a:cubicBezTo>
                    <a:pt x="126" y="68"/>
                    <a:pt x="125" y="71"/>
                    <a:pt x="124" y="73"/>
                  </a:cubicBezTo>
                  <a:cubicBezTo>
                    <a:pt x="123" y="72"/>
                    <a:pt x="122" y="71"/>
                    <a:pt x="120" y="69"/>
                  </a:cubicBezTo>
                  <a:cubicBezTo>
                    <a:pt x="113" y="60"/>
                    <a:pt x="119" y="63"/>
                    <a:pt x="116" y="59"/>
                  </a:cubicBezTo>
                  <a:cubicBezTo>
                    <a:pt x="113" y="56"/>
                    <a:pt x="112" y="49"/>
                    <a:pt x="113" y="46"/>
                  </a:cubicBezTo>
                  <a:cubicBezTo>
                    <a:pt x="113" y="43"/>
                    <a:pt x="117" y="43"/>
                    <a:pt x="119" y="39"/>
                  </a:cubicBezTo>
                  <a:cubicBezTo>
                    <a:pt x="122" y="35"/>
                    <a:pt x="118" y="37"/>
                    <a:pt x="115" y="37"/>
                  </a:cubicBezTo>
                  <a:cubicBezTo>
                    <a:pt x="112" y="37"/>
                    <a:pt x="109" y="34"/>
                    <a:pt x="106" y="28"/>
                  </a:cubicBezTo>
                  <a:cubicBezTo>
                    <a:pt x="102" y="22"/>
                    <a:pt x="102" y="26"/>
                    <a:pt x="93" y="24"/>
                  </a:cubicBezTo>
                  <a:cubicBezTo>
                    <a:pt x="85" y="21"/>
                    <a:pt x="86" y="23"/>
                    <a:pt x="85" y="26"/>
                  </a:cubicBezTo>
                  <a:cubicBezTo>
                    <a:pt x="83" y="30"/>
                    <a:pt x="77" y="32"/>
                    <a:pt x="73" y="40"/>
                  </a:cubicBezTo>
                  <a:cubicBezTo>
                    <a:pt x="69" y="47"/>
                    <a:pt x="68" y="43"/>
                    <a:pt x="63" y="44"/>
                  </a:cubicBezTo>
                  <a:cubicBezTo>
                    <a:pt x="58" y="46"/>
                    <a:pt x="68" y="54"/>
                    <a:pt x="71" y="60"/>
                  </a:cubicBezTo>
                  <a:cubicBezTo>
                    <a:pt x="75" y="66"/>
                    <a:pt x="71" y="64"/>
                    <a:pt x="67" y="65"/>
                  </a:cubicBezTo>
                  <a:cubicBezTo>
                    <a:pt x="64" y="66"/>
                    <a:pt x="65" y="66"/>
                    <a:pt x="60" y="72"/>
                  </a:cubicBezTo>
                  <a:cubicBezTo>
                    <a:pt x="54" y="77"/>
                    <a:pt x="52" y="71"/>
                    <a:pt x="50" y="68"/>
                  </a:cubicBezTo>
                  <a:cubicBezTo>
                    <a:pt x="49" y="66"/>
                    <a:pt x="48" y="59"/>
                    <a:pt x="47" y="55"/>
                  </a:cubicBezTo>
                  <a:cubicBezTo>
                    <a:pt x="45" y="51"/>
                    <a:pt x="43" y="59"/>
                    <a:pt x="38" y="59"/>
                  </a:cubicBezTo>
                  <a:cubicBezTo>
                    <a:pt x="34" y="59"/>
                    <a:pt x="35" y="56"/>
                    <a:pt x="33" y="51"/>
                  </a:cubicBezTo>
                  <a:cubicBezTo>
                    <a:pt x="32" y="45"/>
                    <a:pt x="30" y="47"/>
                    <a:pt x="25" y="44"/>
                  </a:cubicBezTo>
                  <a:cubicBezTo>
                    <a:pt x="21" y="41"/>
                    <a:pt x="15" y="42"/>
                    <a:pt x="11" y="42"/>
                  </a:cubicBezTo>
                  <a:cubicBezTo>
                    <a:pt x="8" y="42"/>
                    <a:pt x="6" y="44"/>
                    <a:pt x="2" y="46"/>
                  </a:cubicBezTo>
                  <a:cubicBezTo>
                    <a:pt x="1" y="45"/>
                    <a:pt x="0" y="43"/>
                    <a:pt x="0" y="42"/>
                  </a:cubicBezTo>
                  <a:cubicBezTo>
                    <a:pt x="0" y="40"/>
                    <a:pt x="4" y="40"/>
                    <a:pt x="4" y="37"/>
                  </a:cubicBezTo>
                  <a:cubicBezTo>
                    <a:pt x="5" y="33"/>
                    <a:pt x="0" y="29"/>
                    <a:pt x="2" y="26"/>
                  </a:cubicBezTo>
                  <a:cubicBezTo>
                    <a:pt x="5" y="24"/>
                    <a:pt x="7" y="23"/>
                    <a:pt x="4" y="21"/>
                  </a:cubicBezTo>
                  <a:cubicBezTo>
                    <a:pt x="2" y="19"/>
                    <a:pt x="3" y="13"/>
                    <a:pt x="3" y="10"/>
                  </a:cubicBezTo>
                  <a:cubicBezTo>
                    <a:pt x="3" y="8"/>
                    <a:pt x="5" y="4"/>
                    <a:pt x="7" y="5"/>
                  </a:cubicBezTo>
                  <a:cubicBezTo>
                    <a:pt x="9" y="6"/>
                    <a:pt x="11" y="7"/>
                    <a:pt x="13" y="6"/>
                  </a:cubicBezTo>
                  <a:cubicBezTo>
                    <a:pt x="13" y="6"/>
                    <a:pt x="14" y="5"/>
                    <a:pt x="14" y="5"/>
                  </a:cubicBezTo>
                  <a:cubicBezTo>
                    <a:pt x="16" y="6"/>
                    <a:pt x="18" y="7"/>
                    <a:pt x="21" y="9"/>
                  </a:cubicBezTo>
                  <a:cubicBezTo>
                    <a:pt x="29" y="16"/>
                    <a:pt x="21" y="9"/>
                    <a:pt x="17" y="12"/>
                  </a:cubicBezTo>
                  <a:cubicBezTo>
                    <a:pt x="12" y="15"/>
                    <a:pt x="17" y="17"/>
                    <a:pt x="24" y="24"/>
                  </a:cubicBezTo>
                  <a:cubicBezTo>
                    <a:pt x="31" y="31"/>
                    <a:pt x="27" y="17"/>
                    <a:pt x="32" y="22"/>
                  </a:cubicBezTo>
                  <a:cubicBezTo>
                    <a:pt x="37" y="27"/>
                    <a:pt x="37" y="28"/>
                    <a:pt x="45" y="26"/>
                  </a:cubicBezTo>
                  <a:cubicBezTo>
                    <a:pt x="53" y="25"/>
                    <a:pt x="51" y="25"/>
                    <a:pt x="57" y="22"/>
                  </a:cubicBezTo>
                  <a:cubicBezTo>
                    <a:pt x="64" y="19"/>
                    <a:pt x="65" y="17"/>
                    <a:pt x="72" y="14"/>
                  </a:cubicBezTo>
                  <a:cubicBezTo>
                    <a:pt x="79" y="12"/>
                    <a:pt x="75" y="15"/>
                    <a:pt x="80" y="7"/>
                  </a:cubicBezTo>
                  <a:cubicBezTo>
                    <a:pt x="85" y="0"/>
                    <a:pt x="86" y="6"/>
                    <a:pt x="95" y="6"/>
                  </a:cubicBezTo>
                  <a:cubicBezTo>
                    <a:pt x="105" y="5"/>
                    <a:pt x="101" y="8"/>
                    <a:pt x="113" y="10"/>
                  </a:cubicBezTo>
                  <a:cubicBezTo>
                    <a:pt x="125" y="12"/>
                    <a:pt x="119" y="14"/>
                    <a:pt x="123" y="17"/>
                  </a:cubicBezTo>
                  <a:cubicBezTo>
                    <a:pt x="128" y="20"/>
                    <a:pt x="131" y="20"/>
                    <a:pt x="134" y="23"/>
                  </a:cubicBezTo>
                  <a:cubicBezTo>
                    <a:pt x="136" y="24"/>
                    <a:pt x="138" y="26"/>
                    <a:pt x="139" y="28"/>
                  </a:cubicBezTo>
                  <a:cubicBezTo>
                    <a:pt x="138" y="29"/>
                    <a:pt x="137" y="30"/>
                    <a:pt x="137" y="31"/>
                  </a:cubicBezTo>
                  <a:cubicBezTo>
                    <a:pt x="137" y="32"/>
                    <a:pt x="138" y="35"/>
                    <a:pt x="139" y="38"/>
                  </a:cubicBezTo>
                  <a:cubicBezTo>
                    <a:pt x="140" y="41"/>
                    <a:pt x="141" y="44"/>
                    <a:pt x="142" y="47"/>
                  </a:cubicBezTo>
                  <a:cubicBezTo>
                    <a:pt x="144" y="51"/>
                    <a:pt x="138" y="55"/>
                    <a:pt x="136" y="5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3" name="Freeform 1035">
              <a:extLst>
                <a:ext uri="{FF2B5EF4-FFF2-40B4-BE49-F238E27FC236}">
                  <a16:creationId xmlns:a16="http://schemas.microsoft.com/office/drawing/2014/main" id="{C9694763-4E0C-486B-AC7D-C6A019F91C19}"/>
                </a:ext>
              </a:extLst>
            </p:cNvPr>
            <p:cNvSpPr>
              <a:spLocks/>
            </p:cNvSpPr>
            <p:nvPr/>
          </p:nvSpPr>
          <p:spPr bwMode="auto">
            <a:xfrm>
              <a:off x="1381285" y="3766305"/>
              <a:ext cx="101661" cy="107641"/>
            </a:xfrm>
            <a:custGeom>
              <a:avLst/>
              <a:gdLst>
                <a:gd name="T0" fmla="*/ 85 w 85"/>
                <a:gd name="T1" fmla="*/ 44 h 90"/>
                <a:gd name="T2" fmla="*/ 84 w 85"/>
                <a:gd name="T3" fmla="*/ 45 h 90"/>
                <a:gd name="T4" fmla="*/ 78 w 85"/>
                <a:gd name="T5" fmla="*/ 44 h 90"/>
                <a:gd name="T6" fmla="*/ 74 w 85"/>
                <a:gd name="T7" fmla="*/ 49 h 90"/>
                <a:gd name="T8" fmla="*/ 75 w 85"/>
                <a:gd name="T9" fmla="*/ 60 h 90"/>
                <a:gd name="T10" fmla="*/ 73 w 85"/>
                <a:gd name="T11" fmla="*/ 65 h 90"/>
                <a:gd name="T12" fmla="*/ 75 w 85"/>
                <a:gd name="T13" fmla="*/ 76 h 90"/>
                <a:gd name="T14" fmla="*/ 71 w 85"/>
                <a:gd name="T15" fmla="*/ 81 h 90"/>
                <a:gd name="T16" fmla="*/ 73 w 85"/>
                <a:gd name="T17" fmla="*/ 85 h 90"/>
                <a:gd name="T18" fmla="*/ 70 w 85"/>
                <a:gd name="T19" fmla="*/ 87 h 90"/>
                <a:gd name="T20" fmla="*/ 66 w 85"/>
                <a:gd name="T21" fmla="*/ 74 h 90"/>
                <a:gd name="T22" fmla="*/ 62 w 85"/>
                <a:gd name="T23" fmla="*/ 79 h 90"/>
                <a:gd name="T24" fmla="*/ 53 w 85"/>
                <a:gd name="T25" fmla="*/ 74 h 90"/>
                <a:gd name="T26" fmla="*/ 55 w 85"/>
                <a:gd name="T27" fmla="*/ 62 h 90"/>
                <a:gd name="T28" fmla="*/ 49 w 85"/>
                <a:gd name="T29" fmla="*/ 54 h 90"/>
                <a:gd name="T30" fmla="*/ 39 w 85"/>
                <a:gd name="T31" fmla="*/ 46 h 90"/>
                <a:gd name="T32" fmla="*/ 32 w 85"/>
                <a:gd name="T33" fmla="*/ 41 h 90"/>
                <a:gd name="T34" fmla="*/ 26 w 85"/>
                <a:gd name="T35" fmla="*/ 32 h 90"/>
                <a:gd name="T36" fmla="*/ 25 w 85"/>
                <a:gd name="T37" fmla="*/ 37 h 90"/>
                <a:gd name="T38" fmla="*/ 21 w 85"/>
                <a:gd name="T39" fmla="*/ 44 h 90"/>
                <a:gd name="T40" fmla="*/ 9 w 85"/>
                <a:gd name="T41" fmla="*/ 37 h 90"/>
                <a:gd name="T42" fmla="*/ 2 w 85"/>
                <a:gd name="T43" fmla="*/ 27 h 90"/>
                <a:gd name="T44" fmla="*/ 6 w 85"/>
                <a:gd name="T45" fmla="*/ 17 h 90"/>
                <a:gd name="T46" fmla="*/ 4 w 85"/>
                <a:gd name="T47" fmla="*/ 12 h 90"/>
                <a:gd name="T48" fmla="*/ 6 w 85"/>
                <a:gd name="T49" fmla="*/ 6 h 90"/>
                <a:gd name="T50" fmla="*/ 6 w 85"/>
                <a:gd name="T51" fmla="*/ 1 h 90"/>
                <a:gd name="T52" fmla="*/ 13 w 85"/>
                <a:gd name="T53" fmla="*/ 0 h 90"/>
                <a:gd name="T54" fmla="*/ 26 w 85"/>
                <a:gd name="T55" fmla="*/ 3 h 90"/>
                <a:gd name="T56" fmla="*/ 39 w 85"/>
                <a:gd name="T57" fmla="*/ 5 h 90"/>
                <a:gd name="T58" fmla="*/ 48 w 85"/>
                <a:gd name="T59" fmla="*/ 12 h 90"/>
                <a:gd name="T60" fmla="*/ 55 w 85"/>
                <a:gd name="T61" fmla="*/ 10 h 90"/>
                <a:gd name="T62" fmla="*/ 58 w 85"/>
                <a:gd name="T63" fmla="*/ 7 h 90"/>
                <a:gd name="T64" fmla="*/ 61 w 85"/>
                <a:gd name="T65" fmla="*/ 15 h 90"/>
                <a:gd name="T66" fmla="*/ 66 w 85"/>
                <a:gd name="T67" fmla="*/ 23 h 90"/>
                <a:gd name="T68" fmla="*/ 77 w 85"/>
                <a:gd name="T69" fmla="*/ 37 h 90"/>
                <a:gd name="T70" fmla="*/ 85 w 85"/>
                <a:gd name="T7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90">
                  <a:moveTo>
                    <a:pt x="85" y="44"/>
                  </a:moveTo>
                  <a:cubicBezTo>
                    <a:pt x="85" y="44"/>
                    <a:pt x="84" y="45"/>
                    <a:pt x="84" y="45"/>
                  </a:cubicBezTo>
                  <a:cubicBezTo>
                    <a:pt x="82" y="46"/>
                    <a:pt x="80" y="45"/>
                    <a:pt x="78" y="44"/>
                  </a:cubicBezTo>
                  <a:cubicBezTo>
                    <a:pt x="76" y="43"/>
                    <a:pt x="74" y="47"/>
                    <a:pt x="74" y="49"/>
                  </a:cubicBezTo>
                  <a:cubicBezTo>
                    <a:pt x="74" y="52"/>
                    <a:pt x="73" y="58"/>
                    <a:pt x="75" y="60"/>
                  </a:cubicBezTo>
                  <a:cubicBezTo>
                    <a:pt x="78" y="62"/>
                    <a:pt x="76" y="63"/>
                    <a:pt x="73" y="65"/>
                  </a:cubicBezTo>
                  <a:cubicBezTo>
                    <a:pt x="71" y="68"/>
                    <a:pt x="76" y="72"/>
                    <a:pt x="75" y="76"/>
                  </a:cubicBezTo>
                  <a:cubicBezTo>
                    <a:pt x="75" y="79"/>
                    <a:pt x="71" y="79"/>
                    <a:pt x="71" y="81"/>
                  </a:cubicBezTo>
                  <a:cubicBezTo>
                    <a:pt x="71" y="82"/>
                    <a:pt x="72" y="84"/>
                    <a:pt x="73" y="85"/>
                  </a:cubicBezTo>
                  <a:cubicBezTo>
                    <a:pt x="72" y="86"/>
                    <a:pt x="71" y="86"/>
                    <a:pt x="70" y="87"/>
                  </a:cubicBezTo>
                  <a:cubicBezTo>
                    <a:pt x="63" y="90"/>
                    <a:pt x="68" y="77"/>
                    <a:pt x="66" y="74"/>
                  </a:cubicBezTo>
                  <a:cubicBezTo>
                    <a:pt x="64" y="71"/>
                    <a:pt x="62" y="73"/>
                    <a:pt x="62" y="79"/>
                  </a:cubicBezTo>
                  <a:cubicBezTo>
                    <a:pt x="62" y="85"/>
                    <a:pt x="56" y="77"/>
                    <a:pt x="53" y="74"/>
                  </a:cubicBezTo>
                  <a:cubicBezTo>
                    <a:pt x="50" y="71"/>
                    <a:pt x="55" y="67"/>
                    <a:pt x="55" y="62"/>
                  </a:cubicBezTo>
                  <a:cubicBezTo>
                    <a:pt x="56" y="57"/>
                    <a:pt x="54" y="59"/>
                    <a:pt x="49" y="54"/>
                  </a:cubicBezTo>
                  <a:cubicBezTo>
                    <a:pt x="43" y="49"/>
                    <a:pt x="43" y="47"/>
                    <a:pt x="39" y="46"/>
                  </a:cubicBezTo>
                  <a:cubicBezTo>
                    <a:pt x="34" y="46"/>
                    <a:pt x="32" y="45"/>
                    <a:pt x="32" y="41"/>
                  </a:cubicBezTo>
                  <a:cubicBezTo>
                    <a:pt x="32" y="37"/>
                    <a:pt x="30" y="34"/>
                    <a:pt x="26" y="32"/>
                  </a:cubicBezTo>
                  <a:cubicBezTo>
                    <a:pt x="23" y="30"/>
                    <a:pt x="24" y="34"/>
                    <a:pt x="25" y="37"/>
                  </a:cubicBezTo>
                  <a:cubicBezTo>
                    <a:pt x="25" y="40"/>
                    <a:pt x="24" y="44"/>
                    <a:pt x="21" y="44"/>
                  </a:cubicBezTo>
                  <a:cubicBezTo>
                    <a:pt x="18" y="44"/>
                    <a:pt x="13" y="40"/>
                    <a:pt x="9" y="37"/>
                  </a:cubicBezTo>
                  <a:cubicBezTo>
                    <a:pt x="5" y="34"/>
                    <a:pt x="5" y="30"/>
                    <a:pt x="2" y="27"/>
                  </a:cubicBezTo>
                  <a:cubicBezTo>
                    <a:pt x="0" y="24"/>
                    <a:pt x="4" y="20"/>
                    <a:pt x="6" y="17"/>
                  </a:cubicBezTo>
                  <a:cubicBezTo>
                    <a:pt x="9" y="14"/>
                    <a:pt x="5" y="13"/>
                    <a:pt x="4" y="12"/>
                  </a:cubicBezTo>
                  <a:cubicBezTo>
                    <a:pt x="2" y="10"/>
                    <a:pt x="5" y="9"/>
                    <a:pt x="6" y="6"/>
                  </a:cubicBezTo>
                  <a:cubicBezTo>
                    <a:pt x="6" y="4"/>
                    <a:pt x="6" y="3"/>
                    <a:pt x="6" y="1"/>
                  </a:cubicBezTo>
                  <a:cubicBezTo>
                    <a:pt x="8" y="1"/>
                    <a:pt x="10" y="0"/>
                    <a:pt x="13" y="0"/>
                  </a:cubicBezTo>
                  <a:cubicBezTo>
                    <a:pt x="16" y="1"/>
                    <a:pt x="22" y="2"/>
                    <a:pt x="26" y="3"/>
                  </a:cubicBezTo>
                  <a:cubicBezTo>
                    <a:pt x="31" y="3"/>
                    <a:pt x="36" y="2"/>
                    <a:pt x="39" y="5"/>
                  </a:cubicBezTo>
                  <a:cubicBezTo>
                    <a:pt x="41" y="8"/>
                    <a:pt x="45" y="12"/>
                    <a:pt x="48" y="12"/>
                  </a:cubicBezTo>
                  <a:cubicBezTo>
                    <a:pt x="51" y="12"/>
                    <a:pt x="53" y="12"/>
                    <a:pt x="55" y="10"/>
                  </a:cubicBezTo>
                  <a:cubicBezTo>
                    <a:pt x="56" y="9"/>
                    <a:pt x="57" y="8"/>
                    <a:pt x="58" y="7"/>
                  </a:cubicBezTo>
                  <a:cubicBezTo>
                    <a:pt x="58" y="8"/>
                    <a:pt x="59" y="9"/>
                    <a:pt x="61" y="15"/>
                  </a:cubicBezTo>
                  <a:cubicBezTo>
                    <a:pt x="65" y="26"/>
                    <a:pt x="63" y="19"/>
                    <a:pt x="66" y="23"/>
                  </a:cubicBezTo>
                  <a:cubicBezTo>
                    <a:pt x="70" y="27"/>
                    <a:pt x="71" y="29"/>
                    <a:pt x="77" y="37"/>
                  </a:cubicBezTo>
                  <a:cubicBezTo>
                    <a:pt x="81" y="42"/>
                    <a:pt x="82" y="42"/>
                    <a:pt x="85"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4" name="Freeform 1036">
              <a:extLst>
                <a:ext uri="{FF2B5EF4-FFF2-40B4-BE49-F238E27FC236}">
                  <a16:creationId xmlns:a16="http://schemas.microsoft.com/office/drawing/2014/main" id="{201870F1-1F4A-4D18-A33F-EB43710544E6}"/>
                </a:ext>
              </a:extLst>
            </p:cNvPr>
            <p:cNvSpPr>
              <a:spLocks/>
            </p:cNvSpPr>
            <p:nvPr/>
          </p:nvSpPr>
          <p:spPr bwMode="auto">
            <a:xfrm>
              <a:off x="1445072" y="3794212"/>
              <a:ext cx="113621" cy="23920"/>
            </a:xfrm>
            <a:custGeom>
              <a:avLst/>
              <a:gdLst>
                <a:gd name="T0" fmla="*/ 57 w 57"/>
                <a:gd name="T1" fmla="*/ 2 h 12"/>
                <a:gd name="T2" fmla="*/ 57 w 57"/>
                <a:gd name="T3" fmla="*/ 0 h 12"/>
                <a:gd name="T4" fmla="*/ 7 w 57"/>
                <a:gd name="T5" fmla="*/ 8 h 12"/>
                <a:gd name="T6" fmla="*/ 8 w 57"/>
                <a:gd name="T7" fmla="*/ 5 h 12"/>
                <a:gd name="T8" fmla="*/ 0 w 57"/>
                <a:gd name="T9" fmla="*/ 10 h 12"/>
                <a:gd name="T10" fmla="*/ 9 w 57"/>
                <a:gd name="T11" fmla="*/ 12 h 12"/>
                <a:gd name="T12" fmla="*/ 8 w 57"/>
                <a:gd name="T13" fmla="*/ 10 h 12"/>
                <a:gd name="T14" fmla="*/ 57 w 57"/>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57" y="2"/>
                  </a:moveTo>
                  <a:lnTo>
                    <a:pt x="57" y="0"/>
                  </a:lnTo>
                  <a:lnTo>
                    <a:pt x="7" y="8"/>
                  </a:lnTo>
                  <a:lnTo>
                    <a:pt x="8" y="5"/>
                  </a:lnTo>
                  <a:lnTo>
                    <a:pt x="0" y="10"/>
                  </a:lnTo>
                  <a:lnTo>
                    <a:pt x="9" y="12"/>
                  </a:lnTo>
                  <a:lnTo>
                    <a:pt x="8" y="10"/>
                  </a:lnTo>
                  <a:lnTo>
                    <a:pt x="57" y="2"/>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5" name="Freeform 1037">
              <a:extLst>
                <a:ext uri="{FF2B5EF4-FFF2-40B4-BE49-F238E27FC236}">
                  <a16:creationId xmlns:a16="http://schemas.microsoft.com/office/drawing/2014/main" id="{D7AE5A67-1045-41C4-9EC7-FC55211A27B5}"/>
                </a:ext>
              </a:extLst>
            </p:cNvPr>
            <p:cNvSpPr>
              <a:spLocks/>
            </p:cNvSpPr>
            <p:nvPr/>
          </p:nvSpPr>
          <p:spPr bwMode="auto">
            <a:xfrm>
              <a:off x="1335438" y="3636737"/>
              <a:ext cx="147508" cy="143521"/>
            </a:xfrm>
            <a:custGeom>
              <a:avLst/>
              <a:gdLst>
                <a:gd name="T0" fmla="*/ 117 w 124"/>
                <a:gd name="T1" fmla="*/ 15 h 120"/>
                <a:gd name="T2" fmla="*/ 115 w 124"/>
                <a:gd name="T3" fmla="*/ 25 h 120"/>
                <a:gd name="T4" fmla="*/ 108 w 124"/>
                <a:gd name="T5" fmla="*/ 41 h 120"/>
                <a:gd name="T6" fmla="*/ 103 w 124"/>
                <a:gd name="T7" fmla="*/ 63 h 120"/>
                <a:gd name="T8" fmla="*/ 101 w 124"/>
                <a:gd name="T9" fmla="*/ 73 h 120"/>
                <a:gd name="T10" fmla="*/ 99 w 124"/>
                <a:gd name="T11" fmla="*/ 86 h 120"/>
                <a:gd name="T12" fmla="*/ 94 w 124"/>
                <a:gd name="T13" fmla="*/ 101 h 120"/>
                <a:gd name="T14" fmla="*/ 93 w 124"/>
                <a:gd name="T15" fmla="*/ 110 h 120"/>
                <a:gd name="T16" fmla="*/ 96 w 124"/>
                <a:gd name="T17" fmla="*/ 115 h 120"/>
                <a:gd name="T18" fmla="*/ 93 w 124"/>
                <a:gd name="T19" fmla="*/ 118 h 120"/>
                <a:gd name="T20" fmla="*/ 86 w 124"/>
                <a:gd name="T21" fmla="*/ 120 h 120"/>
                <a:gd name="T22" fmla="*/ 77 w 124"/>
                <a:gd name="T23" fmla="*/ 113 h 120"/>
                <a:gd name="T24" fmla="*/ 64 w 124"/>
                <a:gd name="T25" fmla="*/ 111 h 120"/>
                <a:gd name="T26" fmla="*/ 51 w 124"/>
                <a:gd name="T27" fmla="*/ 108 h 120"/>
                <a:gd name="T28" fmla="*/ 44 w 124"/>
                <a:gd name="T29" fmla="*/ 109 h 120"/>
                <a:gd name="T30" fmla="*/ 41 w 124"/>
                <a:gd name="T31" fmla="*/ 105 h 120"/>
                <a:gd name="T32" fmla="*/ 32 w 124"/>
                <a:gd name="T33" fmla="*/ 92 h 120"/>
                <a:gd name="T34" fmla="*/ 20 w 124"/>
                <a:gd name="T35" fmla="*/ 83 h 120"/>
                <a:gd name="T36" fmla="*/ 9 w 124"/>
                <a:gd name="T37" fmla="*/ 72 h 120"/>
                <a:gd name="T38" fmla="*/ 2 w 124"/>
                <a:gd name="T39" fmla="*/ 59 h 120"/>
                <a:gd name="T40" fmla="*/ 12 w 124"/>
                <a:gd name="T41" fmla="*/ 59 h 120"/>
                <a:gd name="T42" fmla="*/ 13 w 124"/>
                <a:gd name="T43" fmla="*/ 58 h 120"/>
                <a:gd name="T44" fmla="*/ 20 w 124"/>
                <a:gd name="T45" fmla="*/ 52 h 120"/>
                <a:gd name="T46" fmla="*/ 27 w 124"/>
                <a:gd name="T47" fmla="*/ 44 h 120"/>
                <a:gd name="T48" fmla="*/ 31 w 124"/>
                <a:gd name="T49" fmla="*/ 34 h 120"/>
                <a:gd name="T50" fmla="*/ 43 w 124"/>
                <a:gd name="T51" fmla="*/ 29 h 120"/>
                <a:gd name="T52" fmla="*/ 49 w 124"/>
                <a:gd name="T53" fmla="*/ 29 h 120"/>
                <a:gd name="T54" fmla="*/ 56 w 124"/>
                <a:gd name="T55" fmla="*/ 27 h 120"/>
                <a:gd name="T56" fmla="*/ 67 w 124"/>
                <a:gd name="T57" fmla="*/ 17 h 120"/>
                <a:gd name="T58" fmla="*/ 76 w 124"/>
                <a:gd name="T59" fmla="*/ 6 h 120"/>
                <a:gd name="T60" fmla="*/ 85 w 124"/>
                <a:gd name="T61" fmla="*/ 10 h 120"/>
                <a:gd name="T62" fmla="*/ 94 w 124"/>
                <a:gd name="T63" fmla="*/ 8 h 120"/>
                <a:gd name="T64" fmla="*/ 107 w 124"/>
                <a:gd name="T65" fmla="*/ 2 h 120"/>
                <a:gd name="T66" fmla="*/ 120 w 124"/>
                <a:gd name="T67" fmla="*/ 0 h 120"/>
                <a:gd name="T68" fmla="*/ 120 w 124"/>
                <a:gd name="T69" fmla="*/ 0 h 120"/>
                <a:gd name="T70" fmla="*/ 115 w 124"/>
                <a:gd name="T71" fmla="*/ 5 h 120"/>
                <a:gd name="T72" fmla="*/ 117 w 124"/>
                <a:gd name="T73"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20">
                  <a:moveTo>
                    <a:pt x="117" y="15"/>
                  </a:moveTo>
                  <a:cubicBezTo>
                    <a:pt x="120" y="22"/>
                    <a:pt x="119" y="17"/>
                    <a:pt x="115" y="25"/>
                  </a:cubicBezTo>
                  <a:cubicBezTo>
                    <a:pt x="111" y="34"/>
                    <a:pt x="113" y="33"/>
                    <a:pt x="108" y="41"/>
                  </a:cubicBezTo>
                  <a:cubicBezTo>
                    <a:pt x="103" y="48"/>
                    <a:pt x="109" y="55"/>
                    <a:pt x="103" y="63"/>
                  </a:cubicBezTo>
                  <a:cubicBezTo>
                    <a:pt x="97" y="70"/>
                    <a:pt x="103" y="69"/>
                    <a:pt x="101" y="73"/>
                  </a:cubicBezTo>
                  <a:cubicBezTo>
                    <a:pt x="98" y="77"/>
                    <a:pt x="96" y="79"/>
                    <a:pt x="99" y="86"/>
                  </a:cubicBezTo>
                  <a:cubicBezTo>
                    <a:pt x="102" y="92"/>
                    <a:pt x="100" y="96"/>
                    <a:pt x="94" y="101"/>
                  </a:cubicBezTo>
                  <a:cubicBezTo>
                    <a:pt x="88" y="106"/>
                    <a:pt x="90" y="105"/>
                    <a:pt x="93" y="110"/>
                  </a:cubicBezTo>
                  <a:cubicBezTo>
                    <a:pt x="95" y="113"/>
                    <a:pt x="95" y="114"/>
                    <a:pt x="96" y="115"/>
                  </a:cubicBezTo>
                  <a:cubicBezTo>
                    <a:pt x="95" y="116"/>
                    <a:pt x="94" y="117"/>
                    <a:pt x="93" y="118"/>
                  </a:cubicBezTo>
                  <a:cubicBezTo>
                    <a:pt x="91" y="120"/>
                    <a:pt x="89" y="120"/>
                    <a:pt x="86" y="120"/>
                  </a:cubicBezTo>
                  <a:cubicBezTo>
                    <a:pt x="83" y="120"/>
                    <a:pt x="79" y="116"/>
                    <a:pt x="77" y="113"/>
                  </a:cubicBezTo>
                  <a:cubicBezTo>
                    <a:pt x="74" y="110"/>
                    <a:pt x="69" y="111"/>
                    <a:pt x="64" y="111"/>
                  </a:cubicBezTo>
                  <a:cubicBezTo>
                    <a:pt x="60" y="110"/>
                    <a:pt x="54" y="109"/>
                    <a:pt x="51" y="108"/>
                  </a:cubicBezTo>
                  <a:cubicBezTo>
                    <a:pt x="48" y="108"/>
                    <a:pt x="46" y="109"/>
                    <a:pt x="44" y="109"/>
                  </a:cubicBezTo>
                  <a:cubicBezTo>
                    <a:pt x="43" y="108"/>
                    <a:pt x="42" y="107"/>
                    <a:pt x="41" y="105"/>
                  </a:cubicBezTo>
                  <a:cubicBezTo>
                    <a:pt x="40" y="103"/>
                    <a:pt x="35" y="98"/>
                    <a:pt x="32" y="92"/>
                  </a:cubicBezTo>
                  <a:cubicBezTo>
                    <a:pt x="29" y="87"/>
                    <a:pt x="23" y="87"/>
                    <a:pt x="20" y="83"/>
                  </a:cubicBezTo>
                  <a:cubicBezTo>
                    <a:pt x="17" y="78"/>
                    <a:pt x="14" y="75"/>
                    <a:pt x="9" y="72"/>
                  </a:cubicBezTo>
                  <a:cubicBezTo>
                    <a:pt x="4" y="69"/>
                    <a:pt x="4" y="66"/>
                    <a:pt x="2" y="59"/>
                  </a:cubicBezTo>
                  <a:cubicBezTo>
                    <a:pt x="0" y="52"/>
                    <a:pt x="8" y="58"/>
                    <a:pt x="12" y="59"/>
                  </a:cubicBezTo>
                  <a:cubicBezTo>
                    <a:pt x="14" y="59"/>
                    <a:pt x="14" y="59"/>
                    <a:pt x="13" y="58"/>
                  </a:cubicBezTo>
                  <a:cubicBezTo>
                    <a:pt x="17" y="57"/>
                    <a:pt x="18" y="56"/>
                    <a:pt x="20" y="52"/>
                  </a:cubicBezTo>
                  <a:cubicBezTo>
                    <a:pt x="23" y="48"/>
                    <a:pt x="27" y="47"/>
                    <a:pt x="27" y="44"/>
                  </a:cubicBezTo>
                  <a:cubicBezTo>
                    <a:pt x="27" y="40"/>
                    <a:pt x="27" y="33"/>
                    <a:pt x="31" y="34"/>
                  </a:cubicBezTo>
                  <a:cubicBezTo>
                    <a:pt x="35" y="34"/>
                    <a:pt x="41" y="30"/>
                    <a:pt x="43" y="29"/>
                  </a:cubicBezTo>
                  <a:cubicBezTo>
                    <a:pt x="45" y="28"/>
                    <a:pt x="46" y="26"/>
                    <a:pt x="49" y="29"/>
                  </a:cubicBezTo>
                  <a:cubicBezTo>
                    <a:pt x="52" y="31"/>
                    <a:pt x="53" y="31"/>
                    <a:pt x="56" y="27"/>
                  </a:cubicBezTo>
                  <a:cubicBezTo>
                    <a:pt x="59" y="24"/>
                    <a:pt x="62" y="22"/>
                    <a:pt x="67" y="17"/>
                  </a:cubicBezTo>
                  <a:cubicBezTo>
                    <a:pt x="72" y="12"/>
                    <a:pt x="72" y="4"/>
                    <a:pt x="76" y="6"/>
                  </a:cubicBezTo>
                  <a:cubicBezTo>
                    <a:pt x="79" y="8"/>
                    <a:pt x="80" y="10"/>
                    <a:pt x="85" y="10"/>
                  </a:cubicBezTo>
                  <a:cubicBezTo>
                    <a:pt x="90" y="11"/>
                    <a:pt x="86" y="9"/>
                    <a:pt x="94" y="8"/>
                  </a:cubicBezTo>
                  <a:cubicBezTo>
                    <a:pt x="102" y="6"/>
                    <a:pt x="104" y="3"/>
                    <a:pt x="107" y="2"/>
                  </a:cubicBezTo>
                  <a:cubicBezTo>
                    <a:pt x="110" y="2"/>
                    <a:pt x="116" y="1"/>
                    <a:pt x="120" y="0"/>
                  </a:cubicBezTo>
                  <a:cubicBezTo>
                    <a:pt x="120" y="0"/>
                    <a:pt x="120" y="0"/>
                    <a:pt x="120" y="0"/>
                  </a:cubicBezTo>
                  <a:cubicBezTo>
                    <a:pt x="124" y="4"/>
                    <a:pt x="120" y="3"/>
                    <a:pt x="115" y="5"/>
                  </a:cubicBezTo>
                  <a:cubicBezTo>
                    <a:pt x="111" y="7"/>
                    <a:pt x="114" y="7"/>
                    <a:pt x="117"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6" name="Freeform 1038">
              <a:extLst>
                <a:ext uri="{FF2B5EF4-FFF2-40B4-BE49-F238E27FC236}">
                  <a16:creationId xmlns:a16="http://schemas.microsoft.com/office/drawing/2014/main" id="{17BA6F27-D685-4C6C-82A6-043116664E85}"/>
                </a:ext>
              </a:extLst>
            </p:cNvPr>
            <p:cNvSpPr>
              <a:spLocks/>
            </p:cNvSpPr>
            <p:nvPr/>
          </p:nvSpPr>
          <p:spPr bwMode="auto">
            <a:xfrm>
              <a:off x="1293577" y="3604844"/>
              <a:ext cx="185381" cy="101661"/>
            </a:xfrm>
            <a:custGeom>
              <a:avLst/>
              <a:gdLst>
                <a:gd name="T0" fmla="*/ 155 w 155"/>
                <a:gd name="T1" fmla="*/ 28 h 86"/>
                <a:gd name="T2" fmla="*/ 142 w 155"/>
                <a:gd name="T3" fmla="*/ 30 h 86"/>
                <a:gd name="T4" fmla="*/ 129 w 155"/>
                <a:gd name="T5" fmla="*/ 36 h 86"/>
                <a:gd name="T6" fmla="*/ 120 w 155"/>
                <a:gd name="T7" fmla="*/ 38 h 86"/>
                <a:gd name="T8" fmla="*/ 111 w 155"/>
                <a:gd name="T9" fmla="*/ 34 h 86"/>
                <a:gd name="T10" fmla="*/ 102 w 155"/>
                <a:gd name="T11" fmla="*/ 45 h 86"/>
                <a:gd name="T12" fmla="*/ 91 w 155"/>
                <a:gd name="T13" fmla="*/ 55 h 86"/>
                <a:gd name="T14" fmla="*/ 84 w 155"/>
                <a:gd name="T15" fmla="*/ 57 h 86"/>
                <a:gd name="T16" fmla="*/ 78 w 155"/>
                <a:gd name="T17" fmla="*/ 57 h 86"/>
                <a:gd name="T18" fmla="*/ 66 w 155"/>
                <a:gd name="T19" fmla="*/ 62 h 86"/>
                <a:gd name="T20" fmla="*/ 62 w 155"/>
                <a:gd name="T21" fmla="*/ 72 h 86"/>
                <a:gd name="T22" fmla="*/ 55 w 155"/>
                <a:gd name="T23" fmla="*/ 80 h 86"/>
                <a:gd name="T24" fmla="*/ 48 w 155"/>
                <a:gd name="T25" fmla="*/ 86 h 86"/>
                <a:gd name="T26" fmla="*/ 43 w 155"/>
                <a:gd name="T27" fmla="*/ 77 h 86"/>
                <a:gd name="T28" fmla="*/ 35 w 155"/>
                <a:gd name="T29" fmla="*/ 74 h 86"/>
                <a:gd name="T30" fmla="*/ 35 w 155"/>
                <a:gd name="T31" fmla="*/ 71 h 86"/>
                <a:gd name="T32" fmla="*/ 37 w 155"/>
                <a:gd name="T33" fmla="*/ 62 h 86"/>
                <a:gd name="T34" fmla="*/ 30 w 155"/>
                <a:gd name="T35" fmla="*/ 59 h 86"/>
                <a:gd name="T36" fmla="*/ 21 w 155"/>
                <a:gd name="T37" fmla="*/ 59 h 86"/>
                <a:gd name="T38" fmla="*/ 17 w 155"/>
                <a:gd name="T39" fmla="*/ 57 h 86"/>
                <a:gd name="T40" fmla="*/ 6 w 155"/>
                <a:gd name="T41" fmla="*/ 48 h 86"/>
                <a:gd name="T42" fmla="*/ 0 w 155"/>
                <a:gd name="T43" fmla="*/ 44 h 86"/>
                <a:gd name="T44" fmla="*/ 3 w 155"/>
                <a:gd name="T45" fmla="*/ 41 h 86"/>
                <a:gd name="T46" fmla="*/ 6 w 155"/>
                <a:gd name="T47" fmla="*/ 28 h 86"/>
                <a:gd name="T48" fmla="*/ 28 w 155"/>
                <a:gd name="T49" fmla="*/ 10 h 86"/>
                <a:gd name="T50" fmla="*/ 37 w 155"/>
                <a:gd name="T51" fmla="*/ 4 h 86"/>
                <a:gd name="T52" fmla="*/ 49 w 155"/>
                <a:gd name="T53" fmla="*/ 5 h 86"/>
                <a:gd name="T54" fmla="*/ 59 w 155"/>
                <a:gd name="T55" fmla="*/ 6 h 86"/>
                <a:gd name="T56" fmla="*/ 68 w 155"/>
                <a:gd name="T57" fmla="*/ 9 h 86"/>
                <a:gd name="T58" fmla="*/ 81 w 155"/>
                <a:gd name="T59" fmla="*/ 3 h 86"/>
                <a:gd name="T60" fmla="*/ 100 w 155"/>
                <a:gd name="T61" fmla="*/ 2 h 86"/>
                <a:gd name="T62" fmla="*/ 116 w 155"/>
                <a:gd name="T63" fmla="*/ 1 h 86"/>
                <a:gd name="T64" fmla="*/ 132 w 155"/>
                <a:gd name="T65" fmla="*/ 8 h 86"/>
                <a:gd name="T66" fmla="*/ 136 w 155"/>
                <a:gd name="T67" fmla="*/ 16 h 86"/>
                <a:gd name="T68" fmla="*/ 143 w 155"/>
                <a:gd name="T69" fmla="*/ 18 h 86"/>
                <a:gd name="T70" fmla="*/ 155 w 155"/>
                <a:gd name="T7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6">
                  <a:moveTo>
                    <a:pt x="155" y="28"/>
                  </a:moveTo>
                  <a:cubicBezTo>
                    <a:pt x="151" y="29"/>
                    <a:pt x="145" y="30"/>
                    <a:pt x="142" y="30"/>
                  </a:cubicBezTo>
                  <a:cubicBezTo>
                    <a:pt x="139" y="31"/>
                    <a:pt x="137" y="34"/>
                    <a:pt x="129" y="36"/>
                  </a:cubicBezTo>
                  <a:cubicBezTo>
                    <a:pt x="121" y="37"/>
                    <a:pt x="125" y="39"/>
                    <a:pt x="120" y="38"/>
                  </a:cubicBezTo>
                  <a:cubicBezTo>
                    <a:pt x="115" y="38"/>
                    <a:pt x="114" y="36"/>
                    <a:pt x="111" y="34"/>
                  </a:cubicBezTo>
                  <a:cubicBezTo>
                    <a:pt x="107" y="32"/>
                    <a:pt x="107" y="40"/>
                    <a:pt x="102" y="45"/>
                  </a:cubicBezTo>
                  <a:cubicBezTo>
                    <a:pt x="97" y="50"/>
                    <a:pt x="94" y="52"/>
                    <a:pt x="91" y="55"/>
                  </a:cubicBezTo>
                  <a:cubicBezTo>
                    <a:pt x="88" y="59"/>
                    <a:pt x="87" y="59"/>
                    <a:pt x="84" y="57"/>
                  </a:cubicBezTo>
                  <a:cubicBezTo>
                    <a:pt x="81" y="54"/>
                    <a:pt x="80" y="56"/>
                    <a:pt x="78" y="57"/>
                  </a:cubicBezTo>
                  <a:cubicBezTo>
                    <a:pt x="76" y="58"/>
                    <a:pt x="70" y="62"/>
                    <a:pt x="66" y="62"/>
                  </a:cubicBezTo>
                  <a:cubicBezTo>
                    <a:pt x="62" y="61"/>
                    <a:pt x="62" y="68"/>
                    <a:pt x="62" y="72"/>
                  </a:cubicBezTo>
                  <a:cubicBezTo>
                    <a:pt x="62" y="75"/>
                    <a:pt x="58" y="76"/>
                    <a:pt x="55" y="80"/>
                  </a:cubicBezTo>
                  <a:cubicBezTo>
                    <a:pt x="54" y="84"/>
                    <a:pt x="51" y="85"/>
                    <a:pt x="48" y="86"/>
                  </a:cubicBezTo>
                  <a:cubicBezTo>
                    <a:pt x="47" y="83"/>
                    <a:pt x="43" y="80"/>
                    <a:pt x="43" y="77"/>
                  </a:cubicBezTo>
                  <a:cubicBezTo>
                    <a:pt x="41" y="72"/>
                    <a:pt x="39" y="77"/>
                    <a:pt x="35" y="74"/>
                  </a:cubicBezTo>
                  <a:cubicBezTo>
                    <a:pt x="35" y="73"/>
                    <a:pt x="35" y="71"/>
                    <a:pt x="35" y="71"/>
                  </a:cubicBezTo>
                  <a:cubicBezTo>
                    <a:pt x="35" y="70"/>
                    <a:pt x="37" y="66"/>
                    <a:pt x="37" y="62"/>
                  </a:cubicBezTo>
                  <a:cubicBezTo>
                    <a:pt x="37" y="57"/>
                    <a:pt x="31" y="60"/>
                    <a:pt x="30" y="59"/>
                  </a:cubicBezTo>
                  <a:cubicBezTo>
                    <a:pt x="30" y="57"/>
                    <a:pt x="24" y="59"/>
                    <a:pt x="21" y="59"/>
                  </a:cubicBezTo>
                  <a:cubicBezTo>
                    <a:pt x="19" y="60"/>
                    <a:pt x="19" y="59"/>
                    <a:pt x="17" y="57"/>
                  </a:cubicBezTo>
                  <a:cubicBezTo>
                    <a:pt x="16" y="54"/>
                    <a:pt x="10" y="52"/>
                    <a:pt x="6" y="48"/>
                  </a:cubicBezTo>
                  <a:cubicBezTo>
                    <a:pt x="3" y="45"/>
                    <a:pt x="2" y="44"/>
                    <a:pt x="0" y="44"/>
                  </a:cubicBezTo>
                  <a:cubicBezTo>
                    <a:pt x="2" y="43"/>
                    <a:pt x="2" y="41"/>
                    <a:pt x="3" y="41"/>
                  </a:cubicBezTo>
                  <a:cubicBezTo>
                    <a:pt x="4" y="40"/>
                    <a:pt x="4" y="29"/>
                    <a:pt x="6" y="28"/>
                  </a:cubicBezTo>
                  <a:cubicBezTo>
                    <a:pt x="7" y="26"/>
                    <a:pt x="26" y="11"/>
                    <a:pt x="28" y="10"/>
                  </a:cubicBezTo>
                  <a:cubicBezTo>
                    <a:pt x="30" y="9"/>
                    <a:pt x="34" y="6"/>
                    <a:pt x="37" y="4"/>
                  </a:cubicBezTo>
                  <a:cubicBezTo>
                    <a:pt x="40" y="3"/>
                    <a:pt x="40" y="5"/>
                    <a:pt x="49" y="5"/>
                  </a:cubicBezTo>
                  <a:cubicBezTo>
                    <a:pt x="58" y="5"/>
                    <a:pt x="53" y="4"/>
                    <a:pt x="59" y="6"/>
                  </a:cubicBezTo>
                  <a:cubicBezTo>
                    <a:pt x="65" y="9"/>
                    <a:pt x="65" y="9"/>
                    <a:pt x="68" y="9"/>
                  </a:cubicBezTo>
                  <a:cubicBezTo>
                    <a:pt x="72" y="8"/>
                    <a:pt x="78" y="5"/>
                    <a:pt x="81" y="3"/>
                  </a:cubicBezTo>
                  <a:cubicBezTo>
                    <a:pt x="85" y="2"/>
                    <a:pt x="95" y="3"/>
                    <a:pt x="100" y="2"/>
                  </a:cubicBezTo>
                  <a:cubicBezTo>
                    <a:pt x="105" y="0"/>
                    <a:pt x="110" y="2"/>
                    <a:pt x="116" y="1"/>
                  </a:cubicBezTo>
                  <a:cubicBezTo>
                    <a:pt x="121" y="0"/>
                    <a:pt x="123" y="7"/>
                    <a:pt x="132" y="8"/>
                  </a:cubicBezTo>
                  <a:cubicBezTo>
                    <a:pt x="141" y="9"/>
                    <a:pt x="136" y="13"/>
                    <a:pt x="136" y="16"/>
                  </a:cubicBezTo>
                  <a:cubicBezTo>
                    <a:pt x="136" y="20"/>
                    <a:pt x="139" y="19"/>
                    <a:pt x="143" y="18"/>
                  </a:cubicBezTo>
                  <a:cubicBezTo>
                    <a:pt x="147" y="17"/>
                    <a:pt x="151" y="24"/>
                    <a:pt x="155" y="2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7" name="Freeform 1039">
              <a:extLst>
                <a:ext uri="{FF2B5EF4-FFF2-40B4-BE49-F238E27FC236}">
                  <a16:creationId xmlns:a16="http://schemas.microsoft.com/office/drawing/2014/main" id="{F973A95C-F3B0-473F-B8FF-409196691E67}"/>
                </a:ext>
              </a:extLst>
            </p:cNvPr>
            <p:cNvSpPr>
              <a:spLocks/>
            </p:cNvSpPr>
            <p:nvPr/>
          </p:nvSpPr>
          <p:spPr bwMode="auto">
            <a:xfrm>
              <a:off x="1265670" y="3656671"/>
              <a:ext cx="71761" cy="45847"/>
            </a:xfrm>
            <a:custGeom>
              <a:avLst/>
              <a:gdLst>
                <a:gd name="T0" fmla="*/ 58 w 60"/>
                <a:gd name="T1" fmla="*/ 27 h 39"/>
                <a:gd name="T2" fmla="*/ 58 w 60"/>
                <a:gd name="T3" fmla="*/ 30 h 39"/>
                <a:gd name="T4" fmla="*/ 58 w 60"/>
                <a:gd name="T5" fmla="*/ 29 h 39"/>
                <a:gd name="T6" fmla="*/ 57 w 60"/>
                <a:gd name="T7" fmla="*/ 34 h 39"/>
                <a:gd name="T8" fmla="*/ 41 w 60"/>
                <a:gd name="T9" fmla="*/ 36 h 39"/>
                <a:gd name="T10" fmla="*/ 28 w 60"/>
                <a:gd name="T11" fmla="*/ 31 h 39"/>
                <a:gd name="T12" fmla="*/ 7 w 60"/>
                <a:gd name="T13" fmla="*/ 25 h 39"/>
                <a:gd name="T14" fmla="*/ 0 w 60"/>
                <a:gd name="T15" fmla="*/ 22 h 39"/>
                <a:gd name="T16" fmla="*/ 3 w 60"/>
                <a:gd name="T17" fmla="*/ 15 h 39"/>
                <a:gd name="T18" fmla="*/ 16 w 60"/>
                <a:gd name="T19" fmla="*/ 6 h 39"/>
                <a:gd name="T20" fmla="*/ 19 w 60"/>
                <a:gd name="T21" fmla="*/ 2 h 39"/>
                <a:gd name="T22" fmla="*/ 23 w 60"/>
                <a:gd name="T23" fmla="*/ 0 h 39"/>
                <a:gd name="T24" fmla="*/ 29 w 60"/>
                <a:gd name="T25" fmla="*/ 4 h 39"/>
                <a:gd name="T26" fmla="*/ 40 w 60"/>
                <a:gd name="T27" fmla="*/ 13 h 39"/>
                <a:gd name="T28" fmla="*/ 44 w 60"/>
                <a:gd name="T29" fmla="*/ 15 h 39"/>
                <a:gd name="T30" fmla="*/ 53 w 60"/>
                <a:gd name="T31" fmla="*/ 15 h 39"/>
                <a:gd name="T32" fmla="*/ 60 w 60"/>
                <a:gd name="T33" fmla="*/ 18 h 39"/>
                <a:gd name="T34" fmla="*/ 58 w 60"/>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9">
                  <a:moveTo>
                    <a:pt x="58" y="27"/>
                  </a:moveTo>
                  <a:cubicBezTo>
                    <a:pt x="58" y="27"/>
                    <a:pt x="58" y="29"/>
                    <a:pt x="58" y="30"/>
                  </a:cubicBezTo>
                  <a:cubicBezTo>
                    <a:pt x="58" y="30"/>
                    <a:pt x="58" y="30"/>
                    <a:pt x="58" y="29"/>
                  </a:cubicBezTo>
                  <a:cubicBezTo>
                    <a:pt x="54" y="25"/>
                    <a:pt x="58" y="29"/>
                    <a:pt x="57" y="34"/>
                  </a:cubicBezTo>
                  <a:cubicBezTo>
                    <a:pt x="57" y="39"/>
                    <a:pt x="46" y="34"/>
                    <a:pt x="41" y="36"/>
                  </a:cubicBezTo>
                  <a:cubicBezTo>
                    <a:pt x="36" y="37"/>
                    <a:pt x="35" y="35"/>
                    <a:pt x="28" y="31"/>
                  </a:cubicBezTo>
                  <a:cubicBezTo>
                    <a:pt x="21" y="26"/>
                    <a:pt x="17" y="27"/>
                    <a:pt x="7" y="25"/>
                  </a:cubicBezTo>
                  <a:cubicBezTo>
                    <a:pt x="2" y="24"/>
                    <a:pt x="1" y="23"/>
                    <a:pt x="0" y="22"/>
                  </a:cubicBezTo>
                  <a:cubicBezTo>
                    <a:pt x="1" y="19"/>
                    <a:pt x="2" y="15"/>
                    <a:pt x="3" y="15"/>
                  </a:cubicBezTo>
                  <a:cubicBezTo>
                    <a:pt x="4" y="14"/>
                    <a:pt x="16" y="10"/>
                    <a:pt x="16" y="6"/>
                  </a:cubicBezTo>
                  <a:cubicBezTo>
                    <a:pt x="16" y="3"/>
                    <a:pt x="16" y="2"/>
                    <a:pt x="19" y="2"/>
                  </a:cubicBezTo>
                  <a:cubicBezTo>
                    <a:pt x="21" y="2"/>
                    <a:pt x="22" y="1"/>
                    <a:pt x="23" y="0"/>
                  </a:cubicBezTo>
                  <a:cubicBezTo>
                    <a:pt x="25" y="0"/>
                    <a:pt x="26" y="1"/>
                    <a:pt x="29" y="4"/>
                  </a:cubicBezTo>
                  <a:cubicBezTo>
                    <a:pt x="33" y="8"/>
                    <a:pt x="39" y="10"/>
                    <a:pt x="40" y="13"/>
                  </a:cubicBezTo>
                  <a:cubicBezTo>
                    <a:pt x="42" y="15"/>
                    <a:pt x="42" y="16"/>
                    <a:pt x="44" y="15"/>
                  </a:cubicBezTo>
                  <a:cubicBezTo>
                    <a:pt x="47" y="15"/>
                    <a:pt x="53" y="13"/>
                    <a:pt x="53" y="15"/>
                  </a:cubicBezTo>
                  <a:cubicBezTo>
                    <a:pt x="54" y="16"/>
                    <a:pt x="60" y="13"/>
                    <a:pt x="60" y="18"/>
                  </a:cubicBezTo>
                  <a:cubicBezTo>
                    <a:pt x="60" y="22"/>
                    <a:pt x="58" y="26"/>
                    <a:pt x="58" y="2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8" name="Freeform 1040">
              <a:extLst>
                <a:ext uri="{FF2B5EF4-FFF2-40B4-BE49-F238E27FC236}">
                  <a16:creationId xmlns:a16="http://schemas.microsoft.com/office/drawing/2014/main" id="{EA2CBEDE-9A14-4F48-AF4A-23857DBE18B8}"/>
                </a:ext>
              </a:extLst>
            </p:cNvPr>
            <p:cNvSpPr>
              <a:spLocks/>
            </p:cNvSpPr>
            <p:nvPr/>
          </p:nvSpPr>
          <p:spPr bwMode="auto">
            <a:xfrm>
              <a:off x="1207863" y="3543050"/>
              <a:ext cx="129568" cy="139534"/>
            </a:xfrm>
            <a:custGeom>
              <a:avLst/>
              <a:gdLst>
                <a:gd name="T0" fmla="*/ 108 w 108"/>
                <a:gd name="T1" fmla="*/ 56 h 117"/>
                <a:gd name="T2" fmla="*/ 100 w 108"/>
                <a:gd name="T3" fmla="*/ 61 h 117"/>
                <a:gd name="T4" fmla="*/ 78 w 108"/>
                <a:gd name="T5" fmla="*/ 79 h 117"/>
                <a:gd name="T6" fmla="*/ 75 w 108"/>
                <a:gd name="T7" fmla="*/ 92 h 117"/>
                <a:gd name="T8" fmla="*/ 72 w 108"/>
                <a:gd name="T9" fmla="*/ 95 h 117"/>
                <a:gd name="T10" fmla="*/ 68 w 108"/>
                <a:gd name="T11" fmla="*/ 97 h 117"/>
                <a:gd name="T12" fmla="*/ 65 w 108"/>
                <a:gd name="T13" fmla="*/ 101 h 117"/>
                <a:gd name="T14" fmla="*/ 52 w 108"/>
                <a:gd name="T15" fmla="*/ 110 h 117"/>
                <a:gd name="T16" fmla="*/ 49 w 108"/>
                <a:gd name="T17" fmla="*/ 117 h 117"/>
                <a:gd name="T18" fmla="*/ 47 w 108"/>
                <a:gd name="T19" fmla="*/ 113 h 117"/>
                <a:gd name="T20" fmla="*/ 19 w 108"/>
                <a:gd name="T21" fmla="*/ 108 h 117"/>
                <a:gd name="T22" fmla="*/ 8 w 108"/>
                <a:gd name="T23" fmla="*/ 102 h 117"/>
                <a:gd name="T24" fmla="*/ 0 w 108"/>
                <a:gd name="T25" fmla="*/ 93 h 117"/>
                <a:gd name="T26" fmla="*/ 2 w 108"/>
                <a:gd name="T27" fmla="*/ 83 h 117"/>
                <a:gd name="T28" fmla="*/ 5 w 108"/>
                <a:gd name="T29" fmla="*/ 75 h 117"/>
                <a:gd name="T30" fmla="*/ 7 w 108"/>
                <a:gd name="T31" fmla="*/ 65 h 117"/>
                <a:gd name="T32" fmla="*/ 18 w 108"/>
                <a:gd name="T33" fmla="*/ 50 h 117"/>
                <a:gd name="T34" fmla="*/ 48 w 108"/>
                <a:gd name="T35" fmla="*/ 50 h 117"/>
                <a:gd name="T36" fmla="*/ 48 w 108"/>
                <a:gd name="T37" fmla="*/ 46 h 117"/>
                <a:gd name="T38" fmla="*/ 51 w 108"/>
                <a:gd name="T39" fmla="*/ 38 h 117"/>
                <a:gd name="T40" fmla="*/ 30 w 108"/>
                <a:gd name="T41" fmla="*/ 17 h 117"/>
                <a:gd name="T42" fmla="*/ 41 w 108"/>
                <a:gd name="T43" fmla="*/ 13 h 117"/>
                <a:gd name="T44" fmla="*/ 46 w 108"/>
                <a:gd name="T45" fmla="*/ 0 h 117"/>
                <a:gd name="T46" fmla="*/ 87 w 108"/>
                <a:gd name="T47" fmla="*/ 1 h 117"/>
                <a:gd name="T48" fmla="*/ 87 w 108"/>
                <a:gd name="T49" fmla="*/ 11 h 117"/>
                <a:gd name="T50" fmla="*/ 84 w 108"/>
                <a:gd name="T51" fmla="*/ 22 h 117"/>
                <a:gd name="T52" fmla="*/ 83 w 108"/>
                <a:gd name="T53" fmla="*/ 31 h 117"/>
                <a:gd name="T54" fmla="*/ 81 w 108"/>
                <a:gd name="T55" fmla="*/ 41 h 117"/>
                <a:gd name="T56" fmla="*/ 81 w 108"/>
                <a:gd name="T57" fmla="*/ 55 h 117"/>
                <a:gd name="T58" fmla="*/ 89 w 108"/>
                <a:gd name="T59" fmla="*/ 56 h 117"/>
                <a:gd name="T60" fmla="*/ 99 w 108"/>
                <a:gd name="T61" fmla="*/ 57 h 117"/>
                <a:gd name="T62" fmla="*/ 108 w 108"/>
                <a:gd name="T63" fmla="*/ 55 h 117"/>
                <a:gd name="T64" fmla="*/ 108 w 108"/>
                <a:gd name="T65" fmla="*/ 5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7">
                  <a:moveTo>
                    <a:pt x="108" y="56"/>
                  </a:moveTo>
                  <a:cubicBezTo>
                    <a:pt x="105" y="58"/>
                    <a:pt x="102" y="60"/>
                    <a:pt x="100" y="61"/>
                  </a:cubicBezTo>
                  <a:cubicBezTo>
                    <a:pt x="98" y="62"/>
                    <a:pt x="79" y="77"/>
                    <a:pt x="78" y="79"/>
                  </a:cubicBezTo>
                  <a:cubicBezTo>
                    <a:pt x="76" y="80"/>
                    <a:pt x="76" y="91"/>
                    <a:pt x="75" y="92"/>
                  </a:cubicBezTo>
                  <a:cubicBezTo>
                    <a:pt x="74" y="92"/>
                    <a:pt x="74" y="94"/>
                    <a:pt x="72" y="95"/>
                  </a:cubicBezTo>
                  <a:cubicBezTo>
                    <a:pt x="71" y="96"/>
                    <a:pt x="70" y="97"/>
                    <a:pt x="68" y="97"/>
                  </a:cubicBezTo>
                  <a:cubicBezTo>
                    <a:pt x="65" y="97"/>
                    <a:pt x="65" y="98"/>
                    <a:pt x="65" y="101"/>
                  </a:cubicBezTo>
                  <a:cubicBezTo>
                    <a:pt x="65" y="105"/>
                    <a:pt x="53" y="109"/>
                    <a:pt x="52" y="110"/>
                  </a:cubicBezTo>
                  <a:cubicBezTo>
                    <a:pt x="51" y="110"/>
                    <a:pt x="50" y="114"/>
                    <a:pt x="49" y="117"/>
                  </a:cubicBezTo>
                  <a:cubicBezTo>
                    <a:pt x="49" y="116"/>
                    <a:pt x="48" y="115"/>
                    <a:pt x="47" y="113"/>
                  </a:cubicBezTo>
                  <a:cubicBezTo>
                    <a:pt x="43" y="109"/>
                    <a:pt x="28" y="109"/>
                    <a:pt x="19" y="108"/>
                  </a:cubicBezTo>
                  <a:cubicBezTo>
                    <a:pt x="10" y="107"/>
                    <a:pt x="11" y="106"/>
                    <a:pt x="8" y="102"/>
                  </a:cubicBezTo>
                  <a:cubicBezTo>
                    <a:pt x="5" y="100"/>
                    <a:pt x="3" y="96"/>
                    <a:pt x="0" y="93"/>
                  </a:cubicBezTo>
                  <a:cubicBezTo>
                    <a:pt x="1" y="90"/>
                    <a:pt x="1" y="86"/>
                    <a:pt x="2" y="83"/>
                  </a:cubicBezTo>
                  <a:cubicBezTo>
                    <a:pt x="2" y="83"/>
                    <a:pt x="5" y="78"/>
                    <a:pt x="5" y="75"/>
                  </a:cubicBezTo>
                  <a:cubicBezTo>
                    <a:pt x="5" y="72"/>
                    <a:pt x="4" y="69"/>
                    <a:pt x="7" y="65"/>
                  </a:cubicBezTo>
                  <a:cubicBezTo>
                    <a:pt x="9" y="61"/>
                    <a:pt x="16" y="50"/>
                    <a:pt x="18" y="50"/>
                  </a:cubicBezTo>
                  <a:cubicBezTo>
                    <a:pt x="20" y="50"/>
                    <a:pt x="48" y="52"/>
                    <a:pt x="48" y="50"/>
                  </a:cubicBezTo>
                  <a:cubicBezTo>
                    <a:pt x="48" y="50"/>
                    <a:pt x="46" y="46"/>
                    <a:pt x="48" y="46"/>
                  </a:cubicBezTo>
                  <a:cubicBezTo>
                    <a:pt x="51" y="45"/>
                    <a:pt x="53" y="39"/>
                    <a:pt x="51" y="38"/>
                  </a:cubicBezTo>
                  <a:cubicBezTo>
                    <a:pt x="49" y="37"/>
                    <a:pt x="27" y="17"/>
                    <a:pt x="30" y="17"/>
                  </a:cubicBezTo>
                  <a:cubicBezTo>
                    <a:pt x="33" y="17"/>
                    <a:pt x="39" y="16"/>
                    <a:pt x="41" y="13"/>
                  </a:cubicBezTo>
                  <a:cubicBezTo>
                    <a:pt x="42" y="10"/>
                    <a:pt x="42" y="0"/>
                    <a:pt x="46" y="0"/>
                  </a:cubicBezTo>
                  <a:cubicBezTo>
                    <a:pt x="50" y="0"/>
                    <a:pt x="85" y="1"/>
                    <a:pt x="87" y="1"/>
                  </a:cubicBezTo>
                  <a:cubicBezTo>
                    <a:pt x="87" y="5"/>
                    <a:pt x="89" y="9"/>
                    <a:pt x="87" y="11"/>
                  </a:cubicBezTo>
                  <a:cubicBezTo>
                    <a:pt x="85" y="14"/>
                    <a:pt x="84" y="19"/>
                    <a:pt x="84" y="22"/>
                  </a:cubicBezTo>
                  <a:cubicBezTo>
                    <a:pt x="84" y="25"/>
                    <a:pt x="83" y="29"/>
                    <a:pt x="83" y="31"/>
                  </a:cubicBezTo>
                  <a:cubicBezTo>
                    <a:pt x="83" y="33"/>
                    <a:pt x="81" y="36"/>
                    <a:pt x="81" y="41"/>
                  </a:cubicBezTo>
                  <a:cubicBezTo>
                    <a:pt x="81" y="45"/>
                    <a:pt x="78" y="54"/>
                    <a:pt x="81" y="55"/>
                  </a:cubicBezTo>
                  <a:cubicBezTo>
                    <a:pt x="84" y="56"/>
                    <a:pt x="87" y="56"/>
                    <a:pt x="89" y="56"/>
                  </a:cubicBezTo>
                  <a:cubicBezTo>
                    <a:pt x="88" y="60"/>
                    <a:pt x="93" y="56"/>
                    <a:pt x="99" y="57"/>
                  </a:cubicBezTo>
                  <a:cubicBezTo>
                    <a:pt x="106" y="57"/>
                    <a:pt x="103" y="57"/>
                    <a:pt x="108" y="55"/>
                  </a:cubicBezTo>
                  <a:cubicBezTo>
                    <a:pt x="108" y="55"/>
                    <a:pt x="107" y="56"/>
                    <a:pt x="108" y="5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9" name="Freeform 1041">
              <a:extLst>
                <a:ext uri="{FF2B5EF4-FFF2-40B4-BE49-F238E27FC236}">
                  <a16:creationId xmlns:a16="http://schemas.microsoft.com/office/drawing/2014/main" id="{43F6FE43-644F-4FD3-9C65-C0572F1E84D1}"/>
                </a:ext>
              </a:extLst>
            </p:cNvPr>
            <p:cNvSpPr>
              <a:spLocks/>
            </p:cNvSpPr>
            <p:nvPr/>
          </p:nvSpPr>
          <p:spPr bwMode="auto">
            <a:xfrm>
              <a:off x="1301551" y="3519130"/>
              <a:ext cx="43854" cy="91694"/>
            </a:xfrm>
            <a:custGeom>
              <a:avLst/>
              <a:gdLst>
                <a:gd name="T0" fmla="*/ 30 w 37"/>
                <a:gd name="T1" fmla="*/ 30 h 76"/>
                <a:gd name="T2" fmla="*/ 30 w 37"/>
                <a:gd name="T3" fmla="*/ 50 h 76"/>
                <a:gd name="T4" fmla="*/ 20 w 37"/>
                <a:gd name="T5" fmla="*/ 63 h 76"/>
                <a:gd name="T6" fmla="*/ 12 w 37"/>
                <a:gd name="T7" fmla="*/ 74 h 76"/>
                <a:gd name="T8" fmla="*/ 11 w 37"/>
                <a:gd name="T9" fmla="*/ 76 h 76"/>
                <a:gd name="T10" fmla="*/ 3 w 37"/>
                <a:gd name="T11" fmla="*/ 75 h 76"/>
                <a:gd name="T12" fmla="*/ 3 w 37"/>
                <a:gd name="T13" fmla="*/ 61 h 76"/>
                <a:gd name="T14" fmla="*/ 5 w 37"/>
                <a:gd name="T15" fmla="*/ 51 h 76"/>
                <a:gd name="T16" fmla="*/ 6 w 37"/>
                <a:gd name="T17" fmla="*/ 42 h 76"/>
                <a:gd name="T18" fmla="*/ 9 w 37"/>
                <a:gd name="T19" fmla="*/ 31 h 76"/>
                <a:gd name="T20" fmla="*/ 9 w 37"/>
                <a:gd name="T21" fmla="*/ 21 h 76"/>
                <a:gd name="T22" fmla="*/ 21 w 37"/>
                <a:gd name="T23" fmla="*/ 15 h 76"/>
                <a:gd name="T24" fmla="*/ 32 w 37"/>
                <a:gd name="T25" fmla="*/ 2 h 76"/>
                <a:gd name="T26" fmla="*/ 36 w 37"/>
                <a:gd name="T27" fmla="*/ 12 h 76"/>
                <a:gd name="T28" fmla="*/ 30 w 37"/>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6">
                  <a:moveTo>
                    <a:pt x="30" y="30"/>
                  </a:moveTo>
                  <a:cubicBezTo>
                    <a:pt x="24" y="40"/>
                    <a:pt x="30" y="44"/>
                    <a:pt x="30" y="50"/>
                  </a:cubicBezTo>
                  <a:cubicBezTo>
                    <a:pt x="30" y="56"/>
                    <a:pt x="26" y="59"/>
                    <a:pt x="20" y="63"/>
                  </a:cubicBezTo>
                  <a:cubicBezTo>
                    <a:pt x="13" y="67"/>
                    <a:pt x="14" y="67"/>
                    <a:pt x="12" y="74"/>
                  </a:cubicBezTo>
                  <a:cubicBezTo>
                    <a:pt x="11" y="75"/>
                    <a:pt x="11" y="75"/>
                    <a:pt x="11" y="76"/>
                  </a:cubicBezTo>
                  <a:cubicBezTo>
                    <a:pt x="9" y="76"/>
                    <a:pt x="6" y="76"/>
                    <a:pt x="3" y="75"/>
                  </a:cubicBezTo>
                  <a:cubicBezTo>
                    <a:pt x="0" y="74"/>
                    <a:pt x="3" y="65"/>
                    <a:pt x="3" y="61"/>
                  </a:cubicBezTo>
                  <a:cubicBezTo>
                    <a:pt x="3" y="56"/>
                    <a:pt x="5" y="53"/>
                    <a:pt x="5" y="51"/>
                  </a:cubicBezTo>
                  <a:cubicBezTo>
                    <a:pt x="5" y="49"/>
                    <a:pt x="6" y="45"/>
                    <a:pt x="6" y="42"/>
                  </a:cubicBezTo>
                  <a:cubicBezTo>
                    <a:pt x="6" y="39"/>
                    <a:pt x="7" y="34"/>
                    <a:pt x="9" y="31"/>
                  </a:cubicBezTo>
                  <a:cubicBezTo>
                    <a:pt x="11" y="29"/>
                    <a:pt x="9" y="25"/>
                    <a:pt x="9" y="21"/>
                  </a:cubicBezTo>
                  <a:cubicBezTo>
                    <a:pt x="12" y="21"/>
                    <a:pt x="19" y="20"/>
                    <a:pt x="21" y="15"/>
                  </a:cubicBezTo>
                  <a:cubicBezTo>
                    <a:pt x="22" y="10"/>
                    <a:pt x="30" y="0"/>
                    <a:pt x="32" y="2"/>
                  </a:cubicBezTo>
                  <a:cubicBezTo>
                    <a:pt x="30" y="4"/>
                    <a:pt x="35" y="7"/>
                    <a:pt x="36" y="12"/>
                  </a:cubicBezTo>
                  <a:cubicBezTo>
                    <a:pt x="37" y="16"/>
                    <a:pt x="36" y="21"/>
                    <a:pt x="30" y="3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0" name="Freeform 1042">
              <a:extLst>
                <a:ext uri="{FF2B5EF4-FFF2-40B4-BE49-F238E27FC236}">
                  <a16:creationId xmlns:a16="http://schemas.microsoft.com/office/drawing/2014/main" id="{C5D954E7-97E1-4530-9E24-C3F044D1C05F}"/>
                </a:ext>
              </a:extLst>
            </p:cNvPr>
            <p:cNvSpPr>
              <a:spLocks/>
            </p:cNvSpPr>
            <p:nvPr/>
          </p:nvSpPr>
          <p:spPr bwMode="auto">
            <a:xfrm>
              <a:off x="1459025" y="3361656"/>
              <a:ext cx="308969" cy="117607"/>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1" name="Freeform 1043">
              <a:extLst>
                <a:ext uri="{FF2B5EF4-FFF2-40B4-BE49-F238E27FC236}">
                  <a16:creationId xmlns:a16="http://schemas.microsoft.com/office/drawing/2014/main" id="{D337FEAA-B01F-43B1-9549-5358E42CD35B}"/>
                </a:ext>
              </a:extLst>
            </p:cNvPr>
            <p:cNvSpPr>
              <a:spLocks/>
            </p:cNvSpPr>
            <p:nvPr/>
          </p:nvSpPr>
          <p:spPr bwMode="auto">
            <a:xfrm>
              <a:off x="1504872" y="3407503"/>
              <a:ext cx="23920" cy="17940"/>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2" name="Freeform 1044">
              <a:extLst>
                <a:ext uri="{FF2B5EF4-FFF2-40B4-BE49-F238E27FC236}">
                  <a16:creationId xmlns:a16="http://schemas.microsoft.com/office/drawing/2014/main" id="{5A91D6B1-47E5-49D0-843A-29B9E868CA5C}"/>
                </a:ext>
              </a:extLst>
            </p:cNvPr>
            <p:cNvSpPr>
              <a:spLocks/>
            </p:cNvSpPr>
            <p:nvPr/>
          </p:nvSpPr>
          <p:spPr bwMode="auto">
            <a:xfrm>
              <a:off x="1630453" y="3519130"/>
              <a:ext cx="67774" cy="29900"/>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3" name="Freeform 1045">
              <a:extLst>
                <a:ext uri="{FF2B5EF4-FFF2-40B4-BE49-F238E27FC236}">
                  <a16:creationId xmlns:a16="http://schemas.microsoft.com/office/drawing/2014/main" id="{0474A089-F408-457D-9BE0-5DEC3156600E}"/>
                </a:ext>
              </a:extLst>
            </p:cNvPr>
            <p:cNvSpPr>
              <a:spLocks/>
            </p:cNvSpPr>
            <p:nvPr/>
          </p:nvSpPr>
          <p:spPr bwMode="auto">
            <a:xfrm>
              <a:off x="1744074" y="3467303"/>
              <a:ext cx="95681" cy="87707"/>
            </a:xfrm>
            <a:custGeom>
              <a:avLst/>
              <a:gdLst>
                <a:gd name="T0" fmla="*/ 79 w 79"/>
                <a:gd name="T1" fmla="*/ 63 h 73"/>
                <a:gd name="T2" fmla="*/ 76 w 79"/>
                <a:gd name="T3" fmla="*/ 68 h 73"/>
                <a:gd name="T4" fmla="*/ 76 w 79"/>
                <a:gd name="T5" fmla="*/ 68 h 73"/>
                <a:gd name="T6" fmla="*/ 69 w 79"/>
                <a:gd name="T7" fmla="*/ 65 h 73"/>
                <a:gd name="T8" fmla="*/ 61 w 79"/>
                <a:gd name="T9" fmla="*/ 54 h 73"/>
                <a:gd name="T10" fmla="*/ 50 w 79"/>
                <a:gd name="T11" fmla="*/ 53 h 73"/>
                <a:gd name="T12" fmla="*/ 40 w 79"/>
                <a:gd name="T13" fmla="*/ 55 h 73"/>
                <a:gd name="T14" fmla="*/ 29 w 79"/>
                <a:gd name="T15" fmla="*/ 51 h 73"/>
                <a:gd name="T16" fmla="*/ 20 w 79"/>
                <a:gd name="T17" fmla="*/ 53 h 73"/>
                <a:gd name="T18" fmla="*/ 17 w 79"/>
                <a:gd name="T19" fmla="*/ 58 h 73"/>
                <a:gd name="T20" fmla="*/ 9 w 79"/>
                <a:gd name="T21" fmla="*/ 53 h 73"/>
                <a:gd name="T22" fmla="*/ 2 w 79"/>
                <a:gd name="T23" fmla="*/ 45 h 73"/>
                <a:gd name="T24" fmla="*/ 7 w 79"/>
                <a:gd name="T25" fmla="*/ 41 h 73"/>
                <a:gd name="T26" fmla="*/ 13 w 79"/>
                <a:gd name="T27" fmla="*/ 41 h 73"/>
                <a:gd name="T28" fmla="*/ 22 w 79"/>
                <a:gd name="T29" fmla="*/ 44 h 73"/>
                <a:gd name="T30" fmla="*/ 33 w 79"/>
                <a:gd name="T31" fmla="*/ 45 h 73"/>
                <a:gd name="T32" fmla="*/ 44 w 79"/>
                <a:gd name="T33" fmla="*/ 45 h 73"/>
                <a:gd name="T34" fmla="*/ 52 w 79"/>
                <a:gd name="T35" fmla="*/ 42 h 73"/>
                <a:gd name="T36" fmla="*/ 56 w 79"/>
                <a:gd name="T37" fmla="*/ 40 h 73"/>
                <a:gd name="T38" fmla="*/ 48 w 79"/>
                <a:gd name="T39" fmla="*/ 31 h 73"/>
                <a:gd name="T40" fmla="*/ 47 w 79"/>
                <a:gd name="T41" fmla="*/ 17 h 73"/>
                <a:gd name="T42" fmla="*/ 34 w 79"/>
                <a:gd name="T43" fmla="*/ 10 h 73"/>
                <a:gd name="T44" fmla="*/ 42 w 79"/>
                <a:gd name="T45" fmla="*/ 5 h 73"/>
                <a:gd name="T46" fmla="*/ 52 w 79"/>
                <a:gd name="T47" fmla="*/ 3 h 73"/>
                <a:gd name="T48" fmla="*/ 63 w 79"/>
                <a:gd name="T49" fmla="*/ 8 h 73"/>
                <a:gd name="T50" fmla="*/ 59 w 79"/>
                <a:gd name="T51" fmla="*/ 18 h 73"/>
                <a:gd name="T52" fmla="*/ 66 w 79"/>
                <a:gd name="T53" fmla="*/ 30 h 73"/>
                <a:gd name="T54" fmla="*/ 64 w 79"/>
                <a:gd name="T55" fmla="*/ 39 h 73"/>
                <a:gd name="T56" fmla="*/ 74 w 79"/>
                <a:gd name="T57" fmla="*/ 52 h 73"/>
                <a:gd name="T58" fmla="*/ 79 w 79"/>
                <a:gd name="T59"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73">
                  <a:moveTo>
                    <a:pt x="79" y="63"/>
                  </a:moveTo>
                  <a:cubicBezTo>
                    <a:pt x="76" y="68"/>
                    <a:pt x="76" y="68"/>
                    <a:pt x="76" y="68"/>
                  </a:cubicBezTo>
                  <a:cubicBezTo>
                    <a:pt x="76" y="68"/>
                    <a:pt x="76"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5" y="6"/>
                    <a:pt x="58" y="7"/>
                    <a:pt x="63" y="8"/>
                  </a:cubicBezTo>
                  <a:cubicBezTo>
                    <a:pt x="62" y="11"/>
                    <a:pt x="55" y="13"/>
                    <a:pt x="59" y="18"/>
                  </a:cubicBezTo>
                  <a:cubicBezTo>
                    <a:pt x="63" y="24"/>
                    <a:pt x="66" y="27"/>
                    <a:pt x="66" y="30"/>
                  </a:cubicBezTo>
                  <a:cubicBezTo>
                    <a:pt x="66" y="33"/>
                    <a:pt x="62" y="34"/>
                    <a:pt x="64" y="39"/>
                  </a:cubicBezTo>
                  <a:cubicBezTo>
                    <a:pt x="66" y="44"/>
                    <a:pt x="73" y="50"/>
                    <a:pt x="74" y="52"/>
                  </a:cubicBezTo>
                  <a:cubicBezTo>
                    <a:pt x="75" y="55"/>
                    <a:pt x="79" y="63"/>
                    <a:pt x="79" y="6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4" name="Freeform 1046">
              <a:extLst>
                <a:ext uri="{FF2B5EF4-FFF2-40B4-BE49-F238E27FC236}">
                  <a16:creationId xmlns:a16="http://schemas.microsoft.com/office/drawing/2014/main" id="{43B76D24-7149-481F-B0E0-7CEA8DBC4040}"/>
                </a:ext>
              </a:extLst>
            </p:cNvPr>
            <p:cNvSpPr>
              <a:spLocks/>
            </p:cNvSpPr>
            <p:nvPr/>
          </p:nvSpPr>
          <p:spPr bwMode="auto">
            <a:xfrm>
              <a:off x="1809855" y="3471290"/>
              <a:ext cx="123588" cy="77740"/>
            </a:xfrm>
            <a:custGeom>
              <a:avLst/>
              <a:gdLst>
                <a:gd name="T0" fmla="*/ 100 w 103"/>
                <a:gd name="T1" fmla="*/ 38 h 65"/>
                <a:gd name="T2" fmla="*/ 91 w 103"/>
                <a:gd name="T3" fmla="*/ 48 h 65"/>
                <a:gd name="T4" fmla="*/ 79 w 103"/>
                <a:gd name="T5" fmla="*/ 44 h 65"/>
                <a:gd name="T6" fmla="*/ 62 w 103"/>
                <a:gd name="T7" fmla="*/ 43 h 65"/>
                <a:gd name="T8" fmla="*/ 55 w 103"/>
                <a:gd name="T9" fmla="*/ 50 h 65"/>
                <a:gd name="T10" fmla="*/ 41 w 103"/>
                <a:gd name="T11" fmla="*/ 45 h 65"/>
                <a:gd name="T12" fmla="*/ 34 w 103"/>
                <a:gd name="T13" fmla="*/ 48 h 65"/>
                <a:gd name="T14" fmla="*/ 27 w 103"/>
                <a:gd name="T15" fmla="*/ 58 h 65"/>
                <a:gd name="T16" fmla="*/ 21 w 103"/>
                <a:gd name="T17" fmla="*/ 65 h 65"/>
                <a:gd name="T18" fmla="*/ 24 w 103"/>
                <a:gd name="T19" fmla="*/ 60 h 65"/>
                <a:gd name="T20" fmla="*/ 19 w 103"/>
                <a:gd name="T21" fmla="*/ 49 h 65"/>
                <a:gd name="T22" fmla="*/ 9 w 103"/>
                <a:gd name="T23" fmla="*/ 36 h 65"/>
                <a:gd name="T24" fmla="*/ 11 w 103"/>
                <a:gd name="T25" fmla="*/ 27 h 65"/>
                <a:gd name="T26" fmla="*/ 4 w 103"/>
                <a:gd name="T27" fmla="*/ 15 h 65"/>
                <a:gd name="T28" fmla="*/ 8 w 103"/>
                <a:gd name="T29" fmla="*/ 5 h 65"/>
                <a:gd name="T30" fmla="*/ 10 w 103"/>
                <a:gd name="T31" fmla="*/ 5 h 65"/>
                <a:gd name="T32" fmla="*/ 18 w 103"/>
                <a:gd name="T33" fmla="*/ 5 h 65"/>
                <a:gd name="T34" fmla="*/ 25 w 103"/>
                <a:gd name="T35" fmla="*/ 2 h 65"/>
                <a:gd name="T36" fmla="*/ 37 w 103"/>
                <a:gd name="T37" fmla="*/ 2 h 65"/>
                <a:gd name="T38" fmla="*/ 50 w 103"/>
                <a:gd name="T39" fmla="*/ 5 h 65"/>
                <a:gd name="T40" fmla="*/ 64 w 103"/>
                <a:gd name="T41" fmla="*/ 11 h 65"/>
                <a:gd name="T42" fmla="*/ 68 w 103"/>
                <a:gd name="T43" fmla="*/ 19 h 65"/>
                <a:gd name="T44" fmla="*/ 79 w 103"/>
                <a:gd name="T45" fmla="*/ 17 h 65"/>
                <a:gd name="T46" fmla="*/ 82 w 103"/>
                <a:gd name="T47" fmla="*/ 22 h 65"/>
                <a:gd name="T48" fmla="*/ 75 w 103"/>
                <a:gd name="T49" fmla="*/ 27 h 65"/>
                <a:gd name="T50" fmla="*/ 92 w 103"/>
                <a:gd name="T51" fmla="*/ 28 h 65"/>
                <a:gd name="T52" fmla="*/ 100 w 103"/>
                <a:gd name="T5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65">
                  <a:moveTo>
                    <a:pt x="100" y="38"/>
                  </a:moveTo>
                  <a:cubicBezTo>
                    <a:pt x="98" y="43"/>
                    <a:pt x="94" y="44"/>
                    <a:pt x="91" y="48"/>
                  </a:cubicBezTo>
                  <a:cubicBezTo>
                    <a:pt x="87" y="51"/>
                    <a:pt x="86" y="44"/>
                    <a:pt x="79" y="44"/>
                  </a:cubicBezTo>
                  <a:cubicBezTo>
                    <a:pt x="72" y="44"/>
                    <a:pt x="65" y="40"/>
                    <a:pt x="62" y="43"/>
                  </a:cubicBezTo>
                  <a:cubicBezTo>
                    <a:pt x="59" y="46"/>
                    <a:pt x="65" y="50"/>
                    <a:pt x="55" y="50"/>
                  </a:cubicBezTo>
                  <a:cubicBezTo>
                    <a:pt x="45" y="49"/>
                    <a:pt x="42" y="47"/>
                    <a:pt x="41" y="45"/>
                  </a:cubicBezTo>
                  <a:cubicBezTo>
                    <a:pt x="40" y="43"/>
                    <a:pt x="36" y="44"/>
                    <a:pt x="34" y="48"/>
                  </a:cubicBezTo>
                  <a:cubicBezTo>
                    <a:pt x="32" y="51"/>
                    <a:pt x="26" y="52"/>
                    <a:pt x="27" y="58"/>
                  </a:cubicBezTo>
                  <a:cubicBezTo>
                    <a:pt x="27" y="64"/>
                    <a:pt x="26" y="65"/>
                    <a:pt x="21" y="65"/>
                  </a:cubicBezTo>
                  <a:cubicBezTo>
                    <a:pt x="24" y="60"/>
                    <a:pt x="24" y="60"/>
                    <a:pt x="24" y="60"/>
                  </a:cubicBezTo>
                  <a:cubicBezTo>
                    <a:pt x="24" y="60"/>
                    <a:pt x="20" y="52"/>
                    <a:pt x="19" y="49"/>
                  </a:cubicBezTo>
                  <a:cubicBezTo>
                    <a:pt x="18" y="47"/>
                    <a:pt x="11" y="41"/>
                    <a:pt x="9" y="36"/>
                  </a:cubicBezTo>
                  <a:cubicBezTo>
                    <a:pt x="7" y="31"/>
                    <a:pt x="11" y="30"/>
                    <a:pt x="11" y="27"/>
                  </a:cubicBezTo>
                  <a:cubicBezTo>
                    <a:pt x="11" y="24"/>
                    <a:pt x="8" y="21"/>
                    <a:pt x="4" y="15"/>
                  </a:cubicBezTo>
                  <a:cubicBezTo>
                    <a:pt x="0" y="10"/>
                    <a:pt x="7" y="8"/>
                    <a:pt x="8" y="5"/>
                  </a:cubicBezTo>
                  <a:cubicBezTo>
                    <a:pt x="9" y="5"/>
                    <a:pt x="9" y="5"/>
                    <a:pt x="10" y="5"/>
                  </a:cubicBezTo>
                  <a:cubicBezTo>
                    <a:pt x="16" y="5"/>
                    <a:pt x="14" y="6"/>
                    <a:pt x="18" y="5"/>
                  </a:cubicBezTo>
                  <a:cubicBezTo>
                    <a:pt x="22" y="3"/>
                    <a:pt x="21" y="2"/>
                    <a:pt x="25" y="2"/>
                  </a:cubicBezTo>
                  <a:cubicBezTo>
                    <a:pt x="30" y="2"/>
                    <a:pt x="32" y="0"/>
                    <a:pt x="37" y="2"/>
                  </a:cubicBezTo>
                  <a:cubicBezTo>
                    <a:pt x="42" y="4"/>
                    <a:pt x="45" y="1"/>
                    <a:pt x="50" y="5"/>
                  </a:cubicBezTo>
                  <a:cubicBezTo>
                    <a:pt x="55" y="8"/>
                    <a:pt x="62" y="8"/>
                    <a:pt x="64" y="11"/>
                  </a:cubicBezTo>
                  <a:cubicBezTo>
                    <a:pt x="66" y="14"/>
                    <a:pt x="66" y="16"/>
                    <a:pt x="68" y="19"/>
                  </a:cubicBezTo>
                  <a:cubicBezTo>
                    <a:pt x="70" y="22"/>
                    <a:pt x="76" y="16"/>
                    <a:pt x="79" y="17"/>
                  </a:cubicBezTo>
                  <a:cubicBezTo>
                    <a:pt x="83" y="18"/>
                    <a:pt x="87" y="21"/>
                    <a:pt x="82" y="22"/>
                  </a:cubicBezTo>
                  <a:cubicBezTo>
                    <a:pt x="78" y="22"/>
                    <a:pt x="71" y="26"/>
                    <a:pt x="75" y="27"/>
                  </a:cubicBezTo>
                  <a:cubicBezTo>
                    <a:pt x="79" y="27"/>
                    <a:pt x="87" y="24"/>
                    <a:pt x="92" y="28"/>
                  </a:cubicBezTo>
                  <a:cubicBezTo>
                    <a:pt x="96" y="32"/>
                    <a:pt x="103" y="32"/>
                    <a:pt x="100" y="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5" name="Freeform 1047">
              <a:extLst>
                <a:ext uri="{FF2B5EF4-FFF2-40B4-BE49-F238E27FC236}">
                  <a16:creationId xmlns:a16="http://schemas.microsoft.com/office/drawing/2014/main" id="{399ED415-A5D0-42BA-87BF-432E63DC5FAC}"/>
                </a:ext>
              </a:extLst>
            </p:cNvPr>
            <p:cNvSpPr>
              <a:spLocks/>
            </p:cNvSpPr>
            <p:nvPr/>
          </p:nvSpPr>
          <p:spPr bwMode="auto">
            <a:xfrm>
              <a:off x="1959356" y="3519130"/>
              <a:ext cx="49834" cy="21927"/>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6" name="Freeform 1051">
              <a:extLst>
                <a:ext uri="{FF2B5EF4-FFF2-40B4-BE49-F238E27FC236}">
                  <a16:creationId xmlns:a16="http://schemas.microsoft.com/office/drawing/2014/main" id="{BA7F3594-0CB5-4E1D-A7AC-88294E88A2CD}"/>
                </a:ext>
              </a:extLst>
            </p:cNvPr>
            <p:cNvSpPr>
              <a:spLocks/>
            </p:cNvSpPr>
            <p:nvPr/>
          </p:nvSpPr>
          <p:spPr bwMode="auto">
            <a:xfrm>
              <a:off x="2096897" y="3774278"/>
              <a:ext cx="29900" cy="31894"/>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7" name="Freeform 1058">
              <a:extLst>
                <a:ext uri="{FF2B5EF4-FFF2-40B4-BE49-F238E27FC236}">
                  <a16:creationId xmlns:a16="http://schemas.microsoft.com/office/drawing/2014/main" id="{0EC34B68-51FB-427A-B768-032E5F7EB173}"/>
                </a:ext>
              </a:extLst>
            </p:cNvPr>
            <p:cNvSpPr>
              <a:spLocks/>
            </p:cNvSpPr>
            <p:nvPr/>
          </p:nvSpPr>
          <p:spPr bwMode="auto">
            <a:xfrm>
              <a:off x="1845735" y="3708498"/>
              <a:ext cx="17940" cy="11960"/>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8" name="Freeform 1059">
              <a:extLst>
                <a:ext uri="{FF2B5EF4-FFF2-40B4-BE49-F238E27FC236}">
                  <a16:creationId xmlns:a16="http://schemas.microsoft.com/office/drawing/2014/main" id="{7DD966A1-FE90-40D0-B60A-7775989EF225}"/>
                </a:ext>
              </a:extLst>
            </p:cNvPr>
            <p:cNvSpPr>
              <a:spLocks/>
            </p:cNvSpPr>
            <p:nvPr/>
          </p:nvSpPr>
          <p:spPr bwMode="auto">
            <a:xfrm>
              <a:off x="1859688" y="3692551"/>
              <a:ext cx="29900" cy="15947"/>
            </a:xfrm>
            <a:custGeom>
              <a:avLst/>
              <a:gdLst>
                <a:gd name="T0" fmla="*/ 15 w 15"/>
                <a:gd name="T1" fmla="*/ 1 h 8"/>
                <a:gd name="T2" fmla="*/ 14 w 15"/>
                <a:gd name="T3" fmla="*/ 0 h 8"/>
                <a:gd name="T4" fmla="*/ 3 w 15"/>
                <a:gd name="T5" fmla="*/ 6 h 8"/>
                <a:gd name="T6" fmla="*/ 3 w 15"/>
                <a:gd name="T7" fmla="*/ 5 h 8"/>
                <a:gd name="T8" fmla="*/ 0 w 15"/>
                <a:gd name="T9" fmla="*/ 8 h 8"/>
                <a:gd name="T10" fmla="*/ 5 w 15"/>
                <a:gd name="T11" fmla="*/ 8 h 8"/>
                <a:gd name="T12" fmla="*/ 4 w 15"/>
                <a:gd name="T13" fmla="*/ 7 h 8"/>
                <a:gd name="T14" fmla="*/ 15 w 1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1"/>
                  </a:moveTo>
                  <a:lnTo>
                    <a:pt x="14" y="0"/>
                  </a:lnTo>
                  <a:lnTo>
                    <a:pt x="3" y="6"/>
                  </a:lnTo>
                  <a:lnTo>
                    <a:pt x="3" y="5"/>
                  </a:lnTo>
                  <a:lnTo>
                    <a:pt x="0" y="8"/>
                  </a:lnTo>
                  <a:lnTo>
                    <a:pt x="5" y="8"/>
                  </a:lnTo>
                  <a:lnTo>
                    <a:pt x="4" y="7"/>
                  </a:lnTo>
                  <a:lnTo>
                    <a:pt x="15" y="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9" name="Freeform 1060">
              <a:extLst>
                <a:ext uri="{FF2B5EF4-FFF2-40B4-BE49-F238E27FC236}">
                  <a16:creationId xmlns:a16="http://schemas.microsoft.com/office/drawing/2014/main" id="{7A115F37-E408-457B-8D73-9FF09F951208}"/>
                </a:ext>
              </a:extLst>
            </p:cNvPr>
            <p:cNvSpPr>
              <a:spLocks/>
            </p:cNvSpPr>
            <p:nvPr/>
          </p:nvSpPr>
          <p:spPr bwMode="auto">
            <a:xfrm>
              <a:off x="1875635" y="3714478"/>
              <a:ext cx="19933" cy="29900"/>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0" name="Freeform 1071">
              <a:extLst>
                <a:ext uri="{FF2B5EF4-FFF2-40B4-BE49-F238E27FC236}">
                  <a16:creationId xmlns:a16="http://schemas.microsoft.com/office/drawing/2014/main" id="{4EEE730C-A457-496D-A3CB-E551AD910553}"/>
                </a:ext>
              </a:extLst>
            </p:cNvPr>
            <p:cNvSpPr>
              <a:spLocks/>
            </p:cNvSpPr>
            <p:nvPr/>
          </p:nvSpPr>
          <p:spPr bwMode="auto">
            <a:xfrm>
              <a:off x="1728127" y="3361656"/>
              <a:ext cx="27907" cy="2790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1" name="Freeform 1073">
              <a:extLst>
                <a:ext uri="{FF2B5EF4-FFF2-40B4-BE49-F238E27FC236}">
                  <a16:creationId xmlns:a16="http://schemas.microsoft.com/office/drawing/2014/main" id="{02CEDFD8-9980-42E0-8663-32FA79EA398F}"/>
                </a:ext>
              </a:extLst>
            </p:cNvPr>
            <p:cNvSpPr>
              <a:spLocks/>
            </p:cNvSpPr>
            <p:nvPr/>
          </p:nvSpPr>
          <p:spPr bwMode="auto">
            <a:xfrm>
              <a:off x="1775968" y="3403516"/>
              <a:ext cx="29900" cy="17940"/>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2" name="Freeform 1082">
              <a:extLst>
                <a:ext uri="{FF2B5EF4-FFF2-40B4-BE49-F238E27FC236}">
                  <a16:creationId xmlns:a16="http://schemas.microsoft.com/office/drawing/2014/main" id="{2492C31B-21BC-4BF3-8862-0646C1E165E5}"/>
                </a:ext>
              </a:extLst>
            </p:cNvPr>
            <p:cNvSpPr>
              <a:spLocks noEditPoints="1"/>
            </p:cNvSpPr>
            <p:nvPr/>
          </p:nvSpPr>
          <p:spPr bwMode="auto">
            <a:xfrm>
              <a:off x="4638417" y="1657346"/>
              <a:ext cx="3657795" cy="1104313"/>
            </a:xfrm>
            <a:custGeom>
              <a:avLst/>
              <a:gdLst>
                <a:gd name="T0" fmla="*/ 2916 w 3059"/>
                <a:gd name="T1" fmla="*/ 237 h 922"/>
                <a:gd name="T2" fmla="*/ 2567 w 3059"/>
                <a:gd name="T3" fmla="*/ 183 h 922"/>
                <a:gd name="T4" fmla="*/ 2362 w 3059"/>
                <a:gd name="T5" fmla="*/ 170 h 922"/>
                <a:gd name="T6" fmla="*/ 2077 w 3059"/>
                <a:gd name="T7" fmla="*/ 118 h 922"/>
                <a:gd name="T8" fmla="*/ 1921 w 3059"/>
                <a:gd name="T9" fmla="*/ 132 h 922"/>
                <a:gd name="T10" fmla="*/ 1723 w 3059"/>
                <a:gd name="T11" fmla="*/ 97 h 922"/>
                <a:gd name="T12" fmla="*/ 1465 w 3059"/>
                <a:gd name="T13" fmla="*/ 86 h 922"/>
                <a:gd name="T14" fmla="*/ 1340 w 3059"/>
                <a:gd name="T15" fmla="*/ 98 h 922"/>
                <a:gd name="T16" fmla="*/ 1342 w 3059"/>
                <a:gd name="T17" fmla="*/ 20 h 922"/>
                <a:gd name="T18" fmla="*/ 1154 w 3059"/>
                <a:gd name="T19" fmla="*/ 16 h 922"/>
                <a:gd name="T20" fmla="*/ 986 w 3059"/>
                <a:gd name="T21" fmla="*/ 45 h 922"/>
                <a:gd name="T22" fmla="*/ 923 w 3059"/>
                <a:gd name="T23" fmla="*/ 118 h 922"/>
                <a:gd name="T24" fmla="*/ 830 w 3059"/>
                <a:gd name="T25" fmla="*/ 124 h 922"/>
                <a:gd name="T26" fmla="*/ 785 w 3059"/>
                <a:gd name="T27" fmla="*/ 126 h 922"/>
                <a:gd name="T28" fmla="*/ 899 w 3059"/>
                <a:gd name="T29" fmla="*/ 210 h 922"/>
                <a:gd name="T30" fmla="*/ 773 w 3059"/>
                <a:gd name="T31" fmla="*/ 249 h 922"/>
                <a:gd name="T32" fmla="*/ 758 w 3059"/>
                <a:gd name="T33" fmla="*/ 113 h 922"/>
                <a:gd name="T34" fmla="*/ 692 w 3059"/>
                <a:gd name="T35" fmla="*/ 165 h 922"/>
                <a:gd name="T36" fmla="*/ 587 w 3059"/>
                <a:gd name="T37" fmla="*/ 175 h 922"/>
                <a:gd name="T38" fmla="*/ 542 w 3059"/>
                <a:gd name="T39" fmla="*/ 196 h 922"/>
                <a:gd name="T40" fmla="*/ 415 w 3059"/>
                <a:gd name="T41" fmla="*/ 207 h 922"/>
                <a:gd name="T42" fmla="*/ 324 w 3059"/>
                <a:gd name="T43" fmla="*/ 222 h 922"/>
                <a:gd name="T44" fmla="*/ 290 w 3059"/>
                <a:gd name="T45" fmla="*/ 258 h 922"/>
                <a:gd name="T46" fmla="*/ 169 w 3059"/>
                <a:gd name="T47" fmla="*/ 297 h 922"/>
                <a:gd name="T48" fmla="*/ 82 w 3059"/>
                <a:gd name="T49" fmla="*/ 239 h 922"/>
                <a:gd name="T50" fmla="*/ 154 w 3059"/>
                <a:gd name="T51" fmla="*/ 194 h 922"/>
                <a:gd name="T52" fmla="*/ 17 w 3059"/>
                <a:gd name="T53" fmla="*/ 187 h 922"/>
                <a:gd name="T54" fmla="*/ 48 w 3059"/>
                <a:gd name="T55" fmla="*/ 299 h 922"/>
                <a:gd name="T56" fmla="*/ 26 w 3059"/>
                <a:gd name="T57" fmla="*/ 429 h 922"/>
                <a:gd name="T58" fmla="*/ 57 w 3059"/>
                <a:gd name="T59" fmla="*/ 519 h 922"/>
                <a:gd name="T60" fmla="*/ 127 w 3059"/>
                <a:gd name="T61" fmla="*/ 622 h 922"/>
                <a:gd name="T62" fmla="*/ 272 w 3059"/>
                <a:gd name="T63" fmla="*/ 684 h 922"/>
                <a:gd name="T64" fmla="*/ 281 w 3059"/>
                <a:gd name="T65" fmla="*/ 773 h 922"/>
                <a:gd name="T66" fmla="*/ 343 w 3059"/>
                <a:gd name="T67" fmla="*/ 863 h 922"/>
                <a:gd name="T68" fmla="*/ 496 w 3059"/>
                <a:gd name="T69" fmla="*/ 902 h 922"/>
                <a:gd name="T70" fmla="*/ 501 w 3059"/>
                <a:gd name="T71" fmla="*/ 803 h 922"/>
                <a:gd name="T72" fmla="*/ 492 w 3059"/>
                <a:gd name="T73" fmla="*/ 679 h 922"/>
                <a:gd name="T74" fmla="*/ 689 w 3059"/>
                <a:gd name="T75" fmla="*/ 657 h 922"/>
                <a:gd name="T76" fmla="*/ 756 w 3059"/>
                <a:gd name="T77" fmla="*/ 599 h 922"/>
                <a:gd name="T78" fmla="*/ 925 w 3059"/>
                <a:gd name="T79" fmla="*/ 540 h 922"/>
                <a:gd name="T80" fmla="*/ 1190 w 3059"/>
                <a:gd name="T81" fmla="*/ 645 h 922"/>
                <a:gd name="T82" fmla="*/ 1398 w 3059"/>
                <a:gd name="T83" fmla="*/ 680 h 922"/>
                <a:gd name="T84" fmla="*/ 1575 w 3059"/>
                <a:gd name="T85" fmla="*/ 626 h 922"/>
                <a:gd name="T86" fmla="*/ 1891 w 3059"/>
                <a:gd name="T87" fmla="*/ 696 h 922"/>
                <a:gd name="T88" fmla="*/ 2019 w 3059"/>
                <a:gd name="T89" fmla="*/ 589 h 922"/>
                <a:gd name="T90" fmla="*/ 2368 w 3059"/>
                <a:gd name="T91" fmla="*/ 738 h 922"/>
                <a:gd name="T92" fmla="*/ 2411 w 3059"/>
                <a:gd name="T93" fmla="*/ 875 h 922"/>
                <a:gd name="T94" fmla="*/ 2502 w 3059"/>
                <a:gd name="T95" fmla="*/ 820 h 922"/>
                <a:gd name="T96" fmla="*/ 2448 w 3059"/>
                <a:gd name="T97" fmla="*/ 602 h 922"/>
                <a:gd name="T98" fmla="*/ 2324 w 3059"/>
                <a:gd name="T99" fmla="*/ 545 h 922"/>
                <a:gd name="T100" fmla="*/ 2320 w 3059"/>
                <a:gd name="T101" fmla="*/ 469 h 922"/>
                <a:gd name="T102" fmla="*/ 2520 w 3059"/>
                <a:gd name="T103" fmla="*/ 447 h 922"/>
                <a:gd name="T104" fmla="*/ 2590 w 3059"/>
                <a:gd name="T105" fmla="*/ 368 h 922"/>
                <a:gd name="T106" fmla="*/ 2675 w 3059"/>
                <a:gd name="T107" fmla="*/ 357 h 922"/>
                <a:gd name="T108" fmla="*/ 2671 w 3059"/>
                <a:gd name="T109" fmla="*/ 503 h 922"/>
                <a:gd name="T110" fmla="*/ 2836 w 3059"/>
                <a:gd name="T111" fmla="*/ 621 h 922"/>
                <a:gd name="T112" fmla="*/ 2828 w 3059"/>
                <a:gd name="T113" fmla="*/ 508 h 922"/>
                <a:gd name="T114" fmla="*/ 2766 w 3059"/>
                <a:gd name="T115" fmla="*/ 422 h 922"/>
                <a:gd name="T116" fmla="*/ 2902 w 3059"/>
                <a:gd name="T117" fmla="*/ 363 h 922"/>
                <a:gd name="T118" fmla="*/ 2889 w 3059"/>
                <a:gd name="T119" fmla="*/ 277 h 922"/>
                <a:gd name="T120" fmla="*/ 1754 w 3059"/>
                <a:gd name="T121" fmla="*/ 593 h 922"/>
                <a:gd name="T122" fmla="*/ 1728 w 3059"/>
                <a:gd name="T123" fmla="*/ 5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922">
                  <a:moveTo>
                    <a:pt x="3048" y="301"/>
                  </a:moveTo>
                  <a:cubicBezTo>
                    <a:pt x="3044" y="299"/>
                    <a:pt x="3044" y="299"/>
                    <a:pt x="3038" y="298"/>
                  </a:cubicBezTo>
                  <a:cubicBezTo>
                    <a:pt x="3033" y="296"/>
                    <a:pt x="3041" y="291"/>
                    <a:pt x="3036" y="287"/>
                  </a:cubicBezTo>
                  <a:cubicBezTo>
                    <a:pt x="3031" y="282"/>
                    <a:pt x="3024" y="279"/>
                    <a:pt x="3016" y="277"/>
                  </a:cubicBezTo>
                  <a:cubicBezTo>
                    <a:pt x="3008" y="274"/>
                    <a:pt x="3026" y="277"/>
                    <a:pt x="3038" y="276"/>
                  </a:cubicBezTo>
                  <a:cubicBezTo>
                    <a:pt x="3051" y="275"/>
                    <a:pt x="3047" y="275"/>
                    <a:pt x="3047" y="272"/>
                  </a:cubicBezTo>
                  <a:cubicBezTo>
                    <a:pt x="3047" y="269"/>
                    <a:pt x="3045" y="262"/>
                    <a:pt x="3039" y="256"/>
                  </a:cubicBezTo>
                  <a:cubicBezTo>
                    <a:pt x="3033" y="250"/>
                    <a:pt x="3031" y="254"/>
                    <a:pt x="3008" y="250"/>
                  </a:cubicBezTo>
                  <a:cubicBezTo>
                    <a:pt x="2984" y="247"/>
                    <a:pt x="2999" y="246"/>
                    <a:pt x="2987" y="243"/>
                  </a:cubicBezTo>
                  <a:cubicBezTo>
                    <a:pt x="2975" y="240"/>
                    <a:pt x="2981" y="241"/>
                    <a:pt x="2968" y="241"/>
                  </a:cubicBezTo>
                  <a:cubicBezTo>
                    <a:pt x="2956" y="240"/>
                    <a:pt x="2948" y="239"/>
                    <a:pt x="2934" y="239"/>
                  </a:cubicBezTo>
                  <a:cubicBezTo>
                    <a:pt x="2921" y="239"/>
                    <a:pt x="2939" y="243"/>
                    <a:pt x="2946" y="247"/>
                  </a:cubicBezTo>
                  <a:cubicBezTo>
                    <a:pt x="2953" y="251"/>
                    <a:pt x="2960" y="252"/>
                    <a:pt x="2961" y="257"/>
                  </a:cubicBezTo>
                  <a:cubicBezTo>
                    <a:pt x="2962" y="261"/>
                    <a:pt x="2955" y="256"/>
                    <a:pt x="2932" y="247"/>
                  </a:cubicBezTo>
                  <a:cubicBezTo>
                    <a:pt x="2909" y="238"/>
                    <a:pt x="2923" y="242"/>
                    <a:pt x="2916" y="237"/>
                  </a:cubicBezTo>
                  <a:cubicBezTo>
                    <a:pt x="2909" y="232"/>
                    <a:pt x="2905" y="232"/>
                    <a:pt x="2898" y="230"/>
                  </a:cubicBezTo>
                  <a:cubicBezTo>
                    <a:pt x="2891" y="227"/>
                    <a:pt x="2878" y="223"/>
                    <a:pt x="2866" y="220"/>
                  </a:cubicBezTo>
                  <a:cubicBezTo>
                    <a:pt x="2854" y="218"/>
                    <a:pt x="2848" y="217"/>
                    <a:pt x="2843" y="214"/>
                  </a:cubicBezTo>
                  <a:cubicBezTo>
                    <a:pt x="2838" y="212"/>
                    <a:pt x="2824" y="213"/>
                    <a:pt x="2804" y="207"/>
                  </a:cubicBezTo>
                  <a:cubicBezTo>
                    <a:pt x="2783" y="201"/>
                    <a:pt x="2781" y="202"/>
                    <a:pt x="2766" y="196"/>
                  </a:cubicBezTo>
                  <a:cubicBezTo>
                    <a:pt x="2750" y="191"/>
                    <a:pt x="2750" y="193"/>
                    <a:pt x="2740" y="189"/>
                  </a:cubicBezTo>
                  <a:cubicBezTo>
                    <a:pt x="2729" y="185"/>
                    <a:pt x="2717" y="183"/>
                    <a:pt x="2710" y="182"/>
                  </a:cubicBezTo>
                  <a:cubicBezTo>
                    <a:pt x="2703" y="180"/>
                    <a:pt x="2656" y="174"/>
                    <a:pt x="2652" y="174"/>
                  </a:cubicBezTo>
                  <a:cubicBezTo>
                    <a:pt x="2649" y="174"/>
                    <a:pt x="2637" y="174"/>
                    <a:pt x="2627" y="175"/>
                  </a:cubicBezTo>
                  <a:cubicBezTo>
                    <a:pt x="2617" y="175"/>
                    <a:pt x="2611" y="174"/>
                    <a:pt x="2598" y="171"/>
                  </a:cubicBezTo>
                  <a:cubicBezTo>
                    <a:pt x="2585" y="168"/>
                    <a:pt x="2588" y="169"/>
                    <a:pt x="2576" y="169"/>
                  </a:cubicBezTo>
                  <a:cubicBezTo>
                    <a:pt x="2564" y="168"/>
                    <a:pt x="2565" y="167"/>
                    <a:pt x="2557" y="165"/>
                  </a:cubicBezTo>
                  <a:cubicBezTo>
                    <a:pt x="2548" y="164"/>
                    <a:pt x="2548" y="169"/>
                    <a:pt x="2551" y="170"/>
                  </a:cubicBezTo>
                  <a:cubicBezTo>
                    <a:pt x="2555" y="170"/>
                    <a:pt x="2552" y="171"/>
                    <a:pt x="2557" y="178"/>
                  </a:cubicBezTo>
                  <a:cubicBezTo>
                    <a:pt x="2562" y="184"/>
                    <a:pt x="2562" y="182"/>
                    <a:pt x="2567" y="183"/>
                  </a:cubicBezTo>
                  <a:cubicBezTo>
                    <a:pt x="2572" y="185"/>
                    <a:pt x="2577" y="188"/>
                    <a:pt x="2585" y="191"/>
                  </a:cubicBezTo>
                  <a:cubicBezTo>
                    <a:pt x="2594" y="194"/>
                    <a:pt x="2591" y="198"/>
                    <a:pt x="2589" y="198"/>
                  </a:cubicBezTo>
                  <a:cubicBezTo>
                    <a:pt x="2588" y="198"/>
                    <a:pt x="2579" y="198"/>
                    <a:pt x="2571" y="196"/>
                  </a:cubicBezTo>
                  <a:cubicBezTo>
                    <a:pt x="2563" y="194"/>
                    <a:pt x="2566" y="193"/>
                    <a:pt x="2553" y="191"/>
                  </a:cubicBezTo>
                  <a:cubicBezTo>
                    <a:pt x="2539" y="190"/>
                    <a:pt x="2538" y="186"/>
                    <a:pt x="2529" y="184"/>
                  </a:cubicBezTo>
                  <a:cubicBezTo>
                    <a:pt x="2520" y="182"/>
                    <a:pt x="2534" y="181"/>
                    <a:pt x="2541" y="180"/>
                  </a:cubicBezTo>
                  <a:cubicBezTo>
                    <a:pt x="2548" y="179"/>
                    <a:pt x="2539" y="178"/>
                    <a:pt x="2526" y="173"/>
                  </a:cubicBezTo>
                  <a:cubicBezTo>
                    <a:pt x="2514" y="167"/>
                    <a:pt x="2508" y="171"/>
                    <a:pt x="2505" y="178"/>
                  </a:cubicBezTo>
                  <a:cubicBezTo>
                    <a:pt x="2501" y="185"/>
                    <a:pt x="2497" y="183"/>
                    <a:pt x="2488" y="181"/>
                  </a:cubicBezTo>
                  <a:cubicBezTo>
                    <a:pt x="2478" y="179"/>
                    <a:pt x="2478" y="181"/>
                    <a:pt x="2461" y="179"/>
                  </a:cubicBezTo>
                  <a:cubicBezTo>
                    <a:pt x="2444" y="177"/>
                    <a:pt x="2453" y="177"/>
                    <a:pt x="2441" y="178"/>
                  </a:cubicBezTo>
                  <a:cubicBezTo>
                    <a:pt x="2429" y="179"/>
                    <a:pt x="2428" y="179"/>
                    <a:pt x="2413" y="179"/>
                  </a:cubicBezTo>
                  <a:cubicBezTo>
                    <a:pt x="2399" y="179"/>
                    <a:pt x="2407" y="179"/>
                    <a:pt x="2393" y="179"/>
                  </a:cubicBezTo>
                  <a:cubicBezTo>
                    <a:pt x="2378" y="178"/>
                    <a:pt x="2389" y="178"/>
                    <a:pt x="2378" y="177"/>
                  </a:cubicBezTo>
                  <a:cubicBezTo>
                    <a:pt x="2368" y="176"/>
                    <a:pt x="2370" y="175"/>
                    <a:pt x="2362" y="170"/>
                  </a:cubicBezTo>
                  <a:cubicBezTo>
                    <a:pt x="2354" y="166"/>
                    <a:pt x="2357" y="166"/>
                    <a:pt x="2352" y="161"/>
                  </a:cubicBezTo>
                  <a:cubicBezTo>
                    <a:pt x="2347" y="155"/>
                    <a:pt x="2352" y="161"/>
                    <a:pt x="2342" y="158"/>
                  </a:cubicBezTo>
                  <a:cubicBezTo>
                    <a:pt x="2332" y="155"/>
                    <a:pt x="2333" y="156"/>
                    <a:pt x="2325" y="152"/>
                  </a:cubicBezTo>
                  <a:cubicBezTo>
                    <a:pt x="2318" y="148"/>
                    <a:pt x="2314" y="148"/>
                    <a:pt x="2303" y="148"/>
                  </a:cubicBezTo>
                  <a:cubicBezTo>
                    <a:pt x="2291" y="148"/>
                    <a:pt x="2285" y="148"/>
                    <a:pt x="2276" y="145"/>
                  </a:cubicBezTo>
                  <a:cubicBezTo>
                    <a:pt x="2266" y="142"/>
                    <a:pt x="2268" y="145"/>
                    <a:pt x="2253" y="145"/>
                  </a:cubicBezTo>
                  <a:cubicBezTo>
                    <a:pt x="2238" y="145"/>
                    <a:pt x="2250" y="145"/>
                    <a:pt x="2223" y="150"/>
                  </a:cubicBezTo>
                  <a:cubicBezTo>
                    <a:pt x="2195" y="155"/>
                    <a:pt x="2218" y="151"/>
                    <a:pt x="2198" y="150"/>
                  </a:cubicBezTo>
                  <a:cubicBezTo>
                    <a:pt x="2179" y="148"/>
                    <a:pt x="2188" y="148"/>
                    <a:pt x="2185" y="142"/>
                  </a:cubicBezTo>
                  <a:cubicBezTo>
                    <a:pt x="2181" y="136"/>
                    <a:pt x="2178" y="140"/>
                    <a:pt x="2164" y="138"/>
                  </a:cubicBezTo>
                  <a:cubicBezTo>
                    <a:pt x="2151" y="136"/>
                    <a:pt x="2156" y="138"/>
                    <a:pt x="2143" y="137"/>
                  </a:cubicBezTo>
                  <a:cubicBezTo>
                    <a:pt x="2129" y="136"/>
                    <a:pt x="2124" y="135"/>
                    <a:pt x="2111" y="134"/>
                  </a:cubicBezTo>
                  <a:cubicBezTo>
                    <a:pt x="2098" y="132"/>
                    <a:pt x="2119" y="129"/>
                    <a:pt x="2122" y="126"/>
                  </a:cubicBezTo>
                  <a:cubicBezTo>
                    <a:pt x="2126" y="123"/>
                    <a:pt x="2115" y="124"/>
                    <a:pt x="2109" y="121"/>
                  </a:cubicBezTo>
                  <a:cubicBezTo>
                    <a:pt x="2103" y="117"/>
                    <a:pt x="2083" y="120"/>
                    <a:pt x="2077" y="118"/>
                  </a:cubicBezTo>
                  <a:cubicBezTo>
                    <a:pt x="2071" y="117"/>
                    <a:pt x="2060" y="119"/>
                    <a:pt x="2060" y="121"/>
                  </a:cubicBezTo>
                  <a:cubicBezTo>
                    <a:pt x="2060" y="124"/>
                    <a:pt x="2055" y="130"/>
                    <a:pt x="2046" y="130"/>
                  </a:cubicBezTo>
                  <a:cubicBezTo>
                    <a:pt x="2037" y="130"/>
                    <a:pt x="2039" y="129"/>
                    <a:pt x="2037" y="126"/>
                  </a:cubicBezTo>
                  <a:cubicBezTo>
                    <a:pt x="2035" y="122"/>
                    <a:pt x="2026" y="122"/>
                    <a:pt x="2016" y="120"/>
                  </a:cubicBezTo>
                  <a:cubicBezTo>
                    <a:pt x="2007" y="117"/>
                    <a:pt x="2021" y="112"/>
                    <a:pt x="2035" y="117"/>
                  </a:cubicBezTo>
                  <a:cubicBezTo>
                    <a:pt x="2048" y="122"/>
                    <a:pt x="2042" y="112"/>
                    <a:pt x="2030" y="110"/>
                  </a:cubicBezTo>
                  <a:cubicBezTo>
                    <a:pt x="2017" y="109"/>
                    <a:pt x="2015" y="111"/>
                    <a:pt x="2008" y="109"/>
                  </a:cubicBezTo>
                  <a:cubicBezTo>
                    <a:pt x="2001" y="107"/>
                    <a:pt x="2004" y="108"/>
                    <a:pt x="1963" y="108"/>
                  </a:cubicBezTo>
                  <a:cubicBezTo>
                    <a:pt x="1923" y="109"/>
                    <a:pt x="1948" y="104"/>
                    <a:pt x="1933" y="105"/>
                  </a:cubicBezTo>
                  <a:cubicBezTo>
                    <a:pt x="1917" y="106"/>
                    <a:pt x="1941" y="108"/>
                    <a:pt x="1942" y="115"/>
                  </a:cubicBezTo>
                  <a:cubicBezTo>
                    <a:pt x="1943" y="122"/>
                    <a:pt x="1931" y="112"/>
                    <a:pt x="1921" y="112"/>
                  </a:cubicBezTo>
                  <a:cubicBezTo>
                    <a:pt x="1911" y="112"/>
                    <a:pt x="1922" y="117"/>
                    <a:pt x="1935" y="120"/>
                  </a:cubicBezTo>
                  <a:cubicBezTo>
                    <a:pt x="1948" y="123"/>
                    <a:pt x="1939" y="126"/>
                    <a:pt x="1949" y="131"/>
                  </a:cubicBezTo>
                  <a:cubicBezTo>
                    <a:pt x="1958" y="136"/>
                    <a:pt x="1958" y="137"/>
                    <a:pt x="1941" y="134"/>
                  </a:cubicBezTo>
                  <a:cubicBezTo>
                    <a:pt x="1925" y="130"/>
                    <a:pt x="1930" y="132"/>
                    <a:pt x="1921" y="132"/>
                  </a:cubicBezTo>
                  <a:cubicBezTo>
                    <a:pt x="1912" y="132"/>
                    <a:pt x="1926" y="138"/>
                    <a:pt x="1931" y="142"/>
                  </a:cubicBezTo>
                  <a:cubicBezTo>
                    <a:pt x="1936" y="146"/>
                    <a:pt x="1922" y="142"/>
                    <a:pt x="1906" y="136"/>
                  </a:cubicBezTo>
                  <a:cubicBezTo>
                    <a:pt x="1889" y="130"/>
                    <a:pt x="1893" y="134"/>
                    <a:pt x="1882" y="132"/>
                  </a:cubicBezTo>
                  <a:cubicBezTo>
                    <a:pt x="1871" y="130"/>
                    <a:pt x="1872" y="135"/>
                    <a:pt x="1864" y="139"/>
                  </a:cubicBezTo>
                  <a:cubicBezTo>
                    <a:pt x="1856" y="142"/>
                    <a:pt x="1847" y="139"/>
                    <a:pt x="1843" y="136"/>
                  </a:cubicBezTo>
                  <a:cubicBezTo>
                    <a:pt x="1839" y="133"/>
                    <a:pt x="1830" y="127"/>
                    <a:pt x="1818" y="126"/>
                  </a:cubicBezTo>
                  <a:cubicBezTo>
                    <a:pt x="1807" y="126"/>
                    <a:pt x="1817" y="131"/>
                    <a:pt x="1820" y="138"/>
                  </a:cubicBezTo>
                  <a:cubicBezTo>
                    <a:pt x="1824" y="145"/>
                    <a:pt x="1823" y="141"/>
                    <a:pt x="1823" y="148"/>
                  </a:cubicBezTo>
                  <a:cubicBezTo>
                    <a:pt x="1824" y="155"/>
                    <a:pt x="1820" y="157"/>
                    <a:pt x="1801" y="151"/>
                  </a:cubicBezTo>
                  <a:cubicBezTo>
                    <a:pt x="1783" y="144"/>
                    <a:pt x="1789" y="141"/>
                    <a:pt x="1785" y="139"/>
                  </a:cubicBezTo>
                  <a:cubicBezTo>
                    <a:pt x="1780" y="136"/>
                    <a:pt x="1762" y="132"/>
                    <a:pt x="1747" y="127"/>
                  </a:cubicBezTo>
                  <a:cubicBezTo>
                    <a:pt x="1732" y="123"/>
                    <a:pt x="1751" y="122"/>
                    <a:pt x="1757" y="120"/>
                  </a:cubicBezTo>
                  <a:cubicBezTo>
                    <a:pt x="1762" y="118"/>
                    <a:pt x="1747" y="114"/>
                    <a:pt x="1739" y="114"/>
                  </a:cubicBezTo>
                  <a:cubicBezTo>
                    <a:pt x="1731" y="114"/>
                    <a:pt x="1739" y="108"/>
                    <a:pt x="1732" y="106"/>
                  </a:cubicBezTo>
                  <a:cubicBezTo>
                    <a:pt x="1726" y="103"/>
                    <a:pt x="1723" y="103"/>
                    <a:pt x="1723" y="97"/>
                  </a:cubicBezTo>
                  <a:cubicBezTo>
                    <a:pt x="1723" y="90"/>
                    <a:pt x="1716" y="96"/>
                    <a:pt x="1708" y="96"/>
                  </a:cubicBezTo>
                  <a:cubicBezTo>
                    <a:pt x="1699" y="96"/>
                    <a:pt x="1698" y="91"/>
                    <a:pt x="1694" y="89"/>
                  </a:cubicBezTo>
                  <a:cubicBezTo>
                    <a:pt x="1691" y="88"/>
                    <a:pt x="1681" y="91"/>
                    <a:pt x="1669" y="91"/>
                  </a:cubicBezTo>
                  <a:cubicBezTo>
                    <a:pt x="1657" y="91"/>
                    <a:pt x="1660" y="91"/>
                    <a:pt x="1651" y="88"/>
                  </a:cubicBezTo>
                  <a:cubicBezTo>
                    <a:pt x="1641" y="85"/>
                    <a:pt x="1645" y="86"/>
                    <a:pt x="1626" y="85"/>
                  </a:cubicBezTo>
                  <a:cubicBezTo>
                    <a:pt x="1607" y="83"/>
                    <a:pt x="1619" y="85"/>
                    <a:pt x="1615" y="89"/>
                  </a:cubicBezTo>
                  <a:cubicBezTo>
                    <a:pt x="1610" y="92"/>
                    <a:pt x="1618" y="94"/>
                    <a:pt x="1624" y="102"/>
                  </a:cubicBezTo>
                  <a:cubicBezTo>
                    <a:pt x="1629" y="109"/>
                    <a:pt x="1622" y="104"/>
                    <a:pt x="1616" y="103"/>
                  </a:cubicBezTo>
                  <a:cubicBezTo>
                    <a:pt x="1610" y="103"/>
                    <a:pt x="1601" y="103"/>
                    <a:pt x="1586" y="102"/>
                  </a:cubicBezTo>
                  <a:cubicBezTo>
                    <a:pt x="1572" y="101"/>
                    <a:pt x="1577" y="101"/>
                    <a:pt x="1565" y="100"/>
                  </a:cubicBezTo>
                  <a:cubicBezTo>
                    <a:pt x="1552" y="98"/>
                    <a:pt x="1559" y="99"/>
                    <a:pt x="1540" y="96"/>
                  </a:cubicBezTo>
                  <a:cubicBezTo>
                    <a:pt x="1521" y="92"/>
                    <a:pt x="1533" y="92"/>
                    <a:pt x="1533" y="89"/>
                  </a:cubicBezTo>
                  <a:cubicBezTo>
                    <a:pt x="1533" y="85"/>
                    <a:pt x="1525" y="89"/>
                    <a:pt x="1515" y="87"/>
                  </a:cubicBezTo>
                  <a:cubicBezTo>
                    <a:pt x="1505" y="85"/>
                    <a:pt x="1508" y="88"/>
                    <a:pt x="1494" y="88"/>
                  </a:cubicBezTo>
                  <a:cubicBezTo>
                    <a:pt x="1480" y="88"/>
                    <a:pt x="1475" y="85"/>
                    <a:pt x="1465" y="86"/>
                  </a:cubicBezTo>
                  <a:cubicBezTo>
                    <a:pt x="1456" y="87"/>
                    <a:pt x="1458" y="86"/>
                    <a:pt x="1450" y="91"/>
                  </a:cubicBezTo>
                  <a:cubicBezTo>
                    <a:pt x="1442" y="96"/>
                    <a:pt x="1436" y="86"/>
                    <a:pt x="1432" y="81"/>
                  </a:cubicBezTo>
                  <a:cubicBezTo>
                    <a:pt x="1428" y="76"/>
                    <a:pt x="1427" y="81"/>
                    <a:pt x="1425" y="84"/>
                  </a:cubicBezTo>
                  <a:cubicBezTo>
                    <a:pt x="1423" y="88"/>
                    <a:pt x="1407" y="85"/>
                    <a:pt x="1402" y="82"/>
                  </a:cubicBezTo>
                  <a:cubicBezTo>
                    <a:pt x="1397" y="78"/>
                    <a:pt x="1414" y="79"/>
                    <a:pt x="1419" y="76"/>
                  </a:cubicBezTo>
                  <a:cubicBezTo>
                    <a:pt x="1425" y="74"/>
                    <a:pt x="1416" y="68"/>
                    <a:pt x="1410" y="68"/>
                  </a:cubicBezTo>
                  <a:cubicBezTo>
                    <a:pt x="1404" y="67"/>
                    <a:pt x="1398" y="70"/>
                    <a:pt x="1393" y="73"/>
                  </a:cubicBezTo>
                  <a:cubicBezTo>
                    <a:pt x="1389" y="77"/>
                    <a:pt x="1392" y="76"/>
                    <a:pt x="1384" y="77"/>
                  </a:cubicBezTo>
                  <a:cubicBezTo>
                    <a:pt x="1376" y="78"/>
                    <a:pt x="1379" y="78"/>
                    <a:pt x="1371" y="80"/>
                  </a:cubicBezTo>
                  <a:cubicBezTo>
                    <a:pt x="1363" y="83"/>
                    <a:pt x="1369" y="86"/>
                    <a:pt x="1377" y="84"/>
                  </a:cubicBezTo>
                  <a:cubicBezTo>
                    <a:pt x="1385" y="83"/>
                    <a:pt x="1384" y="83"/>
                    <a:pt x="1387" y="83"/>
                  </a:cubicBezTo>
                  <a:cubicBezTo>
                    <a:pt x="1390" y="83"/>
                    <a:pt x="1388" y="86"/>
                    <a:pt x="1381" y="89"/>
                  </a:cubicBezTo>
                  <a:cubicBezTo>
                    <a:pt x="1374" y="91"/>
                    <a:pt x="1379" y="89"/>
                    <a:pt x="1369" y="92"/>
                  </a:cubicBezTo>
                  <a:cubicBezTo>
                    <a:pt x="1358" y="95"/>
                    <a:pt x="1363" y="94"/>
                    <a:pt x="1357" y="98"/>
                  </a:cubicBezTo>
                  <a:cubicBezTo>
                    <a:pt x="1350" y="102"/>
                    <a:pt x="1343" y="98"/>
                    <a:pt x="1340" y="98"/>
                  </a:cubicBezTo>
                  <a:cubicBezTo>
                    <a:pt x="1337" y="97"/>
                    <a:pt x="1331" y="98"/>
                    <a:pt x="1327" y="103"/>
                  </a:cubicBezTo>
                  <a:cubicBezTo>
                    <a:pt x="1323" y="107"/>
                    <a:pt x="1322" y="109"/>
                    <a:pt x="1319" y="109"/>
                  </a:cubicBezTo>
                  <a:cubicBezTo>
                    <a:pt x="1317" y="109"/>
                    <a:pt x="1320" y="101"/>
                    <a:pt x="1323" y="97"/>
                  </a:cubicBezTo>
                  <a:cubicBezTo>
                    <a:pt x="1326" y="93"/>
                    <a:pt x="1331" y="90"/>
                    <a:pt x="1335" y="87"/>
                  </a:cubicBezTo>
                  <a:cubicBezTo>
                    <a:pt x="1339" y="84"/>
                    <a:pt x="1339" y="85"/>
                    <a:pt x="1355" y="83"/>
                  </a:cubicBezTo>
                  <a:cubicBezTo>
                    <a:pt x="1371" y="81"/>
                    <a:pt x="1361" y="77"/>
                    <a:pt x="1362" y="75"/>
                  </a:cubicBezTo>
                  <a:cubicBezTo>
                    <a:pt x="1364" y="72"/>
                    <a:pt x="1368" y="72"/>
                    <a:pt x="1374" y="70"/>
                  </a:cubicBezTo>
                  <a:cubicBezTo>
                    <a:pt x="1379" y="69"/>
                    <a:pt x="1378" y="65"/>
                    <a:pt x="1383" y="63"/>
                  </a:cubicBezTo>
                  <a:cubicBezTo>
                    <a:pt x="1387" y="61"/>
                    <a:pt x="1399" y="59"/>
                    <a:pt x="1400" y="57"/>
                  </a:cubicBezTo>
                  <a:cubicBezTo>
                    <a:pt x="1400" y="56"/>
                    <a:pt x="1394" y="50"/>
                    <a:pt x="1388" y="46"/>
                  </a:cubicBezTo>
                  <a:cubicBezTo>
                    <a:pt x="1381" y="43"/>
                    <a:pt x="1390" y="45"/>
                    <a:pt x="1397" y="45"/>
                  </a:cubicBezTo>
                  <a:cubicBezTo>
                    <a:pt x="1404" y="44"/>
                    <a:pt x="1396" y="42"/>
                    <a:pt x="1391" y="40"/>
                  </a:cubicBezTo>
                  <a:cubicBezTo>
                    <a:pt x="1387" y="38"/>
                    <a:pt x="1383" y="38"/>
                    <a:pt x="1374" y="33"/>
                  </a:cubicBezTo>
                  <a:cubicBezTo>
                    <a:pt x="1365" y="28"/>
                    <a:pt x="1362" y="30"/>
                    <a:pt x="1356" y="27"/>
                  </a:cubicBezTo>
                  <a:cubicBezTo>
                    <a:pt x="1350" y="23"/>
                    <a:pt x="1354" y="23"/>
                    <a:pt x="1342" y="20"/>
                  </a:cubicBezTo>
                  <a:cubicBezTo>
                    <a:pt x="1329" y="16"/>
                    <a:pt x="1330" y="20"/>
                    <a:pt x="1308" y="20"/>
                  </a:cubicBezTo>
                  <a:cubicBezTo>
                    <a:pt x="1287" y="20"/>
                    <a:pt x="1289" y="20"/>
                    <a:pt x="1288" y="20"/>
                  </a:cubicBezTo>
                  <a:cubicBezTo>
                    <a:pt x="1287" y="20"/>
                    <a:pt x="1277" y="20"/>
                    <a:pt x="1271" y="23"/>
                  </a:cubicBezTo>
                  <a:cubicBezTo>
                    <a:pt x="1264" y="25"/>
                    <a:pt x="1264" y="24"/>
                    <a:pt x="1253" y="23"/>
                  </a:cubicBezTo>
                  <a:cubicBezTo>
                    <a:pt x="1243" y="22"/>
                    <a:pt x="1257" y="21"/>
                    <a:pt x="1257" y="16"/>
                  </a:cubicBezTo>
                  <a:cubicBezTo>
                    <a:pt x="1258" y="11"/>
                    <a:pt x="1252" y="14"/>
                    <a:pt x="1247" y="13"/>
                  </a:cubicBezTo>
                  <a:cubicBezTo>
                    <a:pt x="1242" y="12"/>
                    <a:pt x="1238" y="12"/>
                    <a:pt x="1229" y="13"/>
                  </a:cubicBezTo>
                  <a:cubicBezTo>
                    <a:pt x="1220" y="14"/>
                    <a:pt x="1219" y="15"/>
                    <a:pt x="1210" y="14"/>
                  </a:cubicBezTo>
                  <a:cubicBezTo>
                    <a:pt x="1202" y="13"/>
                    <a:pt x="1215" y="10"/>
                    <a:pt x="1220" y="9"/>
                  </a:cubicBezTo>
                  <a:cubicBezTo>
                    <a:pt x="1225" y="8"/>
                    <a:pt x="1223" y="6"/>
                    <a:pt x="1216" y="4"/>
                  </a:cubicBezTo>
                  <a:cubicBezTo>
                    <a:pt x="1209" y="1"/>
                    <a:pt x="1210" y="3"/>
                    <a:pt x="1198" y="2"/>
                  </a:cubicBezTo>
                  <a:cubicBezTo>
                    <a:pt x="1186" y="1"/>
                    <a:pt x="1190" y="0"/>
                    <a:pt x="1188" y="0"/>
                  </a:cubicBezTo>
                  <a:cubicBezTo>
                    <a:pt x="1185" y="0"/>
                    <a:pt x="1181" y="1"/>
                    <a:pt x="1166" y="3"/>
                  </a:cubicBezTo>
                  <a:cubicBezTo>
                    <a:pt x="1150" y="5"/>
                    <a:pt x="1162" y="5"/>
                    <a:pt x="1155" y="9"/>
                  </a:cubicBezTo>
                  <a:cubicBezTo>
                    <a:pt x="1148" y="14"/>
                    <a:pt x="1152" y="14"/>
                    <a:pt x="1154" y="16"/>
                  </a:cubicBezTo>
                  <a:cubicBezTo>
                    <a:pt x="1157" y="18"/>
                    <a:pt x="1159" y="25"/>
                    <a:pt x="1157" y="25"/>
                  </a:cubicBezTo>
                  <a:cubicBezTo>
                    <a:pt x="1156" y="25"/>
                    <a:pt x="1147" y="25"/>
                    <a:pt x="1142" y="25"/>
                  </a:cubicBezTo>
                  <a:cubicBezTo>
                    <a:pt x="1137" y="25"/>
                    <a:pt x="1147" y="28"/>
                    <a:pt x="1152" y="32"/>
                  </a:cubicBezTo>
                  <a:cubicBezTo>
                    <a:pt x="1157" y="35"/>
                    <a:pt x="1142" y="34"/>
                    <a:pt x="1136" y="29"/>
                  </a:cubicBezTo>
                  <a:cubicBezTo>
                    <a:pt x="1130" y="25"/>
                    <a:pt x="1131" y="32"/>
                    <a:pt x="1123" y="32"/>
                  </a:cubicBezTo>
                  <a:cubicBezTo>
                    <a:pt x="1114" y="32"/>
                    <a:pt x="1117" y="32"/>
                    <a:pt x="1112" y="37"/>
                  </a:cubicBezTo>
                  <a:cubicBezTo>
                    <a:pt x="1107" y="41"/>
                    <a:pt x="1097" y="38"/>
                    <a:pt x="1097" y="36"/>
                  </a:cubicBezTo>
                  <a:cubicBezTo>
                    <a:pt x="1097" y="33"/>
                    <a:pt x="1094" y="32"/>
                    <a:pt x="1089" y="30"/>
                  </a:cubicBezTo>
                  <a:cubicBezTo>
                    <a:pt x="1083" y="28"/>
                    <a:pt x="1079" y="34"/>
                    <a:pt x="1074" y="32"/>
                  </a:cubicBezTo>
                  <a:cubicBezTo>
                    <a:pt x="1069" y="30"/>
                    <a:pt x="1071" y="35"/>
                    <a:pt x="1058" y="35"/>
                  </a:cubicBezTo>
                  <a:cubicBezTo>
                    <a:pt x="1046" y="35"/>
                    <a:pt x="1049" y="38"/>
                    <a:pt x="1044" y="37"/>
                  </a:cubicBezTo>
                  <a:cubicBezTo>
                    <a:pt x="1039" y="35"/>
                    <a:pt x="1044" y="42"/>
                    <a:pt x="1037" y="40"/>
                  </a:cubicBezTo>
                  <a:cubicBezTo>
                    <a:pt x="1029" y="39"/>
                    <a:pt x="1027" y="42"/>
                    <a:pt x="1017" y="42"/>
                  </a:cubicBezTo>
                  <a:cubicBezTo>
                    <a:pt x="1007" y="42"/>
                    <a:pt x="1007" y="44"/>
                    <a:pt x="1004" y="44"/>
                  </a:cubicBezTo>
                  <a:cubicBezTo>
                    <a:pt x="1000" y="44"/>
                    <a:pt x="995" y="46"/>
                    <a:pt x="986" y="45"/>
                  </a:cubicBezTo>
                  <a:cubicBezTo>
                    <a:pt x="977" y="45"/>
                    <a:pt x="983" y="51"/>
                    <a:pt x="977" y="52"/>
                  </a:cubicBezTo>
                  <a:cubicBezTo>
                    <a:pt x="972" y="54"/>
                    <a:pt x="971" y="56"/>
                    <a:pt x="968" y="57"/>
                  </a:cubicBezTo>
                  <a:cubicBezTo>
                    <a:pt x="964" y="57"/>
                    <a:pt x="967" y="63"/>
                    <a:pt x="966" y="64"/>
                  </a:cubicBezTo>
                  <a:cubicBezTo>
                    <a:pt x="965" y="65"/>
                    <a:pt x="963" y="69"/>
                    <a:pt x="964" y="72"/>
                  </a:cubicBezTo>
                  <a:cubicBezTo>
                    <a:pt x="964" y="74"/>
                    <a:pt x="976" y="76"/>
                    <a:pt x="976" y="76"/>
                  </a:cubicBezTo>
                  <a:cubicBezTo>
                    <a:pt x="976" y="76"/>
                    <a:pt x="977" y="83"/>
                    <a:pt x="967" y="81"/>
                  </a:cubicBezTo>
                  <a:cubicBezTo>
                    <a:pt x="957" y="80"/>
                    <a:pt x="967" y="81"/>
                    <a:pt x="961" y="84"/>
                  </a:cubicBezTo>
                  <a:cubicBezTo>
                    <a:pt x="955" y="86"/>
                    <a:pt x="948" y="85"/>
                    <a:pt x="938" y="85"/>
                  </a:cubicBezTo>
                  <a:cubicBezTo>
                    <a:pt x="927" y="85"/>
                    <a:pt x="926" y="86"/>
                    <a:pt x="919" y="85"/>
                  </a:cubicBezTo>
                  <a:cubicBezTo>
                    <a:pt x="911" y="85"/>
                    <a:pt x="905" y="86"/>
                    <a:pt x="897" y="85"/>
                  </a:cubicBezTo>
                  <a:cubicBezTo>
                    <a:pt x="889" y="85"/>
                    <a:pt x="883" y="87"/>
                    <a:pt x="877" y="89"/>
                  </a:cubicBezTo>
                  <a:cubicBezTo>
                    <a:pt x="872" y="92"/>
                    <a:pt x="876" y="95"/>
                    <a:pt x="877" y="99"/>
                  </a:cubicBezTo>
                  <a:cubicBezTo>
                    <a:pt x="879" y="102"/>
                    <a:pt x="879" y="99"/>
                    <a:pt x="894" y="108"/>
                  </a:cubicBezTo>
                  <a:cubicBezTo>
                    <a:pt x="908" y="117"/>
                    <a:pt x="897" y="113"/>
                    <a:pt x="902" y="115"/>
                  </a:cubicBezTo>
                  <a:cubicBezTo>
                    <a:pt x="906" y="118"/>
                    <a:pt x="915" y="117"/>
                    <a:pt x="923" y="118"/>
                  </a:cubicBezTo>
                  <a:cubicBezTo>
                    <a:pt x="932" y="118"/>
                    <a:pt x="937" y="122"/>
                    <a:pt x="942" y="129"/>
                  </a:cubicBezTo>
                  <a:cubicBezTo>
                    <a:pt x="946" y="136"/>
                    <a:pt x="936" y="131"/>
                    <a:pt x="926" y="131"/>
                  </a:cubicBezTo>
                  <a:cubicBezTo>
                    <a:pt x="916" y="131"/>
                    <a:pt x="917" y="128"/>
                    <a:pt x="910" y="126"/>
                  </a:cubicBezTo>
                  <a:cubicBezTo>
                    <a:pt x="902" y="123"/>
                    <a:pt x="907" y="125"/>
                    <a:pt x="899" y="121"/>
                  </a:cubicBezTo>
                  <a:cubicBezTo>
                    <a:pt x="890" y="116"/>
                    <a:pt x="892" y="119"/>
                    <a:pt x="885" y="118"/>
                  </a:cubicBezTo>
                  <a:cubicBezTo>
                    <a:pt x="878" y="118"/>
                    <a:pt x="876" y="115"/>
                    <a:pt x="869" y="115"/>
                  </a:cubicBezTo>
                  <a:cubicBezTo>
                    <a:pt x="863" y="115"/>
                    <a:pt x="864" y="115"/>
                    <a:pt x="860" y="113"/>
                  </a:cubicBezTo>
                  <a:cubicBezTo>
                    <a:pt x="856" y="111"/>
                    <a:pt x="857" y="111"/>
                    <a:pt x="851" y="110"/>
                  </a:cubicBezTo>
                  <a:cubicBezTo>
                    <a:pt x="844" y="109"/>
                    <a:pt x="843" y="111"/>
                    <a:pt x="835" y="113"/>
                  </a:cubicBezTo>
                  <a:cubicBezTo>
                    <a:pt x="828" y="115"/>
                    <a:pt x="837" y="117"/>
                    <a:pt x="843" y="120"/>
                  </a:cubicBezTo>
                  <a:cubicBezTo>
                    <a:pt x="848" y="123"/>
                    <a:pt x="846" y="120"/>
                    <a:pt x="854" y="120"/>
                  </a:cubicBezTo>
                  <a:cubicBezTo>
                    <a:pt x="862" y="119"/>
                    <a:pt x="857" y="120"/>
                    <a:pt x="859" y="127"/>
                  </a:cubicBezTo>
                  <a:cubicBezTo>
                    <a:pt x="862" y="133"/>
                    <a:pt x="858" y="129"/>
                    <a:pt x="852" y="129"/>
                  </a:cubicBezTo>
                  <a:cubicBezTo>
                    <a:pt x="846" y="129"/>
                    <a:pt x="845" y="128"/>
                    <a:pt x="839" y="126"/>
                  </a:cubicBezTo>
                  <a:cubicBezTo>
                    <a:pt x="834" y="124"/>
                    <a:pt x="834" y="124"/>
                    <a:pt x="830" y="124"/>
                  </a:cubicBezTo>
                  <a:cubicBezTo>
                    <a:pt x="826" y="124"/>
                    <a:pt x="825" y="131"/>
                    <a:pt x="830" y="135"/>
                  </a:cubicBezTo>
                  <a:cubicBezTo>
                    <a:pt x="835" y="138"/>
                    <a:pt x="841" y="138"/>
                    <a:pt x="848" y="138"/>
                  </a:cubicBezTo>
                  <a:cubicBezTo>
                    <a:pt x="855" y="138"/>
                    <a:pt x="855" y="138"/>
                    <a:pt x="862" y="138"/>
                  </a:cubicBezTo>
                  <a:cubicBezTo>
                    <a:pt x="868" y="137"/>
                    <a:pt x="872" y="143"/>
                    <a:pt x="884" y="147"/>
                  </a:cubicBezTo>
                  <a:cubicBezTo>
                    <a:pt x="896" y="151"/>
                    <a:pt x="886" y="151"/>
                    <a:pt x="878" y="149"/>
                  </a:cubicBezTo>
                  <a:cubicBezTo>
                    <a:pt x="870" y="148"/>
                    <a:pt x="874" y="147"/>
                    <a:pt x="861" y="145"/>
                  </a:cubicBezTo>
                  <a:cubicBezTo>
                    <a:pt x="849" y="142"/>
                    <a:pt x="856" y="145"/>
                    <a:pt x="847" y="144"/>
                  </a:cubicBezTo>
                  <a:cubicBezTo>
                    <a:pt x="838" y="143"/>
                    <a:pt x="840" y="142"/>
                    <a:pt x="828" y="141"/>
                  </a:cubicBezTo>
                  <a:cubicBezTo>
                    <a:pt x="815" y="139"/>
                    <a:pt x="821" y="139"/>
                    <a:pt x="814" y="132"/>
                  </a:cubicBezTo>
                  <a:cubicBezTo>
                    <a:pt x="806" y="126"/>
                    <a:pt x="812" y="122"/>
                    <a:pt x="812" y="119"/>
                  </a:cubicBezTo>
                  <a:cubicBezTo>
                    <a:pt x="812" y="116"/>
                    <a:pt x="812" y="114"/>
                    <a:pt x="809" y="111"/>
                  </a:cubicBezTo>
                  <a:cubicBezTo>
                    <a:pt x="805" y="107"/>
                    <a:pt x="797" y="103"/>
                    <a:pt x="788" y="101"/>
                  </a:cubicBezTo>
                  <a:cubicBezTo>
                    <a:pt x="779" y="99"/>
                    <a:pt x="791" y="109"/>
                    <a:pt x="798" y="112"/>
                  </a:cubicBezTo>
                  <a:cubicBezTo>
                    <a:pt x="804" y="115"/>
                    <a:pt x="801" y="117"/>
                    <a:pt x="798" y="120"/>
                  </a:cubicBezTo>
                  <a:cubicBezTo>
                    <a:pt x="796" y="123"/>
                    <a:pt x="790" y="124"/>
                    <a:pt x="785" y="126"/>
                  </a:cubicBezTo>
                  <a:cubicBezTo>
                    <a:pt x="780" y="127"/>
                    <a:pt x="783" y="129"/>
                    <a:pt x="779" y="134"/>
                  </a:cubicBezTo>
                  <a:cubicBezTo>
                    <a:pt x="774" y="138"/>
                    <a:pt x="783" y="139"/>
                    <a:pt x="791" y="143"/>
                  </a:cubicBezTo>
                  <a:cubicBezTo>
                    <a:pt x="800" y="147"/>
                    <a:pt x="796" y="148"/>
                    <a:pt x="805" y="152"/>
                  </a:cubicBezTo>
                  <a:cubicBezTo>
                    <a:pt x="813" y="156"/>
                    <a:pt x="813" y="155"/>
                    <a:pt x="812" y="159"/>
                  </a:cubicBezTo>
                  <a:cubicBezTo>
                    <a:pt x="811" y="163"/>
                    <a:pt x="810" y="165"/>
                    <a:pt x="810" y="175"/>
                  </a:cubicBezTo>
                  <a:cubicBezTo>
                    <a:pt x="810" y="184"/>
                    <a:pt x="818" y="184"/>
                    <a:pt x="818" y="185"/>
                  </a:cubicBezTo>
                  <a:cubicBezTo>
                    <a:pt x="819" y="186"/>
                    <a:pt x="831" y="190"/>
                    <a:pt x="836" y="189"/>
                  </a:cubicBezTo>
                  <a:cubicBezTo>
                    <a:pt x="841" y="188"/>
                    <a:pt x="856" y="188"/>
                    <a:pt x="861" y="187"/>
                  </a:cubicBezTo>
                  <a:cubicBezTo>
                    <a:pt x="867" y="185"/>
                    <a:pt x="878" y="191"/>
                    <a:pt x="887" y="192"/>
                  </a:cubicBezTo>
                  <a:cubicBezTo>
                    <a:pt x="896" y="192"/>
                    <a:pt x="895" y="198"/>
                    <a:pt x="904" y="202"/>
                  </a:cubicBezTo>
                  <a:cubicBezTo>
                    <a:pt x="912" y="206"/>
                    <a:pt x="907" y="210"/>
                    <a:pt x="907" y="215"/>
                  </a:cubicBezTo>
                  <a:cubicBezTo>
                    <a:pt x="906" y="219"/>
                    <a:pt x="908" y="223"/>
                    <a:pt x="914" y="224"/>
                  </a:cubicBezTo>
                  <a:cubicBezTo>
                    <a:pt x="920" y="226"/>
                    <a:pt x="925" y="229"/>
                    <a:pt x="922" y="229"/>
                  </a:cubicBezTo>
                  <a:cubicBezTo>
                    <a:pt x="919" y="229"/>
                    <a:pt x="910" y="230"/>
                    <a:pt x="907" y="227"/>
                  </a:cubicBezTo>
                  <a:cubicBezTo>
                    <a:pt x="905" y="224"/>
                    <a:pt x="900" y="215"/>
                    <a:pt x="899" y="210"/>
                  </a:cubicBezTo>
                  <a:cubicBezTo>
                    <a:pt x="898" y="206"/>
                    <a:pt x="897" y="210"/>
                    <a:pt x="892" y="205"/>
                  </a:cubicBezTo>
                  <a:cubicBezTo>
                    <a:pt x="887" y="201"/>
                    <a:pt x="883" y="203"/>
                    <a:pt x="879" y="199"/>
                  </a:cubicBezTo>
                  <a:cubicBezTo>
                    <a:pt x="874" y="195"/>
                    <a:pt x="871" y="195"/>
                    <a:pt x="869" y="194"/>
                  </a:cubicBezTo>
                  <a:cubicBezTo>
                    <a:pt x="867" y="194"/>
                    <a:pt x="861" y="196"/>
                    <a:pt x="856" y="196"/>
                  </a:cubicBezTo>
                  <a:cubicBezTo>
                    <a:pt x="851" y="196"/>
                    <a:pt x="848" y="196"/>
                    <a:pt x="843" y="196"/>
                  </a:cubicBezTo>
                  <a:cubicBezTo>
                    <a:pt x="838" y="197"/>
                    <a:pt x="843" y="211"/>
                    <a:pt x="847" y="213"/>
                  </a:cubicBezTo>
                  <a:cubicBezTo>
                    <a:pt x="852" y="215"/>
                    <a:pt x="856" y="222"/>
                    <a:pt x="854" y="224"/>
                  </a:cubicBezTo>
                  <a:cubicBezTo>
                    <a:pt x="853" y="226"/>
                    <a:pt x="851" y="228"/>
                    <a:pt x="849" y="236"/>
                  </a:cubicBezTo>
                  <a:cubicBezTo>
                    <a:pt x="846" y="245"/>
                    <a:pt x="847" y="240"/>
                    <a:pt x="842" y="246"/>
                  </a:cubicBezTo>
                  <a:cubicBezTo>
                    <a:pt x="836" y="252"/>
                    <a:pt x="837" y="248"/>
                    <a:pt x="834" y="253"/>
                  </a:cubicBezTo>
                  <a:cubicBezTo>
                    <a:pt x="832" y="258"/>
                    <a:pt x="827" y="257"/>
                    <a:pt x="822" y="258"/>
                  </a:cubicBezTo>
                  <a:cubicBezTo>
                    <a:pt x="817" y="260"/>
                    <a:pt x="816" y="260"/>
                    <a:pt x="812" y="260"/>
                  </a:cubicBezTo>
                  <a:cubicBezTo>
                    <a:pt x="808" y="260"/>
                    <a:pt x="805" y="262"/>
                    <a:pt x="795" y="260"/>
                  </a:cubicBezTo>
                  <a:cubicBezTo>
                    <a:pt x="785" y="258"/>
                    <a:pt x="778" y="256"/>
                    <a:pt x="774" y="254"/>
                  </a:cubicBezTo>
                  <a:cubicBezTo>
                    <a:pt x="771" y="251"/>
                    <a:pt x="773" y="249"/>
                    <a:pt x="773" y="249"/>
                  </a:cubicBezTo>
                  <a:cubicBezTo>
                    <a:pt x="773" y="249"/>
                    <a:pt x="783" y="247"/>
                    <a:pt x="787" y="245"/>
                  </a:cubicBezTo>
                  <a:cubicBezTo>
                    <a:pt x="791" y="244"/>
                    <a:pt x="796" y="245"/>
                    <a:pt x="803" y="248"/>
                  </a:cubicBezTo>
                  <a:cubicBezTo>
                    <a:pt x="810" y="251"/>
                    <a:pt x="813" y="249"/>
                    <a:pt x="812" y="247"/>
                  </a:cubicBezTo>
                  <a:cubicBezTo>
                    <a:pt x="811" y="246"/>
                    <a:pt x="817" y="242"/>
                    <a:pt x="820" y="236"/>
                  </a:cubicBezTo>
                  <a:cubicBezTo>
                    <a:pt x="824" y="229"/>
                    <a:pt x="824" y="230"/>
                    <a:pt x="828" y="225"/>
                  </a:cubicBezTo>
                  <a:cubicBezTo>
                    <a:pt x="832" y="221"/>
                    <a:pt x="825" y="217"/>
                    <a:pt x="825" y="215"/>
                  </a:cubicBezTo>
                  <a:cubicBezTo>
                    <a:pt x="825" y="212"/>
                    <a:pt x="825" y="210"/>
                    <a:pt x="823" y="205"/>
                  </a:cubicBezTo>
                  <a:cubicBezTo>
                    <a:pt x="821" y="200"/>
                    <a:pt x="810" y="201"/>
                    <a:pt x="808" y="198"/>
                  </a:cubicBezTo>
                  <a:cubicBezTo>
                    <a:pt x="805" y="195"/>
                    <a:pt x="801" y="191"/>
                    <a:pt x="800" y="184"/>
                  </a:cubicBezTo>
                  <a:cubicBezTo>
                    <a:pt x="799" y="176"/>
                    <a:pt x="791" y="178"/>
                    <a:pt x="788" y="171"/>
                  </a:cubicBezTo>
                  <a:cubicBezTo>
                    <a:pt x="785" y="164"/>
                    <a:pt x="784" y="162"/>
                    <a:pt x="785" y="156"/>
                  </a:cubicBezTo>
                  <a:cubicBezTo>
                    <a:pt x="786" y="151"/>
                    <a:pt x="781" y="148"/>
                    <a:pt x="775" y="145"/>
                  </a:cubicBezTo>
                  <a:cubicBezTo>
                    <a:pt x="770" y="142"/>
                    <a:pt x="765" y="141"/>
                    <a:pt x="758" y="136"/>
                  </a:cubicBezTo>
                  <a:cubicBezTo>
                    <a:pt x="751" y="132"/>
                    <a:pt x="759" y="132"/>
                    <a:pt x="760" y="131"/>
                  </a:cubicBezTo>
                  <a:cubicBezTo>
                    <a:pt x="761" y="130"/>
                    <a:pt x="759" y="122"/>
                    <a:pt x="758" y="113"/>
                  </a:cubicBezTo>
                  <a:cubicBezTo>
                    <a:pt x="758" y="105"/>
                    <a:pt x="757" y="110"/>
                    <a:pt x="743" y="106"/>
                  </a:cubicBezTo>
                  <a:cubicBezTo>
                    <a:pt x="730" y="102"/>
                    <a:pt x="729" y="106"/>
                    <a:pt x="720" y="105"/>
                  </a:cubicBezTo>
                  <a:cubicBezTo>
                    <a:pt x="712" y="105"/>
                    <a:pt x="713" y="105"/>
                    <a:pt x="707" y="103"/>
                  </a:cubicBezTo>
                  <a:cubicBezTo>
                    <a:pt x="701" y="100"/>
                    <a:pt x="716" y="98"/>
                    <a:pt x="722" y="98"/>
                  </a:cubicBezTo>
                  <a:cubicBezTo>
                    <a:pt x="729" y="98"/>
                    <a:pt x="727" y="97"/>
                    <a:pt x="723" y="94"/>
                  </a:cubicBezTo>
                  <a:cubicBezTo>
                    <a:pt x="719" y="91"/>
                    <a:pt x="705" y="91"/>
                    <a:pt x="701" y="92"/>
                  </a:cubicBezTo>
                  <a:cubicBezTo>
                    <a:pt x="698" y="93"/>
                    <a:pt x="702" y="100"/>
                    <a:pt x="697" y="100"/>
                  </a:cubicBezTo>
                  <a:cubicBezTo>
                    <a:pt x="692" y="100"/>
                    <a:pt x="692" y="105"/>
                    <a:pt x="691" y="108"/>
                  </a:cubicBezTo>
                  <a:cubicBezTo>
                    <a:pt x="690" y="112"/>
                    <a:pt x="690" y="124"/>
                    <a:pt x="690" y="127"/>
                  </a:cubicBezTo>
                  <a:cubicBezTo>
                    <a:pt x="690" y="129"/>
                    <a:pt x="690" y="133"/>
                    <a:pt x="684" y="135"/>
                  </a:cubicBezTo>
                  <a:cubicBezTo>
                    <a:pt x="678" y="138"/>
                    <a:pt x="677" y="138"/>
                    <a:pt x="672" y="139"/>
                  </a:cubicBezTo>
                  <a:cubicBezTo>
                    <a:pt x="667" y="140"/>
                    <a:pt x="671" y="144"/>
                    <a:pt x="671" y="149"/>
                  </a:cubicBezTo>
                  <a:cubicBezTo>
                    <a:pt x="671" y="154"/>
                    <a:pt x="681" y="152"/>
                    <a:pt x="683" y="152"/>
                  </a:cubicBezTo>
                  <a:cubicBezTo>
                    <a:pt x="686" y="153"/>
                    <a:pt x="686" y="155"/>
                    <a:pt x="685" y="157"/>
                  </a:cubicBezTo>
                  <a:cubicBezTo>
                    <a:pt x="684" y="159"/>
                    <a:pt x="690" y="164"/>
                    <a:pt x="692" y="165"/>
                  </a:cubicBezTo>
                  <a:cubicBezTo>
                    <a:pt x="694" y="165"/>
                    <a:pt x="689" y="174"/>
                    <a:pt x="689" y="176"/>
                  </a:cubicBezTo>
                  <a:cubicBezTo>
                    <a:pt x="689" y="179"/>
                    <a:pt x="695" y="181"/>
                    <a:pt x="695" y="181"/>
                  </a:cubicBezTo>
                  <a:cubicBezTo>
                    <a:pt x="695" y="181"/>
                    <a:pt x="709" y="182"/>
                    <a:pt x="715" y="182"/>
                  </a:cubicBezTo>
                  <a:cubicBezTo>
                    <a:pt x="721" y="182"/>
                    <a:pt x="715" y="182"/>
                    <a:pt x="722" y="189"/>
                  </a:cubicBezTo>
                  <a:cubicBezTo>
                    <a:pt x="729" y="197"/>
                    <a:pt x="726" y="193"/>
                    <a:pt x="734" y="194"/>
                  </a:cubicBezTo>
                  <a:cubicBezTo>
                    <a:pt x="743" y="195"/>
                    <a:pt x="739" y="194"/>
                    <a:pt x="739" y="196"/>
                  </a:cubicBezTo>
                  <a:cubicBezTo>
                    <a:pt x="739" y="198"/>
                    <a:pt x="739" y="203"/>
                    <a:pt x="741" y="208"/>
                  </a:cubicBezTo>
                  <a:cubicBezTo>
                    <a:pt x="743" y="213"/>
                    <a:pt x="740" y="213"/>
                    <a:pt x="733" y="210"/>
                  </a:cubicBezTo>
                  <a:cubicBezTo>
                    <a:pt x="725" y="207"/>
                    <a:pt x="720" y="205"/>
                    <a:pt x="712" y="201"/>
                  </a:cubicBezTo>
                  <a:cubicBezTo>
                    <a:pt x="704" y="198"/>
                    <a:pt x="704" y="199"/>
                    <a:pt x="696" y="195"/>
                  </a:cubicBezTo>
                  <a:cubicBezTo>
                    <a:pt x="688" y="191"/>
                    <a:pt x="675" y="194"/>
                    <a:pt x="663" y="188"/>
                  </a:cubicBezTo>
                  <a:cubicBezTo>
                    <a:pt x="650" y="183"/>
                    <a:pt x="649" y="180"/>
                    <a:pt x="644" y="177"/>
                  </a:cubicBezTo>
                  <a:cubicBezTo>
                    <a:pt x="639" y="174"/>
                    <a:pt x="633" y="177"/>
                    <a:pt x="620" y="176"/>
                  </a:cubicBezTo>
                  <a:cubicBezTo>
                    <a:pt x="606" y="176"/>
                    <a:pt x="620" y="176"/>
                    <a:pt x="606" y="175"/>
                  </a:cubicBezTo>
                  <a:cubicBezTo>
                    <a:pt x="592" y="175"/>
                    <a:pt x="592" y="175"/>
                    <a:pt x="587" y="175"/>
                  </a:cubicBezTo>
                  <a:cubicBezTo>
                    <a:pt x="582" y="175"/>
                    <a:pt x="583" y="177"/>
                    <a:pt x="577" y="176"/>
                  </a:cubicBezTo>
                  <a:cubicBezTo>
                    <a:pt x="570" y="176"/>
                    <a:pt x="572" y="174"/>
                    <a:pt x="566" y="170"/>
                  </a:cubicBezTo>
                  <a:cubicBezTo>
                    <a:pt x="561" y="166"/>
                    <a:pt x="556" y="164"/>
                    <a:pt x="549" y="160"/>
                  </a:cubicBezTo>
                  <a:cubicBezTo>
                    <a:pt x="542" y="156"/>
                    <a:pt x="536" y="159"/>
                    <a:pt x="536" y="162"/>
                  </a:cubicBezTo>
                  <a:cubicBezTo>
                    <a:pt x="536" y="165"/>
                    <a:pt x="542" y="169"/>
                    <a:pt x="549" y="172"/>
                  </a:cubicBezTo>
                  <a:cubicBezTo>
                    <a:pt x="556" y="175"/>
                    <a:pt x="559" y="175"/>
                    <a:pt x="563" y="175"/>
                  </a:cubicBezTo>
                  <a:cubicBezTo>
                    <a:pt x="568" y="175"/>
                    <a:pt x="573" y="181"/>
                    <a:pt x="573" y="182"/>
                  </a:cubicBezTo>
                  <a:cubicBezTo>
                    <a:pt x="573" y="183"/>
                    <a:pt x="577" y="187"/>
                    <a:pt x="582" y="188"/>
                  </a:cubicBezTo>
                  <a:cubicBezTo>
                    <a:pt x="586" y="189"/>
                    <a:pt x="585" y="189"/>
                    <a:pt x="588" y="193"/>
                  </a:cubicBezTo>
                  <a:cubicBezTo>
                    <a:pt x="592" y="196"/>
                    <a:pt x="585" y="198"/>
                    <a:pt x="579" y="199"/>
                  </a:cubicBezTo>
                  <a:cubicBezTo>
                    <a:pt x="573" y="201"/>
                    <a:pt x="576" y="203"/>
                    <a:pt x="577" y="207"/>
                  </a:cubicBezTo>
                  <a:cubicBezTo>
                    <a:pt x="578" y="210"/>
                    <a:pt x="573" y="213"/>
                    <a:pt x="569" y="211"/>
                  </a:cubicBezTo>
                  <a:cubicBezTo>
                    <a:pt x="565" y="209"/>
                    <a:pt x="563" y="204"/>
                    <a:pt x="563" y="201"/>
                  </a:cubicBezTo>
                  <a:cubicBezTo>
                    <a:pt x="563" y="198"/>
                    <a:pt x="562" y="199"/>
                    <a:pt x="558" y="194"/>
                  </a:cubicBezTo>
                  <a:cubicBezTo>
                    <a:pt x="554" y="189"/>
                    <a:pt x="551" y="194"/>
                    <a:pt x="542" y="196"/>
                  </a:cubicBezTo>
                  <a:cubicBezTo>
                    <a:pt x="534" y="198"/>
                    <a:pt x="535" y="200"/>
                    <a:pt x="532" y="201"/>
                  </a:cubicBezTo>
                  <a:cubicBezTo>
                    <a:pt x="529" y="203"/>
                    <a:pt x="524" y="203"/>
                    <a:pt x="519" y="203"/>
                  </a:cubicBezTo>
                  <a:cubicBezTo>
                    <a:pt x="513" y="203"/>
                    <a:pt x="513" y="202"/>
                    <a:pt x="507" y="201"/>
                  </a:cubicBezTo>
                  <a:cubicBezTo>
                    <a:pt x="502" y="200"/>
                    <a:pt x="497" y="205"/>
                    <a:pt x="494" y="206"/>
                  </a:cubicBezTo>
                  <a:cubicBezTo>
                    <a:pt x="491" y="206"/>
                    <a:pt x="488" y="208"/>
                    <a:pt x="480" y="212"/>
                  </a:cubicBezTo>
                  <a:cubicBezTo>
                    <a:pt x="473" y="215"/>
                    <a:pt x="474" y="213"/>
                    <a:pt x="469" y="213"/>
                  </a:cubicBezTo>
                  <a:cubicBezTo>
                    <a:pt x="463" y="214"/>
                    <a:pt x="467" y="213"/>
                    <a:pt x="461" y="209"/>
                  </a:cubicBezTo>
                  <a:cubicBezTo>
                    <a:pt x="455" y="205"/>
                    <a:pt x="467" y="207"/>
                    <a:pt x="468" y="204"/>
                  </a:cubicBezTo>
                  <a:cubicBezTo>
                    <a:pt x="470" y="202"/>
                    <a:pt x="468" y="200"/>
                    <a:pt x="466" y="195"/>
                  </a:cubicBezTo>
                  <a:cubicBezTo>
                    <a:pt x="463" y="190"/>
                    <a:pt x="461" y="196"/>
                    <a:pt x="452" y="195"/>
                  </a:cubicBezTo>
                  <a:cubicBezTo>
                    <a:pt x="443" y="195"/>
                    <a:pt x="448" y="196"/>
                    <a:pt x="443" y="196"/>
                  </a:cubicBezTo>
                  <a:cubicBezTo>
                    <a:pt x="438" y="196"/>
                    <a:pt x="442" y="204"/>
                    <a:pt x="446" y="207"/>
                  </a:cubicBezTo>
                  <a:cubicBezTo>
                    <a:pt x="450" y="210"/>
                    <a:pt x="440" y="213"/>
                    <a:pt x="437" y="206"/>
                  </a:cubicBezTo>
                  <a:cubicBezTo>
                    <a:pt x="435" y="199"/>
                    <a:pt x="436" y="204"/>
                    <a:pt x="425" y="204"/>
                  </a:cubicBezTo>
                  <a:cubicBezTo>
                    <a:pt x="415" y="204"/>
                    <a:pt x="422" y="206"/>
                    <a:pt x="415" y="207"/>
                  </a:cubicBezTo>
                  <a:cubicBezTo>
                    <a:pt x="407" y="208"/>
                    <a:pt x="409" y="213"/>
                    <a:pt x="396" y="217"/>
                  </a:cubicBezTo>
                  <a:cubicBezTo>
                    <a:pt x="392" y="218"/>
                    <a:pt x="391" y="219"/>
                    <a:pt x="391" y="219"/>
                  </a:cubicBezTo>
                  <a:cubicBezTo>
                    <a:pt x="394" y="220"/>
                    <a:pt x="392" y="220"/>
                    <a:pt x="391" y="219"/>
                  </a:cubicBezTo>
                  <a:cubicBezTo>
                    <a:pt x="390" y="219"/>
                    <a:pt x="388" y="219"/>
                    <a:pt x="385" y="219"/>
                  </a:cubicBezTo>
                  <a:cubicBezTo>
                    <a:pt x="369" y="218"/>
                    <a:pt x="382" y="222"/>
                    <a:pt x="380" y="222"/>
                  </a:cubicBezTo>
                  <a:cubicBezTo>
                    <a:pt x="377" y="223"/>
                    <a:pt x="377" y="225"/>
                    <a:pt x="374" y="226"/>
                  </a:cubicBezTo>
                  <a:cubicBezTo>
                    <a:pt x="372" y="227"/>
                    <a:pt x="371" y="227"/>
                    <a:pt x="367" y="229"/>
                  </a:cubicBezTo>
                  <a:cubicBezTo>
                    <a:pt x="362" y="231"/>
                    <a:pt x="367" y="229"/>
                    <a:pt x="365" y="234"/>
                  </a:cubicBezTo>
                  <a:cubicBezTo>
                    <a:pt x="364" y="240"/>
                    <a:pt x="364" y="239"/>
                    <a:pt x="361" y="244"/>
                  </a:cubicBezTo>
                  <a:cubicBezTo>
                    <a:pt x="357" y="250"/>
                    <a:pt x="359" y="246"/>
                    <a:pt x="346" y="245"/>
                  </a:cubicBezTo>
                  <a:cubicBezTo>
                    <a:pt x="333" y="244"/>
                    <a:pt x="339" y="245"/>
                    <a:pt x="332" y="242"/>
                  </a:cubicBezTo>
                  <a:cubicBezTo>
                    <a:pt x="326" y="240"/>
                    <a:pt x="330" y="242"/>
                    <a:pt x="324" y="238"/>
                  </a:cubicBezTo>
                  <a:cubicBezTo>
                    <a:pt x="317" y="234"/>
                    <a:pt x="317" y="235"/>
                    <a:pt x="310" y="231"/>
                  </a:cubicBezTo>
                  <a:cubicBezTo>
                    <a:pt x="304" y="227"/>
                    <a:pt x="314" y="228"/>
                    <a:pt x="314" y="225"/>
                  </a:cubicBezTo>
                  <a:cubicBezTo>
                    <a:pt x="315" y="222"/>
                    <a:pt x="320" y="223"/>
                    <a:pt x="324" y="222"/>
                  </a:cubicBezTo>
                  <a:cubicBezTo>
                    <a:pt x="327" y="222"/>
                    <a:pt x="331" y="221"/>
                    <a:pt x="340" y="220"/>
                  </a:cubicBezTo>
                  <a:cubicBezTo>
                    <a:pt x="348" y="218"/>
                    <a:pt x="337" y="217"/>
                    <a:pt x="337" y="213"/>
                  </a:cubicBezTo>
                  <a:cubicBezTo>
                    <a:pt x="337" y="209"/>
                    <a:pt x="328" y="210"/>
                    <a:pt x="324" y="207"/>
                  </a:cubicBezTo>
                  <a:cubicBezTo>
                    <a:pt x="320" y="203"/>
                    <a:pt x="319" y="206"/>
                    <a:pt x="311" y="205"/>
                  </a:cubicBezTo>
                  <a:cubicBezTo>
                    <a:pt x="304" y="204"/>
                    <a:pt x="304" y="204"/>
                    <a:pt x="295" y="202"/>
                  </a:cubicBezTo>
                  <a:cubicBezTo>
                    <a:pt x="286" y="201"/>
                    <a:pt x="281" y="202"/>
                    <a:pt x="274" y="202"/>
                  </a:cubicBezTo>
                  <a:cubicBezTo>
                    <a:pt x="267" y="201"/>
                    <a:pt x="283" y="207"/>
                    <a:pt x="287" y="208"/>
                  </a:cubicBezTo>
                  <a:cubicBezTo>
                    <a:pt x="291" y="209"/>
                    <a:pt x="291" y="210"/>
                    <a:pt x="294" y="213"/>
                  </a:cubicBezTo>
                  <a:cubicBezTo>
                    <a:pt x="296" y="215"/>
                    <a:pt x="295" y="216"/>
                    <a:pt x="295" y="218"/>
                  </a:cubicBezTo>
                  <a:cubicBezTo>
                    <a:pt x="295" y="221"/>
                    <a:pt x="290" y="228"/>
                    <a:pt x="290" y="232"/>
                  </a:cubicBezTo>
                  <a:cubicBezTo>
                    <a:pt x="290" y="236"/>
                    <a:pt x="293" y="237"/>
                    <a:pt x="299" y="237"/>
                  </a:cubicBezTo>
                  <a:cubicBezTo>
                    <a:pt x="305" y="237"/>
                    <a:pt x="301" y="240"/>
                    <a:pt x="305" y="244"/>
                  </a:cubicBezTo>
                  <a:cubicBezTo>
                    <a:pt x="309" y="247"/>
                    <a:pt x="309" y="246"/>
                    <a:pt x="305" y="252"/>
                  </a:cubicBezTo>
                  <a:cubicBezTo>
                    <a:pt x="301" y="259"/>
                    <a:pt x="304" y="262"/>
                    <a:pt x="301" y="260"/>
                  </a:cubicBezTo>
                  <a:cubicBezTo>
                    <a:pt x="297" y="259"/>
                    <a:pt x="292" y="260"/>
                    <a:pt x="290" y="258"/>
                  </a:cubicBezTo>
                  <a:cubicBezTo>
                    <a:pt x="288" y="256"/>
                    <a:pt x="282" y="256"/>
                    <a:pt x="276" y="254"/>
                  </a:cubicBezTo>
                  <a:cubicBezTo>
                    <a:pt x="270" y="251"/>
                    <a:pt x="268" y="255"/>
                    <a:pt x="263" y="254"/>
                  </a:cubicBezTo>
                  <a:cubicBezTo>
                    <a:pt x="258" y="254"/>
                    <a:pt x="261" y="260"/>
                    <a:pt x="251" y="263"/>
                  </a:cubicBezTo>
                  <a:cubicBezTo>
                    <a:pt x="240" y="266"/>
                    <a:pt x="250" y="265"/>
                    <a:pt x="242" y="269"/>
                  </a:cubicBezTo>
                  <a:cubicBezTo>
                    <a:pt x="234" y="273"/>
                    <a:pt x="238" y="272"/>
                    <a:pt x="229" y="274"/>
                  </a:cubicBezTo>
                  <a:cubicBezTo>
                    <a:pt x="220" y="275"/>
                    <a:pt x="226" y="279"/>
                    <a:pt x="226" y="283"/>
                  </a:cubicBezTo>
                  <a:cubicBezTo>
                    <a:pt x="225" y="288"/>
                    <a:pt x="228" y="285"/>
                    <a:pt x="236" y="289"/>
                  </a:cubicBezTo>
                  <a:cubicBezTo>
                    <a:pt x="245" y="293"/>
                    <a:pt x="242" y="296"/>
                    <a:pt x="244" y="299"/>
                  </a:cubicBezTo>
                  <a:cubicBezTo>
                    <a:pt x="245" y="302"/>
                    <a:pt x="240" y="300"/>
                    <a:pt x="231" y="298"/>
                  </a:cubicBezTo>
                  <a:cubicBezTo>
                    <a:pt x="222" y="295"/>
                    <a:pt x="227" y="297"/>
                    <a:pt x="219" y="297"/>
                  </a:cubicBezTo>
                  <a:cubicBezTo>
                    <a:pt x="211" y="296"/>
                    <a:pt x="216" y="296"/>
                    <a:pt x="204" y="295"/>
                  </a:cubicBezTo>
                  <a:cubicBezTo>
                    <a:pt x="192" y="293"/>
                    <a:pt x="199" y="294"/>
                    <a:pt x="192" y="291"/>
                  </a:cubicBezTo>
                  <a:cubicBezTo>
                    <a:pt x="185" y="288"/>
                    <a:pt x="186" y="287"/>
                    <a:pt x="183" y="287"/>
                  </a:cubicBezTo>
                  <a:cubicBezTo>
                    <a:pt x="180" y="286"/>
                    <a:pt x="178" y="288"/>
                    <a:pt x="173" y="288"/>
                  </a:cubicBezTo>
                  <a:cubicBezTo>
                    <a:pt x="168" y="288"/>
                    <a:pt x="171" y="293"/>
                    <a:pt x="169" y="297"/>
                  </a:cubicBezTo>
                  <a:cubicBezTo>
                    <a:pt x="167" y="302"/>
                    <a:pt x="175" y="300"/>
                    <a:pt x="185" y="304"/>
                  </a:cubicBezTo>
                  <a:cubicBezTo>
                    <a:pt x="195" y="307"/>
                    <a:pt x="192" y="307"/>
                    <a:pt x="199" y="307"/>
                  </a:cubicBezTo>
                  <a:cubicBezTo>
                    <a:pt x="207" y="307"/>
                    <a:pt x="201" y="310"/>
                    <a:pt x="201" y="313"/>
                  </a:cubicBezTo>
                  <a:cubicBezTo>
                    <a:pt x="201" y="317"/>
                    <a:pt x="197" y="319"/>
                    <a:pt x="193" y="319"/>
                  </a:cubicBezTo>
                  <a:cubicBezTo>
                    <a:pt x="188" y="319"/>
                    <a:pt x="188" y="319"/>
                    <a:pt x="179" y="317"/>
                  </a:cubicBezTo>
                  <a:cubicBezTo>
                    <a:pt x="170" y="316"/>
                    <a:pt x="172" y="312"/>
                    <a:pt x="170" y="311"/>
                  </a:cubicBezTo>
                  <a:cubicBezTo>
                    <a:pt x="168" y="309"/>
                    <a:pt x="163" y="308"/>
                    <a:pt x="155" y="306"/>
                  </a:cubicBezTo>
                  <a:cubicBezTo>
                    <a:pt x="148" y="304"/>
                    <a:pt x="148" y="306"/>
                    <a:pt x="142" y="302"/>
                  </a:cubicBezTo>
                  <a:cubicBezTo>
                    <a:pt x="137" y="298"/>
                    <a:pt x="138" y="299"/>
                    <a:pt x="136" y="293"/>
                  </a:cubicBezTo>
                  <a:cubicBezTo>
                    <a:pt x="135" y="287"/>
                    <a:pt x="136" y="289"/>
                    <a:pt x="130" y="284"/>
                  </a:cubicBezTo>
                  <a:cubicBezTo>
                    <a:pt x="124" y="280"/>
                    <a:pt x="129" y="279"/>
                    <a:pt x="131" y="274"/>
                  </a:cubicBezTo>
                  <a:cubicBezTo>
                    <a:pt x="134" y="269"/>
                    <a:pt x="130" y="268"/>
                    <a:pt x="128" y="264"/>
                  </a:cubicBezTo>
                  <a:cubicBezTo>
                    <a:pt x="126" y="261"/>
                    <a:pt x="120" y="260"/>
                    <a:pt x="111" y="258"/>
                  </a:cubicBezTo>
                  <a:cubicBezTo>
                    <a:pt x="102" y="256"/>
                    <a:pt x="103" y="258"/>
                    <a:pt x="93" y="252"/>
                  </a:cubicBezTo>
                  <a:cubicBezTo>
                    <a:pt x="82" y="246"/>
                    <a:pt x="86" y="245"/>
                    <a:pt x="82" y="239"/>
                  </a:cubicBezTo>
                  <a:cubicBezTo>
                    <a:pt x="78" y="232"/>
                    <a:pt x="90" y="242"/>
                    <a:pt x="97" y="246"/>
                  </a:cubicBezTo>
                  <a:cubicBezTo>
                    <a:pt x="103" y="251"/>
                    <a:pt x="102" y="249"/>
                    <a:pt x="111" y="249"/>
                  </a:cubicBezTo>
                  <a:cubicBezTo>
                    <a:pt x="120" y="249"/>
                    <a:pt x="123" y="253"/>
                    <a:pt x="136" y="255"/>
                  </a:cubicBezTo>
                  <a:cubicBezTo>
                    <a:pt x="148" y="258"/>
                    <a:pt x="144" y="257"/>
                    <a:pt x="158" y="257"/>
                  </a:cubicBezTo>
                  <a:cubicBezTo>
                    <a:pt x="172" y="257"/>
                    <a:pt x="176" y="262"/>
                    <a:pt x="183" y="263"/>
                  </a:cubicBezTo>
                  <a:cubicBezTo>
                    <a:pt x="191" y="264"/>
                    <a:pt x="190" y="264"/>
                    <a:pt x="199" y="264"/>
                  </a:cubicBezTo>
                  <a:cubicBezTo>
                    <a:pt x="208" y="264"/>
                    <a:pt x="207" y="263"/>
                    <a:pt x="214" y="260"/>
                  </a:cubicBezTo>
                  <a:cubicBezTo>
                    <a:pt x="221" y="257"/>
                    <a:pt x="231" y="261"/>
                    <a:pt x="239" y="255"/>
                  </a:cubicBezTo>
                  <a:cubicBezTo>
                    <a:pt x="247" y="248"/>
                    <a:pt x="242" y="247"/>
                    <a:pt x="243" y="241"/>
                  </a:cubicBezTo>
                  <a:cubicBezTo>
                    <a:pt x="245" y="236"/>
                    <a:pt x="241" y="232"/>
                    <a:pt x="239" y="227"/>
                  </a:cubicBezTo>
                  <a:cubicBezTo>
                    <a:pt x="236" y="223"/>
                    <a:pt x="233" y="224"/>
                    <a:pt x="225" y="222"/>
                  </a:cubicBezTo>
                  <a:cubicBezTo>
                    <a:pt x="217" y="219"/>
                    <a:pt x="214" y="216"/>
                    <a:pt x="206" y="214"/>
                  </a:cubicBezTo>
                  <a:cubicBezTo>
                    <a:pt x="198" y="212"/>
                    <a:pt x="206" y="214"/>
                    <a:pt x="193" y="207"/>
                  </a:cubicBezTo>
                  <a:cubicBezTo>
                    <a:pt x="181" y="199"/>
                    <a:pt x="189" y="206"/>
                    <a:pt x="175" y="200"/>
                  </a:cubicBezTo>
                  <a:cubicBezTo>
                    <a:pt x="162" y="194"/>
                    <a:pt x="173" y="199"/>
                    <a:pt x="154" y="194"/>
                  </a:cubicBezTo>
                  <a:cubicBezTo>
                    <a:pt x="135" y="189"/>
                    <a:pt x="148" y="193"/>
                    <a:pt x="141" y="190"/>
                  </a:cubicBezTo>
                  <a:cubicBezTo>
                    <a:pt x="133" y="188"/>
                    <a:pt x="135" y="189"/>
                    <a:pt x="121" y="188"/>
                  </a:cubicBezTo>
                  <a:cubicBezTo>
                    <a:pt x="107" y="187"/>
                    <a:pt x="109" y="188"/>
                    <a:pt x="101" y="186"/>
                  </a:cubicBezTo>
                  <a:cubicBezTo>
                    <a:pt x="94" y="184"/>
                    <a:pt x="93" y="187"/>
                    <a:pt x="88" y="187"/>
                  </a:cubicBezTo>
                  <a:cubicBezTo>
                    <a:pt x="83" y="187"/>
                    <a:pt x="83" y="185"/>
                    <a:pt x="73" y="183"/>
                  </a:cubicBezTo>
                  <a:cubicBezTo>
                    <a:pt x="62" y="180"/>
                    <a:pt x="79" y="180"/>
                    <a:pt x="82" y="178"/>
                  </a:cubicBezTo>
                  <a:cubicBezTo>
                    <a:pt x="85" y="176"/>
                    <a:pt x="77" y="174"/>
                    <a:pt x="74" y="173"/>
                  </a:cubicBezTo>
                  <a:cubicBezTo>
                    <a:pt x="72" y="172"/>
                    <a:pt x="69" y="172"/>
                    <a:pt x="59" y="171"/>
                  </a:cubicBezTo>
                  <a:cubicBezTo>
                    <a:pt x="50" y="170"/>
                    <a:pt x="58" y="173"/>
                    <a:pt x="53" y="174"/>
                  </a:cubicBezTo>
                  <a:cubicBezTo>
                    <a:pt x="48" y="174"/>
                    <a:pt x="52" y="174"/>
                    <a:pt x="44" y="176"/>
                  </a:cubicBezTo>
                  <a:cubicBezTo>
                    <a:pt x="44" y="176"/>
                    <a:pt x="43" y="176"/>
                    <a:pt x="42" y="176"/>
                  </a:cubicBezTo>
                  <a:cubicBezTo>
                    <a:pt x="42" y="178"/>
                    <a:pt x="42" y="180"/>
                    <a:pt x="41" y="180"/>
                  </a:cubicBezTo>
                  <a:cubicBezTo>
                    <a:pt x="40" y="181"/>
                    <a:pt x="36" y="180"/>
                    <a:pt x="34" y="179"/>
                  </a:cubicBezTo>
                  <a:cubicBezTo>
                    <a:pt x="32" y="178"/>
                    <a:pt x="30" y="179"/>
                    <a:pt x="30" y="181"/>
                  </a:cubicBezTo>
                  <a:cubicBezTo>
                    <a:pt x="29" y="183"/>
                    <a:pt x="22" y="186"/>
                    <a:pt x="17" y="187"/>
                  </a:cubicBezTo>
                  <a:cubicBezTo>
                    <a:pt x="13" y="188"/>
                    <a:pt x="10" y="194"/>
                    <a:pt x="6" y="196"/>
                  </a:cubicBezTo>
                  <a:cubicBezTo>
                    <a:pt x="6" y="198"/>
                    <a:pt x="6" y="199"/>
                    <a:pt x="6" y="201"/>
                  </a:cubicBezTo>
                  <a:cubicBezTo>
                    <a:pt x="5" y="204"/>
                    <a:pt x="0" y="205"/>
                    <a:pt x="4" y="208"/>
                  </a:cubicBezTo>
                  <a:cubicBezTo>
                    <a:pt x="7" y="211"/>
                    <a:pt x="11" y="213"/>
                    <a:pt x="15" y="215"/>
                  </a:cubicBezTo>
                  <a:cubicBezTo>
                    <a:pt x="20" y="216"/>
                    <a:pt x="25" y="219"/>
                    <a:pt x="28" y="221"/>
                  </a:cubicBezTo>
                  <a:cubicBezTo>
                    <a:pt x="31" y="223"/>
                    <a:pt x="35" y="221"/>
                    <a:pt x="33" y="227"/>
                  </a:cubicBezTo>
                  <a:cubicBezTo>
                    <a:pt x="31" y="233"/>
                    <a:pt x="27" y="233"/>
                    <a:pt x="24" y="236"/>
                  </a:cubicBezTo>
                  <a:cubicBezTo>
                    <a:pt x="21" y="239"/>
                    <a:pt x="18" y="243"/>
                    <a:pt x="22" y="248"/>
                  </a:cubicBezTo>
                  <a:cubicBezTo>
                    <a:pt x="25" y="253"/>
                    <a:pt x="25" y="253"/>
                    <a:pt x="33" y="258"/>
                  </a:cubicBezTo>
                  <a:cubicBezTo>
                    <a:pt x="40" y="264"/>
                    <a:pt x="47" y="270"/>
                    <a:pt x="43" y="273"/>
                  </a:cubicBezTo>
                  <a:cubicBezTo>
                    <a:pt x="40" y="275"/>
                    <a:pt x="37" y="277"/>
                    <a:pt x="38" y="279"/>
                  </a:cubicBezTo>
                  <a:cubicBezTo>
                    <a:pt x="38" y="282"/>
                    <a:pt x="33" y="283"/>
                    <a:pt x="37" y="285"/>
                  </a:cubicBezTo>
                  <a:cubicBezTo>
                    <a:pt x="42" y="287"/>
                    <a:pt x="39" y="287"/>
                    <a:pt x="39" y="291"/>
                  </a:cubicBezTo>
                  <a:cubicBezTo>
                    <a:pt x="39" y="296"/>
                    <a:pt x="41" y="296"/>
                    <a:pt x="43" y="296"/>
                  </a:cubicBezTo>
                  <a:cubicBezTo>
                    <a:pt x="46" y="296"/>
                    <a:pt x="49" y="295"/>
                    <a:pt x="48" y="299"/>
                  </a:cubicBezTo>
                  <a:cubicBezTo>
                    <a:pt x="47" y="303"/>
                    <a:pt x="44" y="303"/>
                    <a:pt x="48" y="305"/>
                  </a:cubicBezTo>
                  <a:cubicBezTo>
                    <a:pt x="51" y="306"/>
                    <a:pt x="63" y="306"/>
                    <a:pt x="58" y="312"/>
                  </a:cubicBezTo>
                  <a:cubicBezTo>
                    <a:pt x="54" y="319"/>
                    <a:pt x="40" y="319"/>
                    <a:pt x="52" y="324"/>
                  </a:cubicBezTo>
                  <a:cubicBezTo>
                    <a:pt x="65" y="328"/>
                    <a:pt x="87" y="338"/>
                    <a:pt x="82" y="345"/>
                  </a:cubicBezTo>
                  <a:cubicBezTo>
                    <a:pt x="77" y="352"/>
                    <a:pt x="72" y="358"/>
                    <a:pt x="61" y="367"/>
                  </a:cubicBezTo>
                  <a:cubicBezTo>
                    <a:pt x="51" y="376"/>
                    <a:pt x="24" y="398"/>
                    <a:pt x="18" y="403"/>
                  </a:cubicBezTo>
                  <a:cubicBezTo>
                    <a:pt x="18" y="403"/>
                    <a:pt x="19" y="403"/>
                    <a:pt x="20" y="402"/>
                  </a:cubicBezTo>
                  <a:cubicBezTo>
                    <a:pt x="31" y="402"/>
                    <a:pt x="29" y="400"/>
                    <a:pt x="33" y="402"/>
                  </a:cubicBezTo>
                  <a:cubicBezTo>
                    <a:pt x="37" y="405"/>
                    <a:pt x="33" y="406"/>
                    <a:pt x="39" y="412"/>
                  </a:cubicBezTo>
                  <a:cubicBezTo>
                    <a:pt x="45" y="418"/>
                    <a:pt x="45" y="412"/>
                    <a:pt x="52" y="411"/>
                  </a:cubicBezTo>
                  <a:cubicBezTo>
                    <a:pt x="59" y="409"/>
                    <a:pt x="65" y="415"/>
                    <a:pt x="67" y="417"/>
                  </a:cubicBezTo>
                  <a:cubicBezTo>
                    <a:pt x="69" y="419"/>
                    <a:pt x="59" y="420"/>
                    <a:pt x="55" y="418"/>
                  </a:cubicBezTo>
                  <a:cubicBezTo>
                    <a:pt x="51" y="416"/>
                    <a:pt x="48" y="419"/>
                    <a:pt x="44" y="422"/>
                  </a:cubicBezTo>
                  <a:cubicBezTo>
                    <a:pt x="40" y="425"/>
                    <a:pt x="37" y="422"/>
                    <a:pt x="29" y="422"/>
                  </a:cubicBezTo>
                  <a:cubicBezTo>
                    <a:pt x="21" y="421"/>
                    <a:pt x="27" y="423"/>
                    <a:pt x="26" y="429"/>
                  </a:cubicBezTo>
                  <a:cubicBezTo>
                    <a:pt x="26" y="429"/>
                    <a:pt x="26" y="429"/>
                    <a:pt x="26" y="429"/>
                  </a:cubicBezTo>
                  <a:cubicBezTo>
                    <a:pt x="28" y="431"/>
                    <a:pt x="29" y="431"/>
                    <a:pt x="27" y="434"/>
                  </a:cubicBezTo>
                  <a:cubicBezTo>
                    <a:pt x="24" y="437"/>
                    <a:pt x="20" y="442"/>
                    <a:pt x="19" y="446"/>
                  </a:cubicBezTo>
                  <a:cubicBezTo>
                    <a:pt x="17" y="450"/>
                    <a:pt x="20" y="455"/>
                    <a:pt x="22" y="457"/>
                  </a:cubicBezTo>
                  <a:cubicBezTo>
                    <a:pt x="24" y="460"/>
                    <a:pt x="25" y="464"/>
                    <a:pt x="25" y="469"/>
                  </a:cubicBezTo>
                  <a:cubicBezTo>
                    <a:pt x="25" y="473"/>
                    <a:pt x="22" y="474"/>
                    <a:pt x="20" y="476"/>
                  </a:cubicBezTo>
                  <a:cubicBezTo>
                    <a:pt x="18" y="477"/>
                    <a:pt x="18" y="478"/>
                    <a:pt x="17" y="479"/>
                  </a:cubicBezTo>
                  <a:cubicBezTo>
                    <a:pt x="19" y="480"/>
                    <a:pt x="20" y="481"/>
                    <a:pt x="22" y="482"/>
                  </a:cubicBezTo>
                  <a:cubicBezTo>
                    <a:pt x="25" y="483"/>
                    <a:pt x="30" y="481"/>
                    <a:pt x="29" y="486"/>
                  </a:cubicBezTo>
                  <a:cubicBezTo>
                    <a:pt x="28" y="492"/>
                    <a:pt x="27" y="495"/>
                    <a:pt x="29" y="498"/>
                  </a:cubicBezTo>
                  <a:cubicBezTo>
                    <a:pt x="31" y="501"/>
                    <a:pt x="34" y="500"/>
                    <a:pt x="37" y="503"/>
                  </a:cubicBezTo>
                  <a:cubicBezTo>
                    <a:pt x="40" y="507"/>
                    <a:pt x="39" y="507"/>
                    <a:pt x="39" y="514"/>
                  </a:cubicBezTo>
                  <a:cubicBezTo>
                    <a:pt x="38" y="515"/>
                    <a:pt x="38" y="515"/>
                    <a:pt x="38" y="516"/>
                  </a:cubicBezTo>
                  <a:cubicBezTo>
                    <a:pt x="37" y="520"/>
                    <a:pt x="36" y="518"/>
                    <a:pt x="42" y="518"/>
                  </a:cubicBezTo>
                  <a:cubicBezTo>
                    <a:pt x="50" y="518"/>
                    <a:pt x="53" y="515"/>
                    <a:pt x="57" y="519"/>
                  </a:cubicBezTo>
                  <a:cubicBezTo>
                    <a:pt x="61" y="522"/>
                    <a:pt x="66" y="520"/>
                    <a:pt x="67" y="524"/>
                  </a:cubicBezTo>
                  <a:cubicBezTo>
                    <a:pt x="68" y="528"/>
                    <a:pt x="65" y="531"/>
                    <a:pt x="71" y="528"/>
                  </a:cubicBezTo>
                  <a:cubicBezTo>
                    <a:pt x="78" y="525"/>
                    <a:pt x="80" y="521"/>
                    <a:pt x="85" y="524"/>
                  </a:cubicBezTo>
                  <a:cubicBezTo>
                    <a:pt x="91" y="528"/>
                    <a:pt x="98" y="528"/>
                    <a:pt x="99" y="534"/>
                  </a:cubicBezTo>
                  <a:cubicBezTo>
                    <a:pt x="100" y="540"/>
                    <a:pt x="102" y="546"/>
                    <a:pt x="101" y="550"/>
                  </a:cubicBezTo>
                  <a:cubicBezTo>
                    <a:pt x="100" y="553"/>
                    <a:pt x="100" y="552"/>
                    <a:pt x="106" y="559"/>
                  </a:cubicBezTo>
                  <a:cubicBezTo>
                    <a:pt x="112" y="566"/>
                    <a:pt x="112" y="569"/>
                    <a:pt x="115" y="570"/>
                  </a:cubicBezTo>
                  <a:cubicBezTo>
                    <a:pt x="118" y="570"/>
                    <a:pt x="125" y="567"/>
                    <a:pt x="125" y="571"/>
                  </a:cubicBezTo>
                  <a:cubicBezTo>
                    <a:pt x="125" y="575"/>
                    <a:pt x="127" y="578"/>
                    <a:pt x="132" y="579"/>
                  </a:cubicBezTo>
                  <a:cubicBezTo>
                    <a:pt x="136" y="580"/>
                    <a:pt x="138" y="580"/>
                    <a:pt x="140" y="584"/>
                  </a:cubicBezTo>
                  <a:cubicBezTo>
                    <a:pt x="142" y="588"/>
                    <a:pt x="150" y="587"/>
                    <a:pt x="147" y="589"/>
                  </a:cubicBezTo>
                  <a:cubicBezTo>
                    <a:pt x="144" y="592"/>
                    <a:pt x="144" y="597"/>
                    <a:pt x="135" y="597"/>
                  </a:cubicBezTo>
                  <a:cubicBezTo>
                    <a:pt x="126" y="597"/>
                    <a:pt x="115" y="592"/>
                    <a:pt x="118" y="599"/>
                  </a:cubicBezTo>
                  <a:cubicBezTo>
                    <a:pt x="121" y="607"/>
                    <a:pt x="122" y="607"/>
                    <a:pt x="123" y="611"/>
                  </a:cubicBezTo>
                  <a:cubicBezTo>
                    <a:pt x="124" y="614"/>
                    <a:pt x="124" y="620"/>
                    <a:pt x="127" y="622"/>
                  </a:cubicBezTo>
                  <a:cubicBezTo>
                    <a:pt x="127" y="623"/>
                    <a:pt x="128" y="623"/>
                    <a:pt x="129" y="623"/>
                  </a:cubicBezTo>
                  <a:cubicBezTo>
                    <a:pt x="134" y="624"/>
                    <a:pt x="139" y="631"/>
                    <a:pt x="139" y="623"/>
                  </a:cubicBezTo>
                  <a:cubicBezTo>
                    <a:pt x="139" y="616"/>
                    <a:pt x="139" y="616"/>
                    <a:pt x="145" y="617"/>
                  </a:cubicBezTo>
                  <a:cubicBezTo>
                    <a:pt x="152" y="619"/>
                    <a:pt x="151" y="619"/>
                    <a:pt x="158" y="619"/>
                  </a:cubicBezTo>
                  <a:cubicBezTo>
                    <a:pt x="165" y="618"/>
                    <a:pt x="164" y="616"/>
                    <a:pt x="172" y="619"/>
                  </a:cubicBezTo>
                  <a:cubicBezTo>
                    <a:pt x="180" y="622"/>
                    <a:pt x="184" y="626"/>
                    <a:pt x="185" y="630"/>
                  </a:cubicBezTo>
                  <a:cubicBezTo>
                    <a:pt x="186" y="633"/>
                    <a:pt x="188" y="630"/>
                    <a:pt x="185" y="635"/>
                  </a:cubicBezTo>
                  <a:cubicBezTo>
                    <a:pt x="183" y="640"/>
                    <a:pt x="181" y="641"/>
                    <a:pt x="187" y="645"/>
                  </a:cubicBezTo>
                  <a:cubicBezTo>
                    <a:pt x="192" y="649"/>
                    <a:pt x="193" y="649"/>
                    <a:pt x="199" y="649"/>
                  </a:cubicBezTo>
                  <a:cubicBezTo>
                    <a:pt x="204" y="649"/>
                    <a:pt x="199" y="645"/>
                    <a:pt x="204" y="649"/>
                  </a:cubicBezTo>
                  <a:cubicBezTo>
                    <a:pt x="210" y="654"/>
                    <a:pt x="212" y="654"/>
                    <a:pt x="214" y="660"/>
                  </a:cubicBezTo>
                  <a:cubicBezTo>
                    <a:pt x="216" y="666"/>
                    <a:pt x="205" y="668"/>
                    <a:pt x="218" y="670"/>
                  </a:cubicBezTo>
                  <a:cubicBezTo>
                    <a:pt x="231" y="672"/>
                    <a:pt x="229" y="669"/>
                    <a:pt x="238" y="672"/>
                  </a:cubicBezTo>
                  <a:cubicBezTo>
                    <a:pt x="247" y="675"/>
                    <a:pt x="246" y="664"/>
                    <a:pt x="254" y="668"/>
                  </a:cubicBezTo>
                  <a:cubicBezTo>
                    <a:pt x="262" y="672"/>
                    <a:pt x="265" y="684"/>
                    <a:pt x="272" y="684"/>
                  </a:cubicBezTo>
                  <a:cubicBezTo>
                    <a:pt x="278" y="684"/>
                    <a:pt x="276" y="679"/>
                    <a:pt x="289" y="684"/>
                  </a:cubicBezTo>
                  <a:cubicBezTo>
                    <a:pt x="302" y="689"/>
                    <a:pt x="303" y="686"/>
                    <a:pt x="312" y="690"/>
                  </a:cubicBezTo>
                  <a:cubicBezTo>
                    <a:pt x="321" y="694"/>
                    <a:pt x="323" y="697"/>
                    <a:pt x="322" y="701"/>
                  </a:cubicBezTo>
                  <a:cubicBezTo>
                    <a:pt x="321" y="705"/>
                    <a:pt x="313" y="709"/>
                    <a:pt x="316" y="712"/>
                  </a:cubicBezTo>
                  <a:cubicBezTo>
                    <a:pt x="319" y="716"/>
                    <a:pt x="315" y="717"/>
                    <a:pt x="318" y="724"/>
                  </a:cubicBezTo>
                  <a:cubicBezTo>
                    <a:pt x="320" y="731"/>
                    <a:pt x="330" y="729"/>
                    <a:pt x="320" y="735"/>
                  </a:cubicBezTo>
                  <a:cubicBezTo>
                    <a:pt x="311" y="741"/>
                    <a:pt x="301" y="731"/>
                    <a:pt x="295" y="738"/>
                  </a:cubicBezTo>
                  <a:cubicBezTo>
                    <a:pt x="289" y="745"/>
                    <a:pt x="290" y="745"/>
                    <a:pt x="289" y="752"/>
                  </a:cubicBezTo>
                  <a:cubicBezTo>
                    <a:pt x="289" y="755"/>
                    <a:pt x="289" y="757"/>
                    <a:pt x="289" y="759"/>
                  </a:cubicBezTo>
                  <a:cubicBezTo>
                    <a:pt x="292" y="759"/>
                    <a:pt x="294" y="759"/>
                    <a:pt x="295" y="758"/>
                  </a:cubicBezTo>
                  <a:cubicBezTo>
                    <a:pt x="298" y="756"/>
                    <a:pt x="304" y="756"/>
                    <a:pt x="310" y="755"/>
                  </a:cubicBezTo>
                  <a:cubicBezTo>
                    <a:pt x="316" y="755"/>
                    <a:pt x="308" y="761"/>
                    <a:pt x="307" y="762"/>
                  </a:cubicBezTo>
                  <a:cubicBezTo>
                    <a:pt x="306" y="763"/>
                    <a:pt x="303" y="764"/>
                    <a:pt x="300" y="766"/>
                  </a:cubicBezTo>
                  <a:cubicBezTo>
                    <a:pt x="296" y="769"/>
                    <a:pt x="297" y="771"/>
                    <a:pt x="292" y="771"/>
                  </a:cubicBezTo>
                  <a:cubicBezTo>
                    <a:pt x="287" y="771"/>
                    <a:pt x="285" y="772"/>
                    <a:pt x="281" y="773"/>
                  </a:cubicBezTo>
                  <a:cubicBezTo>
                    <a:pt x="277" y="774"/>
                    <a:pt x="285" y="779"/>
                    <a:pt x="288" y="779"/>
                  </a:cubicBezTo>
                  <a:cubicBezTo>
                    <a:pt x="292" y="780"/>
                    <a:pt x="294" y="783"/>
                    <a:pt x="296" y="786"/>
                  </a:cubicBezTo>
                  <a:cubicBezTo>
                    <a:pt x="297" y="788"/>
                    <a:pt x="294" y="788"/>
                    <a:pt x="287" y="790"/>
                  </a:cubicBezTo>
                  <a:cubicBezTo>
                    <a:pt x="280" y="791"/>
                    <a:pt x="284" y="797"/>
                    <a:pt x="281" y="798"/>
                  </a:cubicBezTo>
                  <a:cubicBezTo>
                    <a:pt x="278" y="800"/>
                    <a:pt x="282" y="803"/>
                    <a:pt x="285" y="804"/>
                  </a:cubicBezTo>
                  <a:cubicBezTo>
                    <a:pt x="287" y="805"/>
                    <a:pt x="284" y="807"/>
                    <a:pt x="282" y="809"/>
                  </a:cubicBezTo>
                  <a:cubicBezTo>
                    <a:pt x="279" y="812"/>
                    <a:pt x="271" y="807"/>
                    <a:pt x="266" y="805"/>
                  </a:cubicBezTo>
                  <a:cubicBezTo>
                    <a:pt x="262" y="803"/>
                    <a:pt x="261" y="808"/>
                    <a:pt x="261" y="810"/>
                  </a:cubicBezTo>
                  <a:cubicBezTo>
                    <a:pt x="261" y="812"/>
                    <a:pt x="266" y="817"/>
                    <a:pt x="271" y="818"/>
                  </a:cubicBezTo>
                  <a:cubicBezTo>
                    <a:pt x="277" y="818"/>
                    <a:pt x="275" y="826"/>
                    <a:pt x="283" y="827"/>
                  </a:cubicBezTo>
                  <a:cubicBezTo>
                    <a:pt x="292" y="828"/>
                    <a:pt x="291" y="827"/>
                    <a:pt x="296" y="829"/>
                  </a:cubicBezTo>
                  <a:cubicBezTo>
                    <a:pt x="302" y="832"/>
                    <a:pt x="304" y="836"/>
                    <a:pt x="312" y="839"/>
                  </a:cubicBezTo>
                  <a:cubicBezTo>
                    <a:pt x="321" y="842"/>
                    <a:pt x="324" y="848"/>
                    <a:pt x="331" y="851"/>
                  </a:cubicBezTo>
                  <a:cubicBezTo>
                    <a:pt x="338" y="854"/>
                    <a:pt x="334" y="858"/>
                    <a:pt x="342" y="862"/>
                  </a:cubicBezTo>
                  <a:cubicBezTo>
                    <a:pt x="342" y="862"/>
                    <a:pt x="342" y="862"/>
                    <a:pt x="343" y="863"/>
                  </a:cubicBezTo>
                  <a:cubicBezTo>
                    <a:pt x="343" y="862"/>
                    <a:pt x="344" y="861"/>
                    <a:pt x="344" y="860"/>
                  </a:cubicBezTo>
                  <a:cubicBezTo>
                    <a:pt x="345" y="858"/>
                    <a:pt x="346" y="857"/>
                    <a:pt x="350" y="857"/>
                  </a:cubicBezTo>
                  <a:cubicBezTo>
                    <a:pt x="353" y="857"/>
                    <a:pt x="356" y="857"/>
                    <a:pt x="359" y="858"/>
                  </a:cubicBezTo>
                  <a:cubicBezTo>
                    <a:pt x="362" y="860"/>
                    <a:pt x="363" y="858"/>
                    <a:pt x="367" y="860"/>
                  </a:cubicBezTo>
                  <a:cubicBezTo>
                    <a:pt x="370" y="862"/>
                    <a:pt x="371" y="862"/>
                    <a:pt x="375" y="864"/>
                  </a:cubicBezTo>
                  <a:cubicBezTo>
                    <a:pt x="379" y="865"/>
                    <a:pt x="381" y="866"/>
                    <a:pt x="388" y="867"/>
                  </a:cubicBezTo>
                  <a:cubicBezTo>
                    <a:pt x="394" y="867"/>
                    <a:pt x="397" y="866"/>
                    <a:pt x="402" y="868"/>
                  </a:cubicBezTo>
                  <a:cubicBezTo>
                    <a:pt x="407" y="869"/>
                    <a:pt x="408" y="866"/>
                    <a:pt x="412" y="869"/>
                  </a:cubicBezTo>
                  <a:cubicBezTo>
                    <a:pt x="415" y="872"/>
                    <a:pt x="421" y="872"/>
                    <a:pt x="425" y="878"/>
                  </a:cubicBezTo>
                  <a:cubicBezTo>
                    <a:pt x="430" y="883"/>
                    <a:pt x="432" y="884"/>
                    <a:pt x="438" y="883"/>
                  </a:cubicBezTo>
                  <a:cubicBezTo>
                    <a:pt x="444" y="882"/>
                    <a:pt x="451" y="878"/>
                    <a:pt x="460" y="882"/>
                  </a:cubicBezTo>
                  <a:cubicBezTo>
                    <a:pt x="469" y="885"/>
                    <a:pt x="472" y="885"/>
                    <a:pt x="474" y="886"/>
                  </a:cubicBezTo>
                  <a:cubicBezTo>
                    <a:pt x="475" y="886"/>
                    <a:pt x="476" y="888"/>
                    <a:pt x="477" y="891"/>
                  </a:cubicBezTo>
                  <a:cubicBezTo>
                    <a:pt x="477" y="894"/>
                    <a:pt x="479" y="896"/>
                    <a:pt x="481" y="898"/>
                  </a:cubicBezTo>
                  <a:cubicBezTo>
                    <a:pt x="484" y="900"/>
                    <a:pt x="489" y="900"/>
                    <a:pt x="496" y="902"/>
                  </a:cubicBezTo>
                  <a:cubicBezTo>
                    <a:pt x="496" y="903"/>
                    <a:pt x="496" y="903"/>
                    <a:pt x="497" y="903"/>
                  </a:cubicBezTo>
                  <a:cubicBezTo>
                    <a:pt x="503" y="904"/>
                    <a:pt x="505" y="902"/>
                    <a:pt x="508" y="906"/>
                  </a:cubicBezTo>
                  <a:cubicBezTo>
                    <a:pt x="511" y="911"/>
                    <a:pt x="515" y="913"/>
                    <a:pt x="519" y="917"/>
                  </a:cubicBezTo>
                  <a:cubicBezTo>
                    <a:pt x="522" y="921"/>
                    <a:pt x="520" y="922"/>
                    <a:pt x="526" y="921"/>
                  </a:cubicBezTo>
                  <a:cubicBezTo>
                    <a:pt x="532" y="921"/>
                    <a:pt x="534" y="921"/>
                    <a:pt x="534" y="917"/>
                  </a:cubicBezTo>
                  <a:cubicBezTo>
                    <a:pt x="534" y="913"/>
                    <a:pt x="542" y="909"/>
                    <a:pt x="544" y="907"/>
                  </a:cubicBezTo>
                  <a:cubicBezTo>
                    <a:pt x="545" y="906"/>
                    <a:pt x="545" y="906"/>
                    <a:pt x="546" y="905"/>
                  </a:cubicBezTo>
                  <a:cubicBezTo>
                    <a:pt x="544" y="904"/>
                    <a:pt x="543" y="903"/>
                    <a:pt x="541" y="902"/>
                  </a:cubicBezTo>
                  <a:cubicBezTo>
                    <a:pt x="537" y="897"/>
                    <a:pt x="529" y="889"/>
                    <a:pt x="526" y="886"/>
                  </a:cubicBezTo>
                  <a:cubicBezTo>
                    <a:pt x="524" y="883"/>
                    <a:pt x="520" y="874"/>
                    <a:pt x="517" y="871"/>
                  </a:cubicBezTo>
                  <a:cubicBezTo>
                    <a:pt x="514" y="867"/>
                    <a:pt x="513" y="864"/>
                    <a:pt x="512" y="860"/>
                  </a:cubicBezTo>
                  <a:cubicBezTo>
                    <a:pt x="511" y="856"/>
                    <a:pt x="512" y="853"/>
                    <a:pt x="506" y="846"/>
                  </a:cubicBezTo>
                  <a:cubicBezTo>
                    <a:pt x="500" y="839"/>
                    <a:pt x="495" y="838"/>
                    <a:pt x="490" y="833"/>
                  </a:cubicBezTo>
                  <a:cubicBezTo>
                    <a:pt x="485" y="827"/>
                    <a:pt x="493" y="823"/>
                    <a:pt x="495" y="820"/>
                  </a:cubicBezTo>
                  <a:cubicBezTo>
                    <a:pt x="498" y="818"/>
                    <a:pt x="501" y="813"/>
                    <a:pt x="501" y="803"/>
                  </a:cubicBezTo>
                  <a:cubicBezTo>
                    <a:pt x="498" y="800"/>
                    <a:pt x="505" y="800"/>
                    <a:pt x="509" y="798"/>
                  </a:cubicBezTo>
                  <a:cubicBezTo>
                    <a:pt x="513" y="796"/>
                    <a:pt x="513" y="797"/>
                    <a:pt x="525" y="792"/>
                  </a:cubicBezTo>
                  <a:cubicBezTo>
                    <a:pt x="536" y="789"/>
                    <a:pt x="532" y="786"/>
                    <a:pt x="534" y="780"/>
                  </a:cubicBezTo>
                  <a:cubicBezTo>
                    <a:pt x="534" y="780"/>
                    <a:pt x="532" y="779"/>
                    <a:pt x="530" y="778"/>
                  </a:cubicBezTo>
                  <a:cubicBezTo>
                    <a:pt x="523" y="774"/>
                    <a:pt x="512" y="772"/>
                    <a:pt x="518" y="770"/>
                  </a:cubicBezTo>
                  <a:cubicBezTo>
                    <a:pt x="524" y="768"/>
                    <a:pt x="530" y="769"/>
                    <a:pt x="528" y="765"/>
                  </a:cubicBezTo>
                  <a:cubicBezTo>
                    <a:pt x="525" y="761"/>
                    <a:pt x="516" y="748"/>
                    <a:pt x="511" y="745"/>
                  </a:cubicBezTo>
                  <a:cubicBezTo>
                    <a:pt x="505" y="742"/>
                    <a:pt x="504" y="739"/>
                    <a:pt x="496" y="740"/>
                  </a:cubicBezTo>
                  <a:cubicBezTo>
                    <a:pt x="488" y="741"/>
                    <a:pt x="479" y="740"/>
                    <a:pt x="480" y="735"/>
                  </a:cubicBezTo>
                  <a:cubicBezTo>
                    <a:pt x="480" y="730"/>
                    <a:pt x="481" y="729"/>
                    <a:pt x="474" y="726"/>
                  </a:cubicBezTo>
                  <a:cubicBezTo>
                    <a:pt x="467" y="723"/>
                    <a:pt x="462" y="724"/>
                    <a:pt x="466" y="716"/>
                  </a:cubicBezTo>
                  <a:cubicBezTo>
                    <a:pt x="470" y="709"/>
                    <a:pt x="473" y="705"/>
                    <a:pt x="469" y="700"/>
                  </a:cubicBezTo>
                  <a:cubicBezTo>
                    <a:pt x="464" y="695"/>
                    <a:pt x="464" y="691"/>
                    <a:pt x="468" y="687"/>
                  </a:cubicBezTo>
                  <a:cubicBezTo>
                    <a:pt x="472" y="682"/>
                    <a:pt x="467" y="669"/>
                    <a:pt x="475" y="669"/>
                  </a:cubicBezTo>
                  <a:cubicBezTo>
                    <a:pt x="483" y="669"/>
                    <a:pt x="487" y="674"/>
                    <a:pt x="492" y="679"/>
                  </a:cubicBezTo>
                  <a:cubicBezTo>
                    <a:pt x="496" y="684"/>
                    <a:pt x="508" y="688"/>
                    <a:pt x="508" y="681"/>
                  </a:cubicBezTo>
                  <a:cubicBezTo>
                    <a:pt x="507" y="674"/>
                    <a:pt x="494" y="665"/>
                    <a:pt x="502" y="663"/>
                  </a:cubicBezTo>
                  <a:cubicBezTo>
                    <a:pt x="511" y="661"/>
                    <a:pt x="512" y="661"/>
                    <a:pt x="513" y="655"/>
                  </a:cubicBezTo>
                  <a:cubicBezTo>
                    <a:pt x="515" y="650"/>
                    <a:pt x="520" y="654"/>
                    <a:pt x="528" y="649"/>
                  </a:cubicBezTo>
                  <a:cubicBezTo>
                    <a:pt x="535" y="645"/>
                    <a:pt x="537" y="626"/>
                    <a:pt x="543" y="631"/>
                  </a:cubicBezTo>
                  <a:cubicBezTo>
                    <a:pt x="549" y="637"/>
                    <a:pt x="547" y="641"/>
                    <a:pt x="555" y="640"/>
                  </a:cubicBezTo>
                  <a:cubicBezTo>
                    <a:pt x="564" y="640"/>
                    <a:pt x="570" y="630"/>
                    <a:pt x="572" y="635"/>
                  </a:cubicBezTo>
                  <a:cubicBezTo>
                    <a:pt x="574" y="640"/>
                    <a:pt x="582" y="639"/>
                    <a:pt x="590" y="640"/>
                  </a:cubicBezTo>
                  <a:cubicBezTo>
                    <a:pt x="598" y="641"/>
                    <a:pt x="600" y="641"/>
                    <a:pt x="611" y="650"/>
                  </a:cubicBezTo>
                  <a:cubicBezTo>
                    <a:pt x="622" y="658"/>
                    <a:pt x="624" y="669"/>
                    <a:pt x="627" y="666"/>
                  </a:cubicBezTo>
                  <a:cubicBezTo>
                    <a:pt x="629" y="664"/>
                    <a:pt x="629" y="663"/>
                    <a:pt x="630" y="658"/>
                  </a:cubicBezTo>
                  <a:cubicBezTo>
                    <a:pt x="630" y="653"/>
                    <a:pt x="633" y="653"/>
                    <a:pt x="640" y="658"/>
                  </a:cubicBezTo>
                  <a:cubicBezTo>
                    <a:pt x="647" y="662"/>
                    <a:pt x="650" y="668"/>
                    <a:pt x="657" y="662"/>
                  </a:cubicBezTo>
                  <a:cubicBezTo>
                    <a:pt x="664" y="655"/>
                    <a:pt x="664" y="652"/>
                    <a:pt x="671" y="652"/>
                  </a:cubicBezTo>
                  <a:cubicBezTo>
                    <a:pt x="678" y="651"/>
                    <a:pt x="683" y="655"/>
                    <a:pt x="689" y="657"/>
                  </a:cubicBezTo>
                  <a:cubicBezTo>
                    <a:pt x="694" y="658"/>
                    <a:pt x="693" y="652"/>
                    <a:pt x="699" y="651"/>
                  </a:cubicBezTo>
                  <a:cubicBezTo>
                    <a:pt x="704" y="651"/>
                    <a:pt x="707" y="648"/>
                    <a:pt x="713" y="655"/>
                  </a:cubicBezTo>
                  <a:cubicBezTo>
                    <a:pt x="719" y="662"/>
                    <a:pt x="722" y="661"/>
                    <a:pt x="728" y="662"/>
                  </a:cubicBezTo>
                  <a:cubicBezTo>
                    <a:pt x="734" y="664"/>
                    <a:pt x="742" y="666"/>
                    <a:pt x="743" y="663"/>
                  </a:cubicBezTo>
                  <a:cubicBezTo>
                    <a:pt x="743" y="661"/>
                    <a:pt x="747" y="658"/>
                    <a:pt x="751" y="660"/>
                  </a:cubicBezTo>
                  <a:cubicBezTo>
                    <a:pt x="754" y="663"/>
                    <a:pt x="758" y="667"/>
                    <a:pt x="765" y="663"/>
                  </a:cubicBezTo>
                  <a:cubicBezTo>
                    <a:pt x="772" y="659"/>
                    <a:pt x="775" y="654"/>
                    <a:pt x="775" y="649"/>
                  </a:cubicBezTo>
                  <a:cubicBezTo>
                    <a:pt x="774" y="645"/>
                    <a:pt x="776" y="645"/>
                    <a:pt x="769" y="643"/>
                  </a:cubicBezTo>
                  <a:cubicBezTo>
                    <a:pt x="761" y="640"/>
                    <a:pt x="766" y="640"/>
                    <a:pt x="754" y="637"/>
                  </a:cubicBezTo>
                  <a:cubicBezTo>
                    <a:pt x="743" y="633"/>
                    <a:pt x="744" y="633"/>
                    <a:pt x="739" y="630"/>
                  </a:cubicBezTo>
                  <a:cubicBezTo>
                    <a:pt x="735" y="628"/>
                    <a:pt x="732" y="627"/>
                    <a:pt x="737" y="625"/>
                  </a:cubicBezTo>
                  <a:cubicBezTo>
                    <a:pt x="743" y="624"/>
                    <a:pt x="749" y="621"/>
                    <a:pt x="750" y="619"/>
                  </a:cubicBezTo>
                  <a:cubicBezTo>
                    <a:pt x="752" y="617"/>
                    <a:pt x="757" y="621"/>
                    <a:pt x="751" y="614"/>
                  </a:cubicBezTo>
                  <a:cubicBezTo>
                    <a:pt x="744" y="606"/>
                    <a:pt x="737" y="607"/>
                    <a:pt x="744" y="603"/>
                  </a:cubicBezTo>
                  <a:cubicBezTo>
                    <a:pt x="751" y="599"/>
                    <a:pt x="749" y="597"/>
                    <a:pt x="756" y="599"/>
                  </a:cubicBezTo>
                  <a:cubicBezTo>
                    <a:pt x="764" y="601"/>
                    <a:pt x="768" y="601"/>
                    <a:pt x="767" y="598"/>
                  </a:cubicBezTo>
                  <a:cubicBezTo>
                    <a:pt x="767" y="595"/>
                    <a:pt x="765" y="594"/>
                    <a:pt x="758" y="593"/>
                  </a:cubicBezTo>
                  <a:cubicBezTo>
                    <a:pt x="752" y="592"/>
                    <a:pt x="749" y="596"/>
                    <a:pt x="749" y="590"/>
                  </a:cubicBezTo>
                  <a:cubicBezTo>
                    <a:pt x="749" y="585"/>
                    <a:pt x="751" y="586"/>
                    <a:pt x="747" y="583"/>
                  </a:cubicBezTo>
                  <a:cubicBezTo>
                    <a:pt x="743" y="581"/>
                    <a:pt x="740" y="573"/>
                    <a:pt x="746" y="572"/>
                  </a:cubicBezTo>
                  <a:cubicBezTo>
                    <a:pt x="752" y="572"/>
                    <a:pt x="756" y="573"/>
                    <a:pt x="765" y="575"/>
                  </a:cubicBezTo>
                  <a:cubicBezTo>
                    <a:pt x="774" y="576"/>
                    <a:pt x="776" y="573"/>
                    <a:pt x="784" y="571"/>
                  </a:cubicBezTo>
                  <a:cubicBezTo>
                    <a:pt x="792" y="569"/>
                    <a:pt x="787" y="572"/>
                    <a:pt x="798" y="568"/>
                  </a:cubicBezTo>
                  <a:cubicBezTo>
                    <a:pt x="810" y="563"/>
                    <a:pt x="810" y="562"/>
                    <a:pt x="819" y="561"/>
                  </a:cubicBezTo>
                  <a:cubicBezTo>
                    <a:pt x="828" y="561"/>
                    <a:pt x="830" y="557"/>
                    <a:pt x="838" y="555"/>
                  </a:cubicBezTo>
                  <a:cubicBezTo>
                    <a:pt x="846" y="554"/>
                    <a:pt x="858" y="552"/>
                    <a:pt x="868" y="550"/>
                  </a:cubicBezTo>
                  <a:cubicBezTo>
                    <a:pt x="877" y="548"/>
                    <a:pt x="878" y="543"/>
                    <a:pt x="884" y="540"/>
                  </a:cubicBezTo>
                  <a:cubicBezTo>
                    <a:pt x="890" y="537"/>
                    <a:pt x="888" y="535"/>
                    <a:pt x="898" y="536"/>
                  </a:cubicBezTo>
                  <a:cubicBezTo>
                    <a:pt x="909" y="536"/>
                    <a:pt x="906" y="535"/>
                    <a:pt x="911" y="537"/>
                  </a:cubicBezTo>
                  <a:cubicBezTo>
                    <a:pt x="917" y="540"/>
                    <a:pt x="923" y="541"/>
                    <a:pt x="925" y="540"/>
                  </a:cubicBezTo>
                  <a:cubicBezTo>
                    <a:pt x="927" y="539"/>
                    <a:pt x="931" y="537"/>
                    <a:pt x="936" y="542"/>
                  </a:cubicBezTo>
                  <a:cubicBezTo>
                    <a:pt x="941" y="548"/>
                    <a:pt x="946" y="557"/>
                    <a:pt x="947" y="563"/>
                  </a:cubicBezTo>
                  <a:cubicBezTo>
                    <a:pt x="947" y="569"/>
                    <a:pt x="953" y="570"/>
                    <a:pt x="958" y="569"/>
                  </a:cubicBezTo>
                  <a:cubicBezTo>
                    <a:pt x="964" y="568"/>
                    <a:pt x="967" y="568"/>
                    <a:pt x="976" y="570"/>
                  </a:cubicBezTo>
                  <a:cubicBezTo>
                    <a:pt x="985" y="572"/>
                    <a:pt x="989" y="569"/>
                    <a:pt x="994" y="571"/>
                  </a:cubicBezTo>
                  <a:cubicBezTo>
                    <a:pt x="1000" y="573"/>
                    <a:pt x="1007" y="569"/>
                    <a:pt x="1004" y="574"/>
                  </a:cubicBezTo>
                  <a:cubicBezTo>
                    <a:pt x="1000" y="580"/>
                    <a:pt x="995" y="584"/>
                    <a:pt x="1003" y="587"/>
                  </a:cubicBezTo>
                  <a:cubicBezTo>
                    <a:pt x="1011" y="590"/>
                    <a:pt x="1011" y="583"/>
                    <a:pt x="1016" y="584"/>
                  </a:cubicBezTo>
                  <a:cubicBezTo>
                    <a:pt x="1022" y="585"/>
                    <a:pt x="1021" y="585"/>
                    <a:pt x="1031" y="580"/>
                  </a:cubicBezTo>
                  <a:cubicBezTo>
                    <a:pt x="1041" y="575"/>
                    <a:pt x="1042" y="572"/>
                    <a:pt x="1052" y="568"/>
                  </a:cubicBezTo>
                  <a:cubicBezTo>
                    <a:pt x="1063" y="564"/>
                    <a:pt x="1071" y="560"/>
                    <a:pt x="1070" y="564"/>
                  </a:cubicBezTo>
                  <a:cubicBezTo>
                    <a:pt x="1069" y="568"/>
                    <a:pt x="1054" y="566"/>
                    <a:pt x="1064" y="572"/>
                  </a:cubicBezTo>
                  <a:cubicBezTo>
                    <a:pt x="1074" y="578"/>
                    <a:pt x="1121" y="597"/>
                    <a:pt x="1168" y="655"/>
                  </a:cubicBezTo>
                  <a:cubicBezTo>
                    <a:pt x="1172" y="659"/>
                    <a:pt x="1184" y="660"/>
                    <a:pt x="1184" y="655"/>
                  </a:cubicBezTo>
                  <a:cubicBezTo>
                    <a:pt x="1184" y="650"/>
                    <a:pt x="1179" y="641"/>
                    <a:pt x="1190" y="645"/>
                  </a:cubicBezTo>
                  <a:cubicBezTo>
                    <a:pt x="1200" y="649"/>
                    <a:pt x="1203" y="660"/>
                    <a:pt x="1211" y="661"/>
                  </a:cubicBezTo>
                  <a:cubicBezTo>
                    <a:pt x="1218" y="661"/>
                    <a:pt x="1213" y="666"/>
                    <a:pt x="1227" y="661"/>
                  </a:cubicBezTo>
                  <a:cubicBezTo>
                    <a:pt x="1240" y="655"/>
                    <a:pt x="1243" y="648"/>
                    <a:pt x="1252" y="654"/>
                  </a:cubicBezTo>
                  <a:cubicBezTo>
                    <a:pt x="1261" y="660"/>
                    <a:pt x="1260" y="663"/>
                    <a:pt x="1274" y="669"/>
                  </a:cubicBezTo>
                  <a:cubicBezTo>
                    <a:pt x="1288" y="675"/>
                    <a:pt x="1290" y="674"/>
                    <a:pt x="1293" y="681"/>
                  </a:cubicBezTo>
                  <a:cubicBezTo>
                    <a:pt x="1297" y="688"/>
                    <a:pt x="1303" y="692"/>
                    <a:pt x="1311" y="693"/>
                  </a:cubicBezTo>
                  <a:cubicBezTo>
                    <a:pt x="1319" y="693"/>
                    <a:pt x="1322" y="695"/>
                    <a:pt x="1326" y="691"/>
                  </a:cubicBezTo>
                  <a:cubicBezTo>
                    <a:pt x="1330" y="687"/>
                    <a:pt x="1333" y="686"/>
                    <a:pt x="1336" y="691"/>
                  </a:cubicBezTo>
                  <a:cubicBezTo>
                    <a:pt x="1339" y="696"/>
                    <a:pt x="1359" y="701"/>
                    <a:pt x="1353" y="703"/>
                  </a:cubicBezTo>
                  <a:cubicBezTo>
                    <a:pt x="1352" y="703"/>
                    <a:pt x="1352" y="703"/>
                    <a:pt x="1351" y="704"/>
                  </a:cubicBezTo>
                  <a:cubicBezTo>
                    <a:pt x="1353" y="705"/>
                    <a:pt x="1354" y="707"/>
                    <a:pt x="1358" y="705"/>
                  </a:cubicBezTo>
                  <a:cubicBezTo>
                    <a:pt x="1359" y="705"/>
                    <a:pt x="1360" y="704"/>
                    <a:pt x="1361" y="703"/>
                  </a:cubicBezTo>
                  <a:cubicBezTo>
                    <a:pt x="1364" y="700"/>
                    <a:pt x="1363" y="696"/>
                    <a:pt x="1372" y="694"/>
                  </a:cubicBezTo>
                  <a:cubicBezTo>
                    <a:pt x="1382" y="693"/>
                    <a:pt x="1389" y="700"/>
                    <a:pt x="1393" y="691"/>
                  </a:cubicBezTo>
                  <a:cubicBezTo>
                    <a:pt x="1397" y="682"/>
                    <a:pt x="1389" y="683"/>
                    <a:pt x="1398" y="680"/>
                  </a:cubicBezTo>
                  <a:cubicBezTo>
                    <a:pt x="1406" y="676"/>
                    <a:pt x="1406" y="678"/>
                    <a:pt x="1416" y="672"/>
                  </a:cubicBezTo>
                  <a:cubicBezTo>
                    <a:pt x="1426" y="666"/>
                    <a:pt x="1425" y="664"/>
                    <a:pt x="1434" y="662"/>
                  </a:cubicBezTo>
                  <a:cubicBezTo>
                    <a:pt x="1443" y="660"/>
                    <a:pt x="1443" y="657"/>
                    <a:pt x="1448" y="659"/>
                  </a:cubicBezTo>
                  <a:cubicBezTo>
                    <a:pt x="1452" y="661"/>
                    <a:pt x="1454" y="667"/>
                    <a:pt x="1462" y="665"/>
                  </a:cubicBezTo>
                  <a:cubicBezTo>
                    <a:pt x="1469" y="663"/>
                    <a:pt x="1486" y="665"/>
                    <a:pt x="1488" y="667"/>
                  </a:cubicBezTo>
                  <a:cubicBezTo>
                    <a:pt x="1490" y="669"/>
                    <a:pt x="1496" y="680"/>
                    <a:pt x="1508" y="681"/>
                  </a:cubicBezTo>
                  <a:cubicBezTo>
                    <a:pt x="1521" y="681"/>
                    <a:pt x="1524" y="679"/>
                    <a:pt x="1537" y="681"/>
                  </a:cubicBezTo>
                  <a:cubicBezTo>
                    <a:pt x="1550" y="682"/>
                    <a:pt x="1559" y="690"/>
                    <a:pt x="1564" y="688"/>
                  </a:cubicBezTo>
                  <a:cubicBezTo>
                    <a:pt x="1569" y="685"/>
                    <a:pt x="1572" y="684"/>
                    <a:pt x="1574" y="680"/>
                  </a:cubicBezTo>
                  <a:cubicBezTo>
                    <a:pt x="1576" y="675"/>
                    <a:pt x="1579" y="671"/>
                    <a:pt x="1576" y="668"/>
                  </a:cubicBezTo>
                  <a:cubicBezTo>
                    <a:pt x="1573" y="665"/>
                    <a:pt x="1574" y="669"/>
                    <a:pt x="1566" y="662"/>
                  </a:cubicBezTo>
                  <a:cubicBezTo>
                    <a:pt x="1559" y="655"/>
                    <a:pt x="1553" y="653"/>
                    <a:pt x="1555" y="646"/>
                  </a:cubicBezTo>
                  <a:cubicBezTo>
                    <a:pt x="1557" y="640"/>
                    <a:pt x="1557" y="639"/>
                    <a:pt x="1561" y="635"/>
                  </a:cubicBezTo>
                  <a:cubicBezTo>
                    <a:pt x="1565" y="630"/>
                    <a:pt x="1565" y="630"/>
                    <a:pt x="1566" y="626"/>
                  </a:cubicBezTo>
                  <a:cubicBezTo>
                    <a:pt x="1566" y="623"/>
                    <a:pt x="1569" y="623"/>
                    <a:pt x="1575" y="626"/>
                  </a:cubicBezTo>
                  <a:cubicBezTo>
                    <a:pt x="1581" y="630"/>
                    <a:pt x="1593" y="634"/>
                    <a:pt x="1600" y="634"/>
                  </a:cubicBezTo>
                  <a:cubicBezTo>
                    <a:pt x="1606" y="634"/>
                    <a:pt x="1611" y="638"/>
                    <a:pt x="1622" y="639"/>
                  </a:cubicBezTo>
                  <a:cubicBezTo>
                    <a:pt x="1633" y="639"/>
                    <a:pt x="1639" y="637"/>
                    <a:pt x="1645" y="645"/>
                  </a:cubicBezTo>
                  <a:cubicBezTo>
                    <a:pt x="1652" y="653"/>
                    <a:pt x="1653" y="654"/>
                    <a:pt x="1660" y="662"/>
                  </a:cubicBezTo>
                  <a:cubicBezTo>
                    <a:pt x="1667" y="669"/>
                    <a:pt x="1666" y="672"/>
                    <a:pt x="1677" y="673"/>
                  </a:cubicBezTo>
                  <a:cubicBezTo>
                    <a:pt x="1687" y="674"/>
                    <a:pt x="1689" y="678"/>
                    <a:pt x="1696" y="677"/>
                  </a:cubicBezTo>
                  <a:cubicBezTo>
                    <a:pt x="1702" y="675"/>
                    <a:pt x="1715" y="673"/>
                    <a:pt x="1717" y="670"/>
                  </a:cubicBezTo>
                  <a:cubicBezTo>
                    <a:pt x="1719" y="667"/>
                    <a:pt x="1723" y="668"/>
                    <a:pt x="1734" y="669"/>
                  </a:cubicBezTo>
                  <a:cubicBezTo>
                    <a:pt x="1745" y="670"/>
                    <a:pt x="1744" y="670"/>
                    <a:pt x="1757" y="672"/>
                  </a:cubicBezTo>
                  <a:cubicBezTo>
                    <a:pt x="1769" y="675"/>
                    <a:pt x="1771" y="681"/>
                    <a:pt x="1775" y="681"/>
                  </a:cubicBezTo>
                  <a:cubicBezTo>
                    <a:pt x="1780" y="681"/>
                    <a:pt x="1789" y="681"/>
                    <a:pt x="1794" y="684"/>
                  </a:cubicBezTo>
                  <a:cubicBezTo>
                    <a:pt x="1799" y="688"/>
                    <a:pt x="1804" y="697"/>
                    <a:pt x="1812" y="698"/>
                  </a:cubicBezTo>
                  <a:cubicBezTo>
                    <a:pt x="1820" y="698"/>
                    <a:pt x="1835" y="702"/>
                    <a:pt x="1844" y="703"/>
                  </a:cubicBezTo>
                  <a:cubicBezTo>
                    <a:pt x="1853" y="704"/>
                    <a:pt x="1863" y="703"/>
                    <a:pt x="1871" y="702"/>
                  </a:cubicBezTo>
                  <a:cubicBezTo>
                    <a:pt x="1878" y="701"/>
                    <a:pt x="1879" y="697"/>
                    <a:pt x="1891" y="696"/>
                  </a:cubicBezTo>
                  <a:cubicBezTo>
                    <a:pt x="1903" y="694"/>
                    <a:pt x="1906" y="697"/>
                    <a:pt x="1909" y="689"/>
                  </a:cubicBezTo>
                  <a:cubicBezTo>
                    <a:pt x="1913" y="682"/>
                    <a:pt x="1914" y="678"/>
                    <a:pt x="1919" y="677"/>
                  </a:cubicBezTo>
                  <a:cubicBezTo>
                    <a:pt x="1924" y="676"/>
                    <a:pt x="1942" y="676"/>
                    <a:pt x="1947" y="679"/>
                  </a:cubicBezTo>
                  <a:cubicBezTo>
                    <a:pt x="1953" y="682"/>
                    <a:pt x="1959" y="683"/>
                    <a:pt x="1964" y="682"/>
                  </a:cubicBezTo>
                  <a:cubicBezTo>
                    <a:pt x="1969" y="681"/>
                    <a:pt x="1970" y="684"/>
                    <a:pt x="1984" y="686"/>
                  </a:cubicBezTo>
                  <a:cubicBezTo>
                    <a:pt x="1984" y="686"/>
                    <a:pt x="1984" y="686"/>
                    <a:pt x="1984" y="686"/>
                  </a:cubicBezTo>
                  <a:cubicBezTo>
                    <a:pt x="1999" y="688"/>
                    <a:pt x="1999" y="694"/>
                    <a:pt x="2009" y="692"/>
                  </a:cubicBezTo>
                  <a:cubicBezTo>
                    <a:pt x="2018" y="690"/>
                    <a:pt x="2019" y="682"/>
                    <a:pt x="2027" y="682"/>
                  </a:cubicBezTo>
                  <a:cubicBezTo>
                    <a:pt x="2034" y="682"/>
                    <a:pt x="2040" y="674"/>
                    <a:pt x="2034" y="673"/>
                  </a:cubicBezTo>
                  <a:cubicBezTo>
                    <a:pt x="2028" y="672"/>
                    <a:pt x="2025" y="674"/>
                    <a:pt x="2026" y="663"/>
                  </a:cubicBezTo>
                  <a:cubicBezTo>
                    <a:pt x="2028" y="651"/>
                    <a:pt x="2023" y="645"/>
                    <a:pt x="2026" y="637"/>
                  </a:cubicBezTo>
                  <a:cubicBezTo>
                    <a:pt x="2029" y="630"/>
                    <a:pt x="2036" y="624"/>
                    <a:pt x="2030" y="621"/>
                  </a:cubicBezTo>
                  <a:cubicBezTo>
                    <a:pt x="2025" y="617"/>
                    <a:pt x="2013" y="614"/>
                    <a:pt x="2010" y="610"/>
                  </a:cubicBezTo>
                  <a:cubicBezTo>
                    <a:pt x="2006" y="607"/>
                    <a:pt x="2001" y="611"/>
                    <a:pt x="2007" y="602"/>
                  </a:cubicBezTo>
                  <a:cubicBezTo>
                    <a:pt x="2013" y="593"/>
                    <a:pt x="2005" y="589"/>
                    <a:pt x="2019" y="589"/>
                  </a:cubicBezTo>
                  <a:cubicBezTo>
                    <a:pt x="2033" y="590"/>
                    <a:pt x="2036" y="587"/>
                    <a:pt x="2050" y="587"/>
                  </a:cubicBezTo>
                  <a:cubicBezTo>
                    <a:pt x="2065" y="587"/>
                    <a:pt x="2070" y="586"/>
                    <a:pt x="2082" y="592"/>
                  </a:cubicBezTo>
                  <a:cubicBezTo>
                    <a:pt x="2093" y="598"/>
                    <a:pt x="2109" y="593"/>
                    <a:pt x="2115" y="598"/>
                  </a:cubicBezTo>
                  <a:cubicBezTo>
                    <a:pt x="2121" y="603"/>
                    <a:pt x="2145" y="611"/>
                    <a:pt x="2150" y="617"/>
                  </a:cubicBezTo>
                  <a:cubicBezTo>
                    <a:pt x="2154" y="622"/>
                    <a:pt x="2151" y="625"/>
                    <a:pt x="2167" y="635"/>
                  </a:cubicBezTo>
                  <a:cubicBezTo>
                    <a:pt x="2182" y="646"/>
                    <a:pt x="2182" y="651"/>
                    <a:pt x="2192" y="661"/>
                  </a:cubicBezTo>
                  <a:cubicBezTo>
                    <a:pt x="2203" y="670"/>
                    <a:pt x="2204" y="677"/>
                    <a:pt x="2216" y="682"/>
                  </a:cubicBezTo>
                  <a:cubicBezTo>
                    <a:pt x="2228" y="688"/>
                    <a:pt x="2236" y="692"/>
                    <a:pt x="2244" y="693"/>
                  </a:cubicBezTo>
                  <a:cubicBezTo>
                    <a:pt x="2252" y="693"/>
                    <a:pt x="2254" y="698"/>
                    <a:pt x="2264" y="699"/>
                  </a:cubicBezTo>
                  <a:cubicBezTo>
                    <a:pt x="2273" y="700"/>
                    <a:pt x="2274" y="700"/>
                    <a:pt x="2283" y="704"/>
                  </a:cubicBezTo>
                  <a:cubicBezTo>
                    <a:pt x="2293" y="708"/>
                    <a:pt x="2296" y="705"/>
                    <a:pt x="2301" y="711"/>
                  </a:cubicBezTo>
                  <a:cubicBezTo>
                    <a:pt x="2307" y="717"/>
                    <a:pt x="2313" y="723"/>
                    <a:pt x="2317" y="727"/>
                  </a:cubicBezTo>
                  <a:cubicBezTo>
                    <a:pt x="2321" y="730"/>
                    <a:pt x="2322" y="744"/>
                    <a:pt x="2328" y="745"/>
                  </a:cubicBezTo>
                  <a:cubicBezTo>
                    <a:pt x="2333" y="747"/>
                    <a:pt x="2345" y="746"/>
                    <a:pt x="2349" y="745"/>
                  </a:cubicBezTo>
                  <a:cubicBezTo>
                    <a:pt x="2354" y="744"/>
                    <a:pt x="2361" y="747"/>
                    <a:pt x="2368" y="738"/>
                  </a:cubicBezTo>
                  <a:cubicBezTo>
                    <a:pt x="2375" y="730"/>
                    <a:pt x="2381" y="738"/>
                    <a:pt x="2386" y="729"/>
                  </a:cubicBezTo>
                  <a:cubicBezTo>
                    <a:pt x="2391" y="720"/>
                    <a:pt x="2403" y="728"/>
                    <a:pt x="2405" y="733"/>
                  </a:cubicBezTo>
                  <a:cubicBezTo>
                    <a:pt x="2408" y="737"/>
                    <a:pt x="2416" y="748"/>
                    <a:pt x="2415" y="750"/>
                  </a:cubicBezTo>
                  <a:cubicBezTo>
                    <a:pt x="2413" y="752"/>
                    <a:pt x="2404" y="755"/>
                    <a:pt x="2411" y="761"/>
                  </a:cubicBezTo>
                  <a:cubicBezTo>
                    <a:pt x="2418" y="768"/>
                    <a:pt x="2416" y="778"/>
                    <a:pt x="2418" y="783"/>
                  </a:cubicBezTo>
                  <a:cubicBezTo>
                    <a:pt x="2421" y="788"/>
                    <a:pt x="2419" y="792"/>
                    <a:pt x="2421" y="798"/>
                  </a:cubicBezTo>
                  <a:cubicBezTo>
                    <a:pt x="2424" y="803"/>
                    <a:pt x="2419" y="815"/>
                    <a:pt x="2419" y="815"/>
                  </a:cubicBezTo>
                  <a:cubicBezTo>
                    <a:pt x="2419" y="815"/>
                    <a:pt x="2419" y="815"/>
                    <a:pt x="2414" y="815"/>
                  </a:cubicBezTo>
                  <a:cubicBezTo>
                    <a:pt x="2409" y="815"/>
                    <a:pt x="2408" y="813"/>
                    <a:pt x="2404" y="813"/>
                  </a:cubicBezTo>
                  <a:cubicBezTo>
                    <a:pt x="2401" y="813"/>
                    <a:pt x="2389" y="805"/>
                    <a:pt x="2388" y="809"/>
                  </a:cubicBezTo>
                  <a:cubicBezTo>
                    <a:pt x="2387" y="814"/>
                    <a:pt x="2387" y="818"/>
                    <a:pt x="2384" y="819"/>
                  </a:cubicBezTo>
                  <a:cubicBezTo>
                    <a:pt x="2381" y="820"/>
                    <a:pt x="2373" y="819"/>
                    <a:pt x="2381" y="826"/>
                  </a:cubicBezTo>
                  <a:cubicBezTo>
                    <a:pt x="2389" y="832"/>
                    <a:pt x="2392" y="836"/>
                    <a:pt x="2395" y="842"/>
                  </a:cubicBezTo>
                  <a:cubicBezTo>
                    <a:pt x="2398" y="847"/>
                    <a:pt x="2401" y="849"/>
                    <a:pt x="2406" y="858"/>
                  </a:cubicBezTo>
                  <a:cubicBezTo>
                    <a:pt x="2410" y="867"/>
                    <a:pt x="2416" y="874"/>
                    <a:pt x="2411" y="875"/>
                  </a:cubicBezTo>
                  <a:cubicBezTo>
                    <a:pt x="2407" y="877"/>
                    <a:pt x="2400" y="878"/>
                    <a:pt x="2400" y="881"/>
                  </a:cubicBezTo>
                  <a:cubicBezTo>
                    <a:pt x="2400" y="882"/>
                    <a:pt x="2400" y="882"/>
                    <a:pt x="2400" y="883"/>
                  </a:cubicBezTo>
                  <a:cubicBezTo>
                    <a:pt x="2402" y="885"/>
                    <a:pt x="2406" y="888"/>
                    <a:pt x="2408" y="889"/>
                  </a:cubicBezTo>
                  <a:cubicBezTo>
                    <a:pt x="2408" y="888"/>
                    <a:pt x="2408" y="887"/>
                    <a:pt x="2408" y="886"/>
                  </a:cubicBezTo>
                  <a:cubicBezTo>
                    <a:pt x="2407" y="882"/>
                    <a:pt x="2411" y="882"/>
                    <a:pt x="2417" y="881"/>
                  </a:cubicBezTo>
                  <a:cubicBezTo>
                    <a:pt x="2423" y="880"/>
                    <a:pt x="2421" y="877"/>
                    <a:pt x="2421" y="873"/>
                  </a:cubicBezTo>
                  <a:cubicBezTo>
                    <a:pt x="2421" y="870"/>
                    <a:pt x="2426" y="868"/>
                    <a:pt x="2428" y="872"/>
                  </a:cubicBezTo>
                  <a:cubicBezTo>
                    <a:pt x="2430" y="877"/>
                    <a:pt x="2430" y="868"/>
                    <a:pt x="2430" y="867"/>
                  </a:cubicBezTo>
                  <a:cubicBezTo>
                    <a:pt x="2430" y="865"/>
                    <a:pt x="2437" y="872"/>
                    <a:pt x="2441" y="876"/>
                  </a:cubicBezTo>
                  <a:cubicBezTo>
                    <a:pt x="2444" y="881"/>
                    <a:pt x="2450" y="879"/>
                    <a:pt x="2463" y="880"/>
                  </a:cubicBezTo>
                  <a:cubicBezTo>
                    <a:pt x="2475" y="882"/>
                    <a:pt x="2468" y="879"/>
                    <a:pt x="2473" y="877"/>
                  </a:cubicBezTo>
                  <a:cubicBezTo>
                    <a:pt x="2478" y="875"/>
                    <a:pt x="2478" y="875"/>
                    <a:pt x="2483" y="869"/>
                  </a:cubicBezTo>
                  <a:cubicBezTo>
                    <a:pt x="2488" y="864"/>
                    <a:pt x="2488" y="866"/>
                    <a:pt x="2492" y="860"/>
                  </a:cubicBezTo>
                  <a:cubicBezTo>
                    <a:pt x="2497" y="854"/>
                    <a:pt x="2498" y="849"/>
                    <a:pt x="2499" y="838"/>
                  </a:cubicBezTo>
                  <a:cubicBezTo>
                    <a:pt x="2499" y="826"/>
                    <a:pt x="2500" y="824"/>
                    <a:pt x="2502" y="820"/>
                  </a:cubicBezTo>
                  <a:cubicBezTo>
                    <a:pt x="2504" y="816"/>
                    <a:pt x="2507" y="807"/>
                    <a:pt x="2510" y="801"/>
                  </a:cubicBezTo>
                  <a:cubicBezTo>
                    <a:pt x="2512" y="794"/>
                    <a:pt x="2513" y="794"/>
                    <a:pt x="2515" y="785"/>
                  </a:cubicBezTo>
                  <a:cubicBezTo>
                    <a:pt x="2517" y="776"/>
                    <a:pt x="2515" y="777"/>
                    <a:pt x="2511" y="769"/>
                  </a:cubicBezTo>
                  <a:cubicBezTo>
                    <a:pt x="2507" y="762"/>
                    <a:pt x="2512" y="762"/>
                    <a:pt x="2514" y="757"/>
                  </a:cubicBezTo>
                  <a:cubicBezTo>
                    <a:pt x="2515" y="753"/>
                    <a:pt x="2515" y="749"/>
                    <a:pt x="2512" y="745"/>
                  </a:cubicBezTo>
                  <a:cubicBezTo>
                    <a:pt x="2510" y="742"/>
                    <a:pt x="2515" y="734"/>
                    <a:pt x="2518" y="730"/>
                  </a:cubicBezTo>
                  <a:cubicBezTo>
                    <a:pt x="2520" y="727"/>
                    <a:pt x="2520" y="721"/>
                    <a:pt x="2516" y="712"/>
                  </a:cubicBezTo>
                  <a:cubicBezTo>
                    <a:pt x="2512" y="703"/>
                    <a:pt x="2512" y="702"/>
                    <a:pt x="2509" y="695"/>
                  </a:cubicBezTo>
                  <a:cubicBezTo>
                    <a:pt x="2506" y="688"/>
                    <a:pt x="2501" y="689"/>
                    <a:pt x="2500" y="685"/>
                  </a:cubicBezTo>
                  <a:cubicBezTo>
                    <a:pt x="2498" y="681"/>
                    <a:pt x="2496" y="680"/>
                    <a:pt x="2491" y="675"/>
                  </a:cubicBezTo>
                  <a:cubicBezTo>
                    <a:pt x="2486" y="670"/>
                    <a:pt x="2490" y="668"/>
                    <a:pt x="2485" y="660"/>
                  </a:cubicBezTo>
                  <a:cubicBezTo>
                    <a:pt x="2479" y="652"/>
                    <a:pt x="2477" y="650"/>
                    <a:pt x="2477" y="642"/>
                  </a:cubicBezTo>
                  <a:cubicBezTo>
                    <a:pt x="2477" y="634"/>
                    <a:pt x="2473" y="621"/>
                    <a:pt x="2470" y="621"/>
                  </a:cubicBezTo>
                  <a:cubicBezTo>
                    <a:pt x="2466" y="620"/>
                    <a:pt x="2462" y="616"/>
                    <a:pt x="2460" y="612"/>
                  </a:cubicBezTo>
                  <a:cubicBezTo>
                    <a:pt x="2458" y="608"/>
                    <a:pt x="2452" y="605"/>
                    <a:pt x="2448" y="602"/>
                  </a:cubicBezTo>
                  <a:cubicBezTo>
                    <a:pt x="2444" y="600"/>
                    <a:pt x="2449" y="597"/>
                    <a:pt x="2448" y="594"/>
                  </a:cubicBezTo>
                  <a:cubicBezTo>
                    <a:pt x="2446" y="591"/>
                    <a:pt x="2442" y="592"/>
                    <a:pt x="2438" y="592"/>
                  </a:cubicBezTo>
                  <a:cubicBezTo>
                    <a:pt x="2434" y="592"/>
                    <a:pt x="2426" y="586"/>
                    <a:pt x="2412" y="575"/>
                  </a:cubicBezTo>
                  <a:cubicBezTo>
                    <a:pt x="2398" y="565"/>
                    <a:pt x="2411" y="574"/>
                    <a:pt x="2400" y="569"/>
                  </a:cubicBezTo>
                  <a:cubicBezTo>
                    <a:pt x="2389" y="563"/>
                    <a:pt x="2393" y="567"/>
                    <a:pt x="2385" y="565"/>
                  </a:cubicBezTo>
                  <a:cubicBezTo>
                    <a:pt x="2378" y="563"/>
                    <a:pt x="2378" y="564"/>
                    <a:pt x="2375" y="564"/>
                  </a:cubicBezTo>
                  <a:cubicBezTo>
                    <a:pt x="2373" y="564"/>
                    <a:pt x="2371" y="566"/>
                    <a:pt x="2373" y="571"/>
                  </a:cubicBezTo>
                  <a:cubicBezTo>
                    <a:pt x="2375" y="575"/>
                    <a:pt x="2374" y="572"/>
                    <a:pt x="2371" y="578"/>
                  </a:cubicBezTo>
                  <a:cubicBezTo>
                    <a:pt x="2368" y="584"/>
                    <a:pt x="2367" y="585"/>
                    <a:pt x="2359" y="585"/>
                  </a:cubicBezTo>
                  <a:cubicBezTo>
                    <a:pt x="2352" y="585"/>
                    <a:pt x="2357" y="579"/>
                    <a:pt x="2357" y="576"/>
                  </a:cubicBezTo>
                  <a:cubicBezTo>
                    <a:pt x="2357" y="573"/>
                    <a:pt x="2353" y="572"/>
                    <a:pt x="2350" y="570"/>
                  </a:cubicBezTo>
                  <a:cubicBezTo>
                    <a:pt x="2347" y="568"/>
                    <a:pt x="2348" y="562"/>
                    <a:pt x="2346" y="561"/>
                  </a:cubicBezTo>
                  <a:cubicBezTo>
                    <a:pt x="2344" y="560"/>
                    <a:pt x="2342" y="552"/>
                    <a:pt x="2341" y="548"/>
                  </a:cubicBezTo>
                  <a:cubicBezTo>
                    <a:pt x="2340" y="544"/>
                    <a:pt x="2337" y="545"/>
                    <a:pt x="2331" y="542"/>
                  </a:cubicBezTo>
                  <a:cubicBezTo>
                    <a:pt x="2326" y="539"/>
                    <a:pt x="2324" y="540"/>
                    <a:pt x="2324" y="545"/>
                  </a:cubicBezTo>
                  <a:cubicBezTo>
                    <a:pt x="2324" y="549"/>
                    <a:pt x="2324" y="550"/>
                    <a:pt x="2329" y="551"/>
                  </a:cubicBezTo>
                  <a:cubicBezTo>
                    <a:pt x="2333" y="553"/>
                    <a:pt x="2333" y="554"/>
                    <a:pt x="2339" y="556"/>
                  </a:cubicBezTo>
                  <a:cubicBezTo>
                    <a:pt x="2344" y="558"/>
                    <a:pt x="2339" y="562"/>
                    <a:pt x="2339" y="567"/>
                  </a:cubicBezTo>
                  <a:cubicBezTo>
                    <a:pt x="2338" y="571"/>
                    <a:pt x="2343" y="572"/>
                    <a:pt x="2347" y="578"/>
                  </a:cubicBezTo>
                  <a:cubicBezTo>
                    <a:pt x="2352" y="584"/>
                    <a:pt x="2339" y="583"/>
                    <a:pt x="2335" y="577"/>
                  </a:cubicBezTo>
                  <a:cubicBezTo>
                    <a:pt x="2330" y="571"/>
                    <a:pt x="2320" y="565"/>
                    <a:pt x="2319" y="560"/>
                  </a:cubicBezTo>
                  <a:cubicBezTo>
                    <a:pt x="2318" y="556"/>
                    <a:pt x="2309" y="558"/>
                    <a:pt x="2301" y="558"/>
                  </a:cubicBezTo>
                  <a:cubicBezTo>
                    <a:pt x="2293" y="558"/>
                    <a:pt x="2285" y="553"/>
                    <a:pt x="2284" y="551"/>
                  </a:cubicBezTo>
                  <a:cubicBezTo>
                    <a:pt x="2283" y="550"/>
                    <a:pt x="2285" y="547"/>
                    <a:pt x="2289" y="543"/>
                  </a:cubicBezTo>
                  <a:cubicBezTo>
                    <a:pt x="2293" y="539"/>
                    <a:pt x="2292" y="534"/>
                    <a:pt x="2298" y="531"/>
                  </a:cubicBezTo>
                  <a:cubicBezTo>
                    <a:pt x="2304" y="529"/>
                    <a:pt x="2301" y="524"/>
                    <a:pt x="2305" y="519"/>
                  </a:cubicBezTo>
                  <a:cubicBezTo>
                    <a:pt x="2308" y="514"/>
                    <a:pt x="2306" y="511"/>
                    <a:pt x="2306" y="509"/>
                  </a:cubicBezTo>
                  <a:cubicBezTo>
                    <a:pt x="2306" y="507"/>
                    <a:pt x="2307" y="501"/>
                    <a:pt x="2308" y="495"/>
                  </a:cubicBezTo>
                  <a:cubicBezTo>
                    <a:pt x="2308" y="489"/>
                    <a:pt x="2306" y="485"/>
                    <a:pt x="2319" y="477"/>
                  </a:cubicBezTo>
                  <a:cubicBezTo>
                    <a:pt x="2331" y="470"/>
                    <a:pt x="2322" y="471"/>
                    <a:pt x="2320" y="469"/>
                  </a:cubicBezTo>
                  <a:cubicBezTo>
                    <a:pt x="2319" y="468"/>
                    <a:pt x="2321" y="460"/>
                    <a:pt x="2326" y="455"/>
                  </a:cubicBezTo>
                  <a:cubicBezTo>
                    <a:pt x="2330" y="451"/>
                    <a:pt x="2328" y="447"/>
                    <a:pt x="2326" y="439"/>
                  </a:cubicBezTo>
                  <a:cubicBezTo>
                    <a:pt x="2325" y="430"/>
                    <a:pt x="2338" y="435"/>
                    <a:pt x="2354" y="432"/>
                  </a:cubicBezTo>
                  <a:cubicBezTo>
                    <a:pt x="2371" y="430"/>
                    <a:pt x="2375" y="433"/>
                    <a:pt x="2380" y="432"/>
                  </a:cubicBezTo>
                  <a:cubicBezTo>
                    <a:pt x="2385" y="432"/>
                    <a:pt x="2394" y="436"/>
                    <a:pt x="2398" y="438"/>
                  </a:cubicBezTo>
                  <a:cubicBezTo>
                    <a:pt x="2401" y="441"/>
                    <a:pt x="2407" y="440"/>
                    <a:pt x="2406" y="435"/>
                  </a:cubicBezTo>
                  <a:cubicBezTo>
                    <a:pt x="2404" y="430"/>
                    <a:pt x="2411" y="435"/>
                    <a:pt x="2420" y="435"/>
                  </a:cubicBezTo>
                  <a:cubicBezTo>
                    <a:pt x="2430" y="434"/>
                    <a:pt x="2432" y="433"/>
                    <a:pt x="2438" y="431"/>
                  </a:cubicBezTo>
                  <a:cubicBezTo>
                    <a:pt x="2444" y="428"/>
                    <a:pt x="2445" y="433"/>
                    <a:pt x="2455" y="437"/>
                  </a:cubicBezTo>
                  <a:cubicBezTo>
                    <a:pt x="2466" y="442"/>
                    <a:pt x="2457" y="432"/>
                    <a:pt x="2455" y="425"/>
                  </a:cubicBezTo>
                  <a:cubicBezTo>
                    <a:pt x="2454" y="417"/>
                    <a:pt x="2462" y="426"/>
                    <a:pt x="2467" y="426"/>
                  </a:cubicBezTo>
                  <a:cubicBezTo>
                    <a:pt x="2472" y="426"/>
                    <a:pt x="2479" y="426"/>
                    <a:pt x="2490" y="424"/>
                  </a:cubicBezTo>
                  <a:cubicBezTo>
                    <a:pt x="2501" y="422"/>
                    <a:pt x="2497" y="428"/>
                    <a:pt x="2516" y="434"/>
                  </a:cubicBezTo>
                  <a:cubicBezTo>
                    <a:pt x="2535" y="439"/>
                    <a:pt x="2516" y="436"/>
                    <a:pt x="2512" y="441"/>
                  </a:cubicBezTo>
                  <a:cubicBezTo>
                    <a:pt x="2508" y="446"/>
                    <a:pt x="2510" y="444"/>
                    <a:pt x="2520" y="447"/>
                  </a:cubicBezTo>
                  <a:cubicBezTo>
                    <a:pt x="2530" y="450"/>
                    <a:pt x="2534" y="444"/>
                    <a:pt x="2544" y="446"/>
                  </a:cubicBezTo>
                  <a:cubicBezTo>
                    <a:pt x="2555" y="447"/>
                    <a:pt x="2546" y="443"/>
                    <a:pt x="2549" y="439"/>
                  </a:cubicBezTo>
                  <a:cubicBezTo>
                    <a:pt x="2553" y="435"/>
                    <a:pt x="2554" y="438"/>
                    <a:pt x="2563" y="440"/>
                  </a:cubicBezTo>
                  <a:cubicBezTo>
                    <a:pt x="2573" y="442"/>
                    <a:pt x="2572" y="439"/>
                    <a:pt x="2575" y="439"/>
                  </a:cubicBezTo>
                  <a:cubicBezTo>
                    <a:pt x="2577" y="438"/>
                    <a:pt x="2580" y="439"/>
                    <a:pt x="2585" y="438"/>
                  </a:cubicBezTo>
                  <a:cubicBezTo>
                    <a:pt x="2589" y="437"/>
                    <a:pt x="2583" y="437"/>
                    <a:pt x="2581" y="433"/>
                  </a:cubicBezTo>
                  <a:cubicBezTo>
                    <a:pt x="2578" y="430"/>
                    <a:pt x="2573" y="428"/>
                    <a:pt x="2566" y="431"/>
                  </a:cubicBezTo>
                  <a:cubicBezTo>
                    <a:pt x="2559" y="433"/>
                    <a:pt x="2555" y="428"/>
                    <a:pt x="2554" y="427"/>
                  </a:cubicBezTo>
                  <a:cubicBezTo>
                    <a:pt x="2553" y="426"/>
                    <a:pt x="2550" y="422"/>
                    <a:pt x="2547" y="415"/>
                  </a:cubicBezTo>
                  <a:cubicBezTo>
                    <a:pt x="2544" y="407"/>
                    <a:pt x="2551" y="407"/>
                    <a:pt x="2555" y="401"/>
                  </a:cubicBezTo>
                  <a:cubicBezTo>
                    <a:pt x="2559" y="396"/>
                    <a:pt x="2555" y="394"/>
                    <a:pt x="2556" y="391"/>
                  </a:cubicBezTo>
                  <a:cubicBezTo>
                    <a:pt x="2556" y="387"/>
                    <a:pt x="2555" y="386"/>
                    <a:pt x="2555" y="379"/>
                  </a:cubicBezTo>
                  <a:cubicBezTo>
                    <a:pt x="2555" y="371"/>
                    <a:pt x="2559" y="375"/>
                    <a:pt x="2562" y="374"/>
                  </a:cubicBezTo>
                  <a:cubicBezTo>
                    <a:pt x="2564" y="372"/>
                    <a:pt x="2572" y="373"/>
                    <a:pt x="2578" y="371"/>
                  </a:cubicBezTo>
                  <a:cubicBezTo>
                    <a:pt x="2584" y="369"/>
                    <a:pt x="2586" y="369"/>
                    <a:pt x="2590" y="368"/>
                  </a:cubicBezTo>
                  <a:cubicBezTo>
                    <a:pt x="2594" y="367"/>
                    <a:pt x="2594" y="371"/>
                    <a:pt x="2602" y="375"/>
                  </a:cubicBezTo>
                  <a:cubicBezTo>
                    <a:pt x="2610" y="379"/>
                    <a:pt x="2605" y="375"/>
                    <a:pt x="2609" y="369"/>
                  </a:cubicBezTo>
                  <a:cubicBezTo>
                    <a:pt x="2612" y="363"/>
                    <a:pt x="2615" y="369"/>
                    <a:pt x="2617" y="374"/>
                  </a:cubicBezTo>
                  <a:cubicBezTo>
                    <a:pt x="2619" y="378"/>
                    <a:pt x="2622" y="383"/>
                    <a:pt x="2627" y="389"/>
                  </a:cubicBezTo>
                  <a:cubicBezTo>
                    <a:pt x="2633" y="396"/>
                    <a:pt x="2633" y="389"/>
                    <a:pt x="2638" y="388"/>
                  </a:cubicBezTo>
                  <a:cubicBezTo>
                    <a:pt x="2644" y="388"/>
                    <a:pt x="2639" y="390"/>
                    <a:pt x="2643" y="399"/>
                  </a:cubicBezTo>
                  <a:cubicBezTo>
                    <a:pt x="2647" y="408"/>
                    <a:pt x="2652" y="398"/>
                    <a:pt x="2654" y="396"/>
                  </a:cubicBezTo>
                  <a:cubicBezTo>
                    <a:pt x="2656" y="394"/>
                    <a:pt x="2654" y="388"/>
                    <a:pt x="2654" y="381"/>
                  </a:cubicBezTo>
                  <a:cubicBezTo>
                    <a:pt x="2654" y="374"/>
                    <a:pt x="2660" y="379"/>
                    <a:pt x="2667" y="379"/>
                  </a:cubicBezTo>
                  <a:cubicBezTo>
                    <a:pt x="2673" y="379"/>
                    <a:pt x="2676" y="378"/>
                    <a:pt x="2677" y="374"/>
                  </a:cubicBezTo>
                  <a:cubicBezTo>
                    <a:pt x="2678" y="369"/>
                    <a:pt x="2672" y="372"/>
                    <a:pt x="2665" y="367"/>
                  </a:cubicBezTo>
                  <a:cubicBezTo>
                    <a:pt x="2657" y="361"/>
                    <a:pt x="2659" y="359"/>
                    <a:pt x="2656" y="357"/>
                  </a:cubicBezTo>
                  <a:cubicBezTo>
                    <a:pt x="2653" y="355"/>
                    <a:pt x="2652" y="353"/>
                    <a:pt x="2657" y="348"/>
                  </a:cubicBezTo>
                  <a:cubicBezTo>
                    <a:pt x="2662" y="342"/>
                    <a:pt x="2668" y="347"/>
                    <a:pt x="2672" y="347"/>
                  </a:cubicBezTo>
                  <a:cubicBezTo>
                    <a:pt x="2677" y="347"/>
                    <a:pt x="2676" y="354"/>
                    <a:pt x="2675" y="357"/>
                  </a:cubicBezTo>
                  <a:cubicBezTo>
                    <a:pt x="2674" y="360"/>
                    <a:pt x="2681" y="362"/>
                    <a:pt x="2683" y="369"/>
                  </a:cubicBezTo>
                  <a:cubicBezTo>
                    <a:pt x="2686" y="376"/>
                    <a:pt x="2690" y="375"/>
                    <a:pt x="2695" y="379"/>
                  </a:cubicBezTo>
                  <a:cubicBezTo>
                    <a:pt x="2701" y="383"/>
                    <a:pt x="2699" y="384"/>
                    <a:pt x="2705" y="388"/>
                  </a:cubicBezTo>
                  <a:cubicBezTo>
                    <a:pt x="2711" y="392"/>
                    <a:pt x="2708" y="391"/>
                    <a:pt x="2705" y="395"/>
                  </a:cubicBezTo>
                  <a:cubicBezTo>
                    <a:pt x="2703" y="399"/>
                    <a:pt x="2700" y="395"/>
                    <a:pt x="2696" y="396"/>
                  </a:cubicBezTo>
                  <a:cubicBezTo>
                    <a:pt x="2691" y="396"/>
                    <a:pt x="2691" y="402"/>
                    <a:pt x="2687" y="406"/>
                  </a:cubicBezTo>
                  <a:cubicBezTo>
                    <a:pt x="2684" y="410"/>
                    <a:pt x="2690" y="411"/>
                    <a:pt x="2690" y="416"/>
                  </a:cubicBezTo>
                  <a:cubicBezTo>
                    <a:pt x="2691" y="422"/>
                    <a:pt x="2690" y="423"/>
                    <a:pt x="2684" y="431"/>
                  </a:cubicBezTo>
                  <a:cubicBezTo>
                    <a:pt x="2678" y="439"/>
                    <a:pt x="2684" y="440"/>
                    <a:pt x="2685" y="444"/>
                  </a:cubicBezTo>
                  <a:cubicBezTo>
                    <a:pt x="2686" y="449"/>
                    <a:pt x="2686" y="451"/>
                    <a:pt x="2686" y="457"/>
                  </a:cubicBezTo>
                  <a:cubicBezTo>
                    <a:pt x="2686" y="463"/>
                    <a:pt x="2682" y="463"/>
                    <a:pt x="2678" y="466"/>
                  </a:cubicBezTo>
                  <a:cubicBezTo>
                    <a:pt x="2674" y="469"/>
                    <a:pt x="2672" y="467"/>
                    <a:pt x="2671" y="471"/>
                  </a:cubicBezTo>
                  <a:cubicBezTo>
                    <a:pt x="2670" y="475"/>
                    <a:pt x="2662" y="470"/>
                    <a:pt x="2659" y="469"/>
                  </a:cubicBezTo>
                  <a:cubicBezTo>
                    <a:pt x="2656" y="468"/>
                    <a:pt x="2659" y="477"/>
                    <a:pt x="2668" y="482"/>
                  </a:cubicBezTo>
                  <a:cubicBezTo>
                    <a:pt x="2677" y="488"/>
                    <a:pt x="2669" y="493"/>
                    <a:pt x="2671" y="503"/>
                  </a:cubicBezTo>
                  <a:cubicBezTo>
                    <a:pt x="2672" y="512"/>
                    <a:pt x="2673" y="509"/>
                    <a:pt x="2686" y="522"/>
                  </a:cubicBezTo>
                  <a:cubicBezTo>
                    <a:pt x="2700" y="534"/>
                    <a:pt x="2695" y="535"/>
                    <a:pt x="2704" y="545"/>
                  </a:cubicBezTo>
                  <a:cubicBezTo>
                    <a:pt x="2712" y="556"/>
                    <a:pt x="2731" y="568"/>
                    <a:pt x="2736" y="573"/>
                  </a:cubicBezTo>
                  <a:cubicBezTo>
                    <a:pt x="2741" y="578"/>
                    <a:pt x="2752" y="588"/>
                    <a:pt x="2762" y="598"/>
                  </a:cubicBezTo>
                  <a:cubicBezTo>
                    <a:pt x="2773" y="609"/>
                    <a:pt x="2769" y="607"/>
                    <a:pt x="2781" y="615"/>
                  </a:cubicBezTo>
                  <a:cubicBezTo>
                    <a:pt x="2792" y="622"/>
                    <a:pt x="2789" y="623"/>
                    <a:pt x="2803" y="634"/>
                  </a:cubicBezTo>
                  <a:cubicBezTo>
                    <a:pt x="2817" y="645"/>
                    <a:pt x="2815" y="646"/>
                    <a:pt x="2822" y="650"/>
                  </a:cubicBezTo>
                  <a:cubicBezTo>
                    <a:pt x="2828" y="654"/>
                    <a:pt x="2820" y="660"/>
                    <a:pt x="2817" y="661"/>
                  </a:cubicBezTo>
                  <a:cubicBezTo>
                    <a:pt x="2814" y="661"/>
                    <a:pt x="2815" y="664"/>
                    <a:pt x="2814" y="670"/>
                  </a:cubicBezTo>
                  <a:cubicBezTo>
                    <a:pt x="2813" y="676"/>
                    <a:pt x="2804" y="672"/>
                    <a:pt x="2815" y="680"/>
                  </a:cubicBezTo>
                  <a:cubicBezTo>
                    <a:pt x="2826" y="689"/>
                    <a:pt x="2828" y="672"/>
                    <a:pt x="2827" y="668"/>
                  </a:cubicBezTo>
                  <a:cubicBezTo>
                    <a:pt x="2826" y="664"/>
                    <a:pt x="2828" y="662"/>
                    <a:pt x="2828" y="660"/>
                  </a:cubicBezTo>
                  <a:cubicBezTo>
                    <a:pt x="2828" y="659"/>
                    <a:pt x="2828" y="650"/>
                    <a:pt x="2831" y="647"/>
                  </a:cubicBezTo>
                  <a:cubicBezTo>
                    <a:pt x="2834" y="644"/>
                    <a:pt x="2838" y="639"/>
                    <a:pt x="2838" y="635"/>
                  </a:cubicBezTo>
                  <a:cubicBezTo>
                    <a:pt x="2839" y="631"/>
                    <a:pt x="2838" y="623"/>
                    <a:pt x="2836" y="621"/>
                  </a:cubicBezTo>
                  <a:cubicBezTo>
                    <a:pt x="2835" y="618"/>
                    <a:pt x="2826" y="610"/>
                    <a:pt x="2823" y="607"/>
                  </a:cubicBezTo>
                  <a:cubicBezTo>
                    <a:pt x="2820" y="603"/>
                    <a:pt x="2828" y="600"/>
                    <a:pt x="2832" y="597"/>
                  </a:cubicBezTo>
                  <a:cubicBezTo>
                    <a:pt x="2836" y="594"/>
                    <a:pt x="2842" y="597"/>
                    <a:pt x="2845" y="595"/>
                  </a:cubicBezTo>
                  <a:cubicBezTo>
                    <a:pt x="2848" y="592"/>
                    <a:pt x="2836" y="588"/>
                    <a:pt x="2832" y="584"/>
                  </a:cubicBezTo>
                  <a:cubicBezTo>
                    <a:pt x="2828" y="580"/>
                    <a:pt x="2826" y="577"/>
                    <a:pt x="2820" y="572"/>
                  </a:cubicBezTo>
                  <a:cubicBezTo>
                    <a:pt x="2814" y="567"/>
                    <a:pt x="2825" y="566"/>
                    <a:pt x="2827" y="562"/>
                  </a:cubicBezTo>
                  <a:cubicBezTo>
                    <a:pt x="2830" y="558"/>
                    <a:pt x="2837" y="561"/>
                    <a:pt x="2845" y="560"/>
                  </a:cubicBezTo>
                  <a:cubicBezTo>
                    <a:pt x="2854" y="560"/>
                    <a:pt x="2849" y="559"/>
                    <a:pt x="2848" y="556"/>
                  </a:cubicBezTo>
                  <a:cubicBezTo>
                    <a:pt x="2847" y="552"/>
                    <a:pt x="2844" y="550"/>
                    <a:pt x="2838" y="547"/>
                  </a:cubicBezTo>
                  <a:cubicBezTo>
                    <a:pt x="2833" y="545"/>
                    <a:pt x="2830" y="542"/>
                    <a:pt x="2825" y="535"/>
                  </a:cubicBezTo>
                  <a:cubicBezTo>
                    <a:pt x="2819" y="528"/>
                    <a:pt x="2820" y="527"/>
                    <a:pt x="2817" y="524"/>
                  </a:cubicBezTo>
                  <a:cubicBezTo>
                    <a:pt x="2814" y="521"/>
                    <a:pt x="2814" y="512"/>
                    <a:pt x="2815" y="510"/>
                  </a:cubicBezTo>
                  <a:cubicBezTo>
                    <a:pt x="2816" y="507"/>
                    <a:pt x="2820" y="513"/>
                    <a:pt x="2826" y="516"/>
                  </a:cubicBezTo>
                  <a:cubicBezTo>
                    <a:pt x="2832" y="520"/>
                    <a:pt x="2830" y="518"/>
                    <a:pt x="2833" y="516"/>
                  </a:cubicBezTo>
                  <a:cubicBezTo>
                    <a:pt x="2835" y="515"/>
                    <a:pt x="2831" y="511"/>
                    <a:pt x="2828" y="508"/>
                  </a:cubicBezTo>
                  <a:cubicBezTo>
                    <a:pt x="2825" y="506"/>
                    <a:pt x="2823" y="503"/>
                    <a:pt x="2817" y="502"/>
                  </a:cubicBezTo>
                  <a:cubicBezTo>
                    <a:pt x="2811" y="502"/>
                    <a:pt x="2808" y="499"/>
                    <a:pt x="2803" y="495"/>
                  </a:cubicBezTo>
                  <a:cubicBezTo>
                    <a:pt x="2798" y="491"/>
                    <a:pt x="2795" y="489"/>
                    <a:pt x="2793" y="488"/>
                  </a:cubicBezTo>
                  <a:cubicBezTo>
                    <a:pt x="2790" y="487"/>
                    <a:pt x="2794" y="481"/>
                    <a:pt x="2793" y="479"/>
                  </a:cubicBezTo>
                  <a:cubicBezTo>
                    <a:pt x="2792" y="477"/>
                    <a:pt x="2789" y="474"/>
                    <a:pt x="2783" y="474"/>
                  </a:cubicBezTo>
                  <a:cubicBezTo>
                    <a:pt x="2778" y="473"/>
                    <a:pt x="2774" y="468"/>
                    <a:pt x="2771" y="471"/>
                  </a:cubicBezTo>
                  <a:cubicBezTo>
                    <a:pt x="2768" y="474"/>
                    <a:pt x="2768" y="471"/>
                    <a:pt x="2763" y="470"/>
                  </a:cubicBezTo>
                  <a:cubicBezTo>
                    <a:pt x="2758" y="469"/>
                    <a:pt x="2757" y="469"/>
                    <a:pt x="2753" y="463"/>
                  </a:cubicBezTo>
                  <a:cubicBezTo>
                    <a:pt x="2749" y="456"/>
                    <a:pt x="2751" y="455"/>
                    <a:pt x="2748" y="449"/>
                  </a:cubicBezTo>
                  <a:cubicBezTo>
                    <a:pt x="2745" y="443"/>
                    <a:pt x="2748" y="442"/>
                    <a:pt x="2748" y="439"/>
                  </a:cubicBezTo>
                  <a:cubicBezTo>
                    <a:pt x="2748" y="437"/>
                    <a:pt x="2743" y="434"/>
                    <a:pt x="2736" y="428"/>
                  </a:cubicBezTo>
                  <a:cubicBezTo>
                    <a:pt x="2728" y="422"/>
                    <a:pt x="2736" y="418"/>
                    <a:pt x="2736" y="415"/>
                  </a:cubicBezTo>
                  <a:cubicBezTo>
                    <a:pt x="2737" y="412"/>
                    <a:pt x="2743" y="416"/>
                    <a:pt x="2744" y="415"/>
                  </a:cubicBezTo>
                  <a:cubicBezTo>
                    <a:pt x="2745" y="414"/>
                    <a:pt x="2751" y="417"/>
                    <a:pt x="2753" y="416"/>
                  </a:cubicBezTo>
                  <a:cubicBezTo>
                    <a:pt x="2756" y="416"/>
                    <a:pt x="2757" y="423"/>
                    <a:pt x="2766" y="422"/>
                  </a:cubicBezTo>
                  <a:cubicBezTo>
                    <a:pt x="2774" y="421"/>
                    <a:pt x="2766" y="417"/>
                    <a:pt x="2763" y="412"/>
                  </a:cubicBezTo>
                  <a:cubicBezTo>
                    <a:pt x="2760" y="407"/>
                    <a:pt x="2764" y="402"/>
                    <a:pt x="2772" y="408"/>
                  </a:cubicBezTo>
                  <a:cubicBezTo>
                    <a:pt x="2781" y="413"/>
                    <a:pt x="2782" y="419"/>
                    <a:pt x="2787" y="422"/>
                  </a:cubicBezTo>
                  <a:cubicBezTo>
                    <a:pt x="2793" y="424"/>
                    <a:pt x="2789" y="417"/>
                    <a:pt x="2789" y="413"/>
                  </a:cubicBezTo>
                  <a:cubicBezTo>
                    <a:pt x="2788" y="410"/>
                    <a:pt x="2797" y="406"/>
                    <a:pt x="2800" y="403"/>
                  </a:cubicBezTo>
                  <a:cubicBezTo>
                    <a:pt x="2803" y="399"/>
                    <a:pt x="2811" y="402"/>
                    <a:pt x="2817" y="402"/>
                  </a:cubicBezTo>
                  <a:cubicBezTo>
                    <a:pt x="2823" y="402"/>
                    <a:pt x="2833" y="403"/>
                    <a:pt x="2845" y="409"/>
                  </a:cubicBezTo>
                  <a:cubicBezTo>
                    <a:pt x="2858" y="416"/>
                    <a:pt x="2850" y="414"/>
                    <a:pt x="2866" y="417"/>
                  </a:cubicBezTo>
                  <a:cubicBezTo>
                    <a:pt x="2882" y="421"/>
                    <a:pt x="2870" y="412"/>
                    <a:pt x="2866" y="409"/>
                  </a:cubicBezTo>
                  <a:cubicBezTo>
                    <a:pt x="2861" y="407"/>
                    <a:pt x="2866" y="405"/>
                    <a:pt x="2868" y="404"/>
                  </a:cubicBezTo>
                  <a:cubicBezTo>
                    <a:pt x="2869" y="403"/>
                    <a:pt x="2876" y="400"/>
                    <a:pt x="2877" y="393"/>
                  </a:cubicBezTo>
                  <a:cubicBezTo>
                    <a:pt x="2877" y="386"/>
                    <a:pt x="2879" y="388"/>
                    <a:pt x="2879" y="385"/>
                  </a:cubicBezTo>
                  <a:cubicBezTo>
                    <a:pt x="2879" y="382"/>
                    <a:pt x="2880" y="379"/>
                    <a:pt x="2879" y="376"/>
                  </a:cubicBezTo>
                  <a:cubicBezTo>
                    <a:pt x="2878" y="373"/>
                    <a:pt x="2889" y="376"/>
                    <a:pt x="2891" y="374"/>
                  </a:cubicBezTo>
                  <a:cubicBezTo>
                    <a:pt x="2893" y="372"/>
                    <a:pt x="2897" y="368"/>
                    <a:pt x="2902" y="363"/>
                  </a:cubicBezTo>
                  <a:cubicBezTo>
                    <a:pt x="2907" y="359"/>
                    <a:pt x="2913" y="356"/>
                    <a:pt x="2914" y="353"/>
                  </a:cubicBezTo>
                  <a:cubicBezTo>
                    <a:pt x="2915" y="349"/>
                    <a:pt x="2923" y="351"/>
                    <a:pt x="2927" y="350"/>
                  </a:cubicBezTo>
                  <a:cubicBezTo>
                    <a:pt x="2931" y="350"/>
                    <a:pt x="2936" y="350"/>
                    <a:pt x="2956" y="355"/>
                  </a:cubicBezTo>
                  <a:cubicBezTo>
                    <a:pt x="2976" y="360"/>
                    <a:pt x="2966" y="358"/>
                    <a:pt x="2965" y="350"/>
                  </a:cubicBezTo>
                  <a:cubicBezTo>
                    <a:pt x="2964" y="341"/>
                    <a:pt x="2949" y="341"/>
                    <a:pt x="2946" y="339"/>
                  </a:cubicBezTo>
                  <a:cubicBezTo>
                    <a:pt x="2943" y="336"/>
                    <a:pt x="2932" y="332"/>
                    <a:pt x="2917" y="324"/>
                  </a:cubicBezTo>
                  <a:cubicBezTo>
                    <a:pt x="2901" y="315"/>
                    <a:pt x="2900" y="316"/>
                    <a:pt x="2895" y="312"/>
                  </a:cubicBezTo>
                  <a:cubicBezTo>
                    <a:pt x="2889" y="308"/>
                    <a:pt x="2890" y="312"/>
                    <a:pt x="2875" y="308"/>
                  </a:cubicBezTo>
                  <a:cubicBezTo>
                    <a:pt x="2861" y="304"/>
                    <a:pt x="2856" y="307"/>
                    <a:pt x="2853" y="304"/>
                  </a:cubicBezTo>
                  <a:cubicBezTo>
                    <a:pt x="2850" y="302"/>
                    <a:pt x="2843" y="301"/>
                    <a:pt x="2833" y="294"/>
                  </a:cubicBezTo>
                  <a:cubicBezTo>
                    <a:pt x="2824" y="287"/>
                    <a:pt x="2841" y="290"/>
                    <a:pt x="2851" y="294"/>
                  </a:cubicBezTo>
                  <a:cubicBezTo>
                    <a:pt x="2862" y="299"/>
                    <a:pt x="2857" y="299"/>
                    <a:pt x="2866" y="298"/>
                  </a:cubicBezTo>
                  <a:cubicBezTo>
                    <a:pt x="2874" y="298"/>
                    <a:pt x="2880" y="302"/>
                    <a:pt x="2886" y="298"/>
                  </a:cubicBezTo>
                  <a:cubicBezTo>
                    <a:pt x="2893" y="295"/>
                    <a:pt x="2893" y="293"/>
                    <a:pt x="2894" y="288"/>
                  </a:cubicBezTo>
                  <a:cubicBezTo>
                    <a:pt x="2895" y="283"/>
                    <a:pt x="2890" y="279"/>
                    <a:pt x="2889" y="277"/>
                  </a:cubicBezTo>
                  <a:cubicBezTo>
                    <a:pt x="2888" y="274"/>
                    <a:pt x="2872" y="271"/>
                    <a:pt x="2866" y="269"/>
                  </a:cubicBezTo>
                  <a:cubicBezTo>
                    <a:pt x="2860" y="266"/>
                    <a:pt x="2865" y="262"/>
                    <a:pt x="2870" y="259"/>
                  </a:cubicBezTo>
                  <a:cubicBezTo>
                    <a:pt x="2875" y="255"/>
                    <a:pt x="2877" y="263"/>
                    <a:pt x="2887" y="268"/>
                  </a:cubicBezTo>
                  <a:cubicBezTo>
                    <a:pt x="2896" y="273"/>
                    <a:pt x="2895" y="269"/>
                    <a:pt x="2906" y="279"/>
                  </a:cubicBezTo>
                  <a:cubicBezTo>
                    <a:pt x="2917" y="288"/>
                    <a:pt x="2912" y="281"/>
                    <a:pt x="2919" y="279"/>
                  </a:cubicBezTo>
                  <a:cubicBezTo>
                    <a:pt x="2927" y="277"/>
                    <a:pt x="2932" y="279"/>
                    <a:pt x="2933" y="278"/>
                  </a:cubicBezTo>
                  <a:cubicBezTo>
                    <a:pt x="2934" y="277"/>
                    <a:pt x="2944" y="279"/>
                    <a:pt x="2948" y="279"/>
                  </a:cubicBezTo>
                  <a:cubicBezTo>
                    <a:pt x="2952" y="279"/>
                    <a:pt x="2957" y="288"/>
                    <a:pt x="2967" y="288"/>
                  </a:cubicBezTo>
                  <a:cubicBezTo>
                    <a:pt x="2978" y="288"/>
                    <a:pt x="2981" y="296"/>
                    <a:pt x="2990" y="298"/>
                  </a:cubicBezTo>
                  <a:cubicBezTo>
                    <a:pt x="2999" y="299"/>
                    <a:pt x="2998" y="299"/>
                    <a:pt x="3012" y="303"/>
                  </a:cubicBezTo>
                  <a:cubicBezTo>
                    <a:pt x="3026" y="307"/>
                    <a:pt x="3022" y="305"/>
                    <a:pt x="3040" y="306"/>
                  </a:cubicBezTo>
                  <a:cubicBezTo>
                    <a:pt x="3058" y="308"/>
                    <a:pt x="3051" y="310"/>
                    <a:pt x="3055" y="307"/>
                  </a:cubicBezTo>
                  <a:cubicBezTo>
                    <a:pt x="3059" y="303"/>
                    <a:pt x="3052" y="302"/>
                    <a:pt x="3048" y="301"/>
                  </a:cubicBezTo>
                  <a:close/>
                  <a:moveTo>
                    <a:pt x="1759" y="575"/>
                  </a:moveTo>
                  <a:cubicBezTo>
                    <a:pt x="1757" y="583"/>
                    <a:pt x="1759" y="589"/>
                    <a:pt x="1754" y="593"/>
                  </a:cubicBezTo>
                  <a:cubicBezTo>
                    <a:pt x="1748" y="597"/>
                    <a:pt x="1751" y="602"/>
                    <a:pt x="1744" y="605"/>
                  </a:cubicBezTo>
                  <a:cubicBezTo>
                    <a:pt x="1737" y="608"/>
                    <a:pt x="1736" y="610"/>
                    <a:pt x="1732" y="614"/>
                  </a:cubicBezTo>
                  <a:cubicBezTo>
                    <a:pt x="1728" y="619"/>
                    <a:pt x="1716" y="618"/>
                    <a:pt x="1720" y="622"/>
                  </a:cubicBezTo>
                  <a:cubicBezTo>
                    <a:pt x="1723" y="626"/>
                    <a:pt x="1722" y="635"/>
                    <a:pt x="1719" y="637"/>
                  </a:cubicBezTo>
                  <a:cubicBezTo>
                    <a:pt x="1716" y="639"/>
                    <a:pt x="1708" y="640"/>
                    <a:pt x="1702" y="642"/>
                  </a:cubicBezTo>
                  <a:cubicBezTo>
                    <a:pt x="1696" y="644"/>
                    <a:pt x="1684" y="641"/>
                    <a:pt x="1679" y="639"/>
                  </a:cubicBezTo>
                  <a:cubicBezTo>
                    <a:pt x="1674" y="636"/>
                    <a:pt x="1671" y="634"/>
                    <a:pt x="1679" y="634"/>
                  </a:cubicBezTo>
                  <a:cubicBezTo>
                    <a:pt x="1686" y="634"/>
                    <a:pt x="1699" y="629"/>
                    <a:pt x="1701" y="627"/>
                  </a:cubicBezTo>
                  <a:cubicBezTo>
                    <a:pt x="1704" y="624"/>
                    <a:pt x="1708" y="615"/>
                    <a:pt x="1712" y="612"/>
                  </a:cubicBezTo>
                  <a:cubicBezTo>
                    <a:pt x="1716" y="609"/>
                    <a:pt x="1720" y="607"/>
                    <a:pt x="1720" y="605"/>
                  </a:cubicBezTo>
                  <a:cubicBezTo>
                    <a:pt x="1720" y="603"/>
                    <a:pt x="1720" y="593"/>
                    <a:pt x="1722" y="590"/>
                  </a:cubicBezTo>
                  <a:cubicBezTo>
                    <a:pt x="1724" y="588"/>
                    <a:pt x="1724" y="583"/>
                    <a:pt x="1731" y="578"/>
                  </a:cubicBezTo>
                  <a:cubicBezTo>
                    <a:pt x="1737" y="573"/>
                    <a:pt x="1732" y="573"/>
                    <a:pt x="1732" y="565"/>
                  </a:cubicBezTo>
                  <a:cubicBezTo>
                    <a:pt x="1732" y="557"/>
                    <a:pt x="1734" y="552"/>
                    <a:pt x="1734" y="546"/>
                  </a:cubicBezTo>
                  <a:cubicBezTo>
                    <a:pt x="1734" y="540"/>
                    <a:pt x="1724" y="535"/>
                    <a:pt x="1728" y="532"/>
                  </a:cubicBezTo>
                  <a:cubicBezTo>
                    <a:pt x="1732" y="522"/>
                    <a:pt x="1733" y="520"/>
                    <a:pt x="1738" y="526"/>
                  </a:cubicBezTo>
                  <a:cubicBezTo>
                    <a:pt x="1743" y="532"/>
                    <a:pt x="1741" y="539"/>
                    <a:pt x="1746" y="546"/>
                  </a:cubicBezTo>
                  <a:cubicBezTo>
                    <a:pt x="1750" y="553"/>
                    <a:pt x="1745" y="552"/>
                    <a:pt x="1752" y="560"/>
                  </a:cubicBezTo>
                  <a:cubicBezTo>
                    <a:pt x="1759" y="569"/>
                    <a:pt x="1762" y="567"/>
                    <a:pt x="1759" y="57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3" name="Freeform 1083">
              <a:extLst>
                <a:ext uri="{FF2B5EF4-FFF2-40B4-BE49-F238E27FC236}">
                  <a16:creationId xmlns:a16="http://schemas.microsoft.com/office/drawing/2014/main" id="{E9A76427-827F-4A3E-AD4D-02025E071C37}"/>
                </a:ext>
              </a:extLst>
            </p:cNvPr>
            <p:cNvSpPr>
              <a:spLocks/>
            </p:cNvSpPr>
            <p:nvPr/>
          </p:nvSpPr>
          <p:spPr bwMode="auto">
            <a:xfrm>
              <a:off x="4480942" y="2299203"/>
              <a:ext cx="79734" cy="29900"/>
            </a:xfrm>
            <a:custGeom>
              <a:avLst/>
              <a:gdLst>
                <a:gd name="T0" fmla="*/ 64 w 67"/>
                <a:gd name="T1" fmla="*/ 16 h 25"/>
                <a:gd name="T2" fmla="*/ 62 w 67"/>
                <a:gd name="T3" fmla="*/ 22 h 25"/>
                <a:gd name="T4" fmla="*/ 62 w 67"/>
                <a:gd name="T5" fmla="*/ 25 h 25"/>
                <a:gd name="T6" fmla="*/ 6 w 67"/>
                <a:gd name="T7" fmla="*/ 25 h 25"/>
                <a:gd name="T8" fmla="*/ 1 w 67"/>
                <a:gd name="T9" fmla="*/ 25 h 25"/>
                <a:gd name="T10" fmla="*/ 2 w 67"/>
                <a:gd name="T11" fmla="*/ 24 h 25"/>
                <a:gd name="T12" fmla="*/ 6 w 67"/>
                <a:gd name="T13" fmla="*/ 14 h 25"/>
                <a:gd name="T14" fmla="*/ 17 w 67"/>
                <a:gd name="T15" fmla="*/ 9 h 25"/>
                <a:gd name="T16" fmla="*/ 27 w 67"/>
                <a:gd name="T17" fmla="*/ 10 h 25"/>
                <a:gd name="T18" fmla="*/ 29 w 67"/>
                <a:gd name="T19" fmla="*/ 1 h 25"/>
                <a:gd name="T20" fmla="*/ 36 w 67"/>
                <a:gd name="T21" fmla="*/ 2 h 25"/>
                <a:gd name="T22" fmla="*/ 45 w 67"/>
                <a:gd name="T23" fmla="*/ 6 h 25"/>
                <a:gd name="T24" fmla="*/ 60 w 67"/>
                <a:gd name="T25" fmla="*/ 9 h 25"/>
                <a:gd name="T26" fmla="*/ 64 w 6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5">
                  <a:moveTo>
                    <a:pt x="64" y="16"/>
                  </a:moveTo>
                  <a:cubicBezTo>
                    <a:pt x="62" y="19"/>
                    <a:pt x="62" y="21"/>
                    <a:pt x="62" y="22"/>
                  </a:cubicBezTo>
                  <a:cubicBezTo>
                    <a:pt x="62" y="23"/>
                    <a:pt x="62" y="24"/>
                    <a:pt x="62" y="25"/>
                  </a:cubicBezTo>
                  <a:cubicBezTo>
                    <a:pt x="49" y="25"/>
                    <a:pt x="10" y="25"/>
                    <a:pt x="6" y="25"/>
                  </a:cubicBezTo>
                  <a:cubicBezTo>
                    <a:pt x="4" y="25"/>
                    <a:pt x="2" y="25"/>
                    <a:pt x="1" y="25"/>
                  </a:cubicBezTo>
                  <a:cubicBezTo>
                    <a:pt x="1" y="24"/>
                    <a:pt x="1" y="24"/>
                    <a:pt x="2" y="24"/>
                  </a:cubicBezTo>
                  <a:cubicBezTo>
                    <a:pt x="5" y="20"/>
                    <a:pt x="0" y="17"/>
                    <a:pt x="6" y="14"/>
                  </a:cubicBezTo>
                  <a:cubicBezTo>
                    <a:pt x="12" y="11"/>
                    <a:pt x="11" y="7"/>
                    <a:pt x="17" y="9"/>
                  </a:cubicBezTo>
                  <a:cubicBezTo>
                    <a:pt x="23" y="12"/>
                    <a:pt x="26" y="16"/>
                    <a:pt x="27" y="10"/>
                  </a:cubicBezTo>
                  <a:cubicBezTo>
                    <a:pt x="28" y="7"/>
                    <a:pt x="29" y="4"/>
                    <a:pt x="29" y="1"/>
                  </a:cubicBezTo>
                  <a:cubicBezTo>
                    <a:pt x="35" y="1"/>
                    <a:pt x="32" y="0"/>
                    <a:pt x="36" y="2"/>
                  </a:cubicBezTo>
                  <a:cubicBezTo>
                    <a:pt x="40" y="4"/>
                    <a:pt x="38" y="6"/>
                    <a:pt x="45" y="6"/>
                  </a:cubicBezTo>
                  <a:cubicBezTo>
                    <a:pt x="52" y="6"/>
                    <a:pt x="55" y="5"/>
                    <a:pt x="60" y="9"/>
                  </a:cubicBezTo>
                  <a:cubicBezTo>
                    <a:pt x="64" y="12"/>
                    <a:pt x="67" y="13"/>
                    <a:pt x="64"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4" name="Freeform 1084">
              <a:extLst>
                <a:ext uri="{FF2B5EF4-FFF2-40B4-BE49-F238E27FC236}">
                  <a16:creationId xmlns:a16="http://schemas.microsoft.com/office/drawing/2014/main" id="{C6C62FFA-4197-44B9-8A20-B78A1D676B4D}"/>
                </a:ext>
              </a:extLst>
            </p:cNvPr>
            <p:cNvSpPr>
              <a:spLocks/>
            </p:cNvSpPr>
            <p:nvPr/>
          </p:nvSpPr>
          <p:spPr bwMode="auto">
            <a:xfrm>
              <a:off x="4945393" y="3048701"/>
              <a:ext cx="21927" cy="41860"/>
            </a:xfrm>
            <a:custGeom>
              <a:avLst/>
              <a:gdLst>
                <a:gd name="T0" fmla="*/ 18 w 18"/>
                <a:gd name="T1" fmla="*/ 21 h 36"/>
                <a:gd name="T2" fmla="*/ 15 w 18"/>
                <a:gd name="T3" fmla="*/ 32 h 36"/>
                <a:gd name="T4" fmla="*/ 9 w 18"/>
                <a:gd name="T5" fmla="*/ 34 h 36"/>
                <a:gd name="T6" fmla="*/ 3 w 18"/>
                <a:gd name="T7" fmla="*/ 35 h 36"/>
                <a:gd name="T8" fmla="*/ 3 w 18"/>
                <a:gd name="T9" fmla="*/ 30 h 36"/>
                <a:gd name="T10" fmla="*/ 8 w 18"/>
                <a:gd name="T11" fmla="*/ 25 h 36"/>
                <a:gd name="T12" fmla="*/ 3 w 18"/>
                <a:gd name="T13" fmla="*/ 21 h 36"/>
                <a:gd name="T14" fmla="*/ 2 w 18"/>
                <a:gd name="T15" fmla="*/ 16 h 36"/>
                <a:gd name="T16" fmla="*/ 3 w 18"/>
                <a:gd name="T17" fmla="*/ 9 h 36"/>
                <a:gd name="T18" fmla="*/ 5 w 18"/>
                <a:gd name="T19" fmla="*/ 3 h 36"/>
                <a:gd name="T20" fmla="*/ 12 w 18"/>
                <a:gd name="T21" fmla="*/ 4 h 36"/>
                <a:gd name="T22" fmla="*/ 16 w 18"/>
                <a:gd name="T23" fmla="*/ 7 h 36"/>
                <a:gd name="T24" fmla="*/ 16 w 18"/>
                <a:gd name="T25" fmla="*/ 12 h 36"/>
                <a:gd name="T26" fmla="*/ 18 w 18"/>
                <a:gd name="T2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18" y="21"/>
                  </a:moveTo>
                  <a:cubicBezTo>
                    <a:pt x="18" y="25"/>
                    <a:pt x="15" y="27"/>
                    <a:pt x="15" y="32"/>
                  </a:cubicBezTo>
                  <a:cubicBezTo>
                    <a:pt x="14" y="32"/>
                    <a:pt x="12" y="33"/>
                    <a:pt x="9" y="34"/>
                  </a:cubicBezTo>
                  <a:cubicBezTo>
                    <a:pt x="6" y="36"/>
                    <a:pt x="5" y="36"/>
                    <a:pt x="3" y="35"/>
                  </a:cubicBezTo>
                  <a:cubicBezTo>
                    <a:pt x="2" y="34"/>
                    <a:pt x="3" y="31"/>
                    <a:pt x="3" y="30"/>
                  </a:cubicBezTo>
                  <a:cubicBezTo>
                    <a:pt x="4" y="29"/>
                    <a:pt x="6" y="27"/>
                    <a:pt x="8" y="25"/>
                  </a:cubicBezTo>
                  <a:cubicBezTo>
                    <a:pt x="10" y="22"/>
                    <a:pt x="6" y="23"/>
                    <a:pt x="3" y="21"/>
                  </a:cubicBezTo>
                  <a:cubicBezTo>
                    <a:pt x="0" y="19"/>
                    <a:pt x="3" y="20"/>
                    <a:pt x="2" y="16"/>
                  </a:cubicBezTo>
                  <a:cubicBezTo>
                    <a:pt x="1" y="12"/>
                    <a:pt x="3" y="12"/>
                    <a:pt x="3" y="9"/>
                  </a:cubicBezTo>
                  <a:cubicBezTo>
                    <a:pt x="3" y="6"/>
                    <a:pt x="4" y="5"/>
                    <a:pt x="5" y="3"/>
                  </a:cubicBezTo>
                  <a:cubicBezTo>
                    <a:pt x="6" y="0"/>
                    <a:pt x="8" y="2"/>
                    <a:pt x="12" y="4"/>
                  </a:cubicBezTo>
                  <a:cubicBezTo>
                    <a:pt x="15" y="6"/>
                    <a:pt x="14" y="6"/>
                    <a:pt x="16" y="7"/>
                  </a:cubicBezTo>
                  <a:cubicBezTo>
                    <a:pt x="16" y="9"/>
                    <a:pt x="16" y="11"/>
                    <a:pt x="16" y="12"/>
                  </a:cubicBezTo>
                  <a:cubicBezTo>
                    <a:pt x="18" y="14"/>
                    <a:pt x="17" y="17"/>
                    <a:pt x="18"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5" name="Freeform 1085">
              <a:extLst>
                <a:ext uri="{FF2B5EF4-FFF2-40B4-BE49-F238E27FC236}">
                  <a16:creationId xmlns:a16="http://schemas.microsoft.com/office/drawing/2014/main" id="{C33DF35F-B573-47B1-9C9A-0CC772FBE5DC}"/>
                </a:ext>
              </a:extLst>
            </p:cNvPr>
            <p:cNvSpPr>
              <a:spLocks/>
            </p:cNvSpPr>
            <p:nvPr/>
          </p:nvSpPr>
          <p:spPr bwMode="auto">
            <a:xfrm>
              <a:off x="6151369" y="2935080"/>
              <a:ext cx="65781" cy="69767"/>
            </a:xfrm>
            <a:custGeom>
              <a:avLst/>
              <a:gdLst>
                <a:gd name="T0" fmla="*/ 55 w 56"/>
                <a:gd name="T1" fmla="*/ 23 h 58"/>
                <a:gd name="T2" fmla="*/ 48 w 56"/>
                <a:gd name="T3" fmla="*/ 37 h 58"/>
                <a:gd name="T4" fmla="*/ 42 w 56"/>
                <a:gd name="T5" fmla="*/ 50 h 58"/>
                <a:gd name="T6" fmla="*/ 37 w 56"/>
                <a:gd name="T7" fmla="*/ 55 h 58"/>
                <a:gd name="T8" fmla="*/ 27 w 56"/>
                <a:gd name="T9" fmla="*/ 57 h 58"/>
                <a:gd name="T10" fmla="*/ 30 w 56"/>
                <a:gd name="T11" fmla="*/ 46 h 58"/>
                <a:gd name="T12" fmla="*/ 14 w 56"/>
                <a:gd name="T13" fmla="*/ 38 h 58"/>
                <a:gd name="T14" fmla="*/ 8 w 56"/>
                <a:gd name="T15" fmla="*/ 30 h 58"/>
                <a:gd name="T16" fmla="*/ 1 w 56"/>
                <a:gd name="T17" fmla="*/ 16 h 58"/>
                <a:gd name="T18" fmla="*/ 0 w 56"/>
                <a:gd name="T19" fmla="*/ 14 h 58"/>
                <a:gd name="T20" fmla="*/ 7 w 56"/>
                <a:gd name="T21" fmla="*/ 6 h 58"/>
                <a:gd name="T22" fmla="*/ 32 w 56"/>
                <a:gd name="T23" fmla="*/ 3 h 58"/>
                <a:gd name="T24" fmla="*/ 50 w 56"/>
                <a:gd name="T25" fmla="*/ 14 h 58"/>
                <a:gd name="T26" fmla="*/ 55 w 56"/>
                <a:gd name="T2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8">
                  <a:moveTo>
                    <a:pt x="55" y="23"/>
                  </a:moveTo>
                  <a:cubicBezTo>
                    <a:pt x="54" y="31"/>
                    <a:pt x="50" y="35"/>
                    <a:pt x="48" y="37"/>
                  </a:cubicBezTo>
                  <a:cubicBezTo>
                    <a:pt x="47" y="40"/>
                    <a:pt x="42" y="46"/>
                    <a:pt x="42" y="50"/>
                  </a:cubicBezTo>
                  <a:cubicBezTo>
                    <a:pt x="42" y="54"/>
                    <a:pt x="44" y="58"/>
                    <a:pt x="37" y="55"/>
                  </a:cubicBezTo>
                  <a:cubicBezTo>
                    <a:pt x="32" y="54"/>
                    <a:pt x="29" y="55"/>
                    <a:pt x="27" y="57"/>
                  </a:cubicBezTo>
                  <a:cubicBezTo>
                    <a:pt x="23" y="49"/>
                    <a:pt x="31" y="50"/>
                    <a:pt x="30" y="46"/>
                  </a:cubicBezTo>
                  <a:cubicBezTo>
                    <a:pt x="30" y="42"/>
                    <a:pt x="21" y="40"/>
                    <a:pt x="14" y="38"/>
                  </a:cubicBezTo>
                  <a:cubicBezTo>
                    <a:pt x="7" y="36"/>
                    <a:pt x="8" y="33"/>
                    <a:pt x="8" y="30"/>
                  </a:cubicBezTo>
                  <a:cubicBezTo>
                    <a:pt x="7" y="27"/>
                    <a:pt x="3" y="22"/>
                    <a:pt x="1" y="16"/>
                  </a:cubicBezTo>
                  <a:cubicBezTo>
                    <a:pt x="1" y="15"/>
                    <a:pt x="0" y="14"/>
                    <a:pt x="0" y="14"/>
                  </a:cubicBezTo>
                  <a:cubicBezTo>
                    <a:pt x="1" y="12"/>
                    <a:pt x="2" y="9"/>
                    <a:pt x="7" y="6"/>
                  </a:cubicBezTo>
                  <a:cubicBezTo>
                    <a:pt x="15" y="2"/>
                    <a:pt x="27" y="0"/>
                    <a:pt x="32" y="3"/>
                  </a:cubicBezTo>
                  <a:cubicBezTo>
                    <a:pt x="37" y="6"/>
                    <a:pt x="45" y="12"/>
                    <a:pt x="50" y="14"/>
                  </a:cubicBezTo>
                  <a:cubicBezTo>
                    <a:pt x="54" y="16"/>
                    <a:pt x="56" y="15"/>
                    <a:pt x="55" y="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6" name="Freeform 1086">
              <a:extLst>
                <a:ext uri="{FF2B5EF4-FFF2-40B4-BE49-F238E27FC236}">
                  <a16:creationId xmlns:a16="http://schemas.microsoft.com/office/drawing/2014/main" id="{DE887A8B-5762-488F-903F-CE35CDC97E59}"/>
                </a:ext>
              </a:extLst>
            </p:cNvPr>
            <p:cNvSpPr>
              <a:spLocks/>
            </p:cNvSpPr>
            <p:nvPr/>
          </p:nvSpPr>
          <p:spPr bwMode="auto">
            <a:xfrm>
              <a:off x="5928114" y="2953020"/>
              <a:ext cx="839200" cy="918932"/>
            </a:xfrm>
            <a:custGeom>
              <a:avLst/>
              <a:gdLst>
                <a:gd name="T0" fmla="*/ 652 w 702"/>
                <a:gd name="T1" fmla="*/ 259 h 769"/>
                <a:gd name="T2" fmla="*/ 630 w 702"/>
                <a:gd name="T3" fmla="*/ 325 h 769"/>
                <a:gd name="T4" fmla="*/ 621 w 702"/>
                <a:gd name="T5" fmla="*/ 364 h 769"/>
                <a:gd name="T6" fmla="*/ 605 w 702"/>
                <a:gd name="T7" fmla="*/ 361 h 769"/>
                <a:gd name="T8" fmla="*/ 570 w 702"/>
                <a:gd name="T9" fmla="*/ 340 h 769"/>
                <a:gd name="T10" fmla="*/ 587 w 702"/>
                <a:gd name="T11" fmla="*/ 290 h 769"/>
                <a:gd name="T12" fmla="*/ 512 w 702"/>
                <a:gd name="T13" fmla="*/ 264 h 769"/>
                <a:gd name="T14" fmla="*/ 484 w 702"/>
                <a:gd name="T15" fmla="*/ 268 h 769"/>
                <a:gd name="T16" fmla="*/ 486 w 702"/>
                <a:gd name="T17" fmla="*/ 302 h 769"/>
                <a:gd name="T18" fmla="*/ 516 w 702"/>
                <a:gd name="T19" fmla="*/ 359 h 769"/>
                <a:gd name="T20" fmla="*/ 515 w 702"/>
                <a:gd name="T21" fmla="*/ 385 h 769"/>
                <a:gd name="T22" fmla="*/ 495 w 702"/>
                <a:gd name="T23" fmla="*/ 381 h 769"/>
                <a:gd name="T24" fmla="*/ 473 w 702"/>
                <a:gd name="T25" fmla="*/ 418 h 769"/>
                <a:gd name="T26" fmla="*/ 444 w 702"/>
                <a:gd name="T27" fmla="*/ 440 h 769"/>
                <a:gd name="T28" fmla="*/ 411 w 702"/>
                <a:gd name="T29" fmla="*/ 483 h 769"/>
                <a:gd name="T30" fmla="*/ 371 w 702"/>
                <a:gd name="T31" fmla="*/ 517 h 769"/>
                <a:gd name="T32" fmla="*/ 345 w 702"/>
                <a:gd name="T33" fmla="*/ 544 h 769"/>
                <a:gd name="T34" fmla="*/ 325 w 702"/>
                <a:gd name="T35" fmla="*/ 584 h 769"/>
                <a:gd name="T36" fmla="*/ 331 w 702"/>
                <a:gd name="T37" fmla="*/ 634 h 769"/>
                <a:gd name="T38" fmla="*/ 323 w 702"/>
                <a:gd name="T39" fmla="*/ 688 h 769"/>
                <a:gd name="T40" fmla="*/ 306 w 702"/>
                <a:gd name="T41" fmla="*/ 720 h 769"/>
                <a:gd name="T42" fmla="*/ 283 w 702"/>
                <a:gd name="T43" fmla="*/ 758 h 769"/>
                <a:gd name="T44" fmla="*/ 235 w 702"/>
                <a:gd name="T45" fmla="*/ 723 h 769"/>
                <a:gd name="T46" fmla="*/ 201 w 702"/>
                <a:gd name="T47" fmla="*/ 645 h 769"/>
                <a:gd name="T48" fmla="*/ 174 w 702"/>
                <a:gd name="T49" fmla="*/ 577 h 769"/>
                <a:gd name="T50" fmla="*/ 146 w 702"/>
                <a:gd name="T51" fmla="*/ 509 h 769"/>
                <a:gd name="T52" fmla="*/ 125 w 702"/>
                <a:gd name="T53" fmla="*/ 433 h 769"/>
                <a:gd name="T54" fmla="*/ 117 w 702"/>
                <a:gd name="T55" fmla="*/ 376 h 769"/>
                <a:gd name="T56" fmla="*/ 110 w 702"/>
                <a:gd name="T57" fmla="*/ 392 h 769"/>
                <a:gd name="T58" fmla="*/ 74 w 702"/>
                <a:gd name="T59" fmla="*/ 413 h 769"/>
                <a:gd name="T60" fmla="*/ 34 w 702"/>
                <a:gd name="T61" fmla="*/ 377 h 769"/>
                <a:gd name="T62" fmla="*/ 60 w 702"/>
                <a:gd name="T63" fmla="*/ 357 h 769"/>
                <a:gd name="T64" fmla="*/ 20 w 702"/>
                <a:gd name="T65" fmla="*/ 346 h 769"/>
                <a:gd name="T66" fmla="*/ 4 w 702"/>
                <a:gd name="T67" fmla="*/ 326 h 769"/>
                <a:gd name="T68" fmla="*/ 50 w 702"/>
                <a:gd name="T69" fmla="*/ 317 h 769"/>
                <a:gd name="T70" fmla="*/ 48 w 702"/>
                <a:gd name="T71" fmla="*/ 268 h 769"/>
                <a:gd name="T72" fmla="*/ 85 w 702"/>
                <a:gd name="T73" fmla="*/ 198 h 769"/>
                <a:gd name="T74" fmla="*/ 131 w 702"/>
                <a:gd name="T75" fmla="*/ 119 h 769"/>
                <a:gd name="T76" fmla="*/ 104 w 702"/>
                <a:gd name="T77" fmla="*/ 47 h 769"/>
                <a:gd name="T78" fmla="*/ 163 w 702"/>
                <a:gd name="T79" fmla="*/ 16 h 769"/>
                <a:gd name="T80" fmla="*/ 195 w 702"/>
                <a:gd name="T81" fmla="*/ 16 h 769"/>
                <a:gd name="T82" fmla="*/ 226 w 702"/>
                <a:gd name="T83" fmla="*/ 61 h 769"/>
                <a:gd name="T84" fmla="*/ 235 w 702"/>
                <a:gd name="T85" fmla="*/ 117 h 769"/>
                <a:gd name="T86" fmla="*/ 290 w 702"/>
                <a:gd name="T87" fmla="*/ 151 h 769"/>
                <a:gd name="T88" fmla="*/ 345 w 702"/>
                <a:gd name="T89" fmla="*/ 221 h 769"/>
                <a:gd name="T90" fmla="*/ 441 w 702"/>
                <a:gd name="T91" fmla="*/ 249 h 769"/>
                <a:gd name="T92" fmla="*/ 474 w 702"/>
                <a:gd name="T93" fmla="*/ 226 h 769"/>
                <a:gd name="T94" fmla="*/ 493 w 702"/>
                <a:gd name="T95" fmla="*/ 230 h 769"/>
                <a:gd name="T96" fmla="*/ 539 w 702"/>
                <a:gd name="T97" fmla="*/ 243 h 769"/>
                <a:gd name="T98" fmla="*/ 561 w 702"/>
                <a:gd name="T99" fmla="*/ 221 h 769"/>
                <a:gd name="T100" fmla="*/ 598 w 702"/>
                <a:gd name="T101" fmla="*/ 190 h 769"/>
                <a:gd name="T102" fmla="*/ 649 w 702"/>
                <a:gd name="T103" fmla="*/ 171 h 769"/>
                <a:gd name="T104" fmla="*/ 679 w 702"/>
                <a:gd name="T105" fmla="*/ 19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769">
                  <a:moveTo>
                    <a:pt x="694" y="234"/>
                  </a:moveTo>
                  <a:cubicBezTo>
                    <a:pt x="695" y="239"/>
                    <a:pt x="690" y="233"/>
                    <a:pt x="682" y="229"/>
                  </a:cubicBezTo>
                  <a:cubicBezTo>
                    <a:pt x="673" y="224"/>
                    <a:pt x="674" y="231"/>
                    <a:pt x="665" y="239"/>
                  </a:cubicBezTo>
                  <a:cubicBezTo>
                    <a:pt x="656" y="246"/>
                    <a:pt x="658" y="243"/>
                    <a:pt x="652" y="246"/>
                  </a:cubicBezTo>
                  <a:cubicBezTo>
                    <a:pt x="646" y="248"/>
                    <a:pt x="649" y="251"/>
                    <a:pt x="652" y="259"/>
                  </a:cubicBezTo>
                  <a:cubicBezTo>
                    <a:pt x="655" y="267"/>
                    <a:pt x="652" y="266"/>
                    <a:pt x="651" y="273"/>
                  </a:cubicBezTo>
                  <a:cubicBezTo>
                    <a:pt x="651" y="279"/>
                    <a:pt x="643" y="284"/>
                    <a:pt x="646" y="288"/>
                  </a:cubicBezTo>
                  <a:cubicBezTo>
                    <a:pt x="648" y="292"/>
                    <a:pt x="649" y="300"/>
                    <a:pt x="646" y="308"/>
                  </a:cubicBezTo>
                  <a:cubicBezTo>
                    <a:pt x="642" y="316"/>
                    <a:pt x="638" y="315"/>
                    <a:pt x="639" y="324"/>
                  </a:cubicBezTo>
                  <a:cubicBezTo>
                    <a:pt x="639" y="332"/>
                    <a:pt x="635" y="326"/>
                    <a:pt x="630" y="325"/>
                  </a:cubicBezTo>
                  <a:cubicBezTo>
                    <a:pt x="625" y="324"/>
                    <a:pt x="624" y="322"/>
                    <a:pt x="619" y="321"/>
                  </a:cubicBezTo>
                  <a:cubicBezTo>
                    <a:pt x="614" y="319"/>
                    <a:pt x="621" y="330"/>
                    <a:pt x="624" y="337"/>
                  </a:cubicBezTo>
                  <a:cubicBezTo>
                    <a:pt x="626" y="343"/>
                    <a:pt x="622" y="343"/>
                    <a:pt x="620" y="348"/>
                  </a:cubicBezTo>
                  <a:cubicBezTo>
                    <a:pt x="617" y="353"/>
                    <a:pt x="619" y="353"/>
                    <a:pt x="619" y="358"/>
                  </a:cubicBezTo>
                  <a:cubicBezTo>
                    <a:pt x="618" y="363"/>
                    <a:pt x="619" y="362"/>
                    <a:pt x="621" y="364"/>
                  </a:cubicBezTo>
                  <a:cubicBezTo>
                    <a:pt x="622" y="366"/>
                    <a:pt x="622" y="367"/>
                    <a:pt x="622" y="370"/>
                  </a:cubicBezTo>
                  <a:cubicBezTo>
                    <a:pt x="623" y="372"/>
                    <a:pt x="618" y="372"/>
                    <a:pt x="618" y="376"/>
                  </a:cubicBezTo>
                  <a:cubicBezTo>
                    <a:pt x="618" y="380"/>
                    <a:pt x="615" y="377"/>
                    <a:pt x="613" y="375"/>
                  </a:cubicBezTo>
                  <a:cubicBezTo>
                    <a:pt x="611" y="374"/>
                    <a:pt x="609" y="374"/>
                    <a:pt x="607" y="373"/>
                  </a:cubicBezTo>
                  <a:cubicBezTo>
                    <a:pt x="607" y="369"/>
                    <a:pt x="607" y="367"/>
                    <a:pt x="605" y="361"/>
                  </a:cubicBezTo>
                  <a:cubicBezTo>
                    <a:pt x="603" y="353"/>
                    <a:pt x="599" y="350"/>
                    <a:pt x="597" y="344"/>
                  </a:cubicBezTo>
                  <a:cubicBezTo>
                    <a:pt x="595" y="337"/>
                    <a:pt x="598" y="332"/>
                    <a:pt x="593" y="329"/>
                  </a:cubicBezTo>
                  <a:cubicBezTo>
                    <a:pt x="589" y="326"/>
                    <a:pt x="586" y="334"/>
                    <a:pt x="585" y="340"/>
                  </a:cubicBezTo>
                  <a:cubicBezTo>
                    <a:pt x="583" y="345"/>
                    <a:pt x="584" y="350"/>
                    <a:pt x="581" y="349"/>
                  </a:cubicBezTo>
                  <a:cubicBezTo>
                    <a:pt x="579" y="349"/>
                    <a:pt x="574" y="344"/>
                    <a:pt x="570" y="340"/>
                  </a:cubicBezTo>
                  <a:cubicBezTo>
                    <a:pt x="565" y="336"/>
                    <a:pt x="569" y="329"/>
                    <a:pt x="569" y="323"/>
                  </a:cubicBezTo>
                  <a:cubicBezTo>
                    <a:pt x="569" y="317"/>
                    <a:pt x="574" y="317"/>
                    <a:pt x="580" y="315"/>
                  </a:cubicBezTo>
                  <a:cubicBezTo>
                    <a:pt x="585" y="313"/>
                    <a:pt x="586" y="313"/>
                    <a:pt x="586" y="309"/>
                  </a:cubicBezTo>
                  <a:cubicBezTo>
                    <a:pt x="587" y="305"/>
                    <a:pt x="588" y="299"/>
                    <a:pt x="592" y="297"/>
                  </a:cubicBezTo>
                  <a:cubicBezTo>
                    <a:pt x="596" y="295"/>
                    <a:pt x="590" y="290"/>
                    <a:pt x="587" y="290"/>
                  </a:cubicBezTo>
                  <a:cubicBezTo>
                    <a:pt x="585" y="290"/>
                    <a:pt x="533" y="288"/>
                    <a:pt x="528" y="285"/>
                  </a:cubicBezTo>
                  <a:cubicBezTo>
                    <a:pt x="524" y="282"/>
                    <a:pt x="529" y="277"/>
                    <a:pt x="527" y="268"/>
                  </a:cubicBezTo>
                  <a:cubicBezTo>
                    <a:pt x="525" y="260"/>
                    <a:pt x="522" y="261"/>
                    <a:pt x="521" y="260"/>
                  </a:cubicBezTo>
                  <a:cubicBezTo>
                    <a:pt x="520" y="259"/>
                    <a:pt x="519" y="263"/>
                    <a:pt x="517" y="266"/>
                  </a:cubicBezTo>
                  <a:cubicBezTo>
                    <a:pt x="515" y="268"/>
                    <a:pt x="514" y="265"/>
                    <a:pt x="512" y="264"/>
                  </a:cubicBezTo>
                  <a:cubicBezTo>
                    <a:pt x="509" y="262"/>
                    <a:pt x="506" y="259"/>
                    <a:pt x="504" y="256"/>
                  </a:cubicBezTo>
                  <a:cubicBezTo>
                    <a:pt x="502" y="254"/>
                    <a:pt x="501" y="257"/>
                    <a:pt x="497" y="255"/>
                  </a:cubicBezTo>
                  <a:cubicBezTo>
                    <a:pt x="493" y="254"/>
                    <a:pt x="493" y="254"/>
                    <a:pt x="490" y="252"/>
                  </a:cubicBezTo>
                  <a:cubicBezTo>
                    <a:pt x="488" y="249"/>
                    <a:pt x="489" y="255"/>
                    <a:pt x="487" y="257"/>
                  </a:cubicBezTo>
                  <a:cubicBezTo>
                    <a:pt x="484" y="259"/>
                    <a:pt x="484" y="262"/>
                    <a:pt x="484" y="268"/>
                  </a:cubicBezTo>
                  <a:cubicBezTo>
                    <a:pt x="484" y="274"/>
                    <a:pt x="491" y="274"/>
                    <a:pt x="497" y="278"/>
                  </a:cubicBezTo>
                  <a:cubicBezTo>
                    <a:pt x="502" y="281"/>
                    <a:pt x="501" y="281"/>
                    <a:pt x="507" y="284"/>
                  </a:cubicBezTo>
                  <a:cubicBezTo>
                    <a:pt x="513" y="287"/>
                    <a:pt x="509" y="288"/>
                    <a:pt x="505" y="288"/>
                  </a:cubicBezTo>
                  <a:cubicBezTo>
                    <a:pt x="502" y="288"/>
                    <a:pt x="495" y="292"/>
                    <a:pt x="494" y="294"/>
                  </a:cubicBezTo>
                  <a:cubicBezTo>
                    <a:pt x="492" y="296"/>
                    <a:pt x="487" y="297"/>
                    <a:pt x="486" y="302"/>
                  </a:cubicBezTo>
                  <a:cubicBezTo>
                    <a:pt x="486" y="307"/>
                    <a:pt x="497" y="309"/>
                    <a:pt x="505" y="313"/>
                  </a:cubicBezTo>
                  <a:cubicBezTo>
                    <a:pt x="513" y="318"/>
                    <a:pt x="505" y="319"/>
                    <a:pt x="503" y="326"/>
                  </a:cubicBezTo>
                  <a:cubicBezTo>
                    <a:pt x="501" y="332"/>
                    <a:pt x="502" y="332"/>
                    <a:pt x="508" y="335"/>
                  </a:cubicBezTo>
                  <a:cubicBezTo>
                    <a:pt x="513" y="338"/>
                    <a:pt x="510" y="338"/>
                    <a:pt x="515" y="345"/>
                  </a:cubicBezTo>
                  <a:cubicBezTo>
                    <a:pt x="519" y="351"/>
                    <a:pt x="516" y="348"/>
                    <a:pt x="516" y="359"/>
                  </a:cubicBezTo>
                  <a:cubicBezTo>
                    <a:pt x="517" y="369"/>
                    <a:pt x="517" y="362"/>
                    <a:pt x="522" y="369"/>
                  </a:cubicBezTo>
                  <a:cubicBezTo>
                    <a:pt x="527" y="375"/>
                    <a:pt x="522" y="374"/>
                    <a:pt x="520" y="380"/>
                  </a:cubicBezTo>
                  <a:cubicBezTo>
                    <a:pt x="519" y="383"/>
                    <a:pt x="520" y="385"/>
                    <a:pt x="520" y="387"/>
                  </a:cubicBezTo>
                  <a:cubicBezTo>
                    <a:pt x="520" y="386"/>
                    <a:pt x="520" y="386"/>
                    <a:pt x="519" y="386"/>
                  </a:cubicBezTo>
                  <a:cubicBezTo>
                    <a:pt x="518" y="385"/>
                    <a:pt x="516" y="384"/>
                    <a:pt x="515" y="385"/>
                  </a:cubicBezTo>
                  <a:cubicBezTo>
                    <a:pt x="514" y="386"/>
                    <a:pt x="511" y="387"/>
                    <a:pt x="511" y="383"/>
                  </a:cubicBezTo>
                  <a:cubicBezTo>
                    <a:pt x="511" y="379"/>
                    <a:pt x="508" y="382"/>
                    <a:pt x="507" y="385"/>
                  </a:cubicBezTo>
                  <a:cubicBezTo>
                    <a:pt x="506" y="389"/>
                    <a:pt x="501" y="393"/>
                    <a:pt x="501" y="389"/>
                  </a:cubicBezTo>
                  <a:cubicBezTo>
                    <a:pt x="500" y="385"/>
                    <a:pt x="499" y="384"/>
                    <a:pt x="499" y="381"/>
                  </a:cubicBezTo>
                  <a:cubicBezTo>
                    <a:pt x="499" y="379"/>
                    <a:pt x="499" y="376"/>
                    <a:pt x="495" y="381"/>
                  </a:cubicBezTo>
                  <a:cubicBezTo>
                    <a:pt x="492" y="385"/>
                    <a:pt x="492" y="386"/>
                    <a:pt x="487" y="387"/>
                  </a:cubicBezTo>
                  <a:cubicBezTo>
                    <a:pt x="483" y="388"/>
                    <a:pt x="478" y="387"/>
                    <a:pt x="477" y="390"/>
                  </a:cubicBezTo>
                  <a:cubicBezTo>
                    <a:pt x="476" y="392"/>
                    <a:pt x="470" y="396"/>
                    <a:pt x="472" y="400"/>
                  </a:cubicBezTo>
                  <a:cubicBezTo>
                    <a:pt x="474" y="405"/>
                    <a:pt x="471" y="409"/>
                    <a:pt x="473" y="411"/>
                  </a:cubicBezTo>
                  <a:cubicBezTo>
                    <a:pt x="475" y="414"/>
                    <a:pt x="475" y="417"/>
                    <a:pt x="473" y="418"/>
                  </a:cubicBezTo>
                  <a:cubicBezTo>
                    <a:pt x="472" y="419"/>
                    <a:pt x="468" y="420"/>
                    <a:pt x="469" y="422"/>
                  </a:cubicBezTo>
                  <a:cubicBezTo>
                    <a:pt x="470" y="424"/>
                    <a:pt x="470" y="427"/>
                    <a:pt x="469" y="429"/>
                  </a:cubicBezTo>
                  <a:cubicBezTo>
                    <a:pt x="467" y="430"/>
                    <a:pt x="462" y="431"/>
                    <a:pt x="461" y="433"/>
                  </a:cubicBezTo>
                  <a:cubicBezTo>
                    <a:pt x="460" y="435"/>
                    <a:pt x="466" y="436"/>
                    <a:pt x="457" y="437"/>
                  </a:cubicBezTo>
                  <a:cubicBezTo>
                    <a:pt x="449" y="438"/>
                    <a:pt x="446" y="438"/>
                    <a:pt x="444" y="440"/>
                  </a:cubicBezTo>
                  <a:cubicBezTo>
                    <a:pt x="443" y="441"/>
                    <a:pt x="438" y="435"/>
                    <a:pt x="437" y="440"/>
                  </a:cubicBezTo>
                  <a:cubicBezTo>
                    <a:pt x="437" y="445"/>
                    <a:pt x="435" y="449"/>
                    <a:pt x="432" y="452"/>
                  </a:cubicBezTo>
                  <a:cubicBezTo>
                    <a:pt x="430" y="456"/>
                    <a:pt x="425" y="461"/>
                    <a:pt x="425" y="464"/>
                  </a:cubicBezTo>
                  <a:cubicBezTo>
                    <a:pt x="424" y="467"/>
                    <a:pt x="420" y="467"/>
                    <a:pt x="417" y="473"/>
                  </a:cubicBezTo>
                  <a:cubicBezTo>
                    <a:pt x="415" y="478"/>
                    <a:pt x="413" y="481"/>
                    <a:pt x="411" y="483"/>
                  </a:cubicBezTo>
                  <a:cubicBezTo>
                    <a:pt x="408" y="484"/>
                    <a:pt x="410" y="483"/>
                    <a:pt x="406" y="486"/>
                  </a:cubicBezTo>
                  <a:cubicBezTo>
                    <a:pt x="402" y="489"/>
                    <a:pt x="400" y="490"/>
                    <a:pt x="398" y="493"/>
                  </a:cubicBezTo>
                  <a:cubicBezTo>
                    <a:pt x="396" y="496"/>
                    <a:pt x="395" y="497"/>
                    <a:pt x="392" y="500"/>
                  </a:cubicBezTo>
                  <a:cubicBezTo>
                    <a:pt x="389" y="503"/>
                    <a:pt x="383" y="507"/>
                    <a:pt x="380" y="509"/>
                  </a:cubicBezTo>
                  <a:cubicBezTo>
                    <a:pt x="376" y="511"/>
                    <a:pt x="372" y="512"/>
                    <a:pt x="371" y="517"/>
                  </a:cubicBezTo>
                  <a:cubicBezTo>
                    <a:pt x="371" y="521"/>
                    <a:pt x="376" y="524"/>
                    <a:pt x="374" y="527"/>
                  </a:cubicBezTo>
                  <a:cubicBezTo>
                    <a:pt x="372" y="530"/>
                    <a:pt x="373" y="533"/>
                    <a:pt x="368" y="533"/>
                  </a:cubicBezTo>
                  <a:cubicBezTo>
                    <a:pt x="363" y="534"/>
                    <a:pt x="363" y="534"/>
                    <a:pt x="359" y="535"/>
                  </a:cubicBezTo>
                  <a:cubicBezTo>
                    <a:pt x="356" y="535"/>
                    <a:pt x="349" y="536"/>
                    <a:pt x="348" y="538"/>
                  </a:cubicBezTo>
                  <a:cubicBezTo>
                    <a:pt x="346" y="540"/>
                    <a:pt x="346" y="538"/>
                    <a:pt x="345" y="544"/>
                  </a:cubicBezTo>
                  <a:cubicBezTo>
                    <a:pt x="344" y="551"/>
                    <a:pt x="345" y="554"/>
                    <a:pt x="342" y="553"/>
                  </a:cubicBezTo>
                  <a:cubicBezTo>
                    <a:pt x="339" y="552"/>
                    <a:pt x="334" y="549"/>
                    <a:pt x="332" y="551"/>
                  </a:cubicBezTo>
                  <a:cubicBezTo>
                    <a:pt x="330" y="552"/>
                    <a:pt x="325" y="553"/>
                    <a:pt x="324" y="557"/>
                  </a:cubicBezTo>
                  <a:cubicBezTo>
                    <a:pt x="322" y="562"/>
                    <a:pt x="318" y="565"/>
                    <a:pt x="321" y="571"/>
                  </a:cubicBezTo>
                  <a:cubicBezTo>
                    <a:pt x="323" y="577"/>
                    <a:pt x="324" y="579"/>
                    <a:pt x="325" y="584"/>
                  </a:cubicBezTo>
                  <a:cubicBezTo>
                    <a:pt x="325" y="590"/>
                    <a:pt x="325" y="592"/>
                    <a:pt x="325" y="596"/>
                  </a:cubicBezTo>
                  <a:cubicBezTo>
                    <a:pt x="325" y="601"/>
                    <a:pt x="328" y="604"/>
                    <a:pt x="327" y="608"/>
                  </a:cubicBezTo>
                  <a:cubicBezTo>
                    <a:pt x="325" y="611"/>
                    <a:pt x="321" y="612"/>
                    <a:pt x="325" y="615"/>
                  </a:cubicBezTo>
                  <a:cubicBezTo>
                    <a:pt x="328" y="618"/>
                    <a:pt x="333" y="622"/>
                    <a:pt x="333" y="625"/>
                  </a:cubicBezTo>
                  <a:cubicBezTo>
                    <a:pt x="333" y="628"/>
                    <a:pt x="332" y="629"/>
                    <a:pt x="331" y="634"/>
                  </a:cubicBezTo>
                  <a:cubicBezTo>
                    <a:pt x="330" y="640"/>
                    <a:pt x="331" y="644"/>
                    <a:pt x="328" y="647"/>
                  </a:cubicBezTo>
                  <a:cubicBezTo>
                    <a:pt x="325" y="650"/>
                    <a:pt x="324" y="654"/>
                    <a:pt x="323" y="658"/>
                  </a:cubicBezTo>
                  <a:cubicBezTo>
                    <a:pt x="322" y="663"/>
                    <a:pt x="319" y="663"/>
                    <a:pt x="321" y="669"/>
                  </a:cubicBezTo>
                  <a:cubicBezTo>
                    <a:pt x="323" y="674"/>
                    <a:pt x="318" y="676"/>
                    <a:pt x="320" y="678"/>
                  </a:cubicBezTo>
                  <a:cubicBezTo>
                    <a:pt x="322" y="680"/>
                    <a:pt x="323" y="685"/>
                    <a:pt x="323" y="688"/>
                  </a:cubicBezTo>
                  <a:cubicBezTo>
                    <a:pt x="323" y="691"/>
                    <a:pt x="325" y="697"/>
                    <a:pt x="325" y="697"/>
                  </a:cubicBezTo>
                  <a:cubicBezTo>
                    <a:pt x="325" y="698"/>
                    <a:pt x="327" y="700"/>
                    <a:pt x="324" y="703"/>
                  </a:cubicBezTo>
                  <a:cubicBezTo>
                    <a:pt x="322" y="706"/>
                    <a:pt x="323" y="706"/>
                    <a:pt x="319" y="706"/>
                  </a:cubicBezTo>
                  <a:cubicBezTo>
                    <a:pt x="316" y="706"/>
                    <a:pt x="312" y="702"/>
                    <a:pt x="311" y="707"/>
                  </a:cubicBezTo>
                  <a:cubicBezTo>
                    <a:pt x="311" y="713"/>
                    <a:pt x="307" y="718"/>
                    <a:pt x="306" y="720"/>
                  </a:cubicBezTo>
                  <a:cubicBezTo>
                    <a:pt x="304" y="722"/>
                    <a:pt x="302" y="726"/>
                    <a:pt x="303" y="729"/>
                  </a:cubicBezTo>
                  <a:cubicBezTo>
                    <a:pt x="304" y="733"/>
                    <a:pt x="308" y="734"/>
                    <a:pt x="304" y="735"/>
                  </a:cubicBezTo>
                  <a:cubicBezTo>
                    <a:pt x="300" y="736"/>
                    <a:pt x="296" y="736"/>
                    <a:pt x="293" y="739"/>
                  </a:cubicBezTo>
                  <a:cubicBezTo>
                    <a:pt x="290" y="743"/>
                    <a:pt x="286" y="742"/>
                    <a:pt x="285" y="748"/>
                  </a:cubicBezTo>
                  <a:cubicBezTo>
                    <a:pt x="285" y="754"/>
                    <a:pt x="290" y="754"/>
                    <a:pt x="283" y="758"/>
                  </a:cubicBezTo>
                  <a:cubicBezTo>
                    <a:pt x="276" y="762"/>
                    <a:pt x="277" y="765"/>
                    <a:pt x="271" y="766"/>
                  </a:cubicBezTo>
                  <a:cubicBezTo>
                    <a:pt x="265" y="767"/>
                    <a:pt x="256" y="769"/>
                    <a:pt x="256" y="765"/>
                  </a:cubicBezTo>
                  <a:cubicBezTo>
                    <a:pt x="256" y="760"/>
                    <a:pt x="254" y="759"/>
                    <a:pt x="251" y="754"/>
                  </a:cubicBezTo>
                  <a:cubicBezTo>
                    <a:pt x="247" y="748"/>
                    <a:pt x="245" y="742"/>
                    <a:pt x="243" y="738"/>
                  </a:cubicBezTo>
                  <a:cubicBezTo>
                    <a:pt x="240" y="734"/>
                    <a:pt x="234" y="727"/>
                    <a:pt x="235" y="723"/>
                  </a:cubicBezTo>
                  <a:cubicBezTo>
                    <a:pt x="236" y="719"/>
                    <a:pt x="239" y="718"/>
                    <a:pt x="233" y="706"/>
                  </a:cubicBezTo>
                  <a:cubicBezTo>
                    <a:pt x="227" y="694"/>
                    <a:pt x="227" y="697"/>
                    <a:pt x="224" y="689"/>
                  </a:cubicBezTo>
                  <a:cubicBezTo>
                    <a:pt x="221" y="681"/>
                    <a:pt x="222" y="678"/>
                    <a:pt x="218" y="671"/>
                  </a:cubicBezTo>
                  <a:cubicBezTo>
                    <a:pt x="213" y="664"/>
                    <a:pt x="216" y="668"/>
                    <a:pt x="210" y="660"/>
                  </a:cubicBezTo>
                  <a:cubicBezTo>
                    <a:pt x="205" y="652"/>
                    <a:pt x="205" y="651"/>
                    <a:pt x="201" y="645"/>
                  </a:cubicBezTo>
                  <a:cubicBezTo>
                    <a:pt x="197" y="638"/>
                    <a:pt x="193" y="634"/>
                    <a:pt x="194" y="630"/>
                  </a:cubicBezTo>
                  <a:cubicBezTo>
                    <a:pt x="195" y="627"/>
                    <a:pt x="192" y="626"/>
                    <a:pt x="191" y="618"/>
                  </a:cubicBezTo>
                  <a:cubicBezTo>
                    <a:pt x="191" y="611"/>
                    <a:pt x="191" y="614"/>
                    <a:pt x="187" y="604"/>
                  </a:cubicBezTo>
                  <a:cubicBezTo>
                    <a:pt x="182" y="595"/>
                    <a:pt x="186" y="602"/>
                    <a:pt x="181" y="591"/>
                  </a:cubicBezTo>
                  <a:cubicBezTo>
                    <a:pt x="175" y="580"/>
                    <a:pt x="181" y="588"/>
                    <a:pt x="174" y="577"/>
                  </a:cubicBezTo>
                  <a:cubicBezTo>
                    <a:pt x="167" y="566"/>
                    <a:pt x="168" y="572"/>
                    <a:pt x="165" y="564"/>
                  </a:cubicBezTo>
                  <a:cubicBezTo>
                    <a:pt x="162" y="556"/>
                    <a:pt x="166" y="557"/>
                    <a:pt x="160" y="551"/>
                  </a:cubicBezTo>
                  <a:cubicBezTo>
                    <a:pt x="155" y="546"/>
                    <a:pt x="155" y="547"/>
                    <a:pt x="155" y="542"/>
                  </a:cubicBezTo>
                  <a:cubicBezTo>
                    <a:pt x="155" y="537"/>
                    <a:pt x="151" y="529"/>
                    <a:pt x="151" y="528"/>
                  </a:cubicBezTo>
                  <a:cubicBezTo>
                    <a:pt x="151" y="526"/>
                    <a:pt x="147" y="519"/>
                    <a:pt x="146" y="509"/>
                  </a:cubicBezTo>
                  <a:cubicBezTo>
                    <a:pt x="146" y="499"/>
                    <a:pt x="141" y="495"/>
                    <a:pt x="139" y="490"/>
                  </a:cubicBezTo>
                  <a:cubicBezTo>
                    <a:pt x="138" y="484"/>
                    <a:pt x="136" y="485"/>
                    <a:pt x="136" y="478"/>
                  </a:cubicBezTo>
                  <a:cubicBezTo>
                    <a:pt x="137" y="470"/>
                    <a:pt x="132" y="470"/>
                    <a:pt x="133" y="464"/>
                  </a:cubicBezTo>
                  <a:cubicBezTo>
                    <a:pt x="134" y="458"/>
                    <a:pt x="137" y="459"/>
                    <a:pt x="130" y="450"/>
                  </a:cubicBezTo>
                  <a:cubicBezTo>
                    <a:pt x="124" y="442"/>
                    <a:pt x="125" y="436"/>
                    <a:pt x="125" y="433"/>
                  </a:cubicBezTo>
                  <a:cubicBezTo>
                    <a:pt x="125" y="430"/>
                    <a:pt x="130" y="423"/>
                    <a:pt x="130" y="418"/>
                  </a:cubicBezTo>
                  <a:cubicBezTo>
                    <a:pt x="130" y="413"/>
                    <a:pt x="128" y="410"/>
                    <a:pt x="126" y="405"/>
                  </a:cubicBezTo>
                  <a:cubicBezTo>
                    <a:pt x="124" y="401"/>
                    <a:pt x="117" y="400"/>
                    <a:pt x="119" y="396"/>
                  </a:cubicBezTo>
                  <a:cubicBezTo>
                    <a:pt x="121" y="392"/>
                    <a:pt x="121" y="390"/>
                    <a:pt x="121" y="386"/>
                  </a:cubicBezTo>
                  <a:cubicBezTo>
                    <a:pt x="120" y="381"/>
                    <a:pt x="116" y="378"/>
                    <a:pt x="117" y="376"/>
                  </a:cubicBezTo>
                  <a:cubicBezTo>
                    <a:pt x="117" y="374"/>
                    <a:pt x="117" y="369"/>
                    <a:pt x="116" y="368"/>
                  </a:cubicBezTo>
                  <a:cubicBezTo>
                    <a:pt x="114" y="367"/>
                    <a:pt x="110" y="368"/>
                    <a:pt x="110" y="372"/>
                  </a:cubicBezTo>
                  <a:cubicBezTo>
                    <a:pt x="110" y="375"/>
                    <a:pt x="110" y="380"/>
                    <a:pt x="109" y="380"/>
                  </a:cubicBezTo>
                  <a:cubicBezTo>
                    <a:pt x="108" y="380"/>
                    <a:pt x="105" y="384"/>
                    <a:pt x="107" y="385"/>
                  </a:cubicBezTo>
                  <a:cubicBezTo>
                    <a:pt x="109" y="386"/>
                    <a:pt x="110" y="391"/>
                    <a:pt x="110" y="392"/>
                  </a:cubicBezTo>
                  <a:cubicBezTo>
                    <a:pt x="110" y="394"/>
                    <a:pt x="109" y="397"/>
                    <a:pt x="107" y="399"/>
                  </a:cubicBezTo>
                  <a:cubicBezTo>
                    <a:pt x="105" y="402"/>
                    <a:pt x="105" y="403"/>
                    <a:pt x="101" y="405"/>
                  </a:cubicBezTo>
                  <a:cubicBezTo>
                    <a:pt x="97" y="407"/>
                    <a:pt x="95" y="407"/>
                    <a:pt x="91" y="410"/>
                  </a:cubicBezTo>
                  <a:cubicBezTo>
                    <a:pt x="88" y="413"/>
                    <a:pt x="85" y="413"/>
                    <a:pt x="82" y="414"/>
                  </a:cubicBezTo>
                  <a:cubicBezTo>
                    <a:pt x="79" y="414"/>
                    <a:pt x="79" y="417"/>
                    <a:pt x="74" y="413"/>
                  </a:cubicBezTo>
                  <a:cubicBezTo>
                    <a:pt x="68" y="408"/>
                    <a:pt x="74" y="413"/>
                    <a:pt x="66" y="406"/>
                  </a:cubicBezTo>
                  <a:cubicBezTo>
                    <a:pt x="58" y="400"/>
                    <a:pt x="59" y="404"/>
                    <a:pt x="55" y="398"/>
                  </a:cubicBezTo>
                  <a:cubicBezTo>
                    <a:pt x="51" y="392"/>
                    <a:pt x="54" y="395"/>
                    <a:pt x="49" y="389"/>
                  </a:cubicBezTo>
                  <a:cubicBezTo>
                    <a:pt x="45" y="383"/>
                    <a:pt x="49" y="387"/>
                    <a:pt x="43" y="383"/>
                  </a:cubicBezTo>
                  <a:cubicBezTo>
                    <a:pt x="37" y="379"/>
                    <a:pt x="38" y="382"/>
                    <a:pt x="34" y="377"/>
                  </a:cubicBezTo>
                  <a:cubicBezTo>
                    <a:pt x="30" y="372"/>
                    <a:pt x="29" y="372"/>
                    <a:pt x="29" y="370"/>
                  </a:cubicBezTo>
                  <a:cubicBezTo>
                    <a:pt x="29" y="368"/>
                    <a:pt x="31" y="366"/>
                    <a:pt x="33" y="367"/>
                  </a:cubicBezTo>
                  <a:cubicBezTo>
                    <a:pt x="36" y="368"/>
                    <a:pt x="42" y="372"/>
                    <a:pt x="45" y="370"/>
                  </a:cubicBezTo>
                  <a:cubicBezTo>
                    <a:pt x="48" y="368"/>
                    <a:pt x="51" y="367"/>
                    <a:pt x="55" y="364"/>
                  </a:cubicBezTo>
                  <a:cubicBezTo>
                    <a:pt x="59" y="361"/>
                    <a:pt x="58" y="362"/>
                    <a:pt x="60" y="357"/>
                  </a:cubicBezTo>
                  <a:cubicBezTo>
                    <a:pt x="62" y="352"/>
                    <a:pt x="64" y="350"/>
                    <a:pt x="59" y="350"/>
                  </a:cubicBezTo>
                  <a:cubicBezTo>
                    <a:pt x="54" y="350"/>
                    <a:pt x="53" y="348"/>
                    <a:pt x="49" y="352"/>
                  </a:cubicBezTo>
                  <a:cubicBezTo>
                    <a:pt x="45" y="356"/>
                    <a:pt x="49" y="362"/>
                    <a:pt x="41" y="356"/>
                  </a:cubicBezTo>
                  <a:cubicBezTo>
                    <a:pt x="33" y="351"/>
                    <a:pt x="36" y="351"/>
                    <a:pt x="30" y="349"/>
                  </a:cubicBezTo>
                  <a:cubicBezTo>
                    <a:pt x="24" y="347"/>
                    <a:pt x="25" y="353"/>
                    <a:pt x="20" y="346"/>
                  </a:cubicBezTo>
                  <a:cubicBezTo>
                    <a:pt x="14" y="338"/>
                    <a:pt x="15" y="340"/>
                    <a:pt x="13" y="338"/>
                  </a:cubicBezTo>
                  <a:cubicBezTo>
                    <a:pt x="10" y="336"/>
                    <a:pt x="14" y="336"/>
                    <a:pt x="8" y="334"/>
                  </a:cubicBezTo>
                  <a:cubicBezTo>
                    <a:pt x="3" y="332"/>
                    <a:pt x="4" y="337"/>
                    <a:pt x="1" y="330"/>
                  </a:cubicBezTo>
                  <a:cubicBezTo>
                    <a:pt x="1" y="329"/>
                    <a:pt x="1" y="329"/>
                    <a:pt x="0" y="328"/>
                  </a:cubicBezTo>
                  <a:cubicBezTo>
                    <a:pt x="2" y="328"/>
                    <a:pt x="3" y="327"/>
                    <a:pt x="4" y="326"/>
                  </a:cubicBezTo>
                  <a:cubicBezTo>
                    <a:pt x="7" y="324"/>
                    <a:pt x="8" y="322"/>
                    <a:pt x="11" y="322"/>
                  </a:cubicBezTo>
                  <a:cubicBezTo>
                    <a:pt x="14" y="322"/>
                    <a:pt x="17" y="325"/>
                    <a:pt x="18" y="318"/>
                  </a:cubicBezTo>
                  <a:cubicBezTo>
                    <a:pt x="18" y="312"/>
                    <a:pt x="14" y="309"/>
                    <a:pt x="21" y="311"/>
                  </a:cubicBezTo>
                  <a:cubicBezTo>
                    <a:pt x="27" y="313"/>
                    <a:pt x="35" y="313"/>
                    <a:pt x="38" y="315"/>
                  </a:cubicBezTo>
                  <a:cubicBezTo>
                    <a:pt x="41" y="318"/>
                    <a:pt x="45" y="322"/>
                    <a:pt x="50" y="317"/>
                  </a:cubicBezTo>
                  <a:cubicBezTo>
                    <a:pt x="54" y="313"/>
                    <a:pt x="61" y="309"/>
                    <a:pt x="62" y="311"/>
                  </a:cubicBezTo>
                  <a:cubicBezTo>
                    <a:pt x="63" y="313"/>
                    <a:pt x="70" y="319"/>
                    <a:pt x="72" y="313"/>
                  </a:cubicBezTo>
                  <a:cubicBezTo>
                    <a:pt x="74" y="308"/>
                    <a:pt x="76" y="303"/>
                    <a:pt x="72" y="296"/>
                  </a:cubicBezTo>
                  <a:cubicBezTo>
                    <a:pt x="68" y="290"/>
                    <a:pt x="66" y="277"/>
                    <a:pt x="60" y="276"/>
                  </a:cubicBezTo>
                  <a:cubicBezTo>
                    <a:pt x="54" y="275"/>
                    <a:pt x="48" y="276"/>
                    <a:pt x="48" y="268"/>
                  </a:cubicBezTo>
                  <a:cubicBezTo>
                    <a:pt x="49" y="261"/>
                    <a:pt x="47" y="252"/>
                    <a:pt x="39" y="248"/>
                  </a:cubicBezTo>
                  <a:cubicBezTo>
                    <a:pt x="31" y="245"/>
                    <a:pt x="20" y="244"/>
                    <a:pt x="29" y="232"/>
                  </a:cubicBezTo>
                  <a:cubicBezTo>
                    <a:pt x="37" y="220"/>
                    <a:pt x="45" y="201"/>
                    <a:pt x="48" y="207"/>
                  </a:cubicBezTo>
                  <a:cubicBezTo>
                    <a:pt x="52" y="212"/>
                    <a:pt x="58" y="219"/>
                    <a:pt x="68" y="215"/>
                  </a:cubicBezTo>
                  <a:cubicBezTo>
                    <a:pt x="78" y="212"/>
                    <a:pt x="83" y="206"/>
                    <a:pt x="85" y="198"/>
                  </a:cubicBezTo>
                  <a:cubicBezTo>
                    <a:pt x="87" y="189"/>
                    <a:pt x="97" y="191"/>
                    <a:pt x="102" y="178"/>
                  </a:cubicBezTo>
                  <a:cubicBezTo>
                    <a:pt x="107" y="166"/>
                    <a:pt x="104" y="164"/>
                    <a:pt x="108" y="158"/>
                  </a:cubicBezTo>
                  <a:cubicBezTo>
                    <a:pt x="111" y="153"/>
                    <a:pt x="117" y="154"/>
                    <a:pt x="119" y="149"/>
                  </a:cubicBezTo>
                  <a:cubicBezTo>
                    <a:pt x="121" y="145"/>
                    <a:pt x="109" y="142"/>
                    <a:pt x="119" y="137"/>
                  </a:cubicBezTo>
                  <a:cubicBezTo>
                    <a:pt x="129" y="132"/>
                    <a:pt x="132" y="127"/>
                    <a:pt x="131" y="119"/>
                  </a:cubicBezTo>
                  <a:cubicBezTo>
                    <a:pt x="129" y="111"/>
                    <a:pt x="127" y="102"/>
                    <a:pt x="133" y="99"/>
                  </a:cubicBezTo>
                  <a:cubicBezTo>
                    <a:pt x="138" y="96"/>
                    <a:pt x="150" y="88"/>
                    <a:pt x="142" y="85"/>
                  </a:cubicBezTo>
                  <a:cubicBezTo>
                    <a:pt x="134" y="82"/>
                    <a:pt x="128" y="84"/>
                    <a:pt x="124" y="79"/>
                  </a:cubicBezTo>
                  <a:cubicBezTo>
                    <a:pt x="121" y="73"/>
                    <a:pt x="115" y="70"/>
                    <a:pt x="109" y="64"/>
                  </a:cubicBezTo>
                  <a:cubicBezTo>
                    <a:pt x="103" y="59"/>
                    <a:pt x="99" y="50"/>
                    <a:pt x="104" y="47"/>
                  </a:cubicBezTo>
                  <a:cubicBezTo>
                    <a:pt x="110" y="44"/>
                    <a:pt x="108" y="41"/>
                    <a:pt x="101" y="41"/>
                  </a:cubicBezTo>
                  <a:cubicBezTo>
                    <a:pt x="95" y="40"/>
                    <a:pt x="93" y="25"/>
                    <a:pt x="99" y="23"/>
                  </a:cubicBezTo>
                  <a:cubicBezTo>
                    <a:pt x="105" y="22"/>
                    <a:pt x="119" y="24"/>
                    <a:pt x="125" y="26"/>
                  </a:cubicBezTo>
                  <a:cubicBezTo>
                    <a:pt x="132" y="28"/>
                    <a:pt x="141" y="26"/>
                    <a:pt x="146" y="25"/>
                  </a:cubicBezTo>
                  <a:cubicBezTo>
                    <a:pt x="152" y="24"/>
                    <a:pt x="158" y="22"/>
                    <a:pt x="163" y="16"/>
                  </a:cubicBezTo>
                  <a:cubicBezTo>
                    <a:pt x="169" y="10"/>
                    <a:pt x="171" y="3"/>
                    <a:pt x="177" y="2"/>
                  </a:cubicBezTo>
                  <a:cubicBezTo>
                    <a:pt x="180" y="2"/>
                    <a:pt x="182" y="1"/>
                    <a:pt x="184" y="0"/>
                  </a:cubicBezTo>
                  <a:cubicBezTo>
                    <a:pt x="185" y="0"/>
                    <a:pt x="186" y="0"/>
                    <a:pt x="187" y="0"/>
                  </a:cubicBezTo>
                  <a:cubicBezTo>
                    <a:pt x="187" y="0"/>
                    <a:pt x="188" y="1"/>
                    <a:pt x="188" y="2"/>
                  </a:cubicBezTo>
                  <a:cubicBezTo>
                    <a:pt x="190" y="8"/>
                    <a:pt x="194" y="13"/>
                    <a:pt x="195" y="16"/>
                  </a:cubicBezTo>
                  <a:cubicBezTo>
                    <a:pt x="195" y="19"/>
                    <a:pt x="194" y="22"/>
                    <a:pt x="201" y="24"/>
                  </a:cubicBezTo>
                  <a:cubicBezTo>
                    <a:pt x="208" y="26"/>
                    <a:pt x="217" y="28"/>
                    <a:pt x="217" y="32"/>
                  </a:cubicBezTo>
                  <a:cubicBezTo>
                    <a:pt x="218" y="36"/>
                    <a:pt x="210" y="35"/>
                    <a:pt x="214" y="43"/>
                  </a:cubicBezTo>
                  <a:cubicBezTo>
                    <a:pt x="214" y="44"/>
                    <a:pt x="215" y="44"/>
                    <a:pt x="215" y="45"/>
                  </a:cubicBezTo>
                  <a:cubicBezTo>
                    <a:pt x="223" y="55"/>
                    <a:pt x="218" y="56"/>
                    <a:pt x="226" y="61"/>
                  </a:cubicBezTo>
                  <a:cubicBezTo>
                    <a:pt x="234" y="66"/>
                    <a:pt x="236" y="72"/>
                    <a:pt x="237" y="75"/>
                  </a:cubicBezTo>
                  <a:cubicBezTo>
                    <a:pt x="238" y="78"/>
                    <a:pt x="238" y="83"/>
                    <a:pt x="233" y="84"/>
                  </a:cubicBezTo>
                  <a:cubicBezTo>
                    <a:pt x="228" y="86"/>
                    <a:pt x="214" y="75"/>
                    <a:pt x="215" y="85"/>
                  </a:cubicBezTo>
                  <a:cubicBezTo>
                    <a:pt x="217" y="95"/>
                    <a:pt x="223" y="90"/>
                    <a:pt x="226" y="105"/>
                  </a:cubicBezTo>
                  <a:cubicBezTo>
                    <a:pt x="229" y="119"/>
                    <a:pt x="229" y="121"/>
                    <a:pt x="235" y="117"/>
                  </a:cubicBezTo>
                  <a:cubicBezTo>
                    <a:pt x="240" y="113"/>
                    <a:pt x="243" y="119"/>
                    <a:pt x="248" y="125"/>
                  </a:cubicBezTo>
                  <a:cubicBezTo>
                    <a:pt x="253" y="132"/>
                    <a:pt x="257" y="124"/>
                    <a:pt x="264" y="132"/>
                  </a:cubicBezTo>
                  <a:cubicBezTo>
                    <a:pt x="272" y="139"/>
                    <a:pt x="279" y="141"/>
                    <a:pt x="282" y="142"/>
                  </a:cubicBezTo>
                  <a:cubicBezTo>
                    <a:pt x="284" y="143"/>
                    <a:pt x="293" y="148"/>
                    <a:pt x="291" y="150"/>
                  </a:cubicBezTo>
                  <a:cubicBezTo>
                    <a:pt x="291" y="151"/>
                    <a:pt x="290" y="151"/>
                    <a:pt x="290" y="151"/>
                  </a:cubicBezTo>
                  <a:cubicBezTo>
                    <a:pt x="283" y="152"/>
                    <a:pt x="280" y="158"/>
                    <a:pt x="279" y="164"/>
                  </a:cubicBezTo>
                  <a:cubicBezTo>
                    <a:pt x="278" y="171"/>
                    <a:pt x="276" y="180"/>
                    <a:pt x="275" y="182"/>
                  </a:cubicBezTo>
                  <a:cubicBezTo>
                    <a:pt x="274" y="184"/>
                    <a:pt x="274" y="188"/>
                    <a:pt x="281" y="191"/>
                  </a:cubicBezTo>
                  <a:cubicBezTo>
                    <a:pt x="288" y="194"/>
                    <a:pt x="301" y="206"/>
                    <a:pt x="312" y="209"/>
                  </a:cubicBezTo>
                  <a:cubicBezTo>
                    <a:pt x="324" y="213"/>
                    <a:pt x="335" y="216"/>
                    <a:pt x="345" y="221"/>
                  </a:cubicBezTo>
                  <a:cubicBezTo>
                    <a:pt x="355" y="225"/>
                    <a:pt x="352" y="226"/>
                    <a:pt x="363" y="225"/>
                  </a:cubicBezTo>
                  <a:cubicBezTo>
                    <a:pt x="374" y="224"/>
                    <a:pt x="380" y="224"/>
                    <a:pt x="387" y="229"/>
                  </a:cubicBezTo>
                  <a:cubicBezTo>
                    <a:pt x="393" y="233"/>
                    <a:pt x="395" y="237"/>
                    <a:pt x="402" y="241"/>
                  </a:cubicBezTo>
                  <a:cubicBezTo>
                    <a:pt x="409" y="244"/>
                    <a:pt x="406" y="242"/>
                    <a:pt x="416" y="244"/>
                  </a:cubicBezTo>
                  <a:cubicBezTo>
                    <a:pt x="426" y="247"/>
                    <a:pt x="432" y="246"/>
                    <a:pt x="441" y="249"/>
                  </a:cubicBezTo>
                  <a:cubicBezTo>
                    <a:pt x="451" y="252"/>
                    <a:pt x="455" y="252"/>
                    <a:pt x="457" y="253"/>
                  </a:cubicBezTo>
                  <a:cubicBezTo>
                    <a:pt x="459" y="254"/>
                    <a:pt x="464" y="255"/>
                    <a:pt x="471" y="255"/>
                  </a:cubicBezTo>
                  <a:cubicBezTo>
                    <a:pt x="478" y="254"/>
                    <a:pt x="480" y="250"/>
                    <a:pt x="480" y="246"/>
                  </a:cubicBezTo>
                  <a:cubicBezTo>
                    <a:pt x="480" y="241"/>
                    <a:pt x="480" y="245"/>
                    <a:pt x="478" y="239"/>
                  </a:cubicBezTo>
                  <a:cubicBezTo>
                    <a:pt x="475" y="232"/>
                    <a:pt x="474" y="234"/>
                    <a:pt x="474" y="226"/>
                  </a:cubicBezTo>
                  <a:cubicBezTo>
                    <a:pt x="474" y="219"/>
                    <a:pt x="480" y="213"/>
                    <a:pt x="475" y="212"/>
                  </a:cubicBezTo>
                  <a:cubicBezTo>
                    <a:pt x="477" y="211"/>
                    <a:pt x="480" y="209"/>
                    <a:pt x="483" y="208"/>
                  </a:cubicBezTo>
                  <a:cubicBezTo>
                    <a:pt x="487" y="206"/>
                    <a:pt x="490" y="208"/>
                    <a:pt x="491" y="214"/>
                  </a:cubicBezTo>
                  <a:cubicBezTo>
                    <a:pt x="492" y="220"/>
                    <a:pt x="489" y="221"/>
                    <a:pt x="492" y="228"/>
                  </a:cubicBezTo>
                  <a:cubicBezTo>
                    <a:pt x="493" y="228"/>
                    <a:pt x="493" y="229"/>
                    <a:pt x="493" y="230"/>
                  </a:cubicBezTo>
                  <a:cubicBezTo>
                    <a:pt x="496" y="234"/>
                    <a:pt x="495" y="233"/>
                    <a:pt x="496" y="237"/>
                  </a:cubicBezTo>
                  <a:cubicBezTo>
                    <a:pt x="497" y="241"/>
                    <a:pt x="501" y="240"/>
                    <a:pt x="508" y="240"/>
                  </a:cubicBezTo>
                  <a:cubicBezTo>
                    <a:pt x="515" y="239"/>
                    <a:pt x="511" y="241"/>
                    <a:pt x="517" y="245"/>
                  </a:cubicBezTo>
                  <a:cubicBezTo>
                    <a:pt x="524" y="248"/>
                    <a:pt x="526" y="246"/>
                    <a:pt x="529" y="243"/>
                  </a:cubicBezTo>
                  <a:cubicBezTo>
                    <a:pt x="532" y="240"/>
                    <a:pt x="536" y="241"/>
                    <a:pt x="539" y="243"/>
                  </a:cubicBezTo>
                  <a:cubicBezTo>
                    <a:pt x="541" y="244"/>
                    <a:pt x="552" y="246"/>
                    <a:pt x="558" y="243"/>
                  </a:cubicBezTo>
                  <a:cubicBezTo>
                    <a:pt x="564" y="241"/>
                    <a:pt x="566" y="243"/>
                    <a:pt x="574" y="241"/>
                  </a:cubicBezTo>
                  <a:cubicBezTo>
                    <a:pt x="581" y="240"/>
                    <a:pt x="572" y="236"/>
                    <a:pt x="571" y="233"/>
                  </a:cubicBezTo>
                  <a:cubicBezTo>
                    <a:pt x="571" y="231"/>
                    <a:pt x="573" y="228"/>
                    <a:pt x="571" y="227"/>
                  </a:cubicBezTo>
                  <a:cubicBezTo>
                    <a:pt x="569" y="226"/>
                    <a:pt x="563" y="223"/>
                    <a:pt x="561" y="221"/>
                  </a:cubicBezTo>
                  <a:cubicBezTo>
                    <a:pt x="559" y="219"/>
                    <a:pt x="560" y="217"/>
                    <a:pt x="563" y="215"/>
                  </a:cubicBezTo>
                  <a:cubicBezTo>
                    <a:pt x="564" y="215"/>
                    <a:pt x="566" y="214"/>
                    <a:pt x="568" y="214"/>
                  </a:cubicBezTo>
                  <a:cubicBezTo>
                    <a:pt x="575" y="213"/>
                    <a:pt x="578" y="215"/>
                    <a:pt x="581" y="212"/>
                  </a:cubicBezTo>
                  <a:cubicBezTo>
                    <a:pt x="585" y="208"/>
                    <a:pt x="584" y="206"/>
                    <a:pt x="587" y="202"/>
                  </a:cubicBezTo>
                  <a:cubicBezTo>
                    <a:pt x="589" y="199"/>
                    <a:pt x="592" y="196"/>
                    <a:pt x="598" y="190"/>
                  </a:cubicBezTo>
                  <a:cubicBezTo>
                    <a:pt x="603" y="185"/>
                    <a:pt x="605" y="189"/>
                    <a:pt x="609" y="186"/>
                  </a:cubicBezTo>
                  <a:cubicBezTo>
                    <a:pt x="612" y="183"/>
                    <a:pt x="614" y="179"/>
                    <a:pt x="615" y="176"/>
                  </a:cubicBezTo>
                  <a:cubicBezTo>
                    <a:pt x="617" y="173"/>
                    <a:pt x="623" y="172"/>
                    <a:pt x="630" y="174"/>
                  </a:cubicBezTo>
                  <a:cubicBezTo>
                    <a:pt x="637" y="176"/>
                    <a:pt x="635" y="176"/>
                    <a:pt x="642" y="179"/>
                  </a:cubicBezTo>
                  <a:cubicBezTo>
                    <a:pt x="649" y="182"/>
                    <a:pt x="646" y="177"/>
                    <a:pt x="649" y="171"/>
                  </a:cubicBezTo>
                  <a:cubicBezTo>
                    <a:pt x="652" y="166"/>
                    <a:pt x="656" y="170"/>
                    <a:pt x="662" y="171"/>
                  </a:cubicBezTo>
                  <a:cubicBezTo>
                    <a:pt x="668" y="173"/>
                    <a:pt x="663" y="174"/>
                    <a:pt x="662" y="180"/>
                  </a:cubicBezTo>
                  <a:cubicBezTo>
                    <a:pt x="660" y="186"/>
                    <a:pt x="666" y="182"/>
                    <a:pt x="669" y="182"/>
                  </a:cubicBezTo>
                  <a:cubicBezTo>
                    <a:pt x="671" y="181"/>
                    <a:pt x="669" y="189"/>
                    <a:pt x="668" y="195"/>
                  </a:cubicBezTo>
                  <a:cubicBezTo>
                    <a:pt x="667" y="201"/>
                    <a:pt x="674" y="197"/>
                    <a:pt x="679" y="196"/>
                  </a:cubicBezTo>
                  <a:cubicBezTo>
                    <a:pt x="685" y="196"/>
                    <a:pt x="686" y="198"/>
                    <a:pt x="694" y="201"/>
                  </a:cubicBezTo>
                  <a:cubicBezTo>
                    <a:pt x="694" y="201"/>
                    <a:pt x="694" y="201"/>
                    <a:pt x="695" y="201"/>
                  </a:cubicBezTo>
                  <a:cubicBezTo>
                    <a:pt x="702" y="204"/>
                    <a:pt x="696" y="210"/>
                    <a:pt x="690" y="215"/>
                  </a:cubicBezTo>
                  <a:cubicBezTo>
                    <a:pt x="684" y="221"/>
                    <a:pt x="694" y="229"/>
                    <a:pt x="694" y="2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7" name="Freeform 1087">
              <a:extLst>
                <a:ext uri="{FF2B5EF4-FFF2-40B4-BE49-F238E27FC236}">
                  <a16:creationId xmlns:a16="http://schemas.microsoft.com/office/drawing/2014/main" id="{5D8F093D-8CCE-43DE-B863-245D9454C32A}"/>
                </a:ext>
              </a:extLst>
            </p:cNvPr>
            <p:cNvSpPr>
              <a:spLocks/>
            </p:cNvSpPr>
            <p:nvPr/>
          </p:nvSpPr>
          <p:spPr bwMode="auto">
            <a:xfrm>
              <a:off x="6264990" y="2402857"/>
              <a:ext cx="887040" cy="344849"/>
            </a:xfrm>
            <a:custGeom>
              <a:avLst/>
              <a:gdLst>
                <a:gd name="T0" fmla="*/ 713 w 742"/>
                <a:gd name="T1" fmla="*/ 147 h 288"/>
                <a:gd name="T2" fmla="*/ 677 w 742"/>
                <a:gd name="T3" fmla="*/ 158 h 288"/>
                <a:gd name="T4" fmla="*/ 658 w 742"/>
                <a:gd name="T5" fmla="*/ 183 h 288"/>
                <a:gd name="T6" fmla="*/ 611 w 742"/>
                <a:gd name="T7" fmla="*/ 195 h 288"/>
                <a:gd name="T8" fmla="*/ 586 w 742"/>
                <a:gd name="T9" fmla="*/ 201 h 288"/>
                <a:gd name="T10" fmla="*/ 594 w 742"/>
                <a:gd name="T11" fmla="*/ 238 h 288"/>
                <a:gd name="T12" fmla="*/ 574 w 742"/>
                <a:gd name="T13" fmla="*/ 261 h 288"/>
                <a:gd name="T14" fmla="*/ 528 w 742"/>
                <a:gd name="T15" fmla="*/ 266 h 288"/>
                <a:gd name="T16" fmla="*/ 477 w 742"/>
                <a:gd name="T17" fmla="*/ 287 h 288"/>
                <a:gd name="T18" fmla="*/ 441 w 742"/>
                <a:gd name="T19" fmla="*/ 280 h 288"/>
                <a:gd name="T20" fmla="*/ 389 w 742"/>
                <a:gd name="T21" fmla="*/ 264 h 288"/>
                <a:gd name="T22" fmla="*/ 343 w 742"/>
                <a:gd name="T23" fmla="*/ 261 h 288"/>
                <a:gd name="T24" fmla="*/ 299 w 742"/>
                <a:gd name="T25" fmla="*/ 257 h 288"/>
                <a:gd name="T26" fmla="*/ 265 w 742"/>
                <a:gd name="T27" fmla="*/ 256 h 288"/>
                <a:gd name="T28" fmla="*/ 244 w 742"/>
                <a:gd name="T29" fmla="*/ 235 h 288"/>
                <a:gd name="T30" fmla="*/ 214 w 742"/>
                <a:gd name="T31" fmla="*/ 213 h 288"/>
                <a:gd name="T32" fmla="*/ 181 w 742"/>
                <a:gd name="T33" fmla="*/ 199 h 288"/>
                <a:gd name="T34" fmla="*/ 136 w 742"/>
                <a:gd name="T35" fmla="*/ 193 h 288"/>
                <a:gd name="T36" fmla="*/ 106 w 742"/>
                <a:gd name="T37" fmla="*/ 177 h 288"/>
                <a:gd name="T38" fmla="*/ 101 w 742"/>
                <a:gd name="T39" fmla="*/ 151 h 288"/>
                <a:gd name="T40" fmla="*/ 73 w 742"/>
                <a:gd name="T41" fmla="*/ 120 h 288"/>
                <a:gd name="T42" fmla="*/ 39 w 742"/>
                <a:gd name="T43" fmla="*/ 111 h 288"/>
                <a:gd name="T44" fmla="*/ 14 w 742"/>
                <a:gd name="T45" fmla="*/ 94 h 288"/>
                <a:gd name="T46" fmla="*/ 0 w 742"/>
                <a:gd name="T47" fmla="*/ 80 h 288"/>
                <a:gd name="T48" fmla="*/ 32 w 742"/>
                <a:gd name="T49" fmla="*/ 68 h 288"/>
                <a:gd name="T50" fmla="*/ 55 w 742"/>
                <a:gd name="T51" fmla="*/ 49 h 288"/>
                <a:gd name="T52" fmla="*/ 87 w 742"/>
                <a:gd name="T53" fmla="*/ 36 h 288"/>
                <a:gd name="T54" fmla="*/ 127 w 742"/>
                <a:gd name="T55" fmla="*/ 44 h 288"/>
                <a:gd name="T56" fmla="*/ 176 w 742"/>
                <a:gd name="T57" fmla="*/ 58 h 288"/>
                <a:gd name="T58" fmla="*/ 213 w 742"/>
                <a:gd name="T59" fmla="*/ 57 h 288"/>
                <a:gd name="T60" fmla="*/ 205 w 742"/>
                <a:gd name="T61" fmla="*/ 39 h 288"/>
                <a:gd name="T62" fmla="*/ 200 w 742"/>
                <a:gd name="T63" fmla="*/ 12 h 288"/>
                <a:gd name="T64" fmla="*/ 214 w 742"/>
                <a:gd name="T65" fmla="*/ 3 h 288"/>
                <a:gd name="T66" fmla="*/ 261 w 742"/>
                <a:gd name="T67" fmla="*/ 16 h 288"/>
                <a:gd name="T68" fmla="*/ 299 w 742"/>
                <a:gd name="T69" fmla="*/ 39 h 288"/>
                <a:gd name="T70" fmla="*/ 335 w 742"/>
                <a:gd name="T71" fmla="*/ 54 h 288"/>
                <a:gd name="T72" fmla="*/ 373 w 742"/>
                <a:gd name="T73" fmla="*/ 46 h 288"/>
                <a:gd name="T74" fmla="*/ 414 w 742"/>
                <a:gd name="T75" fmla="*/ 58 h 288"/>
                <a:gd name="T76" fmla="*/ 451 w 742"/>
                <a:gd name="T77" fmla="*/ 75 h 288"/>
                <a:gd name="T78" fmla="*/ 510 w 742"/>
                <a:gd name="T79" fmla="*/ 79 h 288"/>
                <a:gd name="T80" fmla="*/ 548 w 742"/>
                <a:gd name="T81" fmla="*/ 66 h 288"/>
                <a:gd name="T82" fmla="*/ 586 w 742"/>
                <a:gd name="T83" fmla="*/ 56 h 288"/>
                <a:gd name="T84" fmla="*/ 623 w 742"/>
                <a:gd name="T85" fmla="*/ 63 h 288"/>
                <a:gd name="T86" fmla="*/ 623 w 742"/>
                <a:gd name="T87" fmla="*/ 94 h 288"/>
                <a:gd name="T88" fmla="*/ 631 w 742"/>
                <a:gd name="T89" fmla="*/ 116 h 288"/>
                <a:gd name="T90" fmla="*/ 653 w 742"/>
                <a:gd name="T91" fmla="*/ 116 h 288"/>
                <a:gd name="T92" fmla="*/ 677 w 742"/>
                <a:gd name="T93" fmla="*/ 112 h 288"/>
                <a:gd name="T94" fmla="*/ 713 w 742"/>
                <a:gd name="T95" fmla="*/ 124 h 288"/>
                <a:gd name="T96" fmla="*/ 739 w 742"/>
                <a:gd name="T97" fmla="*/ 1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2" h="288">
                  <a:moveTo>
                    <a:pt x="739" y="148"/>
                  </a:moveTo>
                  <a:cubicBezTo>
                    <a:pt x="737" y="148"/>
                    <a:pt x="722" y="147"/>
                    <a:pt x="713" y="147"/>
                  </a:cubicBezTo>
                  <a:cubicBezTo>
                    <a:pt x="704" y="147"/>
                    <a:pt x="696" y="150"/>
                    <a:pt x="693" y="152"/>
                  </a:cubicBezTo>
                  <a:cubicBezTo>
                    <a:pt x="689" y="153"/>
                    <a:pt x="682" y="155"/>
                    <a:pt x="677" y="158"/>
                  </a:cubicBezTo>
                  <a:cubicBezTo>
                    <a:pt x="673" y="160"/>
                    <a:pt x="673" y="165"/>
                    <a:pt x="675" y="171"/>
                  </a:cubicBezTo>
                  <a:cubicBezTo>
                    <a:pt x="678" y="178"/>
                    <a:pt x="666" y="183"/>
                    <a:pt x="658" y="183"/>
                  </a:cubicBezTo>
                  <a:cubicBezTo>
                    <a:pt x="650" y="182"/>
                    <a:pt x="640" y="188"/>
                    <a:pt x="638" y="193"/>
                  </a:cubicBezTo>
                  <a:cubicBezTo>
                    <a:pt x="636" y="198"/>
                    <a:pt x="623" y="200"/>
                    <a:pt x="611" y="195"/>
                  </a:cubicBezTo>
                  <a:cubicBezTo>
                    <a:pt x="599" y="191"/>
                    <a:pt x="599" y="191"/>
                    <a:pt x="592" y="192"/>
                  </a:cubicBezTo>
                  <a:cubicBezTo>
                    <a:pt x="585" y="192"/>
                    <a:pt x="587" y="194"/>
                    <a:pt x="586" y="201"/>
                  </a:cubicBezTo>
                  <a:cubicBezTo>
                    <a:pt x="584" y="208"/>
                    <a:pt x="597" y="219"/>
                    <a:pt x="605" y="225"/>
                  </a:cubicBezTo>
                  <a:cubicBezTo>
                    <a:pt x="612" y="231"/>
                    <a:pt x="596" y="236"/>
                    <a:pt x="594" y="238"/>
                  </a:cubicBezTo>
                  <a:cubicBezTo>
                    <a:pt x="592" y="240"/>
                    <a:pt x="589" y="242"/>
                    <a:pt x="588" y="248"/>
                  </a:cubicBezTo>
                  <a:cubicBezTo>
                    <a:pt x="587" y="255"/>
                    <a:pt x="582" y="256"/>
                    <a:pt x="574" y="261"/>
                  </a:cubicBezTo>
                  <a:cubicBezTo>
                    <a:pt x="565" y="266"/>
                    <a:pt x="565" y="262"/>
                    <a:pt x="556" y="264"/>
                  </a:cubicBezTo>
                  <a:cubicBezTo>
                    <a:pt x="547" y="265"/>
                    <a:pt x="538" y="264"/>
                    <a:pt x="528" y="266"/>
                  </a:cubicBezTo>
                  <a:cubicBezTo>
                    <a:pt x="517" y="268"/>
                    <a:pt x="502" y="272"/>
                    <a:pt x="496" y="273"/>
                  </a:cubicBezTo>
                  <a:cubicBezTo>
                    <a:pt x="490" y="274"/>
                    <a:pt x="479" y="285"/>
                    <a:pt x="477" y="287"/>
                  </a:cubicBezTo>
                  <a:cubicBezTo>
                    <a:pt x="476" y="288"/>
                    <a:pt x="471" y="287"/>
                    <a:pt x="463" y="283"/>
                  </a:cubicBezTo>
                  <a:cubicBezTo>
                    <a:pt x="454" y="279"/>
                    <a:pt x="452" y="283"/>
                    <a:pt x="441" y="280"/>
                  </a:cubicBezTo>
                  <a:cubicBezTo>
                    <a:pt x="430" y="277"/>
                    <a:pt x="415" y="275"/>
                    <a:pt x="410" y="275"/>
                  </a:cubicBezTo>
                  <a:cubicBezTo>
                    <a:pt x="405" y="274"/>
                    <a:pt x="396" y="268"/>
                    <a:pt x="389" y="264"/>
                  </a:cubicBezTo>
                  <a:cubicBezTo>
                    <a:pt x="382" y="261"/>
                    <a:pt x="376" y="262"/>
                    <a:pt x="366" y="260"/>
                  </a:cubicBezTo>
                  <a:cubicBezTo>
                    <a:pt x="356" y="258"/>
                    <a:pt x="352" y="259"/>
                    <a:pt x="343" y="261"/>
                  </a:cubicBezTo>
                  <a:cubicBezTo>
                    <a:pt x="333" y="263"/>
                    <a:pt x="321" y="261"/>
                    <a:pt x="319" y="261"/>
                  </a:cubicBezTo>
                  <a:cubicBezTo>
                    <a:pt x="317" y="261"/>
                    <a:pt x="307" y="259"/>
                    <a:pt x="299" y="257"/>
                  </a:cubicBezTo>
                  <a:cubicBezTo>
                    <a:pt x="291" y="256"/>
                    <a:pt x="285" y="256"/>
                    <a:pt x="278" y="256"/>
                  </a:cubicBezTo>
                  <a:cubicBezTo>
                    <a:pt x="271" y="257"/>
                    <a:pt x="272" y="259"/>
                    <a:pt x="265" y="256"/>
                  </a:cubicBezTo>
                  <a:cubicBezTo>
                    <a:pt x="258" y="253"/>
                    <a:pt x="261" y="254"/>
                    <a:pt x="255" y="248"/>
                  </a:cubicBezTo>
                  <a:cubicBezTo>
                    <a:pt x="248" y="242"/>
                    <a:pt x="251" y="242"/>
                    <a:pt x="244" y="235"/>
                  </a:cubicBezTo>
                  <a:cubicBezTo>
                    <a:pt x="237" y="227"/>
                    <a:pt x="229" y="221"/>
                    <a:pt x="228" y="219"/>
                  </a:cubicBezTo>
                  <a:cubicBezTo>
                    <a:pt x="227" y="216"/>
                    <a:pt x="223" y="216"/>
                    <a:pt x="214" y="213"/>
                  </a:cubicBezTo>
                  <a:cubicBezTo>
                    <a:pt x="204" y="210"/>
                    <a:pt x="206" y="210"/>
                    <a:pt x="198" y="207"/>
                  </a:cubicBezTo>
                  <a:cubicBezTo>
                    <a:pt x="190" y="204"/>
                    <a:pt x="192" y="203"/>
                    <a:pt x="181" y="199"/>
                  </a:cubicBezTo>
                  <a:cubicBezTo>
                    <a:pt x="171" y="194"/>
                    <a:pt x="176" y="197"/>
                    <a:pt x="161" y="194"/>
                  </a:cubicBezTo>
                  <a:cubicBezTo>
                    <a:pt x="146" y="191"/>
                    <a:pt x="140" y="193"/>
                    <a:pt x="136" y="193"/>
                  </a:cubicBezTo>
                  <a:cubicBezTo>
                    <a:pt x="132" y="192"/>
                    <a:pt x="125" y="191"/>
                    <a:pt x="118" y="189"/>
                  </a:cubicBezTo>
                  <a:cubicBezTo>
                    <a:pt x="111" y="187"/>
                    <a:pt x="111" y="184"/>
                    <a:pt x="106" y="177"/>
                  </a:cubicBezTo>
                  <a:cubicBezTo>
                    <a:pt x="100" y="170"/>
                    <a:pt x="105" y="169"/>
                    <a:pt x="107" y="165"/>
                  </a:cubicBezTo>
                  <a:cubicBezTo>
                    <a:pt x="109" y="161"/>
                    <a:pt x="103" y="158"/>
                    <a:pt x="101" y="151"/>
                  </a:cubicBezTo>
                  <a:cubicBezTo>
                    <a:pt x="100" y="145"/>
                    <a:pt x="91" y="137"/>
                    <a:pt x="87" y="134"/>
                  </a:cubicBezTo>
                  <a:cubicBezTo>
                    <a:pt x="82" y="131"/>
                    <a:pt x="78" y="126"/>
                    <a:pt x="73" y="120"/>
                  </a:cubicBezTo>
                  <a:cubicBezTo>
                    <a:pt x="68" y="115"/>
                    <a:pt x="67" y="118"/>
                    <a:pt x="57" y="116"/>
                  </a:cubicBezTo>
                  <a:cubicBezTo>
                    <a:pt x="48" y="114"/>
                    <a:pt x="46" y="113"/>
                    <a:pt x="39" y="111"/>
                  </a:cubicBezTo>
                  <a:cubicBezTo>
                    <a:pt x="32" y="109"/>
                    <a:pt x="31" y="105"/>
                    <a:pt x="24" y="102"/>
                  </a:cubicBezTo>
                  <a:cubicBezTo>
                    <a:pt x="16" y="99"/>
                    <a:pt x="18" y="96"/>
                    <a:pt x="14" y="94"/>
                  </a:cubicBezTo>
                  <a:cubicBezTo>
                    <a:pt x="10" y="92"/>
                    <a:pt x="5" y="87"/>
                    <a:pt x="5" y="84"/>
                  </a:cubicBezTo>
                  <a:cubicBezTo>
                    <a:pt x="5" y="81"/>
                    <a:pt x="2" y="81"/>
                    <a:pt x="0" y="80"/>
                  </a:cubicBezTo>
                  <a:cubicBezTo>
                    <a:pt x="3" y="77"/>
                    <a:pt x="2" y="73"/>
                    <a:pt x="11" y="71"/>
                  </a:cubicBezTo>
                  <a:cubicBezTo>
                    <a:pt x="21" y="70"/>
                    <a:pt x="28" y="77"/>
                    <a:pt x="32" y="68"/>
                  </a:cubicBezTo>
                  <a:cubicBezTo>
                    <a:pt x="36" y="59"/>
                    <a:pt x="28" y="60"/>
                    <a:pt x="37" y="57"/>
                  </a:cubicBezTo>
                  <a:cubicBezTo>
                    <a:pt x="45" y="53"/>
                    <a:pt x="45" y="55"/>
                    <a:pt x="55" y="49"/>
                  </a:cubicBezTo>
                  <a:cubicBezTo>
                    <a:pt x="65" y="43"/>
                    <a:pt x="64" y="41"/>
                    <a:pt x="73" y="39"/>
                  </a:cubicBezTo>
                  <a:cubicBezTo>
                    <a:pt x="82" y="37"/>
                    <a:pt x="82" y="34"/>
                    <a:pt x="87" y="36"/>
                  </a:cubicBezTo>
                  <a:cubicBezTo>
                    <a:pt x="91" y="38"/>
                    <a:pt x="93" y="44"/>
                    <a:pt x="101" y="42"/>
                  </a:cubicBezTo>
                  <a:cubicBezTo>
                    <a:pt x="108" y="40"/>
                    <a:pt x="125" y="42"/>
                    <a:pt x="127" y="44"/>
                  </a:cubicBezTo>
                  <a:cubicBezTo>
                    <a:pt x="129" y="46"/>
                    <a:pt x="135" y="57"/>
                    <a:pt x="147" y="58"/>
                  </a:cubicBezTo>
                  <a:cubicBezTo>
                    <a:pt x="160" y="58"/>
                    <a:pt x="163" y="56"/>
                    <a:pt x="176" y="58"/>
                  </a:cubicBezTo>
                  <a:cubicBezTo>
                    <a:pt x="189" y="59"/>
                    <a:pt x="198" y="67"/>
                    <a:pt x="203" y="65"/>
                  </a:cubicBezTo>
                  <a:cubicBezTo>
                    <a:pt x="208" y="62"/>
                    <a:pt x="211" y="61"/>
                    <a:pt x="213" y="57"/>
                  </a:cubicBezTo>
                  <a:cubicBezTo>
                    <a:pt x="215" y="52"/>
                    <a:pt x="218" y="48"/>
                    <a:pt x="215" y="45"/>
                  </a:cubicBezTo>
                  <a:cubicBezTo>
                    <a:pt x="212" y="42"/>
                    <a:pt x="213" y="46"/>
                    <a:pt x="205" y="39"/>
                  </a:cubicBezTo>
                  <a:cubicBezTo>
                    <a:pt x="198" y="32"/>
                    <a:pt x="192" y="30"/>
                    <a:pt x="194" y="23"/>
                  </a:cubicBezTo>
                  <a:cubicBezTo>
                    <a:pt x="196" y="17"/>
                    <a:pt x="196" y="16"/>
                    <a:pt x="200" y="12"/>
                  </a:cubicBezTo>
                  <a:cubicBezTo>
                    <a:pt x="204" y="7"/>
                    <a:pt x="204" y="7"/>
                    <a:pt x="205" y="3"/>
                  </a:cubicBezTo>
                  <a:cubicBezTo>
                    <a:pt x="205" y="0"/>
                    <a:pt x="208" y="0"/>
                    <a:pt x="214" y="3"/>
                  </a:cubicBezTo>
                  <a:cubicBezTo>
                    <a:pt x="220" y="7"/>
                    <a:pt x="232" y="11"/>
                    <a:pt x="239" y="11"/>
                  </a:cubicBezTo>
                  <a:cubicBezTo>
                    <a:pt x="245" y="11"/>
                    <a:pt x="250" y="15"/>
                    <a:pt x="261" y="16"/>
                  </a:cubicBezTo>
                  <a:cubicBezTo>
                    <a:pt x="272" y="16"/>
                    <a:pt x="278" y="14"/>
                    <a:pt x="284" y="22"/>
                  </a:cubicBezTo>
                  <a:cubicBezTo>
                    <a:pt x="291" y="30"/>
                    <a:pt x="292" y="31"/>
                    <a:pt x="299" y="39"/>
                  </a:cubicBezTo>
                  <a:cubicBezTo>
                    <a:pt x="306" y="46"/>
                    <a:pt x="305" y="49"/>
                    <a:pt x="316" y="50"/>
                  </a:cubicBezTo>
                  <a:cubicBezTo>
                    <a:pt x="326" y="51"/>
                    <a:pt x="328" y="55"/>
                    <a:pt x="335" y="54"/>
                  </a:cubicBezTo>
                  <a:cubicBezTo>
                    <a:pt x="341" y="52"/>
                    <a:pt x="354" y="50"/>
                    <a:pt x="356" y="47"/>
                  </a:cubicBezTo>
                  <a:cubicBezTo>
                    <a:pt x="358" y="44"/>
                    <a:pt x="362" y="45"/>
                    <a:pt x="373" y="46"/>
                  </a:cubicBezTo>
                  <a:cubicBezTo>
                    <a:pt x="384" y="47"/>
                    <a:pt x="383" y="47"/>
                    <a:pt x="396" y="49"/>
                  </a:cubicBezTo>
                  <a:cubicBezTo>
                    <a:pt x="408" y="52"/>
                    <a:pt x="410" y="58"/>
                    <a:pt x="414" y="58"/>
                  </a:cubicBezTo>
                  <a:cubicBezTo>
                    <a:pt x="419" y="58"/>
                    <a:pt x="428" y="58"/>
                    <a:pt x="433" y="61"/>
                  </a:cubicBezTo>
                  <a:cubicBezTo>
                    <a:pt x="438" y="65"/>
                    <a:pt x="443" y="74"/>
                    <a:pt x="451" y="75"/>
                  </a:cubicBezTo>
                  <a:cubicBezTo>
                    <a:pt x="459" y="75"/>
                    <a:pt x="474" y="79"/>
                    <a:pt x="483" y="80"/>
                  </a:cubicBezTo>
                  <a:cubicBezTo>
                    <a:pt x="492" y="81"/>
                    <a:pt x="502" y="80"/>
                    <a:pt x="510" y="79"/>
                  </a:cubicBezTo>
                  <a:cubicBezTo>
                    <a:pt x="517" y="78"/>
                    <a:pt x="518" y="74"/>
                    <a:pt x="530" y="73"/>
                  </a:cubicBezTo>
                  <a:cubicBezTo>
                    <a:pt x="542" y="71"/>
                    <a:pt x="545" y="74"/>
                    <a:pt x="548" y="66"/>
                  </a:cubicBezTo>
                  <a:cubicBezTo>
                    <a:pt x="552" y="59"/>
                    <a:pt x="553" y="55"/>
                    <a:pt x="558" y="54"/>
                  </a:cubicBezTo>
                  <a:cubicBezTo>
                    <a:pt x="563" y="53"/>
                    <a:pt x="581" y="53"/>
                    <a:pt x="586" y="56"/>
                  </a:cubicBezTo>
                  <a:cubicBezTo>
                    <a:pt x="592" y="59"/>
                    <a:pt x="598" y="60"/>
                    <a:pt x="603" y="59"/>
                  </a:cubicBezTo>
                  <a:cubicBezTo>
                    <a:pt x="608" y="58"/>
                    <a:pt x="609" y="61"/>
                    <a:pt x="623" y="63"/>
                  </a:cubicBezTo>
                  <a:cubicBezTo>
                    <a:pt x="623" y="63"/>
                    <a:pt x="623" y="63"/>
                    <a:pt x="623" y="63"/>
                  </a:cubicBezTo>
                  <a:cubicBezTo>
                    <a:pt x="623" y="70"/>
                    <a:pt x="622" y="91"/>
                    <a:pt x="623" y="94"/>
                  </a:cubicBezTo>
                  <a:cubicBezTo>
                    <a:pt x="625" y="99"/>
                    <a:pt x="626" y="100"/>
                    <a:pt x="624" y="106"/>
                  </a:cubicBezTo>
                  <a:cubicBezTo>
                    <a:pt x="621" y="111"/>
                    <a:pt x="626" y="110"/>
                    <a:pt x="631" y="116"/>
                  </a:cubicBezTo>
                  <a:cubicBezTo>
                    <a:pt x="635" y="122"/>
                    <a:pt x="635" y="118"/>
                    <a:pt x="639" y="117"/>
                  </a:cubicBezTo>
                  <a:cubicBezTo>
                    <a:pt x="644" y="115"/>
                    <a:pt x="648" y="116"/>
                    <a:pt x="653" y="116"/>
                  </a:cubicBezTo>
                  <a:cubicBezTo>
                    <a:pt x="659" y="116"/>
                    <a:pt x="660" y="117"/>
                    <a:pt x="668" y="118"/>
                  </a:cubicBezTo>
                  <a:cubicBezTo>
                    <a:pt x="676" y="119"/>
                    <a:pt x="674" y="115"/>
                    <a:pt x="677" y="112"/>
                  </a:cubicBezTo>
                  <a:cubicBezTo>
                    <a:pt x="681" y="109"/>
                    <a:pt x="686" y="112"/>
                    <a:pt x="697" y="116"/>
                  </a:cubicBezTo>
                  <a:cubicBezTo>
                    <a:pt x="708" y="120"/>
                    <a:pt x="707" y="121"/>
                    <a:pt x="713" y="124"/>
                  </a:cubicBezTo>
                  <a:cubicBezTo>
                    <a:pt x="719" y="128"/>
                    <a:pt x="727" y="134"/>
                    <a:pt x="734" y="140"/>
                  </a:cubicBezTo>
                  <a:cubicBezTo>
                    <a:pt x="742" y="145"/>
                    <a:pt x="741" y="148"/>
                    <a:pt x="739" y="14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8" name="Freeform 1088">
              <a:extLst>
                <a:ext uri="{FF2B5EF4-FFF2-40B4-BE49-F238E27FC236}">
                  <a16:creationId xmlns:a16="http://schemas.microsoft.com/office/drawing/2014/main" id="{AE0E8D38-7D3B-4606-8480-69F71A6DFCCB}"/>
                </a:ext>
              </a:extLst>
            </p:cNvPr>
            <p:cNvSpPr>
              <a:spLocks noEditPoints="1"/>
            </p:cNvSpPr>
            <p:nvPr/>
          </p:nvSpPr>
          <p:spPr bwMode="auto">
            <a:xfrm>
              <a:off x="5190575" y="2297209"/>
              <a:ext cx="1072422" cy="484383"/>
            </a:xfrm>
            <a:custGeom>
              <a:avLst/>
              <a:gdLst>
                <a:gd name="T0" fmla="*/ 849 w 897"/>
                <a:gd name="T1" fmla="*/ 158 h 404"/>
                <a:gd name="T2" fmla="*/ 790 w 897"/>
                <a:gd name="T3" fmla="*/ 119 h 404"/>
                <a:gd name="T4" fmla="*/ 728 w 897"/>
                <a:gd name="T5" fmla="*/ 110 h 404"/>
                <a:gd name="T6" fmla="*/ 602 w 897"/>
                <a:gd name="T7" fmla="*/ 37 h 404"/>
                <a:gd name="T8" fmla="*/ 569 w 897"/>
                <a:gd name="T9" fmla="*/ 45 h 404"/>
                <a:gd name="T10" fmla="*/ 542 w 897"/>
                <a:gd name="T11" fmla="*/ 39 h 404"/>
                <a:gd name="T12" fmla="*/ 496 w 897"/>
                <a:gd name="T13" fmla="*/ 34 h 404"/>
                <a:gd name="T14" fmla="*/ 463 w 897"/>
                <a:gd name="T15" fmla="*/ 5 h 404"/>
                <a:gd name="T16" fmla="*/ 422 w 897"/>
                <a:gd name="T17" fmla="*/ 5 h 404"/>
                <a:gd name="T18" fmla="*/ 357 w 897"/>
                <a:gd name="T19" fmla="*/ 26 h 404"/>
                <a:gd name="T20" fmla="*/ 303 w 897"/>
                <a:gd name="T21" fmla="*/ 40 h 404"/>
                <a:gd name="T22" fmla="*/ 287 w 897"/>
                <a:gd name="T23" fmla="*/ 55 h 404"/>
                <a:gd name="T24" fmla="*/ 294 w 897"/>
                <a:gd name="T25" fmla="*/ 64 h 404"/>
                <a:gd name="T26" fmla="*/ 288 w 897"/>
                <a:gd name="T27" fmla="*/ 84 h 404"/>
                <a:gd name="T28" fmla="*/ 292 w 897"/>
                <a:gd name="T29" fmla="*/ 102 h 404"/>
                <a:gd name="T30" fmla="*/ 303 w 897"/>
                <a:gd name="T31" fmla="*/ 128 h 404"/>
                <a:gd name="T32" fmla="*/ 266 w 897"/>
                <a:gd name="T33" fmla="*/ 127 h 404"/>
                <a:gd name="T34" fmla="*/ 227 w 897"/>
                <a:gd name="T35" fmla="*/ 122 h 404"/>
                <a:gd name="T36" fmla="*/ 178 w 897"/>
                <a:gd name="T37" fmla="*/ 123 h 404"/>
                <a:gd name="T38" fmla="*/ 149 w 897"/>
                <a:gd name="T39" fmla="*/ 115 h 404"/>
                <a:gd name="T40" fmla="*/ 93 w 897"/>
                <a:gd name="T41" fmla="*/ 105 h 404"/>
                <a:gd name="T42" fmla="*/ 51 w 897"/>
                <a:gd name="T43" fmla="*/ 120 h 404"/>
                <a:gd name="T44" fmla="*/ 30 w 897"/>
                <a:gd name="T45" fmla="*/ 144 h 404"/>
                <a:gd name="T46" fmla="*/ 7 w 897"/>
                <a:gd name="T47" fmla="*/ 165 h 404"/>
                <a:gd name="T48" fmla="*/ 18 w 897"/>
                <a:gd name="T49" fmla="*/ 200 h 404"/>
                <a:gd name="T50" fmla="*/ 66 w 897"/>
                <a:gd name="T51" fmla="*/ 230 h 404"/>
                <a:gd name="T52" fmla="*/ 72 w 897"/>
                <a:gd name="T53" fmla="*/ 245 h 404"/>
                <a:gd name="T54" fmla="*/ 110 w 897"/>
                <a:gd name="T55" fmla="*/ 229 h 404"/>
                <a:gd name="T56" fmla="*/ 160 w 897"/>
                <a:gd name="T57" fmla="*/ 260 h 404"/>
                <a:gd name="T58" fmla="*/ 127 w 897"/>
                <a:gd name="T59" fmla="*/ 275 h 404"/>
                <a:gd name="T60" fmla="*/ 122 w 897"/>
                <a:gd name="T61" fmla="*/ 308 h 404"/>
                <a:gd name="T62" fmla="*/ 167 w 897"/>
                <a:gd name="T63" fmla="*/ 342 h 404"/>
                <a:gd name="T64" fmla="*/ 184 w 897"/>
                <a:gd name="T65" fmla="*/ 361 h 404"/>
                <a:gd name="T66" fmla="*/ 224 w 897"/>
                <a:gd name="T67" fmla="*/ 364 h 404"/>
                <a:gd name="T68" fmla="*/ 255 w 897"/>
                <a:gd name="T69" fmla="*/ 384 h 404"/>
                <a:gd name="T70" fmla="*/ 285 w 897"/>
                <a:gd name="T71" fmla="*/ 268 h 404"/>
                <a:gd name="T72" fmla="*/ 304 w 897"/>
                <a:gd name="T73" fmla="*/ 246 h 404"/>
                <a:gd name="T74" fmla="*/ 317 w 897"/>
                <a:gd name="T75" fmla="*/ 264 h 404"/>
                <a:gd name="T76" fmla="*/ 342 w 897"/>
                <a:gd name="T77" fmla="*/ 293 h 404"/>
                <a:gd name="T78" fmla="*/ 377 w 897"/>
                <a:gd name="T79" fmla="*/ 322 h 404"/>
                <a:gd name="T80" fmla="*/ 437 w 897"/>
                <a:gd name="T81" fmla="*/ 319 h 404"/>
                <a:gd name="T82" fmla="*/ 476 w 897"/>
                <a:gd name="T83" fmla="*/ 352 h 404"/>
                <a:gd name="T84" fmla="*/ 510 w 897"/>
                <a:gd name="T85" fmla="*/ 389 h 404"/>
                <a:gd name="T86" fmla="*/ 547 w 897"/>
                <a:gd name="T87" fmla="*/ 403 h 404"/>
                <a:gd name="T88" fmla="*/ 569 w 897"/>
                <a:gd name="T89" fmla="*/ 370 h 404"/>
                <a:gd name="T90" fmla="*/ 627 w 897"/>
                <a:gd name="T91" fmla="*/ 345 h 404"/>
                <a:gd name="T92" fmla="*/ 654 w 897"/>
                <a:gd name="T93" fmla="*/ 329 h 404"/>
                <a:gd name="T94" fmla="*/ 743 w 897"/>
                <a:gd name="T95" fmla="*/ 341 h 404"/>
                <a:gd name="T96" fmla="*/ 801 w 897"/>
                <a:gd name="T97" fmla="*/ 357 h 404"/>
                <a:gd name="T98" fmla="*/ 801 w 897"/>
                <a:gd name="T99" fmla="*/ 336 h 404"/>
                <a:gd name="T100" fmla="*/ 784 w 897"/>
                <a:gd name="T101" fmla="*/ 292 h 404"/>
                <a:gd name="T102" fmla="*/ 804 w 897"/>
                <a:gd name="T103" fmla="*/ 273 h 404"/>
                <a:gd name="T104" fmla="*/ 816 w 897"/>
                <a:gd name="T105" fmla="*/ 230 h 404"/>
                <a:gd name="T106" fmla="*/ 872 w 897"/>
                <a:gd name="T107" fmla="*/ 224 h 404"/>
                <a:gd name="T108" fmla="*/ 880 w 897"/>
                <a:gd name="T109" fmla="*/ 177 h 404"/>
                <a:gd name="T110" fmla="*/ 874 w 897"/>
                <a:gd name="T111" fmla="*/ 156 h 404"/>
                <a:gd name="T112" fmla="*/ 715 w 897"/>
                <a:gd name="T113" fmla="*/ 246 h 404"/>
                <a:gd name="T114" fmla="*/ 669 w 897"/>
                <a:gd name="T115" fmla="*/ 240 h 404"/>
                <a:gd name="T116" fmla="*/ 634 w 897"/>
                <a:gd name="T117" fmla="*/ 266 h 404"/>
                <a:gd name="T118" fmla="*/ 619 w 897"/>
                <a:gd name="T119" fmla="*/ 264 h 404"/>
                <a:gd name="T120" fmla="*/ 655 w 897"/>
                <a:gd name="T121" fmla="*/ 231 h 404"/>
                <a:gd name="T122" fmla="*/ 705 w 897"/>
                <a:gd name="T123" fmla="*/ 236 h 404"/>
                <a:gd name="T124" fmla="*/ 739 w 897"/>
                <a:gd name="T125" fmla="*/ 2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404">
                  <a:moveTo>
                    <a:pt x="874" y="156"/>
                  </a:moveTo>
                  <a:cubicBezTo>
                    <a:pt x="871" y="151"/>
                    <a:pt x="868" y="152"/>
                    <a:pt x="864" y="156"/>
                  </a:cubicBezTo>
                  <a:cubicBezTo>
                    <a:pt x="860" y="160"/>
                    <a:pt x="857" y="158"/>
                    <a:pt x="849" y="158"/>
                  </a:cubicBezTo>
                  <a:cubicBezTo>
                    <a:pt x="841" y="157"/>
                    <a:pt x="835" y="153"/>
                    <a:pt x="831" y="146"/>
                  </a:cubicBezTo>
                  <a:cubicBezTo>
                    <a:pt x="828" y="139"/>
                    <a:pt x="826" y="140"/>
                    <a:pt x="812" y="134"/>
                  </a:cubicBezTo>
                  <a:cubicBezTo>
                    <a:pt x="798" y="128"/>
                    <a:pt x="799" y="125"/>
                    <a:pt x="790" y="119"/>
                  </a:cubicBezTo>
                  <a:cubicBezTo>
                    <a:pt x="781" y="113"/>
                    <a:pt x="778" y="120"/>
                    <a:pt x="765" y="126"/>
                  </a:cubicBezTo>
                  <a:cubicBezTo>
                    <a:pt x="751" y="131"/>
                    <a:pt x="756" y="126"/>
                    <a:pt x="749" y="126"/>
                  </a:cubicBezTo>
                  <a:cubicBezTo>
                    <a:pt x="741" y="125"/>
                    <a:pt x="738" y="114"/>
                    <a:pt x="728" y="110"/>
                  </a:cubicBezTo>
                  <a:cubicBezTo>
                    <a:pt x="717" y="106"/>
                    <a:pt x="722" y="115"/>
                    <a:pt x="722" y="120"/>
                  </a:cubicBezTo>
                  <a:cubicBezTo>
                    <a:pt x="722" y="125"/>
                    <a:pt x="710" y="124"/>
                    <a:pt x="706" y="120"/>
                  </a:cubicBezTo>
                  <a:cubicBezTo>
                    <a:pt x="659" y="62"/>
                    <a:pt x="612" y="43"/>
                    <a:pt x="602" y="37"/>
                  </a:cubicBezTo>
                  <a:cubicBezTo>
                    <a:pt x="592" y="31"/>
                    <a:pt x="607" y="33"/>
                    <a:pt x="608" y="29"/>
                  </a:cubicBezTo>
                  <a:cubicBezTo>
                    <a:pt x="609" y="25"/>
                    <a:pt x="601" y="29"/>
                    <a:pt x="590" y="33"/>
                  </a:cubicBezTo>
                  <a:cubicBezTo>
                    <a:pt x="580" y="37"/>
                    <a:pt x="579" y="40"/>
                    <a:pt x="569" y="45"/>
                  </a:cubicBezTo>
                  <a:cubicBezTo>
                    <a:pt x="559" y="50"/>
                    <a:pt x="560" y="50"/>
                    <a:pt x="554" y="49"/>
                  </a:cubicBezTo>
                  <a:cubicBezTo>
                    <a:pt x="549" y="48"/>
                    <a:pt x="549" y="55"/>
                    <a:pt x="541" y="52"/>
                  </a:cubicBezTo>
                  <a:cubicBezTo>
                    <a:pt x="533" y="49"/>
                    <a:pt x="538" y="45"/>
                    <a:pt x="542" y="39"/>
                  </a:cubicBezTo>
                  <a:cubicBezTo>
                    <a:pt x="545" y="34"/>
                    <a:pt x="538" y="38"/>
                    <a:pt x="532" y="36"/>
                  </a:cubicBezTo>
                  <a:cubicBezTo>
                    <a:pt x="527" y="34"/>
                    <a:pt x="523" y="37"/>
                    <a:pt x="514" y="35"/>
                  </a:cubicBezTo>
                  <a:cubicBezTo>
                    <a:pt x="505" y="33"/>
                    <a:pt x="502" y="33"/>
                    <a:pt x="496" y="34"/>
                  </a:cubicBezTo>
                  <a:cubicBezTo>
                    <a:pt x="491" y="35"/>
                    <a:pt x="485" y="34"/>
                    <a:pt x="485" y="28"/>
                  </a:cubicBezTo>
                  <a:cubicBezTo>
                    <a:pt x="484" y="22"/>
                    <a:pt x="479" y="13"/>
                    <a:pt x="474" y="7"/>
                  </a:cubicBezTo>
                  <a:cubicBezTo>
                    <a:pt x="469" y="2"/>
                    <a:pt x="465" y="4"/>
                    <a:pt x="463" y="5"/>
                  </a:cubicBezTo>
                  <a:cubicBezTo>
                    <a:pt x="461" y="6"/>
                    <a:pt x="455" y="5"/>
                    <a:pt x="449" y="2"/>
                  </a:cubicBezTo>
                  <a:cubicBezTo>
                    <a:pt x="444" y="0"/>
                    <a:pt x="447" y="1"/>
                    <a:pt x="436" y="1"/>
                  </a:cubicBezTo>
                  <a:cubicBezTo>
                    <a:pt x="426" y="0"/>
                    <a:pt x="428" y="2"/>
                    <a:pt x="422" y="5"/>
                  </a:cubicBezTo>
                  <a:cubicBezTo>
                    <a:pt x="416" y="8"/>
                    <a:pt x="415" y="13"/>
                    <a:pt x="406" y="15"/>
                  </a:cubicBezTo>
                  <a:cubicBezTo>
                    <a:pt x="396" y="17"/>
                    <a:pt x="384" y="19"/>
                    <a:pt x="376" y="20"/>
                  </a:cubicBezTo>
                  <a:cubicBezTo>
                    <a:pt x="368" y="22"/>
                    <a:pt x="366" y="26"/>
                    <a:pt x="357" y="26"/>
                  </a:cubicBezTo>
                  <a:cubicBezTo>
                    <a:pt x="348" y="27"/>
                    <a:pt x="348" y="28"/>
                    <a:pt x="336" y="33"/>
                  </a:cubicBezTo>
                  <a:cubicBezTo>
                    <a:pt x="325" y="37"/>
                    <a:pt x="330" y="34"/>
                    <a:pt x="322" y="36"/>
                  </a:cubicBezTo>
                  <a:cubicBezTo>
                    <a:pt x="314" y="38"/>
                    <a:pt x="312" y="41"/>
                    <a:pt x="303" y="40"/>
                  </a:cubicBezTo>
                  <a:cubicBezTo>
                    <a:pt x="294" y="38"/>
                    <a:pt x="290" y="37"/>
                    <a:pt x="284" y="37"/>
                  </a:cubicBezTo>
                  <a:cubicBezTo>
                    <a:pt x="278" y="38"/>
                    <a:pt x="281" y="46"/>
                    <a:pt x="285" y="48"/>
                  </a:cubicBezTo>
                  <a:cubicBezTo>
                    <a:pt x="289" y="51"/>
                    <a:pt x="287" y="50"/>
                    <a:pt x="287" y="55"/>
                  </a:cubicBezTo>
                  <a:cubicBezTo>
                    <a:pt x="287" y="61"/>
                    <a:pt x="290" y="57"/>
                    <a:pt x="296" y="58"/>
                  </a:cubicBezTo>
                  <a:cubicBezTo>
                    <a:pt x="303" y="59"/>
                    <a:pt x="305" y="60"/>
                    <a:pt x="305" y="63"/>
                  </a:cubicBezTo>
                  <a:cubicBezTo>
                    <a:pt x="306" y="66"/>
                    <a:pt x="302" y="66"/>
                    <a:pt x="294" y="64"/>
                  </a:cubicBezTo>
                  <a:cubicBezTo>
                    <a:pt x="287" y="62"/>
                    <a:pt x="289" y="64"/>
                    <a:pt x="282" y="68"/>
                  </a:cubicBezTo>
                  <a:cubicBezTo>
                    <a:pt x="275" y="72"/>
                    <a:pt x="282" y="71"/>
                    <a:pt x="289" y="79"/>
                  </a:cubicBezTo>
                  <a:cubicBezTo>
                    <a:pt x="295" y="86"/>
                    <a:pt x="290" y="82"/>
                    <a:pt x="288" y="84"/>
                  </a:cubicBezTo>
                  <a:cubicBezTo>
                    <a:pt x="287" y="86"/>
                    <a:pt x="281" y="89"/>
                    <a:pt x="275" y="90"/>
                  </a:cubicBezTo>
                  <a:cubicBezTo>
                    <a:pt x="270" y="92"/>
                    <a:pt x="273" y="93"/>
                    <a:pt x="277" y="95"/>
                  </a:cubicBezTo>
                  <a:cubicBezTo>
                    <a:pt x="282" y="98"/>
                    <a:pt x="281" y="98"/>
                    <a:pt x="292" y="102"/>
                  </a:cubicBezTo>
                  <a:cubicBezTo>
                    <a:pt x="304" y="105"/>
                    <a:pt x="299" y="105"/>
                    <a:pt x="307" y="108"/>
                  </a:cubicBezTo>
                  <a:cubicBezTo>
                    <a:pt x="314" y="110"/>
                    <a:pt x="312" y="110"/>
                    <a:pt x="313" y="114"/>
                  </a:cubicBezTo>
                  <a:cubicBezTo>
                    <a:pt x="313" y="119"/>
                    <a:pt x="310" y="124"/>
                    <a:pt x="303" y="128"/>
                  </a:cubicBezTo>
                  <a:cubicBezTo>
                    <a:pt x="296" y="132"/>
                    <a:pt x="292" y="128"/>
                    <a:pt x="289" y="125"/>
                  </a:cubicBezTo>
                  <a:cubicBezTo>
                    <a:pt x="285" y="123"/>
                    <a:pt x="281" y="126"/>
                    <a:pt x="281" y="128"/>
                  </a:cubicBezTo>
                  <a:cubicBezTo>
                    <a:pt x="280" y="131"/>
                    <a:pt x="272" y="129"/>
                    <a:pt x="266" y="127"/>
                  </a:cubicBezTo>
                  <a:cubicBezTo>
                    <a:pt x="260" y="126"/>
                    <a:pt x="257" y="127"/>
                    <a:pt x="251" y="120"/>
                  </a:cubicBezTo>
                  <a:cubicBezTo>
                    <a:pt x="245" y="113"/>
                    <a:pt x="242" y="116"/>
                    <a:pt x="237" y="116"/>
                  </a:cubicBezTo>
                  <a:cubicBezTo>
                    <a:pt x="231" y="117"/>
                    <a:pt x="232" y="123"/>
                    <a:pt x="227" y="122"/>
                  </a:cubicBezTo>
                  <a:cubicBezTo>
                    <a:pt x="221" y="120"/>
                    <a:pt x="216" y="116"/>
                    <a:pt x="209" y="117"/>
                  </a:cubicBezTo>
                  <a:cubicBezTo>
                    <a:pt x="202" y="117"/>
                    <a:pt x="202" y="120"/>
                    <a:pt x="195" y="127"/>
                  </a:cubicBezTo>
                  <a:cubicBezTo>
                    <a:pt x="188" y="133"/>
                    <a:pt x="185" y="127"/>
                    <a:pt x="178" y="123"/>
                  </a:cubicBezTo>
                  <a:cubicBezTo>
                    <a:pt x="171" y="118"/>
                    <a:pt x="168" y="118"/>
                    <a:pt x="168" y="123"/>
                  </a:cubicBezTo>
                  <a:cubicBezTo>
                    <a:pt x="167" y="128"/>
                    <a:pt x="167" y="129"/>
                    <a:pt x="165" y="131"/>
                  </a:cubicBezTo>
                  <a:cubicBezTo>
                    <a:pt x="162" y="134"/>
                    <a:pt x="160" y="123"/>
                    <a:pt x="149" y="115"/>
                  </a:cubicBezTo>
                  <a:cubicBezTo>
                    <a:pt x="138" y="106"/>
                    <a:pt x="136" y="106"/>
                    <a:pt x="128" y="105"/>
                  </a:cubicBezTo>
                  <a:cubicBezTo>
                    <a:pt x="120" y="104"/>
                    <a:pt x="112" y="105"/>
                    <a:pt x="110" y="100"/>
                  </a:cubicBezTo>
                  <a:cubicBezTo>
                    <a:pt x="108" y="95"/>
                    <a:pt x="102" y="105"/>
                    <a:pt x="93" y="105"/>
                  </a:cubicBezTo>
                  <a:cubicBezTo>
                    <a:pt x="85" y="106"/>
                    <a:pt x="87" y="102"/>
                    <a:pt x="81" y="96"/>
                  </a:cubicBezTo>
                  <a:cubicBezTo>
                    <a:pt x="75" y="91"/>
                    <a:pt x="73" y="110"/>
                    <a:pt x="66" y="114"/>
                  </a:cubicBezTo>
                  <a:cubicBezTo>
                    <a:pt x="58" y="119"/>
                    <a:pt x="53" y="115"/>
                    <a:pt x="51" y="120"/>
                  </a:cubicBezTo>
                  <a:cubicBezTo>
                    <a:pt x="50" y="126"/>
                    <a:pt x="49" y="126"/>
                    <a:pt x="40" y="128"/>
                  </a:cubicBezTo>
                  <a:cubicBezTo>
                    <a:pt x="32" y="130"/>
                    <a:pt x="45" y="139"/>
                    <a:pt x="46" y="146"/>
                  </a:cubicBezTo>
                  <a:cubicBezTo>
                    <a:pt x="46" y="153"/>
                    <a:pt x="34" y="149"/>
                    <a:pt x="30" y="144"/>
                  </a:cubicBezTo>
                  <a:cubicBezTo>
                    <a:pt x="25" y="139"/>
                    <a:pt x="21" y="134"/>
                    <a:pt x="13" y="134"/>
                  </a:cubicBezTo>
                  <a:cubicBezTo>
                    <a:pt x="5" y="134"/>
                    <a:pt x="10" y="147"/>
                    <a:pt x="6" y="152"/>
                  </a:cubicBezTo>
                  <a:cubicBezTo>
                    <a:pt x="2" y="156"/>
                    <a:pt x="2" y="160"/>
                    <a:pt x="7" y="165"/>
                  </a:cubicBezTo>
                  <a:cubicBezTo>
                    <a:pt x="11" y="170"/>
                    <a:pt x="8" y="174"/>
                    <a:pt x="4" y="181"/>
                  </a:cubicBezTo>
                  <a:cubicBezTo>
                    <a:pt x="0" y="189"/>
                    <a:pt x="5" y="188"/>
                    <a:pt x="12" y="191"/>
                  </a:cubicBezTo>
                  <a:cubicBezTo>
                    <a:pt x="19" y="194"/>
                    <a:pt x="18" y="195"/>
                    <a:pt x="18" y="200"/>
                  </a:cubicBezTo>
                  <a:cubicBezTo>
                    <a:pt x="17" y="205"/>
                    <a:pt x="26" y="206"/>
                    <a:pt x="34" y="205"/>
                  </a:cubicBezTo>
                  <a:cubicBezTo>
                    <a:pt x="42" y="204"/>
                    <a:pt x="43" y="207"/>
                    <a:pt x="49" y="210"/>
                  </a:cubicBezTo>
                  <a:cubicBezTo>
                    <a:pt x="54" y="213"/>
                    <a:pt x="63" y="226"/>
                    <a:pt x="66" y="230"/>
                  </a:cubicBezTo>
                  <a:cubicBezTo>
                    <a:pt x="68" y="234"/>
                    <a:pt x="62" y="233"/>
                    <a:pt x="56" y="235"/>
                  </a:cubicBezTo>
                  <a:cubicBezTo>
                    <a:pt x="50" y="237"/>
                    <a:pt x="61" y="239"/>
                    <a:pt x="68" y="243"/>
                  </a:cubicBezTo>
                  <a:cubicBezTo>
                    <a:pt x="70" y="244"/>
                    <a:pt x="72" y="245"/>
                    <a:pt x="72" y="245"/>
                  </a:cubicBezTo>
                  <a:cubicBezTo>
                    <a:pt x="72" y="244"/>
                    <a:pt x="73" y="243"/>
                    <a:pt x="73" y="242"/>
                  </a:cubicBezTo>
                  <a:cubicBezTo>
                    <a:pt x="78" y="234"/>
                    <a:pt x="85" y="239"/>
                    <a:pt x="92" y="235"/>
                  </a:cubicBezTo>
                  <a:cubicBezTo>
                    <a:pt x="99" y="231"/>
                    <a:pt x="103" y="229"/>
                    <a:pt x="110" y="229"/>
                  </a:cubicBezTo>
                  <a:cubicBezTo>
                    <a:pt x="117" y="229"/>
                    <a:pt x="130" y="230"/>
                    <a:pt x="138" y="229"/>
                  </a:cubicBezTo>
                  <a:cubicBezTo>
                    <a:pt x="145" y="229"/>
                    <a:pt x="150" y="228"/>
                    <a:pt x="160" y="232"/>
                  </a:cubicBezTo>
                  <a:cubicBezTo>
                    <a:pt x="169" y="235"/>
                    <a:pt x="160" y="250"/>
                    <a:pt x="160" y="260"/>
                  </a:cubicBezTo>
                  <a:cubicBezTo>
                    <a:pt x="160" y="270"/>
                    <a:pt x="169" y="273"/>
                    <a:pt x="171" y="275"/>
                  </a:cubicBezTo>
                  <a:cubicBezTo>
                    <a:pt x="173" y="278"/>
                    <a:pt x="149" y="273"/>
                    <a:pt x="144" y="273"/>
                  </a:cubicBezTo>
                  <a:cubicBezTo>
                    <a:pt x="138" y="272"/>
                    <a:pt x="132" y="273"/>
                    <a:pt x="127" y="275"/>
                  </a:cubicBezTo>
                  <a:cubicBezTo>
                    <a:pt x="121" y="278"/>
                    <a:pt x="124" y="286"/>
                    <a:pt x="132" y="293"/>
                  </a:cubicBezTo>
                  <a:cubicBezTo>
                    <a:pt x="140" y="300"/>
                    <a:pt x="118" y="293"/>
                    <a:pt x="107" y="294"/>
                  </a:cubicBezTo>
                  <a:cubicBezTo>
                    <a:pt x="95" y="296"/>
                    <a:pt x="115" y="302"/>
                    <a:pt x="122" y="308"/>
                  </a:cubicBezTo>
                  <a:cubicBezTo>
                    <a:pt x="128" y="314"/>
                    <a:pt x="127" y="320"/>
                    <a:pt x="134" y="328"/>
                  </a:cubicBezTo>
                  <a:cubicBezTo>
                    <a:pt x="141" y="336"/>
                    <a:pt x="144" y="334"/>
                    <a:pt x="151" y="339"/>
                  </a:cubicBezTo>
                  <a:cubicBezTo>
                    <a:pt x="157" y="344"/>
                    <a:pt x="157" y="339"/>
                    <a:pt x="167" y="342"/>
                  </a:cubicBezTo>
                  <a:cubicBezTo>
                    <a:pt x="178" y="346"/>
                    <a:pt x="173" y="350"/>
                    <a:pt x="171" y="355"/>
                  </a:cubicBezTo>
                  <a:cubicBezTo>
                    <a:pt x="171" y="357"/>
                    <a:pt x="171" y="362"/>
                    <a:pt x="173" y="368"/>
                  </a:cubicBezTo>
                  <a:cubicBezTo>
                    <a:pt x="176" y="366"/>
                    <a:pt x="179" y="364"/>
                    <a:pt x="184" y="361"/>
                  </a:cubicBezTo>
                  <a:cubicBezTo>
                    <a:pt x="189" y="358"/>
                    <a:pt x="188" y="358"/>
                    <a:pt x="195" y="358"/>
                  </a:cubicBezTo>
                  <a:cubicBezTo>
                    <a:pt x="202" y="358"/>
                    <a:pt x="198" y="355"/>
                    <a:pt x="206" y="357"/>
                  </a:cubicBezTo>
                  <a:cubicBezTo>
                    <a:pt x="214" y="360"/>
                    <a:pt x="221" y="360"/>
                    <a:pt x="224" y="364"/>
                  </a:cubicBezTo>
                  <a:cubicBezTo>
                    <a:pt x="227" y="368"/>
                    <a:pt x="228" y="366"/>
                    <a:pt x="235" y="375"/>
                  </a:cubicBezTo>
                  <a:cubicBezTo>
                    <a:pt x="241" y="384"/>
                    <a:pt x="243" y="385"/>
                    <a:pt x="246" y="385"/>
                  </a:cubicBezTo>
                  <a:cubicBezTo>
                    <a:pt x="248" y="385"/>
                    <a:pt x="253" y="384"/>
                    <a:pt x="255" y="384"/>
                  </a:cubicBezTo>
                  <a:cubicBezTo>
                    <a:pt x="254" y="377"/>
                    <a:pt x="236" y="297"/>
                    <a:pt x="232" y="287"/>
                  </a:cubicBezTo>
                  <a:cubicBezTo>
                    <a:pt x="228" y="276"/>
                    <a:pt x="268" y="269"/>
                    <a:pt x="278" y="267"/>
                  </a:cubicBezTo>
                  <a:cubicBezTo>
                    <a:pt x="280" y="267"/>
                    <a:pt x="282" y="267"/>
                    <a:pt x="285" y="268"/>
                  </a:cubicBezTo>
                  <a:cubicBezTo>
                    <a:pt x="287" y="264"/>
                    <a:pt x="289" y="260"/>
                    <a:pt x="291" y="257"/>
                  </a:cubicBezTo>
                  <a:cubicBezTo>
                    <a:pt x="294" y="252"/>
                    <a:pt x="299" y="258"/>
                    <a:pt x="307" y="258"/>
                  </a:cubicBezTo>
                  <a:cubicBezTo>
                    <a:pt x="315" y="258"/>
                    <a:pt x="307" y="255"/>
                    <a:pt x="304" y="246"/>
                  </a:cubicBezTo>
                  <a:cubicBezTo>
                    <a:pt x="300" y="237"/>
                    <a:pt x="311" y="249"/>
                    <a:pt x="313" y="252"/>
                  </a:cubicBezTo>
                  <a:cubicBezTo>
                    <a:pt x="316" y="254"/>
                    <a:pt x="319" y="252"/>
                    <a:pt x="322" y="254"/>
                  </a:cubicBezTo>
                  <a:cubicBezTo>
                    <a:pt x="324" y="257"/>
                    <a:pt x="322" y="260"/>
                    <a:pt x="317" y="264"/>
                  </a:cubicBezTo>
                  <a:cubicBezTo>
                    <a:pt x="312" y="267"/>
                    <a:pt x="328" y="263"/>
                    <a:pt x="330" y="267"/>
                  </a:cubicBezTo>
                  <a:cubicBezTo>
                    <a:pt x="332" y="272"/>
                    <a:pt x="333" y="278"/>
                    <a:pt x="340" y="285"/>
                  </a:cubicBezTo>
                  <a:cubicBezTo>
                    <a:pt x="344" y="289"/>
                    <a:pt x="344" y="291"/>
                    <a:pt x="342" y="293"/>
                  </a:cubicBezTo>
                  <a:cubicBezTo>
                    <a:pt x="344" y="293"/>
                    <a:pt x="344" y="294"/>
                    <a:pt x="344" y="294"/>
                  </a:cubicBezTo>
                  <a:cubicBezTo>
                    <a:pt x="344" y="294"/>
                    <a:pt x="349" y="296"/>
                    <a:pt x="357" y="304"/>
                  </a:cubicBezTo>
                  <a:cubicBezTo>
                    <a:pt x="365" y="312"/>
                    <a:pt x="369" y="315"/>
                    <a:pt x="377" y="322"/>
                  </a:cubicBezTo>
                  <a:cubicBezTo>
                    <a:pt x="385" y="328"/>
                    <a:pt x="390" y="323"/>
                    <a:pt x="394" y="321"/>
                  </a:cubicBezTo>
                  <a:cubicBezTo>
                    <a:pt x="398" y="318"/>
                    <a:pt x="408" y="322"/>
                    <a:pt x="422" y="322"/>
                  </a:cubicBezTo>
                  <a:cubicBezTo>
                    <a:pt x="435" y="322"/>
                    <a:pt x="432" y="323"/>
                    <a:pt x="437" y="319"/>
                  </a:cubicBezTo>
                  <a:cubicBezTo>
                    <a:pt x="442" y="316"/>
                    <a:pt x="442" y="317"/>
                    <a:pt x="453" y="326"/>
                  </a:cubicBezTo>
                  <a:cubicBezTo>
                    <a:pt x="463" y="335"/>
                    <a:pt x="462" y="336"/>
                    <a:pt x="469" y="336"/>
                  </a:cubicBezTo>
                  <a:cubicBezTo>
                    <a:pt x="476" y="336"/>
                    <a:pt x="473" y="342"/>
                    <a:pt x="476" y="352"/>
                  </a:cubicBezTo>
                  <a:cubicBezTo>
                    <a:pt x="480" y="362"/>
                    <a:pt x="478" y="362"/>
                    <a:pt x="484" y="364"/>
                  </a:cubicBezTo>
                  <a:cubicBezTo>
                    <a:pt x="490" y="366"/>
                    <a:pt x="491" y="371"/>
                    <a:pt x="495" y="382"/>
                  </a:cubicBezTo>
                  <a:cubicBezTo>
                    <a:pt x="499" y="393"/>
                    <a:pt x="503" y="388"/>
                    <a:pt x="510" y="389"/>
                  </a:cubicBezTo>
                  <a:cubicBezTo>
                    <a:pt x="517" y="391"/>
                    <a:pt x="522" y="387"/>
                    <a:pt x="527" y="387"/>
                  </a:cubicBezTo>
                  <a:cubicBezTo>
                    <a:pt x="531" y="387"/>
                    <a:pt x="533" y="389"/>
                    <a:pt x="534" y="396"/>
                  </a:cubicBezTo>
                  <a:cubicBezTo>
                    <a:pt x="534" y="403"/>
                    <a:pt x="540" y="403"/>
                    <a:pt x="547" y="403"/>
                  </a:cubicBezTo>
                  <a:cubicBezTo>
                    <a:pt x="554" y="404"/>
                    <a:pt x="547" y="402"/>
                    <a:pt x="546" y="398"/>
                  </a:cubicBezTo>
                  <a:cubicBezTo>
                    <a:pt x="545" y="393"/>
                    <a:pt x="552" y="391"/>
                    <a:pt x="553" y="383"/>
                  </a:cubicBezTo>
                  <a:cubicBezTo>
                    <a:pt x="553" y="375"/>
                    <a:pt x="564" y="375"/>
                    <a:pt x="569" y="370"/>
                  </a:cubicBezTo>
                  <a:cubicBezTo>
                    <a:pt x="574" y="366"/>
                    <a:pt x="583" y="361"/>
                    <a:pt x="591" y="359"/>
                  </a:cubicBezTo>
                  <a:cubicBezTo>
                    <a:pt x="591" y="358"/>
                    <a:pt x="592" y="355"/>
                    <a:pt x="592" y="348"/>
                  </a:cubicBezTo>
                  <a:cubicBezTo>
                    <a:pt x="592" y="337"/>
                    <a:pt x="621" y="345"/>
                    <a:pt x="627" y="345"/>
                  </a:cubicBezTo>
                  <a:cubicBezTo>
                    <a:pt x="634" y="345"/>
                    <a:pt x="636" y="351"/>
                    <a:pt x="644" y="350"/>
                  </a:cubicBezTo>
                  <a:cubicBezTo>
                    <a:pt x="652" y="349"/>
                    <a:pt x="644" y="345"/>
                    <a:pt x="643" y="337"/>
                  </a:cubicBezTo>
                  <a:cubicBezTo>
                    <a:pt x="642" y="328"/>
                    <a:pt x="649" y="332"/>
                    <a:pt x="654" y="329"/>
                  </a:cubicBezTo>
                  <a:cubicBezTo>
                    <a:pt x="658" y="327"/>
                    <a:pt x="668" y="333"/>
                    <a:pt x="678" y="340"/>
                  </a:cubicBezTo>
                  <a:cubicBezTo>
                    <a:pt x="689" y="347"/>
                    <a:pt x="688" y="345"/>
                    <a:pt x="696" y="341"/>
                  </a:cubicBezTo>
                  <a:cubicBezTo>
                    <a:pt x="704" y="338"/>
                    <a:pt x="717" y="342"/>
                    <a:pt x="743" y="341"/>
                  </a:cubicBezTo>
                  <a:cubicBezTo>
                    <a:pt x="768" y="341"/>
                    <a:pt x="762" y="342"/>
                    <a:pt x="772" y="346"/>
                  </a:cubicBezTo>
                  <a:cubicBezTo>
                    <a:pt x="781" y="350"/>
                    <a:pt x="777" y="350"/>
                    <a:pt x="793" y="354"/>
                  </a:cubicBezTo>
                  <a:cubicBezTo>
                    <a:pt x="797" y="356"/>
                    <a:pt x="799" y="356"/>
                    <a:pt x="801" y="357"/>
                  </a:cubicBezTo>
                  <a:cubicBezTo>
                    <a:pt x="800" y="356"/>
                    <a:pt x="800" y="355"/>
                    <a:pt x="799" y="354"/>
                  </a:cubicBezTo>
                  <a:cubicBezTo>
                    <a:pt x="792" y="348"/>
                    <a:pt x="799" y="342"/>
                    <a:pt x="799" y="342"/>
                  </a:cubicBezTo>
                  <a:cubicBezTo>
                    <a:pt x="799" y="342"/>
                    <a:pt x="798" y="337"/>
                    <a:pt x="801" y="336"/>
                  </a:cubicBezTo>
                  <a:cubicBezTo>
                    <a:pt x="805" y="334"/>
                    <a:pt x="804" y="330"/>
                    <a:pt x="801" y="325"/>
                  </a:cubicBezTo>
                  <a:cubicBezTo>
                    <a:pt x="798" y="319"/>
                    <a:pt x="806" y="323"/>
                    <a:pt x="794" y="311"/>
                  </a:cubicBezTo>
                  <a:cubicBezTo>
                    <a:pt x="782" y="299"/>
                    <a:pt x="785" y="299"/>
                    <a:pt x="784" y="292"/>
                  </a:cubicBezTo>
                  <a:cubicBezTo>
                    <a:pt x="784" y="285"/>
                    <a:pt x="775" y="289"/>
                    <a:pt x="771" y="283"/>
                  </a:cubicBezTo>
                  <a:cubicBezTo>
                    <a:pt x="767" y="277"/>
                    <a:pt x="788" y="279"/>
                    <a:pt x="792" y="277"/>
                  </a:cubicBezTo>
                  <a:cubicBezTo>
                    <a:pt x="797" y="275"/>
                    <a:pt x="802" y="273"/>
                    <a:pt x="804" y="273"/>
                  </a:cubicBezTo>
                  <a:cubicBezTo>
                    <a:pt x="807" y="274"/>
                    <a:pt x="817" y="279"/>
                    <a:pt x="827" y="279"/>
                  </a:cubicBezTo>
                  <a:cubicBezTo>
                    <a:pt x="836" y="279"/>
                    <a:pt x="819" y="268"/>
                    <a:pt x="819" y="268"/>
                  </a:cubicBezTo>
                  <a:cubicBezTo>
                    <a:pt x="819" y="268"/>
                    <a:pt x="816" y="237"/>
                    <a:pt x="816" y="230"/>
                  </a:cubicBezTo>
                  <a:cubicBezTo>
                    <a:pt x="816" y="223"/>
                    <a:pt x="824" y="223"/>
                    <a:pt x="832" y="225"/>
                  </a:cubicBezTo>
                  <a:cubicBezTo>
                    <a:pt x="840" y="228"/>
                    <a:pt x="840" y="227"/>
                    <a:pt x="850" y="228"/>
                  </a:cubicBezTo>
                  <a:cubicBezTo>
                    <a:pt x="860" y="229"/>
                    <a:pt x="864" y="230"/>
                    <a:pt x="872" y="224"/>
                  </a:cubicBezTo>
                  <a:cubicBezTo>
                    <a:pt x="881" y="218"/>
                    <a:pt x="867" y="211"/>
                    <a:pt x="863" y="200"/>
                  </a:cubicBezTo>
                  <a:cubicBezTo>
                    <a:pt x="859" y="188"/>
                    <a:pt x="872" y="189"/>
                    <a:pt x="880" y="188"/>
                  </a:cubicBezTo>
                  <a:cubicBezTo>
                    <a:pt x="887" y="187"/>
                    <a:pt x="882" y="182"/>
                    <a:pt x="880" y="177"/>
                  </a:cubicBezTo>
                  <a:cubicBezTo>
                    <a:pt x="878" y="173"/>
                    <a:pt x="884" y="171"/>
                    <a:pt x="889" y="169"/>
                  </a:cubicBezTo>
                  <a:cubicBezTo>
                    <a:pt x="890" y="168"/>
                    <a:pt x="890" y="168"/>
                    <a:pt x="891" y="168"/>
                  </a:cubicBezTo>
                  <a:cubicBezTo>
                    <a:pt x="897" y="166"/>
                    <a:pt x="877" y="161"/>
                    <a:pt x="874" y="156"/>
                  </a:cubicBezTo>
                  <a:close/>
                  <a:moveTo>
                    <a:pt x="739" y="240"/>
                  </a:moveTo>
                  <a:cubicBezTo>
                    <a:pt x="738" y="242"/>
                    <a:pt x="732" y="245"/>
                    <a:pt x="728" y="246"/>
                  </a:cubicBezTo>
                  <a:cubicBezTo>
                    <a:pt x="724" y="247"/>
                    <a:pt x="720" y="247"/>
                    <a:pt x="715" y="246"/>
                  </a:cubicBezTo>
                  <a:cubicBezTo>
                    <a:pt x="709" y="246"/>
                    <a:pt x="710" y="245"/>
                    <a:pt x="695" y="243"/>
                  </a:cubicBezTo>
                  <a:cubicBezTo>
                    <a:pt x="679" y="241"/>
                    <a:pt x="687" y="243"/>
                    <a:pt x="677" y="243"/>
                  </a:cubicBezTo>
                  <a:cubicBezTo>
                    <a:pt x="667" y="243"/>
                    <a:pt x="671" y="240"/>
                    <a:pt x="669" y="240"/>
                  </a:cubicBezTo>
                  <a:cubicBezTo>
                    <a:pt x="667" y="240"/>
                    <a:pt x="648" y="242"/>
                    <a:pt x="648" y="244"/>
                  </a:cubicBezTo>
                  <a:cubicBezTo>
                    <a:pt x="647" y="246"/>
                    <a:pt x="646" y="251"/>
                    <a:pt x="639" y="252"/>
                  </a:cubicBezTo>
                  <a:cubicBezTo>
                    <a:pt x="632" y="253"/>
                    <a:pt x="634" y="260"/>
                    <a:pt x="634" y="266"/>
                  </a:cubicBezTo>
                  <a:cubicBezTo>
                    <a:pt x="634" y="273"/>
                    <a:pt x="638" y="275"/>
                    <a:pt x="639" y="280"/>
                  </a:cubicBezTo>
                  <a:cubicBezTo>
                    <a:pt x="640" y="286"/>
                    <a:pt x="636" y="281"/>
                    <a:pt x="630" y="276"/>
                  </a:cubicBezTo>
                  <a:cubicBezTo>
                    <a:pt x="624" y="272"/>
                    <a:pt x="621" y="269"/>
                    <a:pt x="619" y="264"/>
                  </a:cubicBezTo>
                  <a:cubicBezTo>
                    <a:pt x="617" y="259"/>
                    <a:pt x="618" y="257"/>
                    <a:pt x="619" y="250"/>
                  </a:cubicBezTo>
                  <a:cubicBezTo>
                    <a:pt x="620" y="242"/>
                    <a:pt x="623" y="243"/>
                    <a:pt x="631" y="237"/>
                  </a:cubicBezTo>
                  <a:cubicBezTo>
                    <a:pt x="638" y="231"/>
                    <a:pt x="641" y="231"/>
                    <a:pt x="655" y="231"/>
                  </a:cubicBezTo>
                  <a:cubicBezTo>
                    <a:pt x="658" y="231"/>
                    <a:pt x="663" y="232"/>
                    <a:pt x="666" y="232"/>
                  </a:cubicBezTo>
                  <a:cubicBezTo>
                    <a:pt x="668" y="233"/>
                    <a:pt x="675" y="234"/>
                    <a:pt x="687" y="235"/>
                  </a:cubicBezTo>
                  <a:cubicBezTo>
                    <a:pt x="698" y="235"/>
                    <a:pt x="692" y="234"/>
                    <a:pt x="705" y="236"/>
                  </a:cubicBezTo>
                  <a:cubicBezTo>
                    <a:pt x="717" y="237"/>
                    <a:pt x="713" y="240"/>
                    <a:pt x="721" y="240"/>
                  </a:cubicBezTo>
                  <a:cubicBezTo>
                    <a:pt x="728" y="240"/>
                    <a:pt x="723" y="235"/>
                    <a:pt x="731" y="231"/>
                  </a:cubicBezTo>
                  <a:cubicBezTo>
                    <a:pt x="740" y="227"/>
                    <a:pt x="740" y="237"/>
                    <a:pt x="739" y="2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9" name="Freeform 1089">
              <a:extLst>
                <a:ext uri="{FF2B5EF4-FFF2-40B4-BE49-F238E27FC236}">
                  <a16:creationId xmlns:a16="http://schemas.microsoft.com/office/drawing/2014/main" id="{B7D92ADE-C863-4EB6-AE89-05BBC7783703}"/>
                </a:ext>
              </a:extLst>
            </p:cNvPr>
            <p:cNvSpPr>
              <a:spLocks/>
            </p:cNvSpPr>
            <p:nvPr/>
          </p:nvSpPr>
          <p:spPr bwMode="auto">
            <a:xfrm>
              <a:off x="5700872" y="2895213"/>
              <a:ext cx="446510" cy="448503"/>
            </a:xfrm>
            <a:custGeom>
              <a:avLst/>
              <a:gdLst>
                <a:gd name="T0" fmla="*/ 367 w 374"/>
                <a:gd name="T1" fmla="*/ 49 h 375"/>
                <a:gd name="T2" fmla="*/ 336 w 374"/>
                <a:gd name="T3" fmla="*/ 72 h 375"/>
                <a:gd name="T4" fmla="*/ 289 w 374"/>
                <a:gd name="T5" fmla="*/ 70 h 375"/>
                <a:gd name="T6" fmla="*/ 294 w 374"/>
                <a:gd name="T7" fmla="*/ 94 h 375"/>
                <a:gd name="T8" fmla="*/ 314 w 374"/>
                <a:gd name="T9" fmla="*/ 126 h 375"/>
                <a:gd name="T10" fmla="*/ 323 w 374"/>
                <a:gd name="T11" fmla="*/ 146 h 375"/>
                <a:gd name="T12" fmla="*/ 309 w 374"/>
                <a:gd name="T13" fmla="*/ 184 h 375"/>
                <a:gd name="T14" fmla="*/ 298 w 374"/>
                <a:gd name="T15" fmla="*/ 205 h 375"/>
                <a:gd name="T16" fmla="*/ 275 w 374"/>
                <a:gd name="T17" fmla="*/ 245 h 375"/>
                <a:gd name="T18" fmla="*/ 238 w 374"/>
                <a:gd name="T19" fmla="*/ 254 h 375"/>
                <a:gd name="T20" fmla="*/ 229 w 374"/>
                <a:gd name="T21" fmla="*/ 295 h 375"/>
                <a:gd name="T22" fmla="*/ 250 w 374"/>
                <a:gd name="T23" fmla="*/ 323 h 375"/>
                <a:gd name="T24" fmla="*/ 262 w 374"/>
                <a:gd name="T25" fmla="*/ 360 h 375"/>
                <a:gd name="T26" fmla="*/ 240 w 374"/>
                <a:gd name="T27" fmla="*/ 364 h 375"/>
                <a:gd name="T28" fmla="*/ 211 w 374"/>
                <a:gd name="T29" fmla="*/ 358 h 375"/>
                <a:gd name="T30" fmla="*/ 201 w 374"/>
                <a:gd name="T31" fmla="*/ 369 h 375"/>
                <a:gd name="T32" fmla="*/ 190 w 374"/>
                <a:gd name="T33" fmla="*/ 375 h 375"/>
                <a:gd name="T34" fmla="*/ 171 w 374"/>
                <a:gd name="T35" fmla="*/ 363 h 375"/>
                <a:gd name="T36" fmla="*/ 158 w 374"/>
                <a:gd name="T37" fmla="*/ 345 h 375"/>
                <a:gd name="T38" fmla="*/ 148 w 374"/>
                <a:gd name="T39" fmla="*/ 328 h 375"/>
                <a:gd name="T40" fmla="*/ 124 w 374"/>
                <a:gd name="T41" fmla="*/ 330 h 375"/>
                <a:gd name="T42" fmla="*/ 107 w 374"/>
                <a:gd name="T43" fmla="*/ 334 h 375"/>
                <a:gd name="T44" fmla="*/ 94 w 374"/>
                <a:gd name="T45" fmla="*/ 331 h 375"/>
                <a:gd name="T46" fmla="*/ 75 w 374"/>
                <a:gd name="T47" fmla="*/ 334 h 375"/>
                <a:gd name="T48" fmla="*/ 50 w 374"/>
                <a:gd name="T49" fmla="*/ 335 h 375"/>
                <a:gd name="T50" fmla="*/ 35 w 374"/>
                <a:gd name="T51" fmla="*/ 339 h 375"/>
                <a:gd name="T52" fmla="*/ 33 w 374"/>
                <a:gd name="T53" fmla="*/ 329 h 375"/>
                <a:gd name="T54" fmla="*/ 44 w 374"/>
                <a:gd name="T55" fmla="*/ 304 h 375"/>
                <a:gd name="T56" fmla="*/ 64 w 374"/>
                <a:gd name="T57" fmla="*/ 293 h 375"/>
                <a:gd name="T58" fmla="*/ 57 w 374"/>
                <a:gd name="T59" fmla="*/ 278 h 375"/>
                <a:gd name="T60" fmla="*/ 35 w 374"/>
                <a:gd name="T61" fmla="*/ 243 h 375"/>
                <a:gd name="T62" fmla="*/ 3 w 374"/>
                <a:gd name="T63" fmla="*/ 212 h 375"/>
                <a:gd name="T64" fmla="*/ 19 w 374"/>
                <a:gd name="T65" fmla="*/ 211 h 375"/>
                <a:gd name="T66" fmla="*/ 79 w 374"/>
                <a:gd name="T67" fmla="*/ 216 h 375"/>
                <a:gd name="T68" fmla="*/ 115 w 374"/>
                <a:gd name="T69" fmla="*/ 208 h 375"/>
                <a:gd name="T70" fmla="*/ 127 w 374"/>
                <a:gd name="T71" fmla="*/ 188 h 375"/>
                <a:gd name="T72" fmla="*/ 142 w 374"/>
                <a:gd name="T73" fmla="*/ 164 h 375"/>
                <a:gd name="T74" fmla="*/ 156 w 374"/>
                <a:gd name="T75" fmla="*/ 161 h 375"/>
                <a:gd name="T76" fmla="*/ 171 w 374"/>
                <a:gd name="T77" fmla="*/ 151 h 375"/>
                <a:gd name="T78" fmla="*/ 189 w 374"/>
                <a:gd name="T79" fmla="*/ 151 h 375"/>
                <a:gd name="T80" fmla="*/ 191 w 374"/>
                <a:gd name="T81" fmla="*/ 127 h 375"/>
                <a:gd name="T82" fmla="*/ 204 w 374"/>
                <a:gd name="T83" fmla="*/ 103 h 375"/>
                <a:gd name="T84" fmla="*/ 223 w 374"/>
                <a:gd name="T85" fmla="*/ 85 h 375"/>
                <a:gd name="T86" fmla="*/ 225 w 374"/>
                <a:gd name="T87" fmla="*/ 42 h 375"/>
                <a:gd name="T88" fmla="*/ 231 w 374"/>
                <a:gd name="T89" fmla="*/ 15 h 375"/>
                <a:gd name="T90" fmla="*/ 264 w 374"/>
                <a:gd name="T91" fmla="*/ 9 h 375"/>
                <a:gd name="T92" fmla="*/ 283 w 374"/>
                <a:gd name="T93" fmla="*/ 4 h 375"/>
                <a:gd name="T94" fmla="*/ 315 w 374"/>
                <a:gd name="T95" fmla="*/ 14 h 375"/>
                <a:gd name="T96" fmla="*/ 326 w 374"/>
                <a:gd name="T97" fmla="*/ 32 h 375"/>
                <a:gd name="T98" fmla="*/ 341 w 374"/>
                <a:gd name="T99" fmla="*/ 37 h 375"/>
                <a:gd name="T100" fmla="*/ 374 w 374"/>
                <a:gd name="T101" fmla="*/ 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75">
                  <a:moveTo>
                    <a:pt x="374" y="47"/>
                  </a:moveTo>
                  <a:cubicBezTo>
                    <a:pt x="372" y="48"/>
                    <a:pt x="370" y="49"/>
                    <a:pt x="367" y="49"/>
                  </a:cubicBezTo>
                  <a:cubicBezTo>
                    <a:pt x="361" y="50"/>
                    <a:pt x="359" y="57"/>
                    <a:pt x="353" y="63"/>
                  </a:cubicBezTo>
                  <a:cubicBezTo>
                    <a:pt x="348" y="69"/>
                    <a:pt x="342" y="71"/>
                    <a:pt x="336" y="72"/>
                  </a:cubicBezTo>
                  <a:cubicBezTo>
                    <a:pt x="331" y="73"/>
                    <a:pt x="322" y="75"/>
                    <a:pt x="315" y="73"/>
                  </a:cubicBezTo>
                  <a:cubicBezTo>
                    <a:pt x="309" y="71"/>
                    <a:pt x="295" y="69"/>
                    <a:pt x="289" y="70"/>
                  </a:cubicBezTo>
                  <a:cubicBezTo>
                    <a:pt x="283" y="72"/>
                    <a:pt x="285" y="87"/>
                    <a:pt x="291" y="88"/>
                  </a:cubicBezTo>
                  <a:cubicBezTo>
                    <a:pt x="298" y="88"/>
                    <a:pt x="300" y="91"/>
                    <a:pt x="294" y="94"/>
                  </a:cubicBezTo>
                  <a:cubicBezTo>
                    <a:pt x="289" y="97"/>
                    <a:pt x="293" y="106"/>
                    <a:pt x="299" y="111"/>
                  </a:cubicBezTo>
                  <a:cubicBezTo>
                    <a:pt x="305" y="117"/>
                    <a:pt x="311" y="120"/>
                    <a:pt x="314" y="126"/>
                  </a:cubicBezTo>
                  <a:cubicBezTo>
                    <a:pt x="318" y="131"/>
                    <a:pt x="324" y="129"/>
                    <a:pt x="332" y="132"/>
                  </a:cubicBezTo>
                  <a:cubicBezTo>
                    <a:pt x="340" y="135"/>
                    <a:pt x="328" y="143"/>
                    <a:pt x="323" y="146"/>
                  </a:cubicBezTo>
                  <a:cubicBezTo>
                    <a:pt x="317" y="149"/>
                    <a:pt x="319" y="158"/>
                    <a:pt x="321" y="166"/>
                  </a:cubicBezTo>
                  <a:cubicBezTo>
                    <a:pt x="322" y="174"/>
                    <a:pt x="319" y="179"/>
                    <a:pt x="309" y="184"/>
                  </a:cubicBezTo>
                  <a:cubicBezTo>
                    <a:pt x="299" y="189"/>
                    <a:pt x="311" y="192"/>
                    <a:pt x="309" y="196"/>
                  </a:cubicBezTo>
                  <a:cubicBezTo>
                    <a:pt x="307" y="201"/>
                    <a:pt x="301" y="200"/>
                    <a:pt x="298" y="205"/>
                  </a:cubicBezTo>
                  <a:cubicBezTo>
                    <a:pt x="294" y="211"/>
                    <a:pt x="297" y="213"/>
                    <a:pt x="292" y="225"/>
                  </a:cubicBezTo>
                  <a:cubicBezTo>
                    <a:pt x="287" y="238"/>
                    <a:pt x="277" y="236"/>
                    <a:pt x="275" y="245"/>
                  </a:cubicBezTo>
                  <a:cubicBezTo>
                    <a:pt x="273" y="253"/>
                    <a:pt x="268" y="259"/>
                    <a:pt x="258" y="262"/>
                  </a:cubicBezTo>
                  <a:cubicBezTo>
                    <a:pt x="248" y="266"/>
                    <a:pt x="242" y="259"/>
                    <a:pt x="238" y="254"/>
                  </a:cubicBezTo>
                  <a:cubicBezTo>
                    <a:pt x="235" y="248"/>
                    <a:pt x="227" y="267"/>
                    <a:pt x="219" y="279"/>
                  </a:cubicBezTo>
                  <a:cubicBezTo>
                    <a:pt x="210" y="291"/>
                    <a:pt x="221" y="292"/>
                    <a:pt x="229" y="295"/>
                  </a:cubicBezTo>
                  <a:cubicBezTo>
                    <a:pt x="237" y="299"/>
                    <a:pt x="239" y="308"/>
                    <a:pt x="238" y="315"/>
                  </a:cubicBezTo>
                  <a:cubicBezTo>
                    <a:pt x="238" y="323"/>
                    <a:pt x="244" y="322"/>
                    <a:pt x="250" y="323"/>
                  </a:cubicBezTo>
                  <a:cubicBezTo>
                    <a:pt x="256" y="324"/>
                    <a:pt x="258" y="337"/>
                    <a:pt x="262" y="343"/>
                  </a:cubicBezTo>
                  <a:cubicBezTo>
                    <a:pt x="266" y="350"/>
                    <a:pt x="264" y="355"/>
                    <a:pt x="262" y="360"/>
                  </a:cubicBezTo>
                  <a:cubicBezTo>
                    <a:pt x="260" y="366"/>
                    <a:pt x="253" y="360"/>
                    <a:pt x="252" y="358"/>
                  </a:cubicBezTo>
                  <a:cubicBezTo>
                    <a:pt x="251" y="356"/>
                    <a:pt x="244" y="360"/>
                    <a:pt x="240" y="364"/>
                  </a:cubicBezTo>
                  <a:cubicBezTo>
                    <a:pt x="235" y="369"/>
                    <a:pt x="231" y="365"/>
                    <a:pt x="228" y="362"/>
                  </a:cubicBezTo>
                  <a:cubicBezTo>
                    <a:pt x="225" y="360"/>
                    <a:pt x="217" y="360"/>
                    <a:pt x="211" y="358"/>
                  </a:cubicBezTo>
                  <a:cubicBezTo>
                    <a:pt x="204" y="356"/>
                    <a:pt x="208" y="359"/>
                    <a:pt x="208" y="365"/>
                  </a:cubicBezTo>
                  <a:cubicBezTo>
                    <a:pt x="207" y="372"/>
                    <a:pt x="204" y="369"/>
                    <a:pt x="201" y="369"/>
                  </a:cubicBezTo>
                  <a:cubicBezTo>
                    <a:pt x="198" y="369"/>
                    <a:pt x="197" y="371"/>
                    <a:pt x="194" y="373"/>
                  </a:cubicBezTo>
                  <a:cubicBezTo>
                    <a:pt x="193" y="374"/>
                    <a:pt x="192" y="375"/>
                    <a:pt x="190" y="375"/>
                  </a:cubicBezTo>
                  <a:cubicBezTo>
                    <a:pt x="187" y="371"/>
                    <a:pt x="185" y="374"/>
                    <a:pt x="182" y="371"/>
                  </a:cubicBezTo>
                  <a:cubicBezTo>
                    <a:pt x="179" y="368"/>
                    <a:pt x="172" y="368"/>
                    <a:pt x="171" y="363"/>
                  </a:cubicBezTo>
                  <a:cubicBezTo>
                    <a:pt x="171" y="358"/>
                    <a:pt x="174" y="356"/>
                    <a:pt x="169" y="351"/>
                  </a:cubicBezTo>
                  <a:cubicBezTo>
                    <a:pt x="164" y="346"/>
                    <a:pt x="162" y="348"/>
                    <a:pt x="158" y="345"/>
                  </a:cubicBezTo>
                  <a:cubicBezTo>
                    <a:pt x="155" y="343"/>
                    <a:pt x="155" y="343"/>
                    <a:pt x="154" y="339"/>
                  </a:cubicBezTo>
                  <a:cubicBezTo>
                    <a:pt x="154" y="335"/>
                    <a:pt x="156" y="328"/>
                    <a:pt x="148" y="328"/>
                  </a:cubicBezTo>
                  <a:cubicBezTo>
                    <a:pt x="140" y="328"/>
                    <a:pt x="139" y="328"/>
                    <a:pt x="138" y="330"/>
                  </a:cubicBezTo>
                  <a:cubicBezTo>
                    <a:pt x="136" y="331"/>
                    <a:pt x="127" y="330"/>
                    <a:pt x="124" y="330"/>
                  </a:cubicBezTo>
                  <a:cubicBezTo>
                    <a:pt x="120" y="330"/>
                    <a:pt x="121" y="329"/>
                    <a:pt x="116" y="330"/>
                  </a:cubicBezTo>
                  <a:cubicBezTo>
                    <a:pt x="112" y="332"/>
                    <a:pt x="108" y="332"/>
                    <a:pt x="107" y="334"/>
                  </a:cubicBezTo>
                  <a:cubicBezTo>
                    <a:pt x="105" y="337"/>
                    <a:pt x="109" y="338"/>
                    <a:pt x="101" y="334"/>
                  </a:cubicBezTo>
                  <a:cubicBezTo>
                    <a:pt x="94" y="331"/>
                    <a:pt x="100" y="332"/>
                    <a:pt x="94" y="331"/>
                  </a:cubicBezTo>
                  <a:cubicBezTo>
                    <a:pt x="88" y="330"/>
                    <a:pt x="84" y="328"/>
                    <a:pt x="80" y="329"/>
                  </a:cubicBezTo>
                  <a:cubicBezTo>
                    <a:pt x="76" y="331"/>
                    <a:pt x="77" y="334"/>
                    <a:pt x="75" y="334"/>
                  </a:cubicBezTo>
                  <a:cubicBezTo>
                    <a:pt x="73" y="335"/>
                    <a:pt x="71" y="335"/>
                    <a:pt x="63" y="335"/>
                  </a:cubicBezTo>
                  <a:cubicBezTo>
                    <a:pt x="56" y="335"/>
                    <a:pt x="53" y="333"/>
                    <a:pt x="50" y="335"/>
                  </a:cubicBezTo>
                  <a:cubicBezTo>
                    <a:pt x="48" y="337"/>
                    <a:pt x="46" y="335"/>
                    <a:pt x="43" y="337"/>
                  </a:cubicBezTo>
                  <a:cubicBezTo>
                    <a:pt x="40" y="339"/>
                    <a:pt x="36" y="340"/>
                    <a:pt x="35" y="339"/>
                  </a:cubicBezTo>
                  <a:cubicBezTo>
                    <a:pt x="34" y="338"/>
                    <a:pt x="33" y="337"/>
                    <a:pt x="32" y="337"/>
                  </a:cubicBezTo>
                  <a:cubicBezTo>
                    <a:pt x="32" y="334"/>
                    <a:pt x="33" y="330"/>
                    <a:pt x="33" y="329"/>
                  </a:cubicBezTo>
                  <a:cubicBezTo>
                    <a:pt x="33" y="328"/>
                    <a:pt x="33" y="316"/>
                    <a:pt x="33" y="310"/>
                  </a:cubicBezTo>
                  <a:cubicBezTo>
                    <a:pt x="34" y="304"/>
                    <a:pt x="42" y="305"/>
                    <a:pt x="44" y="304"/>
                  </a:cubicBezTo>
                  <a:cubicBezTo>
                    <a:pt x="45" y="303"/>
                    <a:pt x="45" y="298"/>
                    <a:pt x="49" y="296"/>
                  </a:cubicBezTo>
                  <a:cubicBezTo>
                    <a:pt x="52" y="295"/>
                    <a:pt x="61" y="295"/>
                    <a:pt x="64" y="293"/>
                  </a:cubicBezTo>
                  <a:cubicBezTo>
                    <a:pt x="68" y="291"/>
                    <a:pt x="66" y="281"/>
                    <a:pt x="66" y="278"/>
                  </a:cubicBezTo>
                  <a:cubicBezTo>
                    <a:pt x="66" y="275"/>
                    <a:pt x="65" y="280"/>
                    <a:pt x="57" y="278"/>
                  </a:cubicBezTo>
                  <a:cubicBezTo>
                    <a:pt x="48" y="276"/>
                    <a:pt x="53" y="270"/>
                    <a:pt x="52" y="259"/>
                  </a:cubicBezTo>
                  <a:cubicBezTo>
                    <a:pt x="51" y="248"/>
                    <a:pt x="43" y="248"/>
                    <a:pt x="35" y="243"/>
                  </a:cubicBezTo>
                  <a:cubicBezTo>
                    <a:pt x="26" y="239"/>
                    <a:pt x="21" y="234"/>
                    <a:pt x="18" y="229"/>
                  </a:cubicBezTo>
                  <a:cubicBezTo>
                    <a:pt x="15" y="225"/>
                    <a:pt x="6" y="216"/>
                    <a:pt x="3" y="212"/>
                  </a:cubicBezTo>
                  <a:cubicBezTo>
                    <a:pt x="1" y="209"/>
                    <a:pt x="0" y="207"/>
                    <a:pt x="0" y="205"/>
                  </a:cubicBezTo>
                  <a:cubicBezTo>
                    <a:pt x="3" y="206"/>
                    <a:pt x="8" y="208"/>
                    <a:pt x="19" y="211"/>
                  </a:cubicBezTo>
                  <a:cubicBezTo>
                    <a:pt x="33" y="215"/>
                    <a:pt x="52" y="218"/>
                    <a:pt x="59" y="215"/>
                  </a:cubicBezTo>
                  <a:cubicBezTo>
                    <a:pt x="66" y="213"/>
                    <a:pt x="75" y="219"/>
                    <a:pt x="79" y="216"/>
                  </a:cubicBezTo>
                  <a:cubicBezTo>
                    <a:pt x="82" y="213"/>
                    <a:pt x="85" y="212"/>
                    <a:pt x="97" y="212"/>
                  </a:cubicBezTo>
                  <a:cubicBezTo>
                    <a:pt x="108" y="212"/>
                    <a:pt x="104" y="210"/>
                    <a:pt x="115" y="208"/>
                  </a:cubicBezTo>
                  <a:cubicBezTo>
                    <a:pt x="125" y="206"/>
                    <a:pt x="128" y="212"/>
                    <a:pt x="128" y="205"/>
                  </a:cubicBezTo>
                  <a:cubicBezTo>
                    <a:pt x="127" y="197"/>
                    <a:pt x="127" y="194"/>
                    <a:pt x="127" y="188"/>
                  </a:cubicBezTo>
                  <a:cubicBezTo>
                    <a:pt x="127" y="182"/>
                    <a:pt x="125" y="177"/>
                    <a:pt x="130" y="171"/>
                  </a:cubicBezTo>
                  <a:cubicBezTo>
                    <a:pt x="135" y="165"/>
                    <a:pt x="139" y="160"/>
                    <a:pt x="142" y="164"/>
                  </a:cubicBezTo>
                  <a:cubicBezTo>
                    <a:pt x="146" y="168"/>
                    <a:pt x="148" y="169"/>
                    <a:pt x="153" y="166"/>
                  </a:cubicBezTo>
                  <a:cubicBezTo>
                    <a:pt x="158" y="164"/>
                    <a:pt x="161" y="162"/>
                    <a:pt x="156" y="161"/>
                  </a:cubicBezTo>
                  <a:cubicBezTo>
                    <a:pt x="151" y="159"/>
                    <a:pt x="148" y="158"/>
                    <a:pt x="154" y="157"/>
                  </a:cubicBezTo>
                  <a:cubicBezTo>
                    <a:pt x="160" y="156"/>
                    <a:pt x="164" y="151"/>
                    <a:pt x="171" y="151"/>
                  </a:cubicBezTo>
                  <a:cubicBezTo>
                    <a:pt x="177" y="152"/>
                    <a:pt x="174" y="154"/>
                    <a:pt x="179" y="154"/>
                  </a:cubicBezTo>
                  <a:cubicBezTo>
                    <a:pt x="183" y="153"/>
                    <a:pt x="187" y="155"/>
                    <a:pt x="189" y="151"/>
                  </a:cubicBezTo>
                  <a:cubicBezTo>
                    <a:pt x="192" y="147"/>
                    <a:pt x="190" y="140"/>
                    <a:pt x="189" y="136"/>
                  </a:cubicBezTo>
                  <a:cubicBezTo>
                    <a:pt x="189" y="132"/>
                    <a:pt x="189" y="132"/>
                    <a:pt x="191" y="127"/>
                  </a:cubicBezTo>
                  <a:cubicBezTo>
                    <a:pt x="193" y="122"/>
                    <a:pt x="183" y="118"/>
                    <a:pt x="191" y="115"/>
                  </a:cubicBezTo>
                  <a:cubicBezTo>
                    <a:pt x="199" y="112"/>
                    <a:pt x="209" y="111"/>
                    <a:pt x="204" y="103"/>
                  </a:cubicBezTo>
                  <a:cubicBezTo>
                    <a:pt x="198" y="95"/>
                    <a:pt x="186" y="86"/>
                    <a:pt x="198" y="87"/>
                  </a:cubicBezTo>
                  <a:cubicBezTo>
                    <a:pt x="210" y="88"/>
                    <a:pt x="226" y="91"/>
                    <a:pt x="223" y="85"/>
                  </a:cubicBezTo>
                  <a:cubicBezTo>
                    <a:pt x="220" y="78"/>
                    <a:pt x="215" y="73"/>
                    <a:pt x="220" y="68"/>
                  </a:cubicBezTo>
                  <a:cubicBezTo>
                    <a:pt x="225" y="62"/>
                    <a:pt x="235" y="53"/>
                    <a:pt x="225" y="42"/>
                  </a:cubicBezTo>
                  <a:cubicBezTo>
                    <a:pt x="214" y="31"/>
                    <a:pt x="210" y="30"/>
                    <a:pt x="215" y="25"/>
                  </a:cubicBezTo>
                  <a:cubicBezTo>
                    <a:pt x="220" y="20"/>
                    <a:pt x="225" y="19"/>
                    <a:pt x="231" y="15"/>
                  </a:cubicBezTo>
                  <a:cubicBezTo>
                    <a:pt x="237" y="11"/>
                    <a:pt x="239" y="10"/>
                    <a:pt x="245" y="9"/>
                  </a:cubicBezTo>
                  <a:cubicBezTo>
                    <a:pt x="252" y="9"/>
                    <a:pt x="254" y="11"/>
                    <a:pt x="264" y="9"/>
                  </a:cubicBezTo>
                  <a:cubicBezTo>
                    <a:pt x="274" y="8"/>
                    <a:pt x="277" y="6"/>
                    <a:pt x="282" y="4"/>
                  </a:cubicBezTo>
                  <a:cubicBezTo>
                    <a:pt x="282" y="4"/>
                    <a:pt x="283" y="4"/>
                    <a:pt x="283" y="4"/>
                  </a:cubicBezTo>
                  <a:cubicBezTo>
                    <a:pt x="288" y="2"/>
                    <a:pt x="297" y="0"/>
                    <a:pt x="300" y="4"/>
                  </a:cubicBezTo>
                  <a:cubicBezTo>
                    <a:pt x="303" y="7"/>
                    <a:pt x="311" y="12"/>
                    <a:pt x="315" y="14"/>
                  </a:cubicBezTo>
                  <a:cubicBezTo>
                    <a:pt x="319" y="16"/>
                    <a:pt x="323" y="19"/>
                    <a:pt x="324" y="22"/>
                  </a:cubicBezTo>
                  <a:cubicBezTo>
                    <a:pt x="324" y="25"/>
                    <a:pt x="324" y="29"/>
                    <a:pt x="326" y="32"/>
                  </a:cubicBezTo>
                  <a:cubicBezTo>
                    <a:pt x="328" y="34"/>
                    <a:pt x="324" y="36"/>
                    <a:pt x="331" y="36"/>
                  </a:cubicBezTo>
                  <a:cubicBezTo>
                    <a:pt x="337" y="37"/>
                    <a:pt x="332" y="32"/>
                    <a:pt x="341" y="37"/>
                  </a:cubicBezTo>
                  <a:cubicBezTo>
                    <a:pt x="349" y="42"/>
                    <a:pt x="353" y="47"/>
                    <a:pt x="358" y="47"/>
                  </a:cubicBezTo>
                  <a:cubicBezTo>
                    <a:pt x="362" y="47"/>
                    <a:pt x="371" y="46"/>
                    <a:pt x="374" y="4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0" name="Freeform 1090">
              <a:extLst>
                <a:ext uri="{FF2B5EF4-FFF2-40B4-BE49-F238E27FC236}">
                  <a16:creationId xmlns:a16="http://schemas.microsoft.com/office/drawing/2014/main" id="{5AA13A01-4A70-499B-92A0-5120ED2A9599}"/>
                </a:ext>
              </a:extLst>
            </p:cNvPr>
            <p:cNvSpPr>
              <a:spLocks/>
            </p:cNvSpPr>
            <p:nvPr/>
          </p:nvSpPr>
          <p:spPr bwMode="auto">
            <a:xfrm>
              <a:off x="5664992" y="2853353"/>
              <a:ext cx="378736" cy="304982"/>
            </a:xfrm>
            <a:custGeom>
              <a:avLst/>
              <a:gdLst>
                <a:gd name="T0" fmla="*/ 314 w 318"/>
                <a:gd name="T1" fmla="*/ 31 h 254"/>
                <a:gd name="T2" fmla="*/ 294 w 318"/>
                <a:gd name="T3" fmla="*/ 44 h 254"/>
                <a:gd name="T4" fmla="*/ 261 w 318"/>
                <a:gd name="T5" fmla="*/ 50 h 254"/>
                <a:gd name="T6" fmla="*/ 255 w 318"/>
                <a:gd name="T7" fmla="*/ 77 h 254"/>
                <a:gd name="T8" fmla="*/ 253 w 318"/>
                <a:gd name="T9" fmla="*/ 120 h 254"/>
                <a:gd name="T10" fmla="*/ 234 w 318"/>
                <a:gd name="T11" fmla="*/ 138 h 254"/>
                <a:gd name="T12" fmla="*/ 221 w 318"/>
                <a:gd name="T13" fmla="*/ 162 h 254"/>
                <a:gd name="T14" fmla="*/ 219 w 318"/>
                <a:gd name="T15" fmla="*/ 186 h 254"/>
                <a:gd name="T16" fmla="*/ 201 w 318"/>
                <a:gd name="T17" fmla="*/ 186 h 254"/>
                <a:gd name="T18" fmla="*/ 186 w 318"/>
                <a:gd name="T19" fmla="*/ 196 h 254"/>
                <a:gd name="T20" fmla="*/ 172 w 318"/>
                <a:gd name="T21" fmla="*/ 199 h 254"/>
                <a:gd name="T22" fmla="*/ 157 w 318"/>
                <a:gd name="T23" fmla="*/ 223 h 254"/>
                <a:gd name="T24" fmla="*/ 145 w 318"/>
                <a:gd name="T25" fmla="*/ 243 h 254"/>
                <a:gd name="T26" fmla="*/ 109 w 318"/>
                <a:gd name="T27" fmla="*/ 251 h 254"/>
                <a:gd name="T28" fmla="*/ 49 w 318"/>
                <a:gd name="T29" fmla="*/ 246 h 254"/>
                <a:gd name="T30" fmla="*/ 32 w 318"/>
                <a:gd name="T31" fmla="*/ 235 h 254"/>
                <a:gd name="T32" fmla="*/ 46 w 318"/>
                <a:gd name="T33" fmla="*/ 206 h 254"/>
                <a:gd name="T34" fmla="*/ 19 w 318"/>
                <a:gd name="T35" fmla="*/ 189 h 254"/>
                <a:gd name="T36" fmla="*/ 10 w 318"/>
                <a:gd name="T37" fmla="*/ 156 h 254"/>
                <a:gd name="T38" fmla="*/ 7 w 318"/>
                <a:gd name="T39" fmla="*/ 135 h 254"/>
                <a:gd name="T40" fmla="*/ 6 w 318"/>
                <a:gd name="T41" fmla="*/ 116 h 254"/>
                <a:gd name="T42" fmla="*/ 11 w 318"/>
                <a:gd name="T43" fmla="*/ 95 h 254"/>
                <a:gd name="T44" fmla="*/ 23 w 318"/>
                <a:gd name="T45" fmla="*/ 82 h 254"/>
                <a:gd name="T46" fmla="*/ 47 w 318"/>
                <a:gd name="T47" fmla="*/ 87 h 254"/>
                <a:gd name="T48" fmla="*/ 82 w 318"/>
                <a:gd name="T49" fmla="*/ 62 h 254"/>
                <a:gd name="T50" fmla="*/ 96 w 318"/>
                <a:gd name="T51" fmla="*/ 34 h 254"/>
                <a:gd name="T52" fmla="*/ 120 w 318"/>
                <a:gd name="T53" fmla="*/ 31 h 254"/>
                <a:gd name="T54" fmla="*/ 136 w 318"/>
                <a:gd name="T55" fmla="*/ 30 h 254"/>
                <a:gd name="T56" fmla="*/ 155 w 318"/>
                <a:gd name="T57" fmla="*/ 33 h 254"/>
                <a:gd name="T58" fmla="*/ 177 w 318"/>
                <a:gd name="T59" fmla="*/ 31 h 254"/>
                <a:gd name="T60" fmla="*/ 190 w 318"/>
                <a:gd name="T61" fmla="*/ 27 h 254"/>
                <a:gd name="T62" fmla="*/ 211 w 318"/>
                <a:gd name="T63" fmla="*/ 21 h 254"/>
                <a:gd name="T64" fmla="*/ 225 w 318"/>
                <a:gd name="T65" fmla="*/ 0 h 254"/>
                <a:gd name="T66" fmla="*/ 240 w 318"/>
                <a:gd name="T67" fmla="*/ 14 h 254"/>
                <a:gd name="T68" fmla="*/ 260 w 318"/>
                <a:gd name="T69" fmla="*/ 40 h 254"/>
                <a:gd name="T70" fmla="*/ 289 w 318"/>
                <a:gd name="T71" fmla="*/ 28 h 254"/>
                <a:gd name="T72" fmla="*/ 309 w 318"/>
                <a:gd name="T73"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18" y="31"/>
                  </a:moveTo>
                  <a:cubicBezTo>
                    <a:pt x="316" y="30"/>
                    <a:pt x="314" y="30"/>
                    <a:pt x="314" y="31"/>
                  </a:cubicBezTo>
                  <a:cubicBezTo>
                    <a:pt x="313" y="33"/>
                    <a:pt x="313" y="37"/>
                    <a:pt x="312" y="39"/>
                  </a:cubicBezTo>
                  <a:cubicBezTo>
                    <a:pt x="307" y="41"/>
                    <a:pt x="304" y="43"/>
                    <a:pt x="294" y="44"/>
                  </a:cubicBezTo>
                  <a:cubicBezTo>
                    <a:pt x="284" y="46"/>
                    <a:pt x="282" y="44"/>
                    <a:pt x="275" y="44"/>
                  </a:cubicBezTo>
                  <a:cubicBezTo>
                    <a:pt x="269" y="45"/>
                    <a:pt x="267" y="46"/>
                    <a:pt x="261" y="50"/>
                  </a:cubicBezTo>
                  <a:cubicBezTo>
                    <a:pt x="255" y="54"/>
                    <a:pt x="250" y="55"/>
                    <a:pt x="245" y="60"/>
                  </a:cubicBezTo>
                  <a:cubicBezTo>
                    <a:pt x="240" y="65"/>
                    <a:pt x="244" y="66"/>
                    <a:pt x="255" y="77"/>
                  </a:cubicBezTo>
                  <a:cubicBezTo>
                    <a:pt x="265" y="88"/>
                    <a:pt x="255" y="97"/>
                    <a:pt x="250" y="103"/>
                  </a:cubicBezTo>
                  <a:cubicBezTo>
                    <a:pt x="245" y="108"/>
                    <a:pt x="250" y="113"/>
                    <a:pt x="253" y="120"/>
                  </a:cubicBezTo>
                  <a:cubicBezTo>
                    <a:pt x="256" y="126"/>
                    <a:pt x="240" y="123"/>
                    <a:pt x="228" y="122"/>
                  </a:cubicBezTo>
                  <a:cubicBezTo>
                    <a:pt x="216" y="121"/>
                    <a:pt x="228" y="130"/>
                    <a:pt x="234" y="138"/>
                  </a:cubicBezTo>
                  <a:cubicBezTo>
                    <a:pt x="239" y="146"/>
                    <a:pt x="229" y="147"/>
                    <a:pt x="221" y="150"/>
                  </a:cubicBezTo>
                  <a:cubicBezTo>
                    <a:pt x="213" y="153"/>
                    <a:pt x="223" y="157"/>
                    <a:pt x="221" y="162"/>
                  </a:cubicBezTo>
                  <a:cubicBezTo>
                    <a:pt x="219" y="167"/>
                    <a:pt x="219" y="167"/>
                    <a:pt x="219" y="171"/>
                  </a:cubicBezTo>
                  <a:cubicBezTo>
                    <a:pt x="220" y="175"/>
                    <a:pt x="222" y="182"/>
                    <a:pt x="219" y="186"/>
                  </a:cubicBezTo>
                  <a:cubicBezTo>
                    <a:pt x="217" y="190"/>
                    <a:pt x="213" y="188"/>
                    <a:pt x="209" y="189"/>
                  </a:cubicBezTo>
                  <a:cubicBezTo>
                    <a:pt x="204" y="189"/>
                    <a:pt x="207" y="187"/>
                    <a:pt x="201" y="186"/>
                  </a:cubicBezTo>
                  <a:cubicBezTo>
                    <a:pt x="194" y="186"/>
                    <a:pt x="190" y="191"/>
                    <a:pt x="184" y="192"/>
                  </a:cubicBezTo>
                  <a:cubicBezTo>
                    <a:pt x="178" y="193"/>
                    <a:pt x="181" y="194"/>
                    <a:pt x="186" y="196"/>
                  </a:cubicBezTo>
                  <a:cubicBezTo>
                    <a:pt x="191" y="197"/>
                    <a:pt x="188" y="199"/>
                    <a:pt x="183" y="201"/>
                  </a:cubicBezTo>
                  <a:cubicBezTo>
                    <a:pt x="178" y="204"/>
                    <a:pt x="176" y="203"/>
                    <a:pt x="172" y="199"/>
                  </a:cubicBezTo>
                  <a:cubicBezTo>
                    <a:pt x="169" y="195"/>
                    <a:pt x="165" y="200"/>
                    <a:pt x="160" y="206"/>
                  </a:cubicBezTo>
                  <a:cubicBezTo>
                    <a:pt x="155" y="212"/>
                    <a:pt x="157" y="217"/>
                    <a:pt x="157" y="223"/>
                  </a:cubicBezTo>
                  <a:cubicBezTo>
                    <a:pt x="157" y="229"/>
                    <a:pt x="157" y="232"/>
                    <a:pt x="158" y="240"/>
                  </a:cubicBezTo>
                  <a:cubicBezTo>
                    <a:pt x="158" y="247"/>
                    <a:pt x="155" y="241"/>
                    <a:pt x="145" y="243"/>
                  </a:cubicBezTo>
                  <a:cubicBezTo>
                    <a:pt x="134" y="245"/>
                    <a:pt x="138" y="247"/>
                    <a:pt x="127" y="247"/>
                  </a:cubicBezTo>
                  <a:cubicBezTo>
                    <a:pt x="115" y="247"/>
                    <a:pt x="112" y="248"/>
                    <a:pt x="109" y="251"/>
                  </a:cubicBezTo>
                  <a:cubicBezTo>
                    <a:pt x="105" y="254"/>
                    <a:pt x="96" y="248"/>
                    <a:pt x="89" y="250"/>
                  </a:cubicBezTo>
                  <a:cubicBezTo>
                    <a:pt x="82" y="253"/>
                    <a:pt x="63" y="250"/>
                    <a:pt x="49" y="246"/>
                  </a:cubicBezTo>
                  <a:cubicBezTo>
                    <a:pt x="35" y="243"/>
                    <a:pt x="33" y="241"/>
                    <a:pt x="30" y="240"/>
                  </a:cubicBezTo>
                  <a:cubicBezTo>
                    <a:pt x="30" y="238"/>
                    <a:pt x="31" y="236"/>
                    <a:pt x="32" y="235"/>
                  </a:cubicBezTo>
                  <a:cubicBezTo>
                    <a:pt x="34" y="233"/>
                    <a:pt x="38" y="226"/>
                    <a:pt x="40" y="222"/>
                  </a:cubicBezTo>
                  <a:cubicBezTo>
                    <a:pt x="42" y="217"/>
                    <a:pt x="46" y="214"/>
                    <a:pt x="46" y="206"/>
                  </a:cubicBezTo>
                  <a:cubicBezTo>
                    <a:pt x="46" y="199"/>
                    <a:pt x="41" y="196"/>
                    <a:pt x="35" y="196"/>
                  </a:cubicBezTo>
                  <a:cubicBezTo>
                    <a:pt x="30" y="195"/>
                    <a:pt x="24" y="196"/>
                    <a:pt x="19" y="189"/>
                  </a:cubicBezTo>
                  <a:cubicBezTo>
                    <a:pt x="14" y="182"/>
                    <a:pt x="18" y="177"/>
                    <a:pt x="18" y="173"/>
                  </a:cubicBezTo>
                  <a:cubicBezTo>
                    <a:pt x="18" y="168"/>
                    <a:pt x="16" y="166"/>
                    <a:pt x="10" y="156"/>
                  </a:cubicBezTo>
                  <a:cubicBezTo>
                    <a:pt x="3" y="147"/>
                    <a:pt x="9" y="146"/>
                    <a:pt x="11" y="141"/>
                  </a:cubicBezTo>
                  <a:cubicBezTo>
                    <a:pt x="13" y="136"/>
                    <a:pt x="11" y="137"/>
                    <a:pt x="7" y="135"/>
                  </a:cubicBezTo>
                  <a:cubicBezTo>
                    <a:pt x="3" y="133"/>
                    <a:pt x="1" y="131"/>
                    <a:pt x="0" y="129"/>
                  </a:cubicBezTo>
                  <a:cubicBezTo>
                    <a:pt x="0" y="127"/>
                    <a:pt x="5" y="116"/>
                    <a:pt x="6" y="116"/>
                  </a:cubicBezTo>
                  <a:cubicBezTo>
                    <a:pt x="7" y="115"/>
                    <a:pt x="7" y="110"/>
                    <a:pt x="10" y="107"/>
                  </a:cubicBezTo>
                  <a:cubicBezTo>
                    <a:pt x="13" y="104"/>
                    <a:pt x="12" y="99"/>
                    <a:pt x="11" y="95"/>
                  </a:cubicBezTo>
                  <a:cubicBezTo>
                    <a:pt x="10" y="91"/>
                    <a:pt x="11" y="85"/>
                    <a:pt x="12" y="79"/>
                  </a:cubicBezTo>
                  <a:cubicBezTo>
                    <a:pt x="14" y="79"/>
                    <a:pt x="18" y="82"/>
                    <a:pt x="23" y="82"/>
                  </a:cubicBezTo>
                  <a:cubicBezTo>
                    <a:pt x="28" y="83"/>
                    <a:pt x="28" y="81"/>
                    <a:pt x="35" y="87"/>
                  </a:cubicBezTo>
                  <a:cubicBezTo>
                    <a:pt x="41" y="93"/>
                    <a:pt x="41" y="90"/>
                    <a:pt x="47" y="87"/>
                  </a:cubicBezTo>
                  <a:cubicBezTo>
                    <a:pt x="54" y="84"/>
                    <a:pt x="56" y="81"/>
                    <a:pt x="54" y="74"/>
                  </a:cubicBezTo>
                  <a:cubicBezTo>
                    <a:pt x="52" y="66"/>
                    <a:pt x="74" y="65"/>
                    <a:pt x="82" y="62"/>
                  </a:cubicBezTo>
                  <a:cubicBezTo>
                    <a:pt x="90" y="58"/>
                    <a:pt x="85" y="43"/>
                    <a:pt x="85" y="43"/>
                  </a:cubicBezTo>
                  <a:cubicBezTo>
                    <a:pt x="85" y="43"/>
                    <a:pt x="91" y="35"/>
                    <a:pt x="96" y="34"/>
                  </a:cubicBezTo>
                  <a:cubicBezTo>
                    <a:pt x="102" y="34"/>
                    <a:pt x="105" y="31"/>
                    <a:pt x="105" y="27"/>
                  </a:cubicBezTo>
                  <a:cubicBezTo>
                    <a:pt x="104" y="23"/>
                    <a:pt x="115" y="29"/>
                    <a:pt x="120" y="31"/>
                  </a:cubicBezTo>
                  <a:cubicBezTo>
                    <a:pt x="124" y="32"/>
                    <a:pt x="127" y="30"/>
                    <a:pt x="128" y="29"/>
                  </a:cubicBezTo>
                  <a:cubicBezTo>
                    <a:pt x="131" y="30"/>
                    <a:pt x="132" y="29"/>
                    <a:pt x="136" y="30"/>
                  </a:cubicBezTo>
                  <a:cubicBezTo>
                    <a:pt x="143" y="31"/>
                    <a:pt x="144" y="32"/>
                    <a:pt x="147" y="33"/>
                  </a:cubicBezTo>
                  <a:cubicBezTo>
                    <a:pt x="150" y="33"/>
                    <a:pt x="153" y="33"/>
                    <a:pt x="155" y="33"/>
                  </a:cubicBezTo>
                  <a:cubicBezTo>
                    <a:pt x="156" y="36"/>
                    <a:pt x="160" y="36"/>
                    <a:pt x="164" y="39"/>
                  </a:cubicBezTo>
                  <a:cubicBezTo>
                    <a:pt x="171" y="43"/>
                    <a:pt x="174" y="36"/>
                    <a:pt x="177" y="31"/>
                  </a:cubicBezTo>
                  <a:cubicBezTo>
                    <a:pt x="181" y="26"/>
                    <a:pt x="187" y="35"/>
                    <a:pt x="190" y="37"/>
                  </a:cubicBezTo>
                  <a:cubicBezTo>
                    <a:pt x="194" y="38"/>
                    <a:pt x="193" y="34"/>
                    <a:pt x="190" y="27"/>
                  </a:cubicBezTo>
                  <a:cubicBezTo>
                    <a:pt x="188" y="20"/>
                    <a:pt x="199" y="21"/>
                    <a:pt x="202" y="23"/>
                  </a:cubicBezTo>
                  <a:cubicBezTo>
                    <a:pt x="206" y="26"/>
                    <a:pt x="208" y="24"/>
                    <a:pt x="211" y="21"/>
                  </a:cubicBezTo>
                  <a:cubicBezTo>
                    <a:pt x="213" y="17"/>
                    <a:pt x="207" y="13"/>
                    <a:pt x="209" y="7"/>
                  </a:cubicBezTo>
                  <a:cubicBezTo>
                    <a:pt x="210" y="2"/>
                    <a:pt x="220" y="1"/>
                    <a:pt x="225" y="0"/>
                  </a:cubicBezTo>
                  <a:cubicBezTo>
                    <a:pt x="230" y="0"/>
                    <a:pt x="230" y="2"/>
                    <a:pt x="230" y="8"/>
                  </a:cubicBezTo>
                  <a:cubicBezTo>
                    <a:pt x="231" y="14"/>
                    <a:pt x="236" y="14"/>
                    <a:pt x="240" y="14"/>
                  </a:cubicBezTo>
                  <a:cubicBezTo>
                    <a:pt x="243" y="14"/>
                    <a:pt x="238" y="30"/>
                    <a:pt x="242" y="40"/>
                  </a:cubicBezTo>
                  <a:cubicBezTo>
                    <a:pt x="246" y="51"/>
                    <a:pt x="252" y="44"/>
                    <a:pt x="260" y="40"/>
                  </a:cubicBezTo>
                  <a:cubicBezTo>
                    <a:pt x="268" y="36"/>
                    <a:pt x="270" y="35"/>
                    <a:pt x="275" y="30"/>
                  </a:cubicBezTo>
                  <a:cubicBezTo>
                    <a:pt x="280" y="25"/>
                    <a:pt x="285" y="24"/>
                    <a:pt x="289" y="28"/>
                  </a:cubicBezTo>
                  <a:cubicBezTo>
                    <a:pt x="294" y="31"/>
                    <a:pt x="291" y="32"/>
                    <a:pt x="298" y="33"/>
                  </a:cubicBezTo>
                  <a:cubicBezTo>
                    <a:pt x="306" y="34"/>
                    <a:pt x="304" y="29"/>
                    <a:pt x="309" y="27"/>
                  </a:cubicBezTo>
                  <a:cubicBezTo>
                    <a:pt x="314" y="25"/>
                    <a:pt x="317" y="28"/>
                    <a:pt x="318" y="3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1" name="Freeform 1091">
              <a:extLst>
                <a:ext uri="{FF2B5EF4-FFF2-40B4-BE49-F238E27FC236}">
                  <a16:creationId xmlns:a16="http://schemas.microsoft.com/office/drawing/2014/main" id="{5BA232FB-B5C3-48B2-9F06-3DDA6AFC1237}"/>
                </a:ext>
              </a:extLst>
            </p:cNvPr>
            <p:cNvSpPr>
              <a:spLocks/>
            </p:cNvSpPr>
            <p:nvPr/>
          </p:nvSpPr>
          <p:spPr bwMode="auto">
            <a:xfrm>
              <a:off x="5176621" y="2809499"/>
              <a:ext cx="603985" cy="490363"/>
            </a:xfrm>
            <a:custGeom>
              <a:avLst/>
              <a:gdLst>
                <a:gd name="T0" fmla="*/ 481 w 505"/>
                <a:gd name="T1" fmla="*/ 377 h 411"/>
                <a:gd name="T2" fmla="*/ 469 w 505"/>
                <a:gd name="T3" fmla="*/ 410 h 411"/>
                <a:gd name="T4" fmla="*/ 447 w 505"/>
                <a:gd name="T5" fmla="*/ 406 h 411"/>
                <a:gd name="T6" fmla="*/ 415 w 505"/>
                <a:gd name="T7" fmla="*/ 399 h 411"/>
                <a:gd name="T8" fmla="*/ 388 w 505"/>
                <a:gd name="T9" fmla="*/ 397 h 411"/>
                <a:gd name="T10" fmla="*/ 356 w 505"/>
                <a:gd name="T11" fmla="*/ 384 h 411"/>
                <a:gd name="T12" fmla="*/ 343 w 505"/>
                <a:gd name="T13" fmla="*/ 353 h 411"/>
                <a:gd name="T14" fmla="*/ 310 w 505"/>
                <a:gd name="T15" fmla="*/ 365 h 411"/>
                <a:gd name="T16" fmla="*/ 279 w 505"/>
                <a:gd name="T17" fmla="*/ 364 h 411"/>
                <a:gd name="T18" fmla="*/ 250 w 505"/>
                <a:gd name="T19" fmla="*/ 351 h 411"/>
                <a:gd name="T20" fmla="*/ 216 w 505"/>
                <a:gd name="T21" fmla="*/ 331 h 411"/>
                <a:gd name="T22" fmla="*/ 199 w 505"/>
                <a:gd name="T23" fmla="*/ 305 h 411"/>
                <a:gd name="T24" fmla="*/ 184 w 505"/>
                <a:gd name="T25" fmla="*/ 284 h 411"/>
                <a:gd name="T26" fmla="*/ 169 w 505"/>
                <a:gd name="T27" fmla="*/ 272 h 411"/>
                <a:gd name="T28" fmla="*/ 143 w 505"/>
                <a:gd name="T29" fmla="*/ 263 h 411"/>
                <a:gd name="T30" fmla="*/ 137 w 505"/>
                <a:gd name="T31" fmla="*/ 273 h 411"/>
                <a:gd name="T32" fmla="*/ 123 w 505"/>
                <a:gd name="T33" fmla="*/ 249 h 411"/>
                <a:gd name="T34" fmla="*/ 115 w 505"/>
                <a:gd name="T35" fmla="*/ 226 h 411"/>
                <a:gd name="T36" fmla="*/ 77 w 505"/>
                <a:gd name="T37" fmla="*/ 190 h 411"/>
                <a:gd name="T38" fmla="*/ 53 w 505"/>
                <a:gd name="T39" fmla="*/ 161 h 411"/>
                <a:gd name="T40" fmla="*/ 55 w 505"/>
                <a:gd name="T41" fmla="*/ 141 h 411"/>
                <a:gd name="T42" fmla="*/ 61 w 505"/>
                <a:gd name="T43" fmla="*/ 118 h 411"/>
                <a:gd name="T44" fmla="*/ 43 w 505"/>
                <a:gd name="T45" fmla="*/ 103 h 411"/>
                <a:gd name="T46" fmla="*/ 32 w 505"/>
                <a:gd name="T47" fmla="*/ 85 h 411"/>
                <a:gd name="T48" fmla="*/ 25 w 505"/>
                <a:gd name="T49" fmla="*/ 70 h 411"/>
                <a:gd name="T50" fmla="*/ 13 w 505"/>
                <a:gd name="T51" fmla="*/ 48 h 411"/>
                <a:gd name="T52" fmla="*/ 1 w 505"/>
                <a:gd name="T53" fmla="*/ 14 h 411"/>
                <a:gd name="T54" fmla="*/ 12 w 505"/>
                <a:gd name="T55" fmla="*/ 0 h 411"/>
                <a:gd name="T56" fmla="*/ 24 w 505"/>
                <a:gd name="T57" fmla="*/ 11 h 411"/>
                <a:gd name="T58" fmla="*/ 52 w 505"/>
                <a:gd name="T59" fmla="*/ 25 h 411"/>
                <a:gd name="T60" fmla="*/ 66 w 505"/>
                <a:gd name="T61" fmla="*/ 19 h 411"/>
                <a:gd name="T62" fmla="*/ 95 w 505"/>
                <a:gd name="T63" fmla="*/ 5 h 411"/>
                <a:gd name="T64" fmla="*/ 99 w 505"/>
                <a:gd name="T65" fmla="*/ 23 h 411"/>
                <a:gd name="T66" fmla="*/ 117 w 505"/>
                <a:gd name="T67" fmla="*/ 37 h 411"/>
                <a:gd name="T68" fmla="*/ 142 w 505"/>
                <a:gd name="T69" fmla="*/ 66 h 411"/>
                <a:gd name="T70" fmla="*/ 220 w 505"/>
                <a:gd name="T71" fmla="*/ 84 h 411"/>
                <a:gd name="T72" fmla="*/ 236 w 505"/>
                <a:gd name="T73" fmla="*/ 65 h 411"/>
                <a:gd name="T74" fmla="*/ 264 w 505"/>
                <a:gd name="T75" fmla="*/ 50 h 411"/>
                <a:gd name="T76" fmla="*/ 297 w 505"/>
                <a:gd name="T77" fmla="*/ 42 h 411"/>
                <a:gd name="T78" fmla="*/ 341 w 505"/>
                <a:gd name="T79" fmla="*/ 60 h 411"/>
                <a:gd name="T80" fmla="*/ 374 w 505"/>
                <a:gd name="T81" fmla="*/ 74 h 411"/>
                <a:gd name="T82" fmla="*/ 411 w 505"/>
                <a:gd name="T83" fmla="*/ 89 h 411"/>
                <a:gd name="T84" fmla="*/ 419 w 505"/>
                <a:gd name="T85" fmla="*/ 117 h 411"/>
                <a:gd name="T86" fmla="*/ 413 w 505"/>
                <a:gd name="T87" fmla="*/ 154 h 411"/>
                <a:gd name="T88" fmla="*/ 418 w 505"/>
                <a:gd name="T89" fmla="*/ 179 h 411"/>
                <a:gd name="T90" fmla="*/ 426 w 505"/>
                <a:gd name="T91" fmla="*/ 227 h 411"/>
                <a:gd name="T92" fmla="*/ 447 w 505"/>
                <a:gd name="T93" fmla="*/ 260 h 411"/>
                <a:gd name="T94" fmla="*/ 438 w 505"/>
                <a:gd name="T95" fmla="*/ 278 h 411"/>
                <a:gd name="T96" fmla="*/ 472 w 505"/>
                <a:gd name="T97" fmla="*/ 316 h 411"/>
                <a:gd name="T98" fmla="*/ 503 w 505"/>
                <a:gd name="T9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 h="411">
                  <a:moveTo>
                    <a:pt x="501" y="366"/>
                  </a:moveTo>
                  <a:cubicBezTo>
                    <a:pt x="498" y="368"/>
                    <a:pt x="489" y="368"/>
                    <a:pt x="486" y="369"/>
                  </a:cubicBezTo>
                  <a:cubicBezTo>
                    <a:pt x="482" y="371"/>
                    <a:pt x="482" y="376"/>
                    <a:pt x="481" y="377"/>
                  </a:cubicBezTo>
                  <a:cubicBezTo>
                    <a:pt x="479" y="378"/>
                    <a:pt x="471" y="377"/>
                    <a:pt x="470" y="383"/>
                  </a:cubicBezTo>
                  <a:cubicBezTo>
                    <a:pt x="470" y="389"/>
                    <a:pt x="470" y="401"/>
                    <a:pt x="470" y="402"/>
                  </a:cubicBezTo>
                  <a:cubicBezTo>
                    <a:pt x="470" y="403"/>
                    <a:pt x="469" y="407"/>
                    <a:pt x="469" y="410"/>
                  </a:cubicBezTo>
                  <a:cubicBezTo>
                    <a:pt x="467" y="409"/>
                    <a:pt x="466" y="409"/>
                    <a:pt x="465" y="410"/>
                  </a:cubicBezTo>
                  <a:cubicBezTo>
                    <a:pt x="464" y="411"/>
                    <a:pt x="462" y="411"/>
                    <a:pt x="458" y="409"/>
                  </a:cubicBezTo>
                  <a:cubicBezTo>
                    <a:pt x="454" y="408"/>
                    <a:pt x="449" y="406"/>
                    <a:pt x="447" y="406"/>
                  </a:cubicBezTo>
                  <a:cubicBezTo>
                    <a:pt x="446" y="406"/>
                    <a:pt x="442" y="400"/>
                    <a:pt x="440" y="402"/>
                  </a:cubicBezTo>
                  <a:cubicBezTo>
                    <a:pt x="439" y="404"/>
                    <a:pt x="435" y="405"/>
                    <a:pt x="432" y="405"/>
                  </a:cubicBezTo>
                  <a:cubicBezTo>
                    <a:pt x="428" y="404"/>
                    <a:pt x="417" y="398"/>
                    <a:pt x="415" y="399"/>
                  </a:cubicBezTo>
                  <a:cubicBezTo>
                    <a:pt x="414" y="399"/>
                    <a:pt x="418" y="405"/>
                    <a:pt x="410" y="403"/>
                  </a:cubicBezTo>
                  <a:cubicBezTo>
                    <a:pt x="403" y="401"/>
                    <a:pt x="403" y="399"/>
                    <a:pt x="399" y="398"/>
                  </a:cubicBezTo>
                  <a:cubicBezTo>
                    <a:pt x="395" y="397"/>
                    <a:pt x="393" y="397"/>
                    <a:pt x="388" y="397"/>
                  </a:cubicBezTo>
                  <a:cubicBezTo>
                    <a:pt x="383" y="398"/>
                    <a:pt x="387" y="402"/>
                    <a:pt x="378" y="397"/>
                  </a:cubicBezTo>
                  <a:cubicBezTo>
                    <a:pt x="369" y="392"/>
                    <a:pt x="372" y="393"/>
                    <a:pt x="366" y="391"/>
                  </a:cubicBezTo>
                  <a:cubicBezTo>
                    <a:pt x="360" y="388"/>
                    <a:pt x="358" y="391"/>
                    <a:pt x="356" y="384"/>
                  </a:cubicBezTo>
                  <a:cubicBezTo>
                    <a:pt x="355" y="378"/>
                    <a:pt x="354" y="382"/>
                    <a:pt x="354" y="373"/>
                  </a:cubicBezTo>
                  <a:cubicBezTo>
                    <a:pt x="353" y="365"/>
                    <a:pt x="355" y="365"/>
                    <a:pt x="350" y="360"/>
                  </a:cubicBezTo>
                  <a:cubicBezTo>
                    <a:pt x="345" y="355"/>
                    <a:pt x="349" y="353"/>
                    <a:pt x="343" y="353"/>
                  </a:cubicBezTo>
                  <a:cubicBezTo>
                    <a:pt x="336" y="353"/>
                    <a:pt x="335" y="353"/>
                    <a:pt x="330" y="356"/>
                  </a:cubicBezTo>
                  <a:cubicBezTo>
                    <a:pt x="325" y="359"/>
                    <a:pt x="318" y="359"/>
                    <a:pt x="318" y="360"/>
                  </a:cubicBezTo>
                  <a:cubicBezTo>
                    <a:pt x="317" y="361"/>
                    <a:pt x="315" y="362"/>
                    <a:pt x="310" y="365"/>
                  </a:cubicBezTo>
                  <a:cubicBezTo>
                    <a:pt x="306" y="368"/>
                    <a:pt x="305" y="370"/>
                    <a:pt x="302" y="371"/>
                  </a:cubicBezTo>
                  <a:cubicBezTo>
                    <a:pt x="299" y="372"/>
                    <a:pt x="297" y="374"/>
                    <a:pt x="292" y="370"/>
                  </a:cubicBezTo>
                  <a:cubicBezTo>
                    <a:pt x="287" y="367"/>
                    <a:pt x="279" y="364"/>
                    <a:pt x="279" y="364"/>
                  </a:cubicBezTo>
                  <a:cubicBezTo>
                    <a:pt x="279" y="364"/>
                    <a:pt x="278" y="371"/>
                    <a:pt x="271" y="365"/>
                  </a:cubicBezTo>
                  <a:cubicBezTo>
                    <a:pt x="265" y="359"/>
                    <a:pt x="267" y="361"/>
                    <a:pt x="261" y="358"/>
                  </a:cubicBezTo>
                  <a:cubicBezTo>
                    <a:pt x="255" y="355"/>
                    <a:pt x="255" y="354"/>
                    <a:pt x="250" y="351"/>
                  </a:cubicBezTo>
                  <a:cubicBezTo>
                    <a:pt x="246" y="348"/>
                    <a:pt x="244" y="349"/>
                    <a:pt x="240" y="344"/>
                  </a:cubicBezTo>
                  <a:cubicBezTo>
                    <a:pt x="237" y="340"/>
                    <a:pt x="240" y="338"/>
                    <a:pt x="232" y="336"/>
                  </a:cubicBezTo>
                  <a:cubicBezTo>
                    <a:pt x="224" y="334"/>
                    <a:pt x="222" y="331"/>
                    <a:pt x="216" y="331"/>
                  </a:cubicBezTo>
                  <a:cubicBezTo>
                    <a:pt x="211" y="331"/>
                    <a:pt x="213" y="331"/>
                    <a:pt x="210" y="326"/>
                  </a:cubicBezTo>
                  <a:cubicBezTo>
                    <a:pt x="207" y="320"/>
                    <a:pt x="202" y="315"/>
                    <a:pt x="202" y="314"/>
                  </a:cubicBezTo>
                  <a:cubicBezTo>
                    <a:pt x="202" y="312"/>
                    <a:pt x="201" y="307"/>
                    <a:pt x="199" y="305"/>
                  </a:cubicBezTo>
                  <a:cubicBezTo>
                    <a:pt x="196" y="303"/>
                    <a:pt x="200" y="298"/>
                    <a:pt x="196" y="298"/>
                  </a:cubicBezTo>
                  <a:cubicBezTo>
                    <a:pt x="192" y="297"/>
                    <a:pt x="191" y="294"/>
                    <a:pt x="190" y="293"/>
                  </a:cubicBezTo>
                  <a:cubicBezTo>
                    <a:pt x="190" y="291"/>
                    <a:pt x="188" y="287"/>
                    <a:pt x="184" y="284"/>
                  </a:cubicBezTo>
                  <a:cubicBezTo>
                    <a:pt x="181" y="280"/>
                    <a:pt x="176" y="276"/>
                    <a:pt x="176" y="273"/>
                  </a:cubicBezTo>
                  <a:cubicBezTo>
                    <a:pt x="176" y="271"/>
                    <a:pt x="174" y="266"/>
                    <a:pt x="172" y="268"/>
                  </a:cubicBezTo>
                  <a:cubicBezTo>
                    <a:pt x="170" y="270"/>
                    <a:pt x="176" y="274"/>
                    <a:pt x="169" y="272"/>
                  </a:cubicBezTo>
                  <a:cubicBezTo>
                    <a:pt x="163" y="269"/>
                    <a:pt x="156" y="271"/>
                    <a:pt x="155" y="268"/>
                  </a:cubicBezTo>
                  <a:cubicBezTo>
                    <a:pt x="154" y="266"/>
                    <a:pt x="150" y="265"/>
                    <a:pt x="150" y="263"/>
                  </a:cubicBezTo>
                  <a:cubicBezTo>
                    <a:pt x="150" y="262"/>
                    <a:pt x="143" y="258"/>
                    <a:pt x="143" y="263"/>
                  </a:cubicBezTo>
                  <a:cubicBezTo>
                    <a:pt x="144" y="268"/>
                    <a:pt x="145" y="270"/>
                    <a:pt x="145" y="271"/>
                  </a:cubicBezTo>
                  <a:cubicBezTo>
                    <a:pt x="145" y="271"/>
                    <a:pt x="146" y="272"/>
                    <a:pt x="144" y="272"/>
                  </a:cubicBezTo>
                  <a:cubicBezTo>
                    <a:pt x="141" y="272"/>
                    <a:pt x="139" y="272"/>
                    <a:pt x="137" y="273"/>
                  </a:cubicBezTo>
                  <a:cubicBezTo>
                    <a:pt x="137" y="271"/>
                    <a:pt x="136" y="270"/>
                    <a:pt x="136" y="269"/>
                  </a:cubicBezTo>
                  <a:cubicBezTo>
                    <a:pt x="135" y="268"/>
                    <a:pt x="130" y="264"/>
                    <a:pt x="128" y="261"/>
                  </a:cubicBezTo>
                  <a:cubicBezTo>
                    <a:pt x="125" y="258"/>
                    <a:pt x="124" y="254"/>
                    <a:pt x="123" y="249"/>
                  </a:cubicBezTo>
                  <a:cubicBezTo>
                    <a:pt x="121" y="245"/>
                    <a:pt x="121" y="247"/>
                    <a:pt x="118" y="245"/>
                  </a:cubicBezTo>
                  <a:cubicBezTo>
                    <a:pt x="115" y="243"/>
                    <a:pt x="115" y="242"/>
                    <a:pt x="115" y="238"/>
                  </a:cubicBezTo>
                  <a:cubicBezTo>
                    <a:pt x="114" y="235"/>
                    <a:pt x="115" y="232"/>
                    <a:pt x="115" y="226"/>
                  </a:cubicBezTo>
                  <a:cubicBezTo>
                    <a:pt x="115" y="220"/>
                    <a:pt x="109" y="211"/>
                    <a:pt x="106" y="209"/>
                  </a:cubicBezTo>
                  <a:cubicBezTo>
                    <a:pt x="103" y="207"/>
                    <a:pt x="95" y="205"/>
                    <a:pt x="91" y="201"/>
                  </a:cubicBezTo>
                  <a:cubicBezTo>
                    <a:pt x="88" y="198"/>
                    <a:pt x="85" y="193"/>
                    <a:pt x="77" y="190"/>
                  </a:cubicBezTo>
                  <a:cubicBezTo>
                    <a:pt x="69" y="187"/>
                    <a:pt x="71" y="189"/>
                    <a:pt x="73" y="183"/>
                  </a:cubicBezTo>
                  <a:cubicBezTo>
                    <a:pt x="74" y="177"/>
                    <a:pt x="66" y="175"/>
                    <a:pt x="62" y="172"/>
                  </a:cubicBezTo>
                  <a:cubicBezTo>
                    <a:pt x="59" y="169"/>
                    <a:pt x="53" y="165"/>
                    <a:pt x="53" y="161"/>
                  </a:cubicBezTo>
                  <a:cubicBezTo>
                    <a:pt x="54" y="157"/>
                    <a:pt x="52" y="154"/>
                    <a:pt x="51" y="151"/>
                  </a:cubicBezTo>
                  <a:cubicBezTo>
                    <a:pt x="50" y="149"/>
                    <a:pt x="52" y="146"/>
                    <a:pt x="54" y="145"/>
                  </a:cubicBezTo>
                  <a:cubicBezTo>
                    <a:pt x="57" y="144"/>
                    <a:pt x="56" y="143"/>
                    <a:pt x="55" y="141"/>
                  </a:cubicBezTo>
                  <a:cubicBezTo>
                    <a:pt x="55" y="140"/>
                    <a:pt x="56" y="137"/>
                    <a:pt x="59" y="134"/>
                  </a:cubicBezTo>
                  <a:cubicBezTo>
                    <a:pt x="62" y="131"/>
                    <a:pt x="65" y="129"/>
                    <a:pt x="66" y="127"/>
                  </a:cubicBezTo>
                  <a:cubicBezTo>
                    <a:pt x="66" y="125"/>
                    <a:pt x="63" y="123"/>
                    <a:pt x="61" y="118"/>
                  </a:cubicBezTo>
                  <a:cubicBezTo>
                    <a:pt x="59" y="113"/>
                    <a:pt x="64" y="114"/>
                    <a:pt x="64" y="111"/>
                  </a:cubicBezTo>
                  <a:cubicBezTo>
                    <a:pt x="64" y="109"/>
                    <a:pt x="57" y="111"/>
                    <a:pt x="52" y="108"/>
                  </a:cubicBezTo>
                  <a:cubicBezTo>
                    <a:pt x="46" y="106"/>
                    <a:pt x="43" y="105"/>
                    <a:pt x="43" y="103"/>
                  </a:cubicBezTo>
                  <a:cubicBezTo>
                    <a:pt x="43" y="102"/>
                    <a:pt x="43" y="102"/>
                    <a:pt x="40" y="98"/>
                  </a:cubicBezTo>
                  <a:cubicBezTo>
                    <a:pt x="36" y="95"/>
                    <a:pt x="35" y="93"/>
                    <a:pt x="34" y="91"/>
                  </a:cubicBezTo>
                  <a:cubicBezTo>
                    <a:pt x="34" y="89"/>
                    <a:pt x="34" y="87"/>
                    <a:pt x="32" y="85"/>
                  </a:cubicBezTo>
                  <a:cubicBezTo>
                    <a:pt x="31" y="83"/>
                    <a:pt x="28" y="80"/>
                    <a:pt x="27" y="75"/>
                  </a:cubicBezTo>
                  <a:cubicBezTo>
                    <a:pt x="27" y="74"/>
                    <a:pt x="26" y="73"/>
                    <a:pt x="26" y="72"/>
                  </a:cubicBezTo>
                  <a:cubicBezTo>
                    <a:pt x="26" y="70"/>
                    <a:pt x="26" y="70"/>
                    <a:pt x="25" y="70"/>
                  </a:cubicBezTo>
                  <a:cubicBezTo>
                    <a:pt x="24" y="69"/>
                    <a:pt x="21" y="66"/>
                    <a:pt x="20" y="64"/>
                  </a:cubicBezTo>
                  <a:cubicBezTo>
                    <a:pt x="20" y="62"/>
                    <a:pt x="18" y="57"/>
                    <a:pt x="15" y="55"/>
                  </a:cubicBezTo>
                  <a:cubicBezTo>
                    <a:pt x="11" y="53"/>
                    <a:pt x="11" y="50"/>
                    <a:pt x="13" y="48"/>
                  </a:cubicBezTo>
                  <a:cubicBezTo>
                    <a:pt x="14" y="45"/>
                    <a:pt x="13" y="43"/>
                    <a:pt x="12" y="41"/>
                  </a:cubicBezTo>
                  <a:cubicBezTo>
                    <a:pt x="11" y="40"/>
                    <a:pt x="9" y="32"/>
                    <a:pt x="8" y="28"/>
                  </a:cubicBezTo>
                  <a:cubicBezTo>
                    <a:pt x="7" y="23"/>
                    <a:pt x="2" y="18"/>
                    <a:pt x="1" y="14"/>
                  </a:cubicBezTo>
                  <a:cubicBezTo>
                    <a:pt x="0" y="10"/>
                    <a:pt x="3" y="12"/>
                    <a:pt x="7" y="10"/>
                  </a:cubicBezTo>
                  <a:cubicBezTo>
                    <a:pt x="11" y="9"/>
                    <a:pt x="10" y="5"/>
                    <a:pt x="9" y="3"/>
                  </a:cubicBezTo>
                  <a:cubicBezTo>
                    <a:pt x="9" y="2"/>
                    <a:pt x="10" y="1"/>
                    <a:pt x="12" y="0"/>
                  </a:cubicBezTo>
                  <a:cubicBezTo>
                    <a:pt x="13" y="0"/>
                    <a:pt x="14" y="1"/>
                    <a:pt x="14" y="1"/>
                  </a:cubicBezTo>
                  <a:cubicBezTo>
                    <a:pt x="15" y="2"/>
                    <a:pt x="17" y="3"/>
                    <a:pt x="18" y="5"/>
                  </a:cubicBezTo>
                  <a:cubicBezTo>
                    <a:pt x="21" y="7"/>
                    <a:pt x="19" y="7"/>
                    <a:pt x="24" y="11"/>
                  </a:cubicBezTo>
                  <a:cubicBezTo>
                    <a:pt x="29" y="16"/>
                    <a:pt x="33" y="19"/>
                    <a:pt x="37" y="22"/>
                  </a:cubicBezTo>
                  <a:cubicBezTo>
                    <a:pt x="41" y="25"/>
                    <a:pt x="45" y="26"/>
                    <a:pt x="48" y="26"/>
                  </a:cubicBezTo>
                  <a:cubicBezTo>
                    <a:pt x="50" y="27"/>
                    <a:pt x="51" y="26"/>
                    <a:pt x="52" y="25"/>
                  </a:cubicBezTo>
                  <a:cubicBezTo>
                    <a:pt x="53" y="27"/>
                    <a:pt x="56" y="26"/>
                    <a:pt x="58" y="25"/>
                  </a:cubicBezTo>
                  <a:cubicBezTo>
                    <a:pt x="58" y="25"/>
                    <a:pt x="59" y="25"/>
                    <a:pt x="59" y="25"/>
                  </a:cubicBezTo>
                  <a:cubicBezTo>
                    <a:pt x="62" y="24"/>
                    <a:pt x="64" y="22"/>
                    <a:pt x="66" y="19"/>
                  </a:cubicBezTo>
                  <a:cubicBezTo>
                    <a:pt x="68" y="15"/>
                    <a:pt x="69" y="15"/>
                    <a:pt x="74" y="12"/>
                  </a:cubicBezTo>
                  <a:cubicBezTo>
                    <a:pt x="79" y="8"/>
                    <a:pt x="82" y="4"/>
                    <a:pt x="84" y="3"/>
                  </a:cubicBezTo>
                  <a:cubicBezTo>
                    <a:pt x="86" y="3"/>
                    <a:pt x="92" y="2"/>
                    <a:pt x="95" y="5"/>
                  </a:cubicBezTo>
                  <a:cubicBezTo>
                    <a:pt x="97" y="8"/>
                    <a:pt x="102" y="10"/>
                    <a:pt x="100" y="12"/>
                  </a:cubicBezTo>
                  <a:cubicBezTo>
                    <a:pt x="98" y="14"/>
                    <a:pt x="97" y="17"/>
                    <a:pt x="98" y="18"/>
                  </a:cubicBezTo>
                  <a:cubicBezTo>
                    <a:pt x="99" y="20"/>
                    <a:pt x="100" y="23"/>
                    <a:pt x="99" y="23"/>
                  </a:cubicBezTo>
                  <a:cubicBezTo>
                    <a:pt x="99" y="24"/>
                    <a:pt x="92" y="24"/>
                    <a:pt x="96" y="27"/>
                  </a:cubicBezTo>
                  <a:cubicBezTo>
                    <a:pt x="101" y="31"/>
                    <a:pt x="108" y="37"/>
                    <a:pt x="112" y="37"/>
                  </a:cubicBezTo>
                  <a:cubicBezTo>
                    <a:pt x="114" y="38"/>
                    <a:pt x="116" y="37"/>
                    <a:pt x="117" y="37"/>
                  </a:cubicBezTo>
                  <a:cubicBezTo>
                    <a:pt x="119" y="42"/>
                    <a:pt x="121" y="44"/>
                    <a:pt x="122" y="49"/>
                  </a:cubicBezTo>
                  <a:cubicBezTo>
                    <a:pt x="123" y="55"/>
                    <a:pt x="118" y="57"/>
                    <a:pt x="125" y="60"/>
                  </a:cubicBezTo>
                  <a:cubicBezTo>
                    <a:pt x="132" y="63"/>
                    <a:pt x="134" y="59"/>
                    <a:pt x="142" y="66"/>
                  </a:cubicBezTo>
                  <a:cubicBezTo>
                    <a:pt x="150" y="73"/>
                    <a:pt x="154" y="74"/>
                    <a:pt x="164" y="81"/>
                  </a:cubicBezTo>
                  <a:cubicBezTo>
                    <a:pt x="175" y="87"/>
                    <a:pt x="180" y="90"/>
                    <a:pt x="189" y="90"/>
                  </a:cubicBezTo>
                  <a:cubicBezTo>
                    <a:pt x="197" y="90"/>
                    <a:pt x="210" y="87"/>
                    <a:pt x="220" y="84"/>
                  </a:cubicBezTo>
                  <a:cubicBezTo>
                    <a:pt x="231" y="81"/>
                    <a:pt x="238" y="87"/>
                    <a:pt x="241" y="83"/>
                  </a:cubicBezTo>
                  <a:cubicBezTo>
                    <a:pt x="243" y="80"/>
                    <a:pt x="246" y="82"/>
                    <a:pt x="238" y="68"/>
                  </a:cubicBezTo>
                  <a:cubicBezTo>
                    <a:pt x="237" y="67"/>
                    <a:pt x="237" y="66"/>
                    <a:pt x="236" y="65"/>
                  </a:cubicBezTo>
                  <a:cubicBezTo>
                    <a:pt x="239" y="66"/>
                    <a:pt x="241" y="68"/>
                    <a:pt x="246" y="68"/>
                  </a:cubicBezTo>
                  <a:cubicBezTo>
                    <a:pt x="251" y="68"/>
                    <a:pt x="257" y="64"/>
                    <a:pt x="258" y="59"/>
                  </a:cubicBezTo>
                  <a:cubicBezTo>
                    <a:pt x="260" y="54"/>
                    <a:pt x="259" y="52"/>
                    <a:pt x="264" y="50"/>
                  </a:cubicBezTo>
                  <a:cubicBezTo>
                    <a:pt x="269" y="47"/>
                    <a:pt x="278" y="47"/>
                    <a:pt x="283" y="48"/>
                  </a:cubicBezTo>
                  <a:cubicBezTo>
                    <a:pt x="287" y="48"/>
                    <a:pt x="291" y="50"/>
                    <a:pt x="291" y="47"/>
                  </a:cubicBezTo>
                  <a:cubicBezTo>
                    <a:pt x="292" y="45"/>
                    <a:pt x="289" y="43"/>
                    <a:pt x="297" y="42"/>
                  </a:cubicBezTo>
                  <a:cubicBezTo>
                    <a:pt x="305" y="41"/>
                    <a:pt x="312" y="42"/>
                    <a:pt x="314" y="46"/>
                  </a:cubicBezTo>
                  <a:cubicBezTo>
                    <a:pt x="316" y="50"/>
                    <a:pt x="312" y="48"/>
                    <a:pt x="323" y="52"/>
                  </a:cubicBezTo>
                  <a:cubicBezTo>
                    <a:pt x="333" y="56"/>
                    <a:pt x="335" y="59"/>
                    <a:pt x="341" y="60"/>
                  </a:cubicBezTo>
                  <a:cubicBezTo>
                    <a:pt x="348" y="60"/>
                    <a:pt x="351" y="57"/>
                    <a:pt x="356" y="60"/>
                  </a:cubicBezTo>
                  <a:cubicBezTo>
                    <a:pt x="362" y="63"/>
                    <a:pt x="367" y="68"/>
                    <a:pt x="367" y="70"/>
                  </a:cubicBezTo>
                  <a:cubicBezTo>
                    <a:pt x="368" y="72"/>
                    <a:pt x="370" y="73"/>
                    <a:pt x="374" y="74"/>
                  </a:cubicBezTo>
                  <a:cubicBezTo>
                    <a:pt x="378" y="74"/>
                    <a:pt x="384" y="76"/>
                    <a:pt x="386" y="80"/>
                  </a:cubicBezTo>
                  <a:cubicBezTo>
                    <a:pt x="388" y="83"/>
                    <a:pt x="388" y="85"/>
                    <a:pt x="394" y="86"/>
                  </a:cubicBezTo>
                  <a:cubicBezTo>
                    <a:pt x="399" y="87"/>
                    <a:pt x="410" y="84"/>
                    <a:pt x="411" y="89"/>
                  </a:cubicBezTo>
                  <a:cubicBezTo>
                    <a:pt x="412" y="95"/>
                    <a:pt x="412" y="100"/>
                    <a:pt x="415" y="104"/>
                  </a:cubicBezTo>
                  <a:cubicBezTo>
                    <a:pt x="418" y="107"/>
                    <a:pt x="421" y="108"/>
                    <a:pt x="420" y="114"/>
                  </a:cubicBezTo>
                  <a:cubicBezTo>
                    <a:pt x="420" y="115"/>
                    <a:pt x="420" y="116"/>
                    <a:pt x="419" y="117"/>
                  </a:cubicBezTo>
                  <a:cubicBezTo>
                    <a:pt x="418" y="122"/>
                    <a:pt x="417" y="129"/>
                    <a:pt x="418" y="133"/>
                  </a:cubicBezTo>
                  <a:cubicBezTo>
                    <a:pt x="419" y="137"/>
                    <a:pt x="420" y="142"/>
                    <a:pt x="417" y="145"/>
                  </a:cubicBezTo>
                  <a:cubicBezTo>
                    <a:pt x="414" y="148"/>
                    <a:pt x="414" y="153"/>
                    <a:pt x="413" y="154"/>
                  </a:cubicBezTo>
                  <a:cubicBezTo>
                    <a:pt x="412" y="154"/>
                    <a:pt x="407" y="165"/>
                    <a:pt x="407" y="167"/>
                  </a:cubicBezTo>
                  <a:cubicBezTo>
                    <a:pt x="408" y="169"/>
                    <a:pt x="410" y="171"/>
                    <a:pt x="414" y="173"/>
                  </a:cubicBezTo>
                  <a:cubicBezTo>
                    <a:pt x="418" y="175"/>
                    <a:pt x="420" y="174"/>
                    <a:pt x="418" y="179"/>
                  </a:cubicBezTo>
                  <a:cubicBezTo>
                    <a:pt x="416" y="184"/>
                    <a:pt x="410" y="185"/>
                    <a:pt x="417" y="194"/>
                  </a:cubicBezTo>
                  <a:cubicBezTo>
                    <a:pt x="423" y="204"/>
                    <a:pt x="425" y="206"/>
                    <a:pt x="425" y="211"/>
                  </a:cubicBezTo>
                  <a:cubicBezTo>
                    <a:pt x="425" y="215"/>
                    <a:pt x="421" y="220"/>
                    <a:pt x="426" y="227"/>
                  </a:cubicBezTo>
                  <a:cubicBezTo>
                    <a:pt x="431" y="234"/>
                    <a:pt x="437" y="233"/>
                    <a:pt x="442" y="234"/>
                  </a:cubicBezTo>
                  <a:cubicBezTo>
                    <a:pt x="448" y="234"/>
                    <a:pt x="453" y="237"/>
                    <a:pt x="453" y="244"/>
                  </a:cubicBezTo>
                  <a:cubicBezTo>
                    <a:pt x="453" y="252"/>
                    <a:pt x="449" y="255"/>
                    <a:pt x="447" y="260"/>
                  </a:cubicBezTo>
                  <a:cubicBezTo>
                    <a:pt x="445" y="264"/>
                    <a:pt x="441" y="271"/>
                    <a:pt x="439" y="273"/>
                  </a:cubicBezTo>
                  <a:cubicBezTo>
                    <a:pt x="438" y="274"/>
                    <a:pt x="438" y="276"/>
                    <a:pt x="438" y="278"/>
                  </a:cubicBezTo>
                  <a:cubicBezTo>
                    <a:pt x="438" y="278"/>
                    <a:pt x="438" y="278"/>
                    <a:pt x="438" y="278"/>
                  </a:cubicBezTo>
                  <a:cubicBezTo>
                    <a:pt x="438" y="280"/>
                    <a:pt x="439" y="282"/>
                    <a:pt x="440" y="285"/>
                  </a:cubicBezTo>
                  <a:cubicBezTo>
                    <a:pt x="444" y="289"/>
                    <a:pt x="452" y="298"/>
                    <a:pt x="455" y="302"/>
                  </a:cubicBezTo>
                  <a:cubicBezTo>
                    <a:pt x="458" y="307"/>
                    <a:pt x="463" y="312"/>
                    <a:pt x="472" y="316"/>
                  </a:cubicBezTo>
                  <a:cubicBezTo>
                    <a:pt x="481" y="321"/>
                    <a:pt x="489" y="321"/>
                    <a:pt x="489" y="332"/>
                  </a:cubicBezTo>
                  <a:cubicBezTo>
                    <a:pt x="490" y="343"/>
                    <a:pt x="485" y="349"/>
                    <a:pt x="494" y="351"/>
                  </a:cubicBezTo>
                  <a:cubicBezTo>
                    <a:pt x="502" y="353"/>
                    <a:pt x="503" y="348"/>
                    <a:pt x="503" y="351"/>
                  </a:cubicBezTo>
                  <a:cubicBezTo>
                    <a:pt x="503" y="354"/>
                    <a:pt x="505" y="364"/>
                    <a:pt x="501" y="3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2" name="Freeform 1092">
              <a:extLst>
                <a:ext uri="{FF2B5EF4-FFF2-40B4-BE49-F238E27FC236}">
                  <a16:creationId xmlns:a16="http://schemas.microsoft.com/office/drawing/2014/main" id="{943C50C7-CA0C-40DB-AB1A-53CACD5196AF}"/>
                </a:ext>
              </a:extLst>
            </p:cNvPr>
            <p:cNvSpPr>
              <a:spLocks/>
            </p:cNvSpPr>
            <p:nvPr/>
          </p:nvSpPr>
          <p:spPr bwMode="auto">
            <a:xfrm>
              <a:off x="5051040" y="2889233"/>
              <a:ext cx="291029" cy="279068"/>
            </a:xfrm>
            <a:custGeom>
              <a:avLst/>
              <a:gdLst>
                <a:gd name="T0" fmla="*/ 243 w 243"/>
                <a:gd name="T1" fmla="*/ 205 h 232"/>
                <a:gd name="T2" fmla="*/ 242 w 243"/>
                <a:gd name="T3" fmla="*/ 205 h 232"/>
                <a:gd name="T4" fmla="*/ 235 w 243"/>
                <a:gd name="T5" fmla="*/ 206 h 232"/>
                <a:gd name="T6" fmla="*/ 229 w 243"/>
                <a:gd name="T7" fmla="*/ 204 h 232"/>
                <a:gd name="T8" fmla="*/ 208 w 243"/>
                <a:gd name="T9" fmla="*/ 208 h 232"/>
                <a:gd name="T10" fmla="*/ 201 w 243"/>
                <a:gd name="T11" fmla="*/ 227 h 232"/>
                <a:gd name="T12" fmla="*/ 200 w 243"/>
                <a:gd name="T13" fmla="*/ 228 h 232"/>
                <a:gd name="T14" fmla="*/ 200 w 243"/>
                <a:gd name="T15" fmla="*/ 228 h 232"/>
                <a:gd name="T16" fmla="*/ 181 w 243"/>
                <a:gd name="T17" fmla="*/ 229 h 232"/>
                <a:gd name="T18" fmla="*/ 150 w 243"/>
                <a:gd name="T19" fmla="*/ 224 h 232"/>
                <a:gd name="T20" fmla="*/ 123 w 243"/>
                <a:gd name="T21" fmla="*/ 203 h 232"/>
                <a:gd name="T22" fmla="*/ 98 w 243"/>
                <a:gd name="T23" fmla="*/ 183 h 232"/>
                <a:gd name="T24" fmla="*/ 73 w 243"/>
                <a:gd name="T25" fmla="*/ 167 h 232"/>
                <a:gd name="T26" fmla="*/ 51 w 243"/>
                <a:gd name="T27" fmla="*/ 155 h 232"/>
                <a:gd name="T28" fmla="*/ 31 w 243"/>
                <a:gd name="T29" fmla="*/ 147 h 232"/>
                <a:gd name="T30" fmla="*/ 17 w 243"/>
                <a:gd name="T31" fmla="*/ 145 h 232"/>
                <a:gd name="T32" fmla="*/ 16 w 243"/>
                <a:gd name="T33" fmla="*/ 142 h 232"/>
                <a:gd name="T34" fmla="*/ 10 w 243"/>
                <a:gd name="T35" fmla="*/ 134 h 232"/>
                <a:gd name="T36" fmla="*/ 7 w 243"/>
                <a:gd name="T37" fmla="*/ 123 h 232"/>
                <a:gd name="T38" fmla="*/ 3 w 243"/>
                <a:gd name="T39" fmla="*/ 114 h 232"/>
                <a:gd name="T40" fmla="*/ 0 w 243"/>
                <a:gd name="T41" fmla="*/ 112 h 232"/>
                <a:gd name="T42" fmla="*/ 4 w 243"/>
                <a:gd name="T43" fmla="*/ 110 h 232"/>
                <a:gd name="T44" fmla="*/ 21 w 243"/>
                <a:gd name="T45" fmla="*/ 100 h 232"/>
                <a:gd name="T46" fmla="*/ 35 w 243"/>
                <a:gd name="T47" fmla="*/ 90 h 232"/>
                <a:gd name="T48" fmla="*/ 54 w 243"/>
                <a:gd name="T49" fmla="*/ 77 h 232"/>
                <a:gd name="T50" fmla="*/ 58 w 243"/>
                <a:gd name="T51" fmla="*/ 50 h 232"/>
                <a:gd name="T52" fmla="*/ 53 w 243"/>
                <a:gd name="T53" fmla="*/ 28 h 232"/>
                <a:gd name="T54" fmla="*/ 64 w 243"/>
                <a:gd name="T55" fmla="*/ 18 h 232"/>
                <a:gd name="T56" fmla="*/ 76 w 243"/>
                <a:gd name="T57" fmla="*/ 8 h 232"/>
                <a:gd name="T58" fmla="*/ 78 w 243"/>
                <a:gd name="T59" fmla="*/ 4 h 232"/>
                <a:gd name="T60" fmla="*/ 82 w 243"/>
                <a:gd name="T61" fmla="*/ 4 h 232"/>
                <a:gd name="T62" fmla="*/ 89 w 243"/>
                <a:gd name="T63" fmla="*/ 0 h 232"/>
                <a:gd name="T64" fmla="*/ 103 w 243"/>
                <a:gd name="T65" fmla="*/ 2 h 232"/>
                <a:gd name="T66" fmla="*/ 111 w 243"/>
                <a:gd name="T67" fmla="*/ 3 h 232"/>
                <a:gd name="T68" fmla="*/ 118 w 243"/>
                <a:gd name="T69" fmla="*/ 5 h 232"/>
                <a:gd name="T70" fmla="*/ 123 w 243"/>
                <a:gd name="T71" fmla="*/ 11 h 232"/>
                <a:gd name="T72" fmla="*/ 132 w 243"/>
                <a:gd name="T73" fmla="*/ 4 h 232"/>
                <a:gd name="T74" fmla="*/ 133 w 243"/>
                <a:gd name="T75" fmla="*/ 7 h 232"/>
                <a:gd name="T76" fmla="*/ 138 w 243"/>
                <a:gd name="T77" fmla="*/ 17 h 232"/>
                <a:gd name="T78" fmla="*/ 140 w 243"/>
                <a:gd name="T79" fmla="*/ 23 h 232"/>
                <a:gd name="T80" fmla="*/ 146 w 243"/>
                <a:gd name="T81" fmla="*/ 30 h 232"/>
                <a:gd name="T82" fmla="*/ 149 w 243"/>
                <a:gd name="T83" fmla="*/ 35 h 232"/>
                <a:gd name="T84" fmla="*/ 158 w 243"/>
                <a:gd name="T85" fmla="*/ 40 h 232"/>
                <a:gd name="T86" fmla="*/ 170 w 243"/>
                <a:gd name="T87" fmla="*/ 43 h 232"/>
                <a:gd name="T88" fmla="*/ 167 w 243"/>
                <a:gd name="T89" fmla="*/ 50 h 232"/>
                <a:gd name="T90" fmla="*/ 172 w 243"/>
                <a:gd name="T91" fmla="*/ 59 h 232"/>
                <a:gd name="T92" fmla="*/ 165 w 243"/>
                <a:gd name="T93" fmla="*/ 66 h 232"/>
                <a:gd name="T94" fmla="*/ 161 w 243"/>
                <a:gd name="T95" fmla="*/ 73 h 232"/>
                <a:gd name="T96" fmla="*/ 160 w 243"/>
                <a:gd name="T97" fmla="*/ 77 h 232"/>
                <a:gd name="T98" fmla="*/ 157 w 243"/>
                <a:gd name="T99" fmla="*/ 83 h 232"/>
                <a:gd name="T100" fmla="*/ 159 w 243"/>
                <a:gd name="T101" fmla="*/ 93 h 232"/>
                <a:gd name="T102" fmla="*/ 168 w 243"/>
                <a:gd name="T103" fmla="*/ 104 h 232"/>
                <a:gd name="T104" fmla="*/ 179 w 243"/>
                <a:gd name="T105" fmla="*/ 115 h 232"/>
                <a:gd name="T106" fmla="*/ 183 w 243"/>
                <a:gd name="T107" fmla="*/ 122 h 232"/>
                <a:gd name="T108" fmla="*/ 197 w 243"/>
                <a:gd name="T109" fmla="*/ 133 h 232"/>
                <a:gd name="T110" fmla="*/ 212 w 243"/>
                <a:gd name="T111" fmla="*/ 141 h 232"/>
                <a:gd name="T112" fmla="*/ 221 w 243"/>
                <a:gd name="T113" fmla="*/ 158 h 232"/>
                <a:gd name="T114" fmla="*/ 221 w 243"/>
                <a:gd name="T115" fmla="*/ 170 h 232"/>
                <a:gd name="T116" fmla="*/ 224 w 243"/>
                <a:gd name="T117" fmla="*/ 177 h 232"/>
                <a:gd name="T118" fmla="*/ 229 w 243"/>
                <a:gd name="T119" fmla="*/ 181 h 232"/>
                <a:gd name="T120" fmla="*/ 234 w 243"/>
                <a:gd name="T121" fmla="*/ 193 h 232"/>
                <a:gd name="T122" fmla="*/ 242 w 243"/>
                <a:gd name="T123" fmla="*/ 201 h 232"/>
                <a:gd name="T124" fmla="*/ 243 w 243"/>
                <a:gd name="T125" fmla="*/ 2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32">
                  <a:moveTo>
                    <a:pt x="243" y="205"/>
                  </a:moveTo>
                  <a:cubicBezTo>
                    <a:pt x="243" y="205"/>
                    <a:pt x="242" y="205"/>
                    <a:pt x="242" y="205"/>
                  </a:cubicBezTo>
                  <a:cubicBezTo>
                    <a:pt x="241" y="207"/>
                    <a:pt x="234" y="205"/>
                    <a:pt x="235" y="206"/>
                  </a:cubicBezTo>
                  <a:cubicBezTo>
                    <a:pt x="233" y="206"/>
                    <a:pt x="231" y="205"/>
                    <a:pt x="229" y="204"/>
                  </a:cubicBezTo>
                  <a:cubicBezTo>
                    <a:pt x="227" y="203"/>
                    <a:pt x="212" y="204"/>
                    <a:pt x="208" y="208"/>
                  </a:cubicBezTo>
                  <a:cubicBezTo>
                    <a:pt x="205" y="211"/>
                    <a:pt x="203" y="222"/>
                    <a:pt x="201" y="227"/>
                  </a:cubicBezTo>
                  <a:cubicBezTo>
                    <a:pt x="201" y="228"/>
                    <a:pt x="200" y="228"/>
                    <a:pt x="200" y="228"/>
                  </a:cubicBezTo>
                  <a:cubicBezTo>
                    <a:pt x="200" y="228"/>
                    <a:pt x="200" y="228"/>
                    <a:pt x="200" y="228"/>
                  </a:cubicBezTo>
                  <a:cubicBezTo>
                    <a:pt x="196" y="232"/>
                    <a:pt x="189" y="229"/>
                    <a:pt x="181" y="229"/>
                  </a:cubicBezTo>
                  <a:cubicBezTo>
                    <a:pt x="171" y="228"/>
                    <a:pt x="167" y="232"/>
                    <a:pt x="150" y="224"/>
                  </a:cubicBezTo>
                  <a:cubicBezTo>
                    <a:pt x="133" y="216"/>
                    <a:pt x="136" y="213"/>
                    <a:pt x="123" y="203"/>
                  </a:cubicBezTo>
                  <a:cubicBezTo>
                    <a:pt x="111" y="193"/>
                    <a:pt x="106" y="189"/>
                    <a:pt x="98" y="183"/>
                  </a:cubicBezTo>
                  <a:cubicBezTo>
                    <a:pt x="91" y="177"/>
                    <a:pt x="81" y="173"/>
                    <a:pt x="73" y="167"/>
                  </a:cubicBezTo>
                  <a:cubicBezTo>
                    <a:pt x="65" y="162"/>
                    <a:pt x="55" y="158"/>
                    <a:pt x="51" y="155"/>
                  </a:cubicBezTo>
                  <a:cubicBezTo>
                    <a:pt x="48" y="151"/>
                    <a:pt x="36" y="148"/>
                    <a:pt x="31" y="147"/>
                  </a:cubicBezTo>
                  <a:cubicBezTo>
                    <a:pt x="27" y="146"/>
                    <a:pt x="20" y="145"/>
                    <a:pt x="17" y="145"/>
                  </a:cubicBezTo>
                  <a:cubicBezTo>
                    <a:pt x="17" y="144"/>
                    <a:pt x="17" y="143"/>
                    <a:pt x="16" y="142"/>
                  </a:cubicBezTo>
                  <a:cubicBezTo>
                    <a:pt x="11" y="138"/>
                    <a:pt x="10" y="138"/>
                    <a:pt x="10" y="134"/>
                  </a:cubicBezTo>
                  <a:cubicBezTo>
                    <a:pt x="10" y="130"/>
                    <a:pt x="9" y="129"/>
                    <a:pt x="7" y="123"/>
                  </a:cubicBezTo>
                  <a:cubicBezTo>
                    <a:pt x="4" y="117"/>
                    <a:pt x="6" y="116"/>
                    <a:pt x="3" y="114"/>
                  </a:cubicBezTo>
                  <a:cubicBezTo>
                    <a:pt x="2" y="113"/>
                    <a:pt x="1" y="112"/>
                    <a:pt x="0" y="112"/>
                  </a:cubicBezTo>
                  <a:cubicBezTo>
                    <a:pt x="1" y="111"/>
                    <a:pt x="2" y="110"/>
                    <a:pt x="4" y="110"/>
                  </a:cubicBezTo>
                  <a:cubicBezTo>
                    <a:pt x="11" y="107"/>
                    <a:pt x="15" y="103"/>
                    <a:pt x="21" y="100"/>
                  </a:cubicBezTo>
                  <a:cubicBezTo>
                    <a:pt x="27" y="97"/>
                    <a:pt x="33" y="93"/>
                    <a:pt x="35" y="90"/>
                  </a:cubicBezTo>
                  <a:cubicBezTo>
                    <a:pt x="37" y="88"/>
                    <a:pt x="52" y="79"/>
                    <a:pt x="54" y="77"/>
                  </a:cubicBezTo>
                  <a:cubicBezTo>
                    <a:pt x="57" y="74"/>
                    <a:pt x="57" y="52"/>
                    <a:pt x="58" y="50"/>
                  </a:cubicBezTo>
                  <a:cubicBezTo>
                    <a:pt x="58" y="48"/>
                    <a:pt x="54" y="33"/>
                    <a:pt x="53" y="28"/>
                  </a:cubicBezTo>
                  <a:cubicBezTo>
                    <a:pt x="51" y="22"/>
                    <a:pt x="60" y="20"/>
                    <a:pt x="64" y="18"/>
                  </a:cubicBezTo>
                  <a:cubicBezTo>
                    <a:pt x="68" y="15"/>
                    <a:pt x="71" y="13"/>
                    <a:pt x="76" y="8"/>
                  </a:cubicBezTo>
                  <a:cubicBezTo>
                    <a:pt x="77" y="6"/>
                    <a:pt x="78" y="5"/>
                    <a:pt x="78" y="4"/>
                  </a:cubicBezTo>
                  <a:cubicBezTo>
                    <a:pt x="79" y="5"/>
                    <a:pt x="80" y="5"/>
                    <a:pt x="82" y="4"/>
                  </a:cubicBezTo>
                  <a:cubicBezTo>
                    <a:pt x="84" y="2"/>
                    <a:pt x="82" y="0"/>
                    <a:pt x="89" y="0"/>
                  </a:cubicBezTo>
                  <a:cubicBezTo>
                    <a:pt x="95" y="0"/>
                    <a:pt x="100" y="1"/>
                    <a:pt x="103" y="2"/>
                  </a:cubicBezTo>
                  <a:cubicBezTo>
                    <a:pt x="106" y="4"/>
                    <a:pt x="107" y="4"/>
                    <a:pt x="111" y="3"/>
                  </a:cubicBezTo>
                  <a:cubicBezTo>
                    <a:pt x="116" y="1"/>
                    <a:pt x="117" y="1"/>
                    <a:pt x="118" y="5"/>
                  </a:cubicBezTo>
                  <a:cubicBezTo>
                    <a:pt x="119" y="9"/>
                    <a:pt x="119" y="14"/>
                    <a:pt x="123" y="11"/>
                  </a:cubicBezTo>
                  <a:cubicBezTo>
                    <a:pt x="126" y="9"/>
                    <a:pt x="130" y="6"/>
                    <a:pt x="132" y="4"/>
                  </a:cubicBezTo>
                  <a:cubicBezTo>
                    <a:pt x="132" y="5"/>
                    <a:pt x="133" y="6"/>
                    <a:pt x="133" y="7"/>
                  </a:cubicBezTo>
                  <a:cubicBezTo>
                    <a:pt x="134" y="12"/>
                    <a:pt x="137" y="15"/>
                    <a:pt x="138" y="17"/>
                  </a:cubicBezTo>
                  <a:cubicBezTo>
                    <a:pt x="140" y="19"/>
                    <a:pt x="140" y="21"/>
                    <a:pt x="140" y="23"/>
                  </a:cubicBezTo>
                  <a:cubicBezTo>
                    <a:pt x="141" y="25"/>
                    <a:pt x="142" y="27"/>
                    <a:pt x="146" y="30"/>
                  </a:cubicBezTo>
                  <a:cubicBezTo>
                    <a:pt x="149" y="34"/>
                    <a:pt x="149" y="34"/>
                    <a:pt x="149" y="35"/>
                  </a:cubicBezTo>
                  <a:cubicBezTo>
                    <a:pt x="149" y="37"/>
                    <a:pt x="152" y="38"/>
                    <a:pt x="158" y="40"/>
                  </a:cubicBezTo>
                  <a:cubicBezTo>
                    <a:pt x="163" y="43"/>
                    <a:pt x="170" y="41"/>
                    <a:pt x="170" y="43"/>
                  </a:cubicBezTo>
                  <a:cubicBezTo>
                    <a:pt x="170" y="46"/>
                    <a:pt x="165" y="45"/>
                    <a:pt x="167" y="50"/>
                  </a:cubicBezTo>
                  <a:cubicBezTo>
                    <a:pt x="169" y="55"/>
                    <a:pt x="172" y="57"/>
                    <a:pt x="172" y="59"/>
                  </a:cubicBezTo>
                  <a:cubicBezTo>
                    <a:pt x="171" y="61"/>
                    <a:pt x="168" y="63"/>
                    <a:pt x="165" y="66"/>
                  </a:cubicBezTo>
                  <a:cubicBezTo>
                    <a:pt x="162" y="69"/>
                    <a:pt x="161" y="72"/>
                    <a:pt x="161" y="73"/>
                  </a:cubicBezTo>
                  <a:cubicBezTo>
                    <a:pt x="162" y="75"/>
                    <a:pt x="163" y="76"/>
                    <a:pt x="160" y="77"/>
                  </a:cubicBezTo>
                  <a:cubicBezTo>
                    <a:pt x="158" y="78"/>
                    <a:pt x="156" y="81"/>
                    <a:pt x="157" y="83"/>
                  </a:cubicBezTo>
                  <a:cubicBezTo>
                    <a:pt x="158" y="86"/>
                    <a:pt x="160" y="89"/>
                    <a:pt x="159" y="93"/>
                  </a:cubicBezTo>
                  <a:cubicBezTo>
                    <a:pt x="159" y="97"/>
                    <a:pt x="165" y="101"/>
                    <a:pt x="168" y="104"/>
                  </a:cubicBezTo>
                  <a:cubicBezTo>
                    <a:pt x="172" y="107"/>
                    <a:pt x="180" y="109"/>
                    <a:pt x="179" y="115"/>
                  </a:cubicBezTo>
                  <a:cubicBezTo>
                    <a:pt x="177" y="121"/>
                    <a:pt x="175" y="119"/>
                    <a:pt x="183" y="122"/>
                  </a:cubicBezTo>
                  <a:cubicBezTo>
                    <a:pt x="191" y="125"/>
                    <a:pt x="194" y="130"/>
                    <a:pt x="197" y="133"/>
                  </a:cubicBezTo>
                  <a:cubicBezTo>
                    <a:pt x="201" y="137"/>
                    <a:pt x="209" y="139"/>
                    <a:pt x="212" y="141"/>
                  </a:cubicBezTo>
                  <a:cubicBezTo>
                    <a:pt x="215" y="143"/>
                    <a:pt x="221" y="152"/>
                    <a:pt x="221" y="158"/>
                  </a:cubicBezTo>
                  <a:cubicBezTo>
                    <a:pt x="221" y="164"/>
                    <a:pt x="220" y="167"/>
                    <a:pt x="221" y="170"/>
                  </a:cubicBezTo>
                  <a:cubicBezTo>
                    <a:pt x="221" y="174"/>
                    <a:pt x="221" y="175"/>
                    <a:pt x="224" y="177"/>
                  </a:cubicBezTo>
                  <a:cubicBezTo>
                    <a:pt x="227" y="179"/>
                    <a:pt x="227" y="177"/>
                    <a:pt x="229" y="181"/>
                  </a:cubicBezTo>
                  <a:cubicBezTo>
                    <a:pt x="230" y="186"/>
                    <a:pt x="231" y="190"/>
                    <a:pt x="234" y="193"/>
                  </a:cubicBezTo>
                  <a:cubicBezTo>
                    <a:pt x="236" y="196"/>
                    <a:pt x="241" y="200"/>
                    <a:pt x="242" y="201"/>
                  </a:cubicBezTo>
                  <a:cubicBezTo>
                    <a:pt x="242" y="202"/>
                    <a:pt x="243" y="203"/>
                    <a:pt x="243" y="2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3" name="Freeform 1093">
              <a:extLst>
                <a:ext uri="{FF2B5EF4-FFF2-40B4-BE49-F238E27FC236}">
                  <a16:creationId xmlns:a16="http://schemas.microsoft.com/office/drawing/2014/main" id="{C7774981-CC98-4875-B6AF-D102BC709072}"/>
                </a:ext>
              </a:extLst>
            </p:cNvPr>
            <p:cNvSpPr>
              <a:spLocks/>
            </p:cNvSpPr>
            <p:nvPr/>
          </p:nvSpPr>
          <p:spPr bwMode="auto">
            <a:xfrm>
              <a:off x="5397883" y="2707839"/>
              <a:ext cx="418603" cy="257142"/>
            </a:xfrm>
            <a:custGeom>
              <a:avLst/>
              <a:gdLst>
                <a:gd name="T0" fmla="*/ 343 w 350"/>
                <a:gd name="T1" fmla="*/ 154 h 216"/>
                <a:gd name="T2" fmla="*/ 319 w 350"/>
                <a:gd name="T3" fmla="*/ 157 h 216"/>
                <a:gd name="T4" fmla="*/ 305 w 350"/>
                <a:gd name="T5" fmla="*/ 185 h 216"/>
                <a:gd name="T6" fmla="*/ 270 w 350"/>
                <a:gd name="T7" fmla="*/ 210 h 216"/>
                <a:gd name="T8" fmla="*/ 246 w 350"/>
                <a:gd name="T9" fmla="*/ 205 h 216"/>
                <a:gd name="T10" fmla="*/ 236 w 350"/>
                <a:gd name="T11" fmla="*/ 199 h 216"/>
                <a:gd name="T12" fmla="*/ 227 w 350"/>
                <a:gd name="T13" fmla="*/ 174 h 216"/>
                <a:gd name="T14" fmla="*/ 202 w 350"/>
                <a:gd name="T15" fmla="*/ 165 h 216"/>
                <a:gd name="T16" fmla="*/ 183 w 350"/>
                <a:gd name="T17" fmla="*/ 155 h 216"/>
                <a:gd name="T18" fmla="*/ 157 w 350"/>
                <a:gd name="T19" fmla="*/ 145 h 216"/>
                <a:gd name="T20" fmla="*/ 130 w 350"/>
                <a:gd name="T21" fmla="*/ 131 h 216"/>
                <a:gd name="T22" fmla="*/ 107 w 350"/>
                <a:gd name="T23" fmla="*/ 132 h 216"/>
                <a:gd name="T24" fmla="*/ 80 w 350"/>
                <a:gd name="T25" fmla="*/ 135 h 216"/>
                <a:gd name="T26" fmla="*/ 62 w 350"/>
                <a:gd name="T27" fmla="*/ 153 h 216"/>
                <a:gd name="T28" fmla="*/ 47 w 350"/>
                <a:gd name="T29" fmla="*/ 120 h 216"/>
                <a:gd name="T30" fmla="*/ 28 w 350"/>
                <a:gd name="T31" fmla="*/ 91 h 216"/>
                <a:gd name="T32" fmla="*/ 8 w 350"/>
                <a:gd name="T33" fmla="*/ 70 h 216"/>
                <a:gd name="T34" fmla="*/ 0 w 350"/>
                <a:gd name="T35" fmla="*/ 26 h 216"/>
                <a:gd name="T36" fmla="*/ 22 w 350"/>
                <a:gd name="T37" fmla="*/ 16 h 216"/>
                <a:gd name="T38" fmla="*/ 51 w 350"/>
                <a:gd name="T39" fmla="*/ 22 h 216"/>
                <a:gd name="T40" fmla="*/ 73 w 350"/>
                <a:gd name="T41" fmla="*/ 43 h 216"/>
                <a:gd name="T42" fmla="*/ 82 w 350"/>
                <a:gd name="T43" fmla="*/ 42 h 216"/>
                <a:gd name="T44" fmla="*/ 104 w 350"/>
                <a:gd name="T45" fmla="*/ 34 h 216"/>
                <a:gd name="T46" fmla="*/ 120 w 350"/>
                <a:gd name="T47" fmla="*/ 15 h 216"/>
                <a:gd name="T48" fmla="*/ 142 w 350"/>
                <a:gd name="T49" fmla="*/ 4 h 216"/>
                <a:gd name="T50" fmla="*/ 170 w 350"/>
                <a:gd name="T51" fmla="*/ 19 h 216"/>
                <a:gd name="T52" fmla="*/ 196 w 350"/>
                <a:gd name="T53" fmla="*/ 46 h 216"/>
                <a:gd name="T54" fmla="*/ 234 w 350"/>
                <a:gd name="T55" fmla="*/ 73 h 216"/>
                <a:gd name="T56" fmla="*/ 268 w 350"/>
                <a:gd name="T57" fmla="*/ 95 h 216"/>
                <a:gd name="T58" fmla="*/ 303 w 350"/>
                <a:gd name="T59" fmla="*/ 118 h 216"/>
                <a:gd name="T60" fmla="*/ 338 w 350"/>
                <a:gd name="T61" fmla="*/ 132 h 216"/>
                <a:gd name="T62" fmla="*/ 347 w 350"/>
                <a:gd name="T63" fmla="*/ 1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216">
                  <a:moveTo>
                    <a:pt x="350" y="152"/>
                  </a:moveTo>
                  <a:cubicBezTo>
                    <a:pt x="349" y="154"/>
                    <a:pt x="346" y="156"/>
                    <a:pt x="343" y="154"/>
                  </a:cubicBezTo>
                  <a:cubicBezTo>
                    <a:pt x="338" y="151"/>
                    <a:pt x="327" y="146"/>
                    <a:pt x="328" y="150"/>
                  </a:cubicBezTo>
                  <a:cubicBezTo>
                    <a:pt x="328" y="154"/>
                    <a:pt x="325" y="157"/>
                    <a:pt x="319" y="157"/>
                  </a:cubicBezTo>
                  <a:cubicBezTo>
                    <a:pt x="314" y="158"/>
                    <a:pt x="308" y="166"/>
                    <a:pt x="308" y="166"/>
                  </a:cubicBezTo>
                  <a:cubicBezTo>
                    <a:pt x="308" y="166"/>
                    <a:pt x="313" y="181"/>
                    <a:pt x="305" y="185"/>
                  </a:cubicBezTo>
                  <a:cubicBezTo>
                    <a:pt x="297" y="188"/>
                    <a:pt x="275" y="189"/>
                    <a:pt x="277" y="197"/>
                  </a:cubicBezTo>
                  <a:cubicBezTo>
                    <a:pt x="279" y="204"/>
                    <a:pt x="277" y="207"/>
                    <a:pt x="270" y="210"/>
                  </a:cubicBezTo>
                  <a:cubicBezTo>
                    <a:pt x="264" y="213"/>
                    <a:pt x="264" y="216"/>
                    <a:pt x="258" y="210"/>
                  </a:cubicBezTo>
                  <a:cubicBezTo>
                    <a:pt x="251" y="204"/>
                    <a:pt x="251" y="206"/>
                    <a:pt x="246" y="205"/>
                  </a:cubicBezTo>
                  <a:cubicBezTo>
                    <a:pt x="243" y="205"/>
                    <a:pt x="238" y="203"/>
                    <a:pt x="235" y="202"/>
                  </a:cubicBezTo>
                  <a:cubicBezTo>
                    <a:pt x="236" y="201"/>
                    <a:pt x="236" y="200"/>
                    <a:pt x="236" y="199"/>
                  </a:cubicBezTo>
                  <a:cubicBezTo>
                    <a:pt x="237" y="193"/>
                    <a:pt x="234" y="192"/>
                    <a:pt x="231" y="189"/>
                  </a:cubicBezTo>
                  <a:cubicBezTo>
                    <a:pt x="228" y="185"/>
                    <a:pt x="228" y="180"/>
                    <a:pt x="227" y="174"/>
                  </a:cubicBezTo>
                  <a:cubicBezTo>
                    <a:pt x="226" y="169"/>
                    <a:pt x="215" y="172"/>
                    <a:pt x="210" y="171"/>
                  </a:cubicBezTo>
                  <a:cubicBezTo>
                    <a:pt x="204" y="170"/>
                    <a:pt x="204" y="168"/>
                    <a:pt x="202" y="165"/>
                  </a:cubicBezTo>
                  <a:cubicBezTo>
                    <a:pt x="200" y="161"/>
                    <a:pt x="194" y="159"/>
                    <a:pt x="190" y="159"/>
                  </a:cubicBezTo>
                  <a:cubicBezTo>
                    <a:pt x="186" y="158"/>
                    <a:pt x="184" y="157"/>
                    <a:pt x="183" y="155"/>
                  </a:cubicBezTo>
                  <a:cubicBezTo>
                    <a:pt x="183" y="153"/>
                    <a:pt x="178" y="148"/>
                    <a:pt x="172" y="145"/>
                  </a:cubicBezTo>
                  <a:cubicBezTo>
                    <a:pt x="167" y="142"/>
                    <a:pt x="164" y="145"/>
                    <a:pt x="157" y="145"/>
                  </a:cubicBezTo>
                  <a:cubicBezTo>
                    <a:pt x="151" y="144"/>
                    <a:pt x="149" y="141"/>
                    <a:pt x="139" y="137"/>
                  </a:cubicBezTo>
                  <a:cubicBezTo>
                    <a:pt x="128" y="133"/>
                    <a:pt x="132" y="135"/>
                    <a:pt x="130" y="131"/>
                  </a:cubicBezTo>
                  <a:cubicBezTo>
                    <a:pt x="128" y="127"/>
                    <a:pt x="121" y="126"/>
                    <a:pt x="113" y="127"/>
                  </a:cubicBezTo>
                  <a:cubicBezTo>
                    <a:pt x="105" y="128"/>
                    <a:pt x="108" y="130"/>
                    <a:pt x="107" y="132"/>
                  </a:cubicBezTo>
                  <a:cubicBezTo>
                    <a:pt x="107" y="135"/>
                    <a:pt x="103" y="133"/>
                    <a:pt x="99" y="133"/>
                  </a:cubicBezTo>
                  <a:cubicBezTo>
                    <a:pt x="94" y="132"/>
                    <a:pt x="85" y="132"/>
                    <a:pt x="80" y="135"/>
                  </a:cubicBezTo>
                  <a:cubicBezTo>
                    <a:pt x="75" y="137"/>
                    <a:pt x="76" y="139"/>
                    <a:pt x="74" y="144"/>
                  </a:cubicBezTo>
                  <a:cubicBezTo>
                    <a:pt x="73" y="149"/>
                    <a:pt x="67" y="153"/>
                    <a:pt x="62" y="153"/>
                  </a:cubicBezTo>
                  <a:cubicBezTo>
                    <a:pt x="57" y="153"/>
                    <a:pt x="55" y="151"/>
                    <a:pt x="52" y="150"/>
                  </a:cubicBezTo>
                  <a:cubicBezTo>
                    <a:pt x="46" y="137"/>
                    <a:pt x="46" y="129"/>
                    <a:pt x="47" y="120"/>
                  </a:cubicBezTo>
                  <a:cubicBezTo>
                    <a:pt x="49" y="111"/>
                    <a:pt x="46" y="109"/>
                    <a:pt x="39" y="102"/>
                  </a:cubicBezTo>
                  <a:cubicBezTo>
                    <a:pt x="32" y="96"/>
                    <a:pt x="23" y="98"/>
                    <a:pt x="28" y="91"/>
                  </a:cubicBezTo>
                  <a:cubicBezTo>
                    <a:pt x="33" y="84"/>
                    <a:pt x="38" y="83"/>
                    <a:pt x="32" y="80"/>
                  </a:cubicBezTo>
                  <a:cubicBezTo>
                    <a:pt x="26" y="78"/>
                    <a:pt x="6" y="79"/>
                    <a:pt x="8" y="70"/>
                  </a:cubicBezTo>
                  <a:cubicBezTo>
                    <a:pt x="11" y="60"/>
                    <a:pt x="22" y="53"/>
                    <a:pt x="11" y="43"/>
                  </a:cubicBezTo>
                  <a:cubicBezTo>
                    <a:pt x="6" y="38"/>
                    <a:pt x="2" y="32"/>
                    <a:pt x="0" y="26"/>
                  </a:cubicBezTo>
                  <a:cubicBezTo>
                    <a:pt x="3" y="24"/>
                    <a:pt x="6" y="22"/>
                    <a:pt x="11" y="19"/>
                  </a:cubicBezTo>
                  <a:cubicBezTo>
                    <a:pt x="16" y="16"/>
                    <a:pt x="15" y="16"/>
                    <a:pt x="22" y="16"/>
                  </a:cubicBezTo>
                  <a:cubicBezTo>
                    <a:pt x="29" y="16"/>
                    <a:pt x="25" y="13"/>
                    <a:pt x="33" y="15"/>
                  </a:cubicBezTo>
                  <a:cubicBezTo>
                    <a:pt x="41" y="18"/>
                    <a:pt x="48" y="18"/>
                    <a:pt x="51" y="22"/>
                  </a:cubicBezTo>
                  <a:cubicBezTo>
                    <a:pt x="54" y="26"/>
                    <a:pt x="55" y="24"/>
                    <a:pt x="62" y="33"/>
                  </a:cubicBezTo>
                  <a:cubicBezTo>
                    <a:pt x="68" y="42"/>
                    <a:pt x="70" y="43"/>
                    <a:pt x="73" y="43"/>
                  </a:cubicBezTo>
                  <a:cubicBezTo>
                    <a:pt x="75" y="43"/>
                    <a:pt x="80" y="42"/>
                    <a:pt x="82" y="42"/>
                  </a:cubicBezTo>
                  <a:cubicBezTo>
                    <a:pt x="82" y="42"/>
                    <a:pt x="82" y="42"/>
                    <a:pt x="82" y="42"/>
                  </a:cubicBezTo>
                  <a:cubicBezTo>
                    <a:pt x="83" y="45"/>
                    <a:pt x="106" y="45"/>
                    <a:pt x="108" y="43"/>
                  </a:cubicBezTo>
                  <a:cubicBezTo>
                    <a:pt x="109" y="42"/>
                    <a:pt x="106" y="41"/>
                    <a:pt x="104" y="34"/>
                  </a:cubicBezTo>
                  <a:cubicBezTo>
                    <a:pt x="103" y="27"/>
                    <a:pt x="105" y="24"/>
                    <a:pt x="110" y="21"/>
                  </a:cubicBezTo>
                  <a:cubicBezTo>
                    <a:pt x="114" y="18"/>
                    <a:pt x="119" y="22"/>
                    <a:pt x="120" y="15"/>
                  </a:cubicBezTo>
                  <a:cubicBezTo>
                    <a:pt x="121" y="8"/>
                    <a:pt x="122" y="11"/>
                    <a:pt x="127" y="7"/>
                  </a:cubicBezTo>
                  <a:cubicBezTo>
                    <a:pt x="131" y="4"/>
                    <a:pt x="136" y="0"/>
                    <a:pt x="142" y="4"/>
                  </a:cubicBezTo>
                  <a:cubicBezTo>
                    <a:pt x="147" y="9"/>
                    <a:pt x="146" y="13"/>
                    <a:pt x="154" y="14"/>
                  </a:cubicBezTo>
                  <a:cubicBezTo>
                    <a:pt x="162" y="16"/>
                    <a:pt x="168" y="14"/>
                    <a:pt x="170" y="19"/>
                  </a:cubicBezTo>
                  <a:cubicBezTo>
                    <a:pt x="172" y="24"/>
                    <a:pt x="174" y="31"/>
                    <a:pt x="177" y="37"/>
                  </a:cubicBezTo>
                  <a:cubicBezTo>
                    <a:pt x="180" y="43"/>
                    <a:pt x="186" y="47"/>
                    <a:pt x="196" y="46"/>
                  </a:cubicBezTo>
                  <a:cubicBezTo>
                    <a:pt x="206" y="46"/>
                    <a:pt x="214" y="39"/>
                    <a:pt x="219" y="47"/>
                  </a:cubicBezTo>
                  <a:cubicBezTo>
                    <a:pt x="224" y="54"/>
                    <a:pt x="227" y="68"/>
                    <a:pt x="234" y="73"/>
                  </a:cubicBezTo>
                  <a:cubicBezTo>
                    <a:pt x="241" y="77"/>
                    <a:pt x="231" y="74"/>
                    <a:pt x="244" y="81"/>
                  </a:cubicBezTo>
                  <a:cubicBezTo>
                    <a:pt x="257" y="89"/>
                    <a:pt x="261" y="91"/>
                    <a:pt x="268" y="95"/>
                  </a:cubicBezTo>
                  <a:cubicBezTo>
                    <a:pt x="275" y="100"/>
                    <a:pt x="272" y="100"/>
                    <a:pt x="282" y="106"/>
                  </a:cubicBezTo>
                  <a:cubicBezTo>
                    <a:pt x="293" y="112"/>
                    <a:pt x="295" y="113"/>
                    <a:pt x="303" y="118"/>
                  </a:cubicBezTo>
                  <a:cubicBezTo>
                    <a:pt x="311" y="123"/>
                    <a:pt x="312" y="127"/>
                    <a:pt x="319" y="128"/>
                  </a:cubicBezTo>
                  <a:cubicBezTo>
                    <a:pt x="327" y="129"/>
                    <a:pt x="331" y="127"/>
                    <a:pt x="338" y="132"/>
                  </a:cubicBezTo>
                  <a:cubicBezTo>
                    <a:pt x="346" y="136"/>
                    <a:pt x="348" y="140"/>
                    <a:pt x="348" y="142"/>
                  </a:cubicBezTo>
                  <a:cubicBezTo>
                    <a:pt x="347" y="144"/>
                    <a:pt x="340" y="148"/>
                    <a:pt x="347" y="151"/>
                  </a:cubicBezTo>
                  <a:cubicBezTo>
                    <a:pt x="348" y="151"/>
                    <a:pt x="349" y="152"/>
                    <a:pt x="350" y="15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4" name="Freeform 1094">
              <a:extLst>
                <a:ext uri="{FF2B5EF4-FFF2-40B4-BE49-F238E27FC236}">
                  <a16:creationId xmlns:a16="http://schemas.microsoft.com/office/drawing/2014/main" id="{DCC24D2E-0AD5-426F-A62E-BC1A09AC06E4}"/>
                </a:ext>
              </a:extLst>
            </p:cNvPr>
            <p:cNvSpPr>
              <a:spLocks/>
            </p:cNvSpPr>
            <p:nvPr/>
          </p:nvSpPr>
          <p:spPr bwMode="auto">
            <a:xfrm>
              <a:off x="5463663" y="2618138"/>
              <a:ext cx="508304" cy="275082"/>
            </a:xfrm>
            <a:custGeom>
              <a:avLst/>
              <a:gdLst>
                <a:gd name="T0" fmla="*/ 399 w 426"/>
                <a:gd name="T1" fmla="*/ 147 h 231"/>
                <a:gd name="T2" fmla="*/ 370 w 426"/>
                <a:gd name="T3" fmla="*/ 147 h 231"/>
                <a:gd name="T4" fmla="*/ 366 w 426"/>
                <a:gd name="T5" fmla="*/ 138 h 231"/>
                <a:gd name="T6" fmla="*/ 354 w 426"/>
                <a:gd name="T7" fmla="*/ 131 h 231"/>
                <a:gd name="T8" fmla="*/ 340 w 426"/>
                <a:gd name="T9" fmla="*/ 142 h 231"/>
                <a:gd name="T10" fmla="*/ 332 w 426"/>
                <a:gd name="T11" fmla="*/ 153 h 231"/>
                <a:gd name="T12" fmla="*/ 315 w 426"/>
                <a:gd name="T13" fmla="*/ 164 h 231"/>
                <a:gd name="T14" fmla="*/ 320 w 426"/>
                <a:gd name="T15" fmla="*/ 182 h 231"/>
                <a:gd name="T16" fmla="*/ 323 w 426"/>
                <a:gd name="T17" fmla="*/ 223 h 231"/>
                <a:gd name="T18" fmla="*/ 315 w 426"/>
                <a:gd name="T19" fmla="*/ 231 h 231"/>
                <a:gd name="T20" fmla="*/ 296 w 426"/>
                <a:gd name="T21" fmla="*/ 227 h 231"/>
                <a:gd name="T22" fmla="*/ 293 w 426"/>
                <a:gd name="T23" fmla="*/ 217 h 231"/>
                <a:gd name="T24" fmla="*/ 264 w 426"/>
                <a:gd name="T25" fmla="*/ 203 h 231"/>
                <a:gd name="T26" fmla="*/ 227 w 426"/>
                <a:gd name="T27" fmla="*/ 181 h 231"/>
                <a:gd name="T28" fmla="*/ 189 w 426"/>
                <a:gd name="T29" fmla="*/ 156 h 231"/>
                <a:gd name="T30" fmla="*/ 164 w 426"/>
                <a:gd name="T31" fmla="*/ 122 h 231"/>
                <a:gd name="T32" fmla="*/ 122 w 426"/>
                <a:gd name="T33" fmla="*/ 112 h 231"/>
                <a:gd name="T34" fmla="*/ 99 w 426"/>
                <a:gd name="T35" fmla="*/ 89 h 231"/>
                <a:gd name="T36" fmla="*/ 72 w 426"/>
                <a:gd name="T37" fmla="*/ 82 h 231"/>
                <a:gd name="T38" fmla="*/ 55 w 426"/>
                <a:gd name="T39" fmla="*/ 96 h 231"/>
                <a:gd name="T40" fmla="*/ 53 w 426"/>
                <a:gd name="T41" fmla="*/ 118 h 231"/>
                <a:gd name="T42" fmla="*/ 27 w 426"/>
                <a:gd name="T43" fmla="*/ 117 h 231"/>
                <a:gd name="T44" fmla="*/ 50 w 426"/>
                <a:gd name="T45" fmla="*/ 0 h 231"/>
                <a:gd name="T46" fmla="*/ 55 w 426"/>
                <a:gd name="T47" fmla="*/ 8 h 231"/>
                <a:gd name="T48" fmla="*/ 68 w 426"/>
                <a:gd name="T49" fmla="*/ 35 h 231"/>
                <a:gd name="T50" fmla="*/ 67 w 426"/>
                <a:gd name="T51" fmla="*/ 13 h 231"/>
                <a:gd name="T52" fmla="*/ 79 w 426"/>
                <a:gd name="T53" fmla="*/ 9 h 231"/>
                <a:gd name="T54" fmla="*/ 78 w 426"/>
                <a:gd name="T55" fmla="*/ 36 h 231"/>
                <a:gd name="T56" fmla="*/ 99 w 426"/>
                <a:gd name="T57" fmla="*/ 41 h 231"/>
                <a:gd name="T58" fmla="*/ 114 w 426"/>
                <a:gd name="T59" fmla="*/ 26 h 231"/>
                <a:gd name="T60" fmla="*/ 129 w 426"/>
                <a:gd name="T61" fmla="*/ 37 h 231"/>
                <a:gd name="T62" fmla="*/ 166 w 426"/>
                <a:gd name="T63" fmla="*/ 54 h 231"/>
                <a:gd name="T64" fmla="*/ 209 w 426"/>
                <a:gd name="T65" fmla="*/ 52 h 231"/>
                <a:gd name="T66" fmla="*/ 241 w 426"/>
                <a:gd name="T67" fmla="*/ 69 h 231"/>
                <a:gd name="T68" fmla="*/ 256 w 426"/>
                <a:gd name="T69" fmla="*/ 97 h 231"/>
                <a:gd name="T70" fmla="*/ 282 w 426"/>
                <a:gd name="T71" fmla="*/ 122 h 231"/>
                <a:gd name="T72" fmla="*/ 306 w 426"/>
                <a:gd name="T73" fmla="*/ 129 h 231"/>
                <a:gd name="T74" fmla="*/ 318 w 426"/>
                <a:gd name="T75" fmla="*/ 131 h 231"/>
                <a:gd name="T76" fmla="*/ 341 w 426"/>
                <a:gd name="T77" fmla="*/ 103 h 231"/>
                <a:gd name="T78" fmla="*/ 368 w 426"/>
                <a:gd name="T79" fmla="*/ 91 h 231"/>
                <a:gd name="T80" fmla="*/ 363 w 426"/>
                <a:gd name="T81" fmla="*/ 113 h 231"/>
                <a:gd name="T82" fmla="*/ 382 w 426"/>
                <a:gd name="T83" fmla="*/ 112 h 231"/>
                <a:gd name="T84" fmla="*/ 418 w 426"/>
                <a:gd name="T85" fmla="*/ 1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231">
                  <a:moveTo>
                    <a:pt x="414" y="137"/>
                  </a:moveTo>
                  <a:cubicBezTo>
                    <a:pt x="409" y="140"/>
                    <a:pt x="404" y="142"/>
                    <a:pt x="399" y="147"/>
                  </a:cubicBezTo>
                  <a:cubicBezTo>
                    <a:pt x="393" y="152"/>
                    <a:pt x="389" y="146"/>
                    <a:pt x="383" y="147"/>
                  </a:cubicBezTo>
                  <a:cubicBezTo>
                    <a:pt x="379" y="147"/>
                    <a:pt x="374" y="147"/>
                    <a:pt x="370" y="147"/>
                  </a:cubicBezTo>
                  <a:cubicBezTo>
                    <a:pt x="369" y="146"/>
                    <a:pt x="368" y="145"/>
                    <a:pt x="367" y="145"/>
                  </a:cubicBezTo>
                  <a:cubicBezTo>
                    <a:pt x="361" y="141"/>
                    <a:pt x="364" y="141"/>
                    <a:pt x="366" y="138"/>
                  </a:cubicBezTo>
                  <a:cubicBezTo>
                    <a:pt x="369" y="135"/>
                    <a:pt x="370" y="132"/>
                    <a:pt x="367" y="127"/>
                  </a:cubicBezTo>
                  <a:cubicBezTo>
                    <a:pt x="364" y="123"/>
                    <a:pt x="360" y="127"/>
                    <a:pt x="354" y="131"/>
                  </a:cubicBezTo>
                  <a:cubicBezTo>
                    <a:pt x="348" y="136"/>
                    <a:pt x="347" y="132"/>
                    <a:pt x="342" y="131"/>
                  </a:cubicBezTo>
                  <a:cubicBezTo>
                    <a:pt x="336" y="130"/>
                    <a:pt x="338" y="140"/>
                    <a:pt x="340" y="142"/>
                  </a:cubicBezTo>
                  <a:cubicBezTo>
                    <a:pt x="342" y="145"/>
                    <a:pt x="340" y="147"/>
                    <a:pt x="338" y="147"/>
                  </a:cubicBezTo>
                  <a:cubicBezTo>
                    <a:pt x="336" y="147"/>
                    <a:pt x="331" y="148"/>
                    <a:pt x="332" y="153"/>
                  </a:cubicBezTo>
                  <a:cubicBezTo>
                    <a:pt x="334" y="158"/>
                    <a:pt x="327" y="158"/>
                    <a:pt x="324" y="165"/>
                  </a:cubicBezTo>
                  <a:cubicBezTo>
                    <a:pt x="321" y="171"/>
                    <a:pt x="321" y="166"/>
                    <a:pt x="315" y="164"/>
                  </a:cubicBezTo>
                  <a:cubicBezTo>
                    <a:pt x="310" y="162"/>
                    <a:pt x="304" y="163"/>
                    <a:pt x="300" y="170"/>
                  </a:cubicBezTo>
                  <a:cubicBezTo>
                    <a:pt x="297" y="176"/>
                    <a:pt x="311" y="180"/>
                    <a:pt x="320" y="182"/>
                  </a:cubicBezTo>
                  <a:cubicBezTo>
                    <a:pt x="329" y="184"/>
                    <a:pt x="325" y="191"/>
                    <a:pt x="330" y="201"/>
                  </a:cubicBezTo>
                  <a:cubicBezTo>
                    <a:pt x="336" y="211"/>
                    <a:pt x="327" y="213"/>
                    <a:pt x="323" y="223"/>
                  </a:cubicBezTo>
                  <a:cubicBezTo>
                    <a:pt x="322" y="227"/>
                    <a:pt x="322" y="230"/>
                    <a:pt x="323" y="231"/>
                  </a:cubicBezTo>
                  <a:cubicBezTo>
                    <a:pt x="321" y="231"/>
                    <a:pt x="318" y="231"/>
                    <a:pt x="315" y="231"/>
                  </a:cubicBezTo>
                  <a:cubicBezTo>
                    <a:pt x="312" y="230"/>
                    <a:pt x="311" y="229"/>
                    <a:pt x="304" y="228"/>
                  </a:cubicBezTo>
                  <a:cubicBezTo>
                    <a:pt x="300" y="227"/>
                    <a:pt x="299" y="228"/>
                    <a:pt x="296" y="227"/>
                  </a:cubicBezTo>
                  <a:cubicBezTo>
                    <a:pt x="295" y="227"/>
                    <a:pt x="293" y="226"/>
                    <a:pt x="292" y="226"/>
                  </a:cubicBezTo>
                  <a:cubicBezTo>
                    <a:pt x="285" y="223"/>
                    <a:pt x="292" y="219"/>
                    <a:pt x="293" y="217"/>
                  </a:cubicBezTo>
                  <a:cubicBezTo>
                    <a:pt x="293" y="215"/>
                    <a:pt x="291" y="211"/>
                    <a:pt x="283" y="207"/>
                  </a:cubicBezTo>
                  <a:cubicBezTo>
                    <a:pt x="276" y="202"/>
                    <a:pt x="272" y="204"/>
                    <a:pt x="264" y="203"/>
                  </a:cubicBezTo>
                  <a:cubicBezTo>
                    <a:pt x="257" y="202"/>
                    <a:pt x="256" y="198"/>
                    <a:pt x="248" y="193"/>
                  </a:cubicBezTo>
                  <a:cubicBezTo>
                    <a:pt x="240" y="188"/>
                    <a:pt x="238" y="187"/>
                    <a:pt x="227" y="181"/>
                  </a:cubicBezTo>
                  <a:cubicBezTo>
                    <a:pt x="217" y="175"/>
                    <a:pt x="220" y="175"/>
                    <a:pt x="213" y="170"/>
                  </a:cubicBezTo>
                  <a:cubicBezTo>
                    <a:pt x="206" y="166"/>
                    <a:pt x="202" y="164"/>
                    <a:pt x="189" y="156"/>
                  </a:cubicBezTo>
                  <a:cubicBezTo>
                    <a:pt x="176" y="149"/>
                    <a:pt x="186" y="152"/>
                    <a:pt x="179" y="148"/>
                  </a:cubicBezTo>
                  <a:cubicBezTo>
                    <a:pt x="172" y="143"/>
                    <a:pt x="169" y="129"/>
                    <a:pt x="164" y="122"/>
                  </a:cubicBezTo>
                  <a:cubicBezTo>
                    <a:pt x="159" y="114"/>
                    <a:pt x="151" y="121"/>
                    <a:pt x="141" y="121"/>
                  </a:cubicBezTo>
                  <a:cubicBezTo>
                    <a:pt x="131" y="122"/>
                    <a:pt x="125" y="118"/>
                    <a:pt x="122" y="112"/>
                  </a:cubicBezTo>
                  <a:cubicBezTo>
                    <a:pt x="119" y="106"/>
                    <a:pt x="117" y="99"/>
                    <a:pt x="115" y="94"/>
                  </a:cubicBezTo>
                  <a:cubicBezTo>
                    <a:pt x="113" y="89"/>
                    <a:pt x="107" y="91"/>
                    <a:pt x="99" y="89"/>
                  </a:cubicBezTo>
                  <a:cubicBezTo>
                    <a:pt x="91" y="88"/>
                    <a:pt x="92" y="84"/>
                    <a:pt x="87" y="79"/>
                  </a:cubicBezTo>
                  <a:cubicBezTo>
                    <a:pt x="81" y="75"/>
                    <a:pt x="76" y="79"/>
                    <a:pt x="72" y="82"/>
                  </a:cubicBezTo>
                  <a:cubicBezTo>
                    <a:pt x="67" y="86"/>
                    <a:pt x="66" y="83"/>
                    <a:pt x="65" y="90"/>
                  </a:cubicBezTo>
                  <a:cubicBezTo>
                    <a:pt x="64" y="97"/>
                    <a:pt x="59" y="93"/>
                    <a:pt x="55" y="96"/>
                  </a:cubicBezTo>
                  <a:cubicBezTo>
                    <a:pt x="50" y="99"/>
                    <a:pt x="48" y="102"/>
                    <a:pt x="49" y="109"/>
                  </a:cubicBezTo>
                  <a:cubicBezTo>
                    <a:pt x="51" y="116"/>
                    <a:pt x="54" y="117"/>
                    <a:pt x="53" y="118"/>
                  </a:cubicBezTo>
                  <a:cubicBezTo>
                    <a:pt x="51" y="120"/>
                    <a:pt x="28" y="120"/>
                    <a:pt x="27" y="117"/>
                  </a:cubicBezTo>
                  <a:cubicBezTo>
                    <a:pt x="27" y="117"/>
                    <a:pt x="27" y="117"/>
                    <a:pt x="27" y="117"/>
                  </a:cubicBezTo>
                  <a:cubicBezTo>
                    <a:pt x="26" y="110"/>
                    <a:pt x="8" y="30"/>
                    <a:pt x="4" y="20"/>
                  </a:cubicBezTo>
                  <a:cubicBezTo>
                    <a:pt x="0" y="9"/>
                    <a:pt x="40" y="2"/>
                    <a:pt x="50" y="0"/>
                  </a:cubicBezTo>
                  <a:cubicBezTo>
                    <a:pt x="52" y="0"/>
                    <a:pt x="54" y="0"/>
                    <a:pt x="57" y="1"/>
                  </a:cubicBezTo>
                  <a:cubicBezTo>
                    <a:pt x="55" y="3"/>
                    <a:pt x="55" y="6"/>
                    <a:pt x="55" y="8"/>
                  </a:cubicBezTo>
                  <a:cubicBezTo>
                    <a:pt x="56" y="14"/>
                    <a:pt x="52" y="9"/>
                    <a:pt x="57" y="21"/>
                  </a:cubicBezTo>
                  <a:cubicBezTo>
                    <a:pt x="62" y="33"/>
                    <a:pt x="65" y="36"/>
                    <a:pt x="68" y="35"/>
                  </a:cubicBezTo>
                  <a:cubicBezTo>
                    <a:pt x="72" y="34"/>
                    <a:pt x="74" y="27"/>
                    <a:pt x="72" y="24"/>
                  </a:cubicBezTo>
                  <a:cubicBezTo>
                    <a:pt x="71" y="21"/>
                    <a:pt x="69" y="19"/>
                    <a:pt x="67" y="13"/>
                  </a:cubicBezTo>
                  <a:cubicBezTo>
                    <a:pt x="66" y="10"/>
                    <a:pt x="66" y="7"/>
                    <a:pt x="65" y="4"/>
                  </a:cubicBezTo>
                  <a:cubicBezTo>
                    <a:pt x="69" y="5"/>
                    <a:pt x="74" y="7"/>
                    <a:pt x="79" y="9"/>
                  </a:cubicBezTo>
                  <a:cubicBezTo>
                    <a:pt x="80" y="13"/>
                    <a:pt x="82" y="19"/>
                    <a:pt x="81" y="23"/>
                  </a:cubicBezTo>
                  <a:cubicBezTo>
                    <a:pt x="79" y="28"/>
                    <a:pt x="78" y="34"/>
                    <a:pt x="78" y="36"/>
                  </a:cubicBezTo>
                  <a:cubicBezTo>
                    <a:pt x="78" y="38"/>
                    <a:pt x="75" y="37"/>
                    <a:pt x="82" y="41"/>
                  </a:cubicBezTo>
                  <a:cubicBezTo>
                    <a:pt x="94" y="42"/>
                    <a:pt x="91" y="41"/>
                    <a:pt x="99" y="41"/>
                  </a:cubicBezTo>
                  <a:cubicBezTo>
                    <a:pt x="107" y="41"/>
                    <a:pt x="107" y="33"/>
                    <a:pt x="110" y="30"/>
                  </a:cubicBezTo>
                  <a:cubicBezTo>
                    <a:pt x="111" y="28"/>
                    <a:pt x="113" y="27"/>
                    <a:pt x="114" y="26"/>
                  </a:cubicBezTo>
                  <a:cubicBezTo>
                    <a:pt x="116" y="26"/>
                    <a:pt x="116" y="27"/>
                    <a:pt x="116" y="27"/>
                  </a:cubicBezTo>
                  <a:cubicBezTo>
                    <a:pt x="116" y="27"/>
                    <a:pt x="121" y="29"/>
                    <a:pt x="129" y="37"/>
                  </a:cubicBezTo>
                  <a:cubicBezTo>
                    <a:pt x="137" y="45"/>
                    <a:pt x="141" y="48"/>
                    <a:pt x="149" y="55"/>
                  </a:cubicBezTo>
                  <a:cubicBezTo>
                    <a:pt x="157" y="61"/>
                    <a:pt x="162" y="56"/>
                    <a:pt x="166" y="54"/>
                  </a:cubicBezTo>
                  <a:cubicBezTo>
                    <a:pt x="170" y="51"/>
                    <a:pt x="180" y="55"/>
                    <a:pt x="194" y="55"/>
                  </a:cubicBezTo>
                  <a:cubicBezTo>
                    <a:pt x="207" y="55"/>
                    <a:pt x="204" y="56"/>
                    <a:pt x="209" y="52"/>
                  </a:cubicBezTo>
                  <a:cubicBezTo>
                    <a:pt x="214" y="49"/>
                    <a:pt x="214" y="50"/>
                    <a:pt x="225" y="59"/>
                  </a:cubicBezTo>
                  <a:cubicBezTo>
                    <a:pt x="235" y="68"/>
                    <a:pt x="234" y="69"/>
                    <a:pt x="241" y="69"/>
                  </a:cubicBezTo>
                  <a:cubicBezTo>
                    <a:pt x="248" y="69"/>
                    <a:pt x="245" y="75"/>
                    <a:pt x="248" y="85"/>
                  </a:cubicBezTo>
                  <a:cubicBezTo>
                    <a:pt x="252" y="95"/>
                    <a:pt x="250" y="95"/>
                    <a:pt x="256" y="97"/>
                  </a:cubicBezTo>
                  <a:cubicBezTo>
                    <a:pt x="262" y="99"/>
                    <a:pt x="263" y="104"/>
                    <a:pt x="267" y="115"/>
                  </a:cubicBezTo>
                  <a:cubicBezTo>
                    <a:pt x="271" y="126"/>
                    <a:pt x="275" y="121"/>
                    <a:pt x="282" y="122"/>
                  </a:cubicBezTo>
                  <a:cubicBezTo>
                    <a:pt x="289" y="124"/>
                    <a:pt x="294" y="120"/>
                    <a:pt x="299" y="120"/>
                  </a:cubicBezTo>
                  <a:cubicBezTo>
                    <a:pt x="303" y="120"/>
                    <a:pt x="305" y="122"/>
                    <a:pt x="306" y="129"/>
                  </a:cubicBezTo>
                  <a:cubicBezTo>
                    <a:pt x="306" y="136"/>
                    <a:pt x="312" y="136"/>
                    <a:pt x="319" y="136"/>
                  </a:cubicBezTo>
                  <a:cubicBezTo>
                    <a:pt x="326" y="137"/>
                    <a:pt x="319" y="135"/>
                    <a:pt x="318" y="131"/>
                  </a:cubicBezTo>
                  <a:cubicBezTo>
                    <a:pt x="317" y="126"/>
                    <a:pt x="324" y="124"/>
                    <a:pt x="325" y="116"/>
                  </a:cubicBezTo>
                  <a:cubicBezTo>
                    <a:pt x="325" y="108"/>
                    <a:pt x="336" y="108"/>
                    <a:pt x="341" y="103"/>
                  </a:cubicBezTo>
                  <a:cubicBezTo>
                    <a:pt x="346" y="99"/>
                    <a:pt x="355" y="94"/>
                    <a:pt x="363" y="92"/>
                  </a:cubicBezTo>
                  <a:cubicBezTo>
                    <a:pt x="365" y="92"/>
                    <a:pt x="366" y="92"/>
                    <a:pt x="368" y="91"/>
                  </a:cubicBezTo>
                  <a:cubicBezTo>
                    <a:pt x="375" y="91"/>
                    <a:pt x="360" y="103"/>
                    <a:pt x="352" y="107"/>
                  </a:cubicBezTo>
                  <a:cubicBezTo>
                    <a:pt x="344" y="112"/>
                    <a:pt x="357" y="112"/>
                    <a:pt x="363" y="113"/>
                  </a:cubicBezTo>
                  <a:cubicBezTo>
                    <a:pt x="369" y="114"/>
                    <a:pt x="366" y="117"/>
                    <a:pt x="371" y="119"/>
                  </a:cubicBezTo>
                  <a:cubicBezTo>
                    <a:pt x="377" y="121"/>
                    <a:pt x="381" y="117"/>
                    <a:pt x="382" y="112"/>
                  </a:cubicBezTo>
                  <a:cubicBezTo>
                    <a:pt x="384" y="106"/>
                    <a:pt x="391" y="116"/>
                    <a:pt x="398" y="124"/>
                  </a:cubicBezTo>
                  <a:cubicBezTo>
                    <a:pt x="406" y="133"/>
                    <a:pt x="410" y="127"/>
                    <a:pt x="418" y="129"/>
                  </a:cubicBezTo>
                  <a:cubicBezTo>
                    <a:pt x="426" y="131"/>
                    <a:pt x="418" y="135"/>
                    <a:pt x="414" y="13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5" name="Freeform 1095">
              <a:extLst>
                <a:ext uri="{FF2B5EF4-FFF2-40B4-BE49-F238E27FC236}">
                  <a16:creationId xmlns:a16="http://schemas.microsoft.com/office/drawing/2014/main" id="{A1504BAD-D5BA-4C32-8010-CF3E4A3CCFFC}"/>
                </a:ext>
              </a:extLst>
            </p:cNvPr>
            <p:cNvSpPr>
              <a:spLocks/>
            </p:cNvSpPr>
            <p:nvPr/>
          </p:nvSpPr>
          <p:spPr bwMode="auto">
            <a:xfrm>
              <a:off x="5818480" y="2763652"/>
              <a:ext cx="239202" cy="151494"/>
            </a:xfrm>
            <a:custGeom>
              <a:avLst/>
              <a:gdLst>
                <a:gd name="T0" fmla="*/ 196 w 200"/>
                <a:gd name="T1" fmla="*/ 107 h 126"/>
                <a:gd name="T2" fmla="*/ 189 w 200"/>
                <a:gd name="T3" fmla="*/ 106 h 126"/>
                <a:gd name="T4" fmla="*/ 180 w 200"/>
                <a:gd name="T5" fmla="*/ 102 h 126"/>
                <a:gd name="T6" fmla="*/ 169 w 200"/>
                <a:gd name="T7" fmla="*/ 108 h 126"/>
                <a:gd name="T8" fmla="*/ 160 w 200"/>
                <a:gd name="T9" fmla="*/ 103 h 126"/>
                <a:gd name="T10" fmla="*/ 146 w 200"/>
                <a:gd name="T11" fmla="*/ 105 h 126"/>
                <a:gd name="T12" fmla="*/ 131 w 200"/>
                <a:gd name="T13" fmla="*/ 115 h 126"/>
                <a:gd name="T14" fmla="*/ 113 w 200"/>
                <a:gd name="T15" fmla="*/ 115 h 126"/>
                <a:gd name="T16" fmla="*/ 111 w 200"/>
                <a:gd name="T17" fmla="*/ 89 h 126"/>
                <a:gd name="T18" fmla="*/ 101 w 200"/>
                <a:gd name="T19" fmla="*/ 83 h 126"/>
                <a:gd name="T20" fmla="*/ 96 w 200"/>
                <a:gd name="T21" fmla="*/ 75 h 126"/>
                <a:gd name="T22" fmla="*/ 80 w 200"/>
                <a:gd name="T23" fmla="*/ 82 h 126"/>
                <a:gd name="T24" fmla="*/ 82 w 200"/>
                <a:gd name="T25" fmla="*/ 96 h 126"/>
                <a:gd name="T26" fmla="*/ 73 w 200"/>
                <a:gd name="T27" fmla="*/ 98 h 126"/>
                <a:gd name="T28" fmla="*/ 61 w 200"/>
                <a:gd name="T29" fmla="*/ 102 h 126"/>
                <a:gd name="T30" fmla="*/ 61 w 200"/>
                <a:gd name="T31" fmla="*/ 112 h 126"/>
                <a:gd name="T32" fmla="*/ 48 w 200"/>
                <a:gd name="T33" fmla="*/ 106 h 126"/>
                <a:gd name="T34" fmla="*/ 35 w 200"/>
                <a:gd name="T35" fmla="*/ 114 h 126"/>
                <a:gd name="T36" fmla="*/ 26 w 200"/>
                <a:gd name="T37" fmla="*/ 108 h 126"/>
                <a:gd name="T38" fmla="*/ 26 w 200"/>
                <a:gd name="T39" fmla="*/ 100 h 126"/>
                <a:gd name="T40" fmla="*/ 33 w 200"/>
                <a:gd name="T41" fmla="*/ 78 h 126"/>
                <a:gd name="T42" fmla="*/ 23 w 200"/>
                <a:gd name="T43" fmla="*/ 59 h 126"/>
                <a:gd name="T44" fmla="*/ 3 w 200"/>
                <a:gd name="T45" fmla="*/ 47 h 126"/>
                <a:gd name="T46" fmla="*/ 18 w 200"/>
                <a:gd name="T47" fmla="*/ 41 h 126"/>
                <a:gd name="T48" fmla="*/ 27 w 200"/>
                <a:gd name="T49" fmla="*/ 42 h 126"/>
                <a:gd name="T50" fmla="*/ 35 w 200"/>
                <a:gd name="T51" fmla="*/ 30 h 126"/>
                <a:gd name="T52" fmla="*/ 41 w 200"/>
                <a:gd name="T53" fmla="*/ 24 h 126"/>
                <a:gd name="T54" fmla="*/ 43 w 200"/>
                <a:gd name="T55" fmla="*/ 19 h 126"/>
                <a:gd name="T56" fmla="*/ 45 w 200"/>
                <a:gd name="T57" fmla="*/ 8 h 126"/>
                <a:gd name="T58" fmla="*/ 57 w 200"/>
                <a:gd name="T59" fmla="*/ 8 h 126"/>
                <a:gd name="T60" fmla="*/ 70 w 200"/>
                <a:gd name="T61" fmla="*/ 4 h 126"/>
                <a:gd name="T62" fmla="*/ 69 w 200"/>
                <a:gd name="T63" fmla="*/ 15 h 126"/>
                <a:gd name="T64" fmla="*/ 70 w 200"/>
                <a:gd name="T65" fmla="*/ 22 h 126"/>
                <a:gd name="T66" fmla="*/ 73 w 200"/>
                <a:gd name="T67" fmla="*/ 24 h 126"/>
                <a:gd name="T68" fmla="*/ 77 w 200"/>
                <a:gd name="T69" fmla="*/ 31 h 126"/>
                <a:gd name="T70" fmla="*/ 67 w 200"/>
                <a:gd name="T71" fmla="*/ 29 h 126"/>
                <a:gd name="T72" fmla="*/ 52 w 200"/>
                <a:gd name="T73" fmla="*/ 28 h 126"/>
                <a:gd name="T74" fmla="*/ 44 w 200"/>
                <a:gd name="T75" fmla="*/ 38 h 126"/>
                <a:gd name="T76" fmla="*/ 61 w 200"/>
                <a:gd name="T77" fmla="*/ 43 h 126"/>
                <a:gd name="T78" fmla="*/ 77 w 200"/>
                <a:gd name="T79" fmla="*/ 43 h 126"/>
                <a:gd name="T80" fmla="*/ 91 w 200"/>
                <a:gd name="T81" fmla="*/ 45 h 126"/>
                <a:gd name="T82" fmla="*/ 99 w 200"/>
                <a:gd name="T83" fmla="*/ 43 h 126"/>
                <a:gd name="T84" fmla="*/ 117 w 200"/>
                <a:gd name="T85" fmla="*/ 53 h 126"/>
                <a:gd name="T86" fmla="*/ 143 w 200"/>
                <a:gd name="T87" fmla="*/ 46 h 126"/>
                <a:gd name="T88" fmla="*/ 152 w 200"/>
                <a:gd name="T89" fmla="*/ 45 h 126"/>
                <a:gd name="T90" fmla="*/ 152 w 200"/>
                <a:gd name="T91" fmla="*/ 46 h 126"/>
                <a:gd name="T92" fmla="*/ 149 w 200"/>
                <a:gd name="T93" fmla="*/ 53 h 126"/>
                <a:gd name="T94" fmla="*/ 156 w 200"/>
                <a:gd name="T95" fmla="*/ 67 h 126"/>
                <a:gd name="T96" fmla="*/ 166 w 200"/>
                <a:gd name="T97" fmla="*/ 70 h 126"/>
                <a:gd name="T98" fmla="*/ 178 w 200"/>
                <a:gd name="T99" fmla="*/ 71 h 126"/>
                <a:gd name="T100" fmla="*/ 183 w 200"/>
                <a:gd name="T101" fmla="*/ 81 h 126"/>
                <a:gd name="T102" fmla="*/ 193 w 200"/>
                <a:gd name="T103" fmla="*/ 95 h 126"/>
                <a:gd name="T104" fmla="*/ 196 w 200"/>
                <a:gd name="T105"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26">
                  <a:moveTo>
                    <a:pt x="196" y="107"/>
                  </a:moveTo>
                  <a:cubicBezTo>
                    <a:pt x="193" y="107"/>
                    <a:pt x="191" y="106"/>
                    <a:pt x="189" y="106"/>
                  </a:cubicBezTo>
                  <a:cubicBezTo>
                    <a:pt x="187" y="103"/>
                    <a:pt x="185" y="100"/>
                    <a:pt x="180" y="102"/>
                  </a:cubicBezTo>
                  <a:cubicBezTo>
                    <a:pt x="175" y="104"/>
                    <a:pt x="177" y="109"/>
                    <a:pt x="169" y="108"/>
                  </a:cubicBezTo>
                  <a:cubicBezTo>
                    <a:pt x="162" y="107"/>
                    <a:pt x="165" y="106"/>
                    <a:pt x="160" y="103"/>
                  </a:cubicBezTo>
                  <a:cubicBezTo>
                    <a:pt x="156" y="99"/>
                    <a:pt x="151" y="100"/>
                    <a:pt x="146" y="105"/>
                  </a:cubicBezTo>
                  <a:cubicBezTo>
                    <a:pt x="141" y="110"/>
                    <a:pt x="139" y="111"/>
                    <a:pt x="131" y="115"/>
                  </a:cubicBezTo>
                  <a:cubicBezTo>
                    <a:pt x="123" y="119"/>
                    <a:pt x="117" y="126"/>
                    <a:pt x="113" y="115"/>
                  </a:cubicBezTo>
                  <a:cubicBezTo>
                    <a:pt x="109" y="105"/>
                    <a:pt x="114" y="89"/>
                    <a:pt x="111" y="89"/>
                  </a:cubicBezTo>
                  <a:cubicBezTo>
                    <a:pt x="107" y="89"/>
                    <a:pt x="102" y="89"/>
                    <a:pt x="101" y="83"/>
                  </a:cubicBezTo>
                  <a:cubicBezTo>
                    <a:pt x="101" y="77"/>
                    <a:pt x="101" y="75"/>
                    <a:pt x="96" y="75"/>
                  </a:cubicBezTo>
                  <a:cubicBezTo>
                    <a:pt x="91" y="76"/>
                    <a:pt x="81" y="77"/>
                    <a:pt x="80" y="82"/>
                  </a:cubicBezTo>
                  <a:cubicBezTo>
                    <a:pt x="78" y="88"/>
                    <a:pt x="84" y="92"/>
                    <a:pt x="82" y="96"/>
                  </a:cubicBezTo>
                  <a:cubicBezTo>
                    <a:pt x="79" y="99"/>
                    <a:pt x="77" y="101"/>
                    <a:pt x="73" y="98"/>
                  </a:cubicBezTo>
                  <a:cubicBezTo>
                    <a:pt x="70" y="96"/>
                    <a:pt x="59" y="95"/>
                    <a:pt x="61" y="102"/>
                  </a:cubicBezTo>
                  <a:cubicBezTo>
                    <a:pt x="64" y="109"/>
                    <a:pt x="65" y="113"/>
                    <a:pt x="61" y="112"/>
                  </a:cubicBezTo>
                  <a:cubicBezTo>
                    <a:pt x="58" y="110"/>
                    <a:pt x="52" y="101"/>
                    <a:pt x="48" y="106"/>
                  </a:cubicBezTo>
                  <a:cubicBezTo>
                    <a:pt x="45" y="111"/>
                    <a:pt x="42" y="118"/>
                    <a:pt x="35" y="114"/>
                  </a:cubicBezTo>
                  <a:cubicBezTo>
                    <a:pt x="31" y="111"/>
                    <a:pt x="27" y="111"/>
                    <a:pt x="26" y="108"/>
                  </a:cubicBezTo>
                  <a:cubicBezTo>
                    <a:pt x="25" y="107"/>
                    <a:pt x="25" y="104"/>
                    <a:pt x="26" y="100"/>
                  </a:cubicBezTo>
                  <a:cubicBezTo>
                    <a:pt x="30" y="90"/>
                    <a:pt x="39" y="88"/>
                    <a:pt x="33" y="78"/>
                  </a:cubicBezTo>
                  <a:cubicBezTo>
                    <a:pt x="28" y="68"/>
                    <a:pt x="32" y="61"/>
                    <a:pt x="23" y="59"/>
                  </a:cubicBezTo>
                  <a:cubicBezTo>
                    <a:pt x="14" y="57"/>
                    <a:pt x="0" y="53"/>
                    <a:pt x="3" y="47"/>
                  </a:cubicBezTo>
                  <a:cubicBezTo>
                    <a:pt x="7" y="40"/>
                    <a:pt x="13" y="39"/>
                    <a:pt x="18" y="41"/>
                  </a:cubicBezTo>
                  <a:cubicBezTo>
                    <a:pt x="24" y="43"/>
                    <a:pt x="24" y="48"/>
                    <a:pt x="27" y="42"/>
                  </a:cubicBezTo>
                  <a:cubicBezTo>
                    <a:pt x="30" y="35"/>
                    <a:pt x="37" y="35"/>
                    <a:pt x="35" y="30"/>
                  </a:cubicBezTo>
                  <a:cubicBezTo>
                    <a:pt x="34" y="25"/>
                    <a:pt x="39" y="24"/>
                    <a:pt x="41" y="24"/>
                  </a:cubicBezTo>
                  <a:cubicBezTo>
                    <a:pt x="43" y="24"/>
                    <a:pt x="45" y="22"/>
                    <a:pt x="43" y="19"/>
                  </a:cubicBezTo>
                  <a:cubicBezTo>
                    <a:pt x="41" y="17"/>
                    <a:pt x="39" y="7"/>
                    <a:pt x="45" y="8"/>
                  </a:cubicBezTo>
                  <a:cubicBezTo>
                    <a:pt x="50" y="9"/>
                    <a:pt x="51" y="13"/>
                    <a:pt x="57" y="8"/>
                  </a:cubicBezTo>
                  <a:cubicBezTo>
                    <a:pt x="63" y="4"/>
                    <a:pt x="67" y="0"/>
                    <a:pt x="70" y="4"/>
                  </a:cubicBezTo>
                  <a:cubicBezTo>
                    <a:pt x="73" y="9"/>
                    <a:pt x="72" y="12"/>
                    <a:pt x="69" y="15"/>
                  </a:cubicBezTo>
                  <a:cubicBezTo>
                    <a:pt x="67" y="18"/>
                    <a:pt x="64" y="18"/>
                    <a:pt x="70" y="22"/>
                  </a:cubicBezTo>
                  <a:cubicBezTo>
                    <a:pt x="71" y="22"/>
                    <a:pt x="72" y="23"/>
                    <a:pt x="73" y="24"/>
                  </a:cubicBezTo>
                  <a:cubicBezTo>
                    <a:pt x="77" y="27"/>
                    <a:pt x="80" y="30"/>
                    <a:pt x="77" y="31"/>
                  </a:cubicBezTo>
                  <a:cubicBezTo>
                    <a:pt x="72" y="32"/>
                    <a:pt x="72" y="31"/>
                    <a:pt x="67" y="29"/>
                  </a:cubicBezTo>
                  <a:cubicBezTo>
                    <a:pt x="62" y="27"/>
                    <a:pt x="55" y="26"/>
                    <a:pt x="52" y="28"/>
                  </a:cubicBezTo>
                  <a:cubicBezTo>
                    <a:pt x="48" y="31"/>
                    <a:pt x="40" y="33"/>
                    <a:pt x="44" y="38"/>
                  </a:cubicBezTo>
                  <a:cubicBezTo>
                    <a:pt x="48" y="43"/>
                    <a:pt x="52" y="44"/>
                    <a:pt x="61" y="43"/>
                  </a:cubicBezTo>
                  <a:cubicBezTo>
                    <a:pt x="70" y="42"/>
                    <a:pt x="71" y="40"/>
                    <a:pt x="77" y="43"/>
                  </a:cubicBezTo>
                  <a:cubicBezTo>
                    <a:pt x="84" y="45"/>
                    <a:pt x="87" y="48"/>
                    <a:pt x="91" y="45"/>
                  </a:cubicBezTo>
                  <a:cubicBezTo>
                    <a:pt x="95" y="42"/>
                    <a:pt x="94" y="40"/>
                    <a:pt x="99" y="43"/>
                  </a:cubicBezTo>
                  <a:cubicBezTo>
                    <a:pt x="104" y="46"/>
                    <a:pt x="112" y="55"/>
                    <a:pt x="117" y="53"/>
                  </a:cubicBezTo>
                  <a:cubicBezTo>
                    <a:pt x="121" y="50"/>
                    <a:pt x="138" y="47"/>
                    <a:pt x="143" y="46"/>
                  </a:cubicBezTo>
                  <a:cubicBezTo>
                    <a:pt x="147" y="45"/>
                    <a:pt x="150" y="45"/>
                    <a:pt x="152" y="45"/>
                  </a:cubicBezTo>
                  <a:cubicBezTo>
                    <a:pt x="152" y="46"/>
                    <a:pt x="152" y="46"/>
                    <a:pt x="152" y="46"/>
                  </a:cubicBezTo>
                  <a:cubicBezTo>
                    <a:pt x="149" y="48"/>
                    <a:pt x="147" y="49"/>
                    <a:pt x="149" y="53"/>
                  </a:cubicBezTo>
                  <a:cubicBezTo>
                    <a:pt x="151" y="58"/>
                    <a:pt x="151" y="65"/>
                    <a:pt x="156" y="67"/>
                  </a:cubicBezTo>
                  <a:cubicBezTo>
                    <a:pt x="160" y="70"/>
                    <a:pt x="161" y="71"/>
                    <a:pt x="166" y="70"/>
                  </a:cubicBezTo>
                  <a:cubicBezTo>
                    <a:pt x="171" y="68"/>
                    <a:pt x="175" y="68"/>
                    <a:pt x="178" y="71"/>
                  </a:cubicBezTo>
                  <a:cubicBezTo>
                    <a:pt x="181" y="75"/>
                    <a:pt x="181" y="75"/>
                    <a:pt x="183" y="81"/>
                  </a:cubicBezTo>
                  <a:cubicBezTo>
                    <a:pt x="185" y="88"/>
                    <a:pt x="190" y="88"/>
                    <a:pt x="193" y="95"/>
                  </a:cubicBezTo>
                  <a:cubicBezTo>
                    <a:pt x="197" y="102"/>
                    <a:pt x="200" y="107"/>
                    <a:pt x="196" y="10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6" name="Freeform 1096">
              <a:extLst>
                <a:ext uri="{FF2B5EF4-FFF2-40B4-BE49-F238E27FC236}">
                  <a16:creationId xmlns:a16="http://schemas.microsoft.com/office/drawing/2014/main" id="{D4260F96-1468-46F3-8E6C-A8D6AD5BDB18}"/>
                </a:ext>
              </a:extLst>
            </p:cNvPr>
            <p:cNvSpPr>
              <a:spLocks/>
            </p:cNvSpPr>
            <p:nvPr/>
          </p:nvSpPr>
          <p:spPr bwMode="auto">
            <a:xfrm>
              <a:off x="5866320" y="2689899"/>
              <a:ext cx="287042" cy="139534"/>
            </a:xfrm>
            <a:custGeom>
              <a:avLst/>
              <a:gdLst>
                <a:gd name="T0" fmla="*/ 233 w 240"/>
                <a:gd name="T1" fmla="*/ 38 h 118"/>
                <a:gd name="T2" fmla="*/ 219 w 240"/>
                <a:gd name="T3" fmla="*/ 45 h 118"/>
                <a:gd name="T4" fmla="*/ 203 w 240"/>
                <a:gd name="T5" fmla="*/ 54 h 118"/>
                <a:gd name="T6" fmla="*/ 196 w 240"/>
                <a:gd name="T7" fmla="*/ 63 h 118"/>
                <a:gd name="T8" fmla="*/ 170 w 240"/>
                <a:gd name="T9" fmla="*/ 67 h 118"/>
                <a:gd name="T10" fmla="*/ 164 w 240"/>
                <a:gd name="T11" fmla="*/ 84 h 118"/>
                <a:gd name="T12" fmla="*/ 148 w 240"/>
                <a:gd name="T13" fmla="*/ 84 h 118"/>
                <a:gd name="T14" fmla="*/ 141 w 240"/>
                <a:gd name="T15" fmla="*/ 78 h 118"/>
                <a:gd name="T16" fmla="*/ 129 w 240"/>
                <a:gd name="T17" fmla="*/ 82 h 118"/>
                <a:gd name="T18" fmla="*/ 118 w 240"/>
                <a:gd name="T19" fmla="*/ 89 h 118"/>
                <a:gd name="T20" fmla="*/ 111 w 240"/>
                <a:gd name="T21" fmla="*/ 100 h 118"/>
                <a:gd name="T22" fmla="*/ 112 w 240"/>
                <a:gd name="T23" fmla="*/ 108 h 118"/>
                <a:gd name="T24" fmla="*/ 103 w 240"/>
                <a:gd name="T25" fmla="*/ 109 h 118"/>
                <a:gd name="T26" fmla="*/ 77 w 240"/>
                <a:gd name="T27" fmla="*/ 116 h 118"/>
                <a:gd name="T28" fmla="*/ 59 w 240"/>
                <a:gd name="T29" fmla="*/ 106 h 118"/>
                <a:gd name="T30" fmla="*/ 51 w 240"/>
                <a:gd name="T31" fmla="*/ 108 h 118"/>
                <a:gd name="T32" fmla="*/ 37 w 240"/>
                <a:gd name="T33" fmla="*/ 106 h 118"/>
                <a:gd name="T34" fmla="*/ 21 w 240"/>
                <a:gd name="T35" fmla="*/ 106 h 118"/>
                <a:gd name="T36" fmla="*/ 4 w 240"/>
                <a:gd name="T37" fmla="*/ 101 h 118"/>
                <a:gd name="T38" fmla="*/ 12 w 240"/>
                <a:gd name="T39" fmla="*/ 91 h 118"/>
                <a:gd name="T40" fmla="*/ 27 w 240"/>
                <a:gd name="T41" fmla="*/ 92 h 118"/>
                <a:gd name="T42" fmla="*/ 37 w 240"/>
                <a:gd name="T43" fmla="*/ 94 h 118"/>
                <a:gd name="T44" fmla="*/ 33 w 240"/>
                <a:gd name="T45" fmla="*/ 87 h 118"/>
                <a:gd name="T46" fmla="*/ 46 w 240"/>
                <a:gd name="T47" fmla="*/ 87 h 118"/>
                <a:gd name="T48" fmla="*/ 62 w 240"/>
                <a:gd name="T49" fmla="*/ 87 h 118"/>
                <a:gd name="T50" fmla="*/ 77 w 240"/>
                <a:gd name="T51" fmla="*/ 77 h 118"/>
                <a:gd name="T52" fmla="*/ 81 w 240"/>
                <a:gd name="T53" fmla="*/ 69 h 118"/>
                <a:gd name="T54" fmla="*/ 61 w 240"/>
                <a:gd name="T55" fmla="*/ 64 h 118"/>
                <a:gd name="T56" fmla="*/ 45 w 240"/>
                <a:gd name="T57" fmla="*/ 52 h 118"/>
                <a:gd name="T58" fmla="*/ 34 w 240"/>
                <a:gd name="T59" fmla="*/ 59 h 118"/>
                <a:gd name="T60" fmla="*/ 26 w 240"/>
                <a:gd name="T61" fmla="*/ 53 h 118"/>
                <a:gd name="T62" fmla="*/ 15 w 240"/>
                <a:gd name="T63" fmla="*/ 47 h 118"/>
                <a:gd name="T64" fmla="*/ 31 w 240"/>
                <a:gd name="T65" fmla="*/ 31 h 118"/>
                <a:gd name="T66" fmla="*/ 26 w 240"/>
                <a:gd name="T67" fmla="*/ 32 h 118"/>
                <a:gd name="T68" fmla="*/ 27 w 240"/>
                <a:gd name="T69" fmla="*/ 21 h 118"/>
                <a:gd name="T70" fmla="*/ 62 w 240"/>
                <a:gd name="T71" fmla="*/ 18 h 118"/>
                <a:gd name="T72" fmla="*/ 79 w 240"/>
                <a:gd name="T73" fmla="*/ 23 h 118"/>
                <a:gd name="T74" fmla="*/ 78 w 240"/>
                <a:gd name="T75" fmla="*/ 10 h 118"/>
                <a:gd name="T76" fmla="*/ 89 w 240"/>
                <a:gd name="T77" fmla="*/ 2 h 118"/>
                <a:gd name="T78" fmla="*/ 113 w 240"/>
                <a:gd name="T79" fmla="*/ 13 h 118"/>
                <a:gd name="T80" fmla="*/ 131 w 240"/>
                <a:gd name="T81" fmla="*/ 14 h 118"/>
                <a:gd name="T82" fmla="*/ 178 w 240"/>
                <a:gd name="T83" fmla="*/ 14 h 118"/>
                <a:gd name="T84" fmla="*/ 207 w 240"/>
                <a:gd name="T85" fmla="*/ 19 h 118"/>
                <a:gd name="T86" fmla="*/ 228 w 240"/>
                <a:gd name="T87" fmla="*/ 27 h 118"/>
                <a:gd name="T88" fmla="*/ 236 w 240"/>
                <a:gd name="T89" fmla="*/ 30 h 118"/>
                <a:gd name="T90" fmla="*/ 233 w 240"/>
                <a:gd name="T9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18">
                  <a:moveTo>
                    <a:pt x="233" y="38"/>
                  </a:moveTo>
                  <a:cubicBezTo>
                    <a:pt x="229" y="41"/>
                    <a:pt x="226" y="42"/>
                    <a:pt x="219" y="45"/>
                  </a:cubicBezTo>
                  <a:cubicBezTo>
                    <a:pt x="211" y="48"/>
                    <a:pt x="204" y="47"/>
                    <a:pt x="203" y="54"/>
                  </a:cubicBezTo>
                  <a:cubicBezTo>
                    <a:pt x="202" y="60"/>
                    <a:pt x="207" y="61"/>
                    <a:pt x="196" y="63"/>
                  </a:cubicBezTo>
                  <a:cubicBezTo>
                    <a:pt x="186" y="66"/>
                    <a:pt x="171" y="58"/>
                    <a:pt x="170" y="67"/>
                  </a:cubicBezTo>
                  <a:cubicBezTo>
                    <a:pt x="169" y="76"/>
                    <a:pt x="172" y="83"/>
                    <a:pt x="164" y="84"/>
                  </a:cubicBezTo>
                  <a:cubicBezTo>
                    <a:pt x="155" y="86"/>
                    <a:pt x="150" y="93"/>
                    <a:pt x="148" y="84"/>
                  </a:cubicBezTo>
                  <a:cubicBezTo>
                    <a:pt x="146" y="76"/>
                    <a:pt x="144" y="76"/>
                    <a:pt x="141" y="78"/>
                  </a:cubicBezTo>
                  <a:cubicBezTo>
                    <a:pt x="137" y="81"/>
                    <a:pt x="131" y="80"/>
                    <a:pt x="129" y="82"/>
                  </a:cubicBezTo>
                  <a:cubicBezTo>
                    <a:pt x="127" y="84"/>
                    <a:pt x="123" y="86"/>
                    <a:pt x="118" y="89"/>
                  </a:cubicBezTo>
                  <a:cubicBezTo>
                    <a:pt x="113" y="92"/>
                    <a:pt x="111" y="96"/>
                    <a:pt x="111" y="100"/>
                  </a:cubicBezTo>
                  <a:cubicBezTo>
                    <a:pt x="112" y="104"/>
                    <a:pt x="114" y="106"/>
                    <a:pt x="112" y="108"/>
                  </a:cubicBezTo>
                  <a:cubicBezTo>
                    <a:pt x="110" y="108"/>
                    <a:pt x="107" y="108"/>
                    <a:pt x="103" y="109"/>
                  </a:cubicBezTo>
                  <a:cubicBezTo>
                    <a:pt x="98" y="110"/>
                    <a:pt x="81" y="113"/>
                    <a:pt x="77" y="116"/>
                  </a:cubicBezTo>
                  <a:cubicBezTo>
                    <a:pt x="72" y="118"/>
                    <a:pt x="64" y="109"/>
                    <a:pt x="59" y="106"/>
                  </a:cubicBezTo>
                  <a:cubicBezTo>
                    <a:pt x="54" y="103"/>
                    <a:pt x="55" y="105"/>
                    <a:pt x="51" y="108"/>
                  </a:cubicBezTo>
                  <a:cubicBezTo>
                    <a:pt x="47" y="111"/>
                    <a:pt x="44" y="108"/>
                    <a:pt x="37" y="106"/>
                  </a:cubicBezTo>
                  <a:cubicBezTo>
                    <a:pt x="31" y="103"/>
                    <a:pt x="30" y="105"/>
                    <a:pt x="21" y="106"/>
                  </a:cubicBezTo>
                  <a:cubicBezTo>
                    <a:pt x="12" y="107"/>
                    <a:pt x="8" y="106"/>
                    <a:pt x="4" y="101"/>
                  </a:cubicBezTo>
                  <a:cubicBezTo>
                    <a:pt x="0" y="96"/>
                    <a:pt x="8" y="94"/>
                    <a:pt x="12" y="91"/>
                  </a:cubicBezTo>
                  <a:cubicBezTo>
                    <a:pt x="15" y="89"/>
                    <a:pt x="22" y="90"/>
                    <a:pt x="27" y="92"/>
                  </a:cubicBezTo>
                  <a:cubicBezTo>
                    <a:pt x="32" y="94"/>
                    <a:pt x="32" y="95"/>
                    <a:pt x="37" y="94"/>
                  </a:cubicBezTo>
                  <a:cubicBezTo>
                    <a:pt x="40" y="93"/>
                    <a:pt x="37" y="90"/>
                    <a:pt x="33" y="87"/>
                  </a:cubicBezTo>
                  <a:cubicBezTo>
                    <a:pt x="37" y="87"/>
                    <a:pt x="42" y="87"/>
                    <a:pt x="46" y="87"/>
                  </a:cubicBezTo>
                  <a:cubicBezTo>
                    <a:pt x="52" y="86"/>
                    <a:pt x="56" y="92"/>
                    <a:pt x="62" y="87"/>
                  </a:cubicBezTo>
                  <a:cubicBezTo>
                    <a:pt x="67" y="82"/>
                    <a:pt x="72" y="80"/>
                    <a:pt x="77" y="77"/>
                  </a:cubicBezTo>
                  <a:cubicBezTo>
                    <a:pt x="81" y="75"/>
                    <a:pt x="89" y="71"/>
                    <a:pt x="81" y="69"/>
                  </a:cubicBezTo>
                  <a:cubicBezTo>
                    <a:pt x="73" y="67"/>
                    <a:pt x="69" y="73"/>
                    <a:pt x="61" y="64"/>
                  </a:cubicBezTo>
                  <a:cubicBezTo>
                    <a:pt x="54" y="56"/>
                    <a:pt x="47" y="46"/>
                    <a:pt x="45" y="52"/>
                  </a:cubicBezTo>
                  <a:cubicBezTo>
                    <a:pt x="44" y="57"/>
                    <a:pt x="40" y="61"/>
                    <a:pt x="34" y="59"/>
                  </a:cubicBezTo>
                  <a:cubicBezTo>
                    <a:pt x="29" y="57"/>
                    <a:pt x="32" y="54"/>
                    <a:pt x="26" y="53"/>
                  </a:cubicBezTo>
                  <a:cubicBezTo>
                    <a:pt x="20" y="52"/>
                    <a:pt x="7" y="52"/>
                    <a:pt x="15" y="47"/>
                  </a:cubicBezTo>
                  <a:cubicBezTo>
                    <a:pt x="23" y="43"/>
                    <a:pt x="38" y="31"/>
                    <a:pt x="31" y="31"/>
                  </a:cubicBezTo>
                  <a:cubicBezTo>
                    <a:pt x="29" y="32"/>
                    <a:pt x="28" y="32"/>
                    <a:pt x="26" y="32"/>
                  </a:cubicBezTo>
                  <a:cubicBezTo>
                    <a:pt x="26" y="31"/>
                    <a:pt x="27" y="28"/>
                    <a:pt x="27" y="21"/>
                  </a:cubicBezTo>
                  <a:cubicBezTo>
                    <a:pt x="27" y="10"/>
                    <a:pt x="56" y="18"/>
                    <a:pt x="62" y="18"/>
                  </a:cubicBezTo>
                  <a:cubicBezTo>
                    <a:pt x="69" y="18"/>
                    <a:pt x="71" y="24"/>
                    <a:pt x="79" y="23"/>
                  </a:cubicBezTo>
                  <a:cubicBezTo>
                    <a:pt x="87" y="22"/>
                    <a:pt x="79" y="18"/>
                    <a:pt x="78" y="10"/>
                  </a:cubicBezTo>
                  <a:cubicBezTo>
                    <a:pt x="77" y="1"/>
                    <a:pt x="84" y="5"/>
                    <a:pt x="89" y="2"/>
                  </a:cubicBezTo>
                  <a:cubicBezTo>
                    <a:pt x="93" y="0"/>
                    <a:pt x="103" y="6"/>
                    <a:pt x="113" y="13"/>
                  </a:cubicBezTo>
                  <a:cubicBezTo>
                    <a:pt x="124" y="20"/>
                    <a:pt x="123" y="18"/>
                    <a:pt x="131" y="14"/>
                  </a:cubicBezTo>
                  <a:cubicBezTo>
                    <a:pt x="139" y="11"/>
                    <a:pt x="152" y="15"/>
                    <a:pt x="178" y="14"/>
                  </a:cubicBezTo>
                  <a:cubicBezTo>
                    <a:pt x="203" y="14"/>
                    <a:pt x="197" y="15"/>
                    <a:pt x="207" y="19"/>
                  </a:cubicBezTo>
                  <a:cubicBezTo>
                    <a:pt x="216" y="23"/>
                    <a:pt x="212" y="23"/>
                    <a:pt x="228" y="27"/>
                  </a:cubicBezTo>
                  <a:cubicBezTo>
                    <a:pt x="232" y="29"/>
                    <a:pt x="234" y="29"/>
                    <a:pt x="236" y="30"/>
                  </a:cubicBezTo>
                  <a:cubicBezTo>
                    <a:pt x="240" y="34"/>
                    <a:pt x="237" y="36"/>
                    <a:pt x="233" y="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7" name="Freeform 1097">
              <a:extLst>
                <a:ext uri="{FF2B5EF4-FFF2-40B4-BE49-F238E27FC236}">
                  <a16:creationId xmlns:a16="http://schemas.microsoft.com/office/drawing/2014/main" id="{F7111150-7094-4A0C-ADB3-738C5FD92BF7}"/>
                </a:ext>
              </a:extLst>
            </p:cNvPr>
            <p:cNvSpPr>
              <a:spLocks/>
            </p:cNvSpPr>
            <p:nvPr/>
          </p:nvSpPr>
          <p:spPr bwMode="auto">
            <a:xfrm>
              <a:off x="6255023" y="3120461"/>
              <a:ext cx="245182" cy="137541"/>
            </a:xfrm>
            <a:custGeom>
              <a:avLst/>
              <a:gdLst>
                <a:gd name="T0" fmla="*/ 206 w 206"/>
                <a:gd name="T1" fmla="*/ 105 h 114"/>
                <a:gd name="T2" fmla="*/ 197 w 206"/>
                <a:gd name="T3" fmla="*/ 114 h 114"/>
                <a:gd name="T4" fmla="*/ 183 w 206"/>
                <a:gd name="T5" fmla="*/ 112 h 114"/>
                <a:gd name="T6" fmla="*/ 167 w 206"/>
                <a:gd name="T7" fmla="*/ 108 h 114"/>
                <a:gd name="T8" fmla="*/ 142 w 206"/>
                <a:gd name="T9" fmla="*/ 103 h 114"/>
                <a:gd name="T10" fmla="*/ 128 w 206"/>
                <a:gd name="T11" fmla="*/ 100 h 114"/>
                <a:gd name="T12" fmla="*/ 113 w 206"/>
                <a:gd name="T13" fmla="*/ 88 h 114"/>
                <a:gd name="T14" fmla="*/ 89 w 206"/>
                <a:gd name="T15" fmla="*/ 84 h 114"/>
                <a:gd name="T16" fmla="*/ 71 w 206"/>
                <a:gd name="T17" fmla="*/ 80 h 114"/>
                <a:gd name="T18" fmla="*/ 38 w 206"/>
                <a:gd name="T19" fmla="*/ 68 h 114"/>
                <a:gd name="T20" fmla="*/ 7 w 206"/>
                <a:gd name="T21" fmla="*/ 50 h 114"/>
                <a:gd name="T22" fmla="*/ 1 w 206"/>
                <a:gd name="T23" fmla="*/ 41 h 114"/>
                <a:gd name="T24" fmla="*/ 5 w 206"/>
                <a:gd name="T25" fmla="*/ 23 h 114"/>
                <a:gd name="T26" fmla="*/ 16 w 206"/>
                <a:gd name="T27" fmla="*/ 10 h 114"/>
                <a:gd name="T28" fmla="*/ 17 w 206"/>
                <a:gd name="T29" fmla="*/ 9 h 114"/>
                <a:gd name="T30" fmla="*/ 22 w 206"/>
                <a:gd name="T31" fmla="*/ 9 h 114"/>
                <a:gd name="T32" fmla="*/ 33 w 206"/>
                <a:gd name="T33" fmla="*/ 1 h 114"/>
                <a:gd name="T34" fmla="*/ 55 w 206"/>
                <a:gd name="T35" fmla="*/ 14 h 114"/>
                <a:gd name="T36" fmla="*/ 77 w 206"/>
                <a:gd name="T37" fmla="*/ 29 h 114"/>
                <a:gd name="T38" fmla="*/ 92 w 206"/>
                <a:gd name="T39" fmla="*/ 33 h 114"/>
                <a:gd name="T40" fmla="*/ 106 w 206"/>
                <a:gd name="T41" fmla="*/ 46 h 114"/>
                <a:gd name="T42" fmla="*/ 118 w 206"/>
                <a:gd name="T43" fmla="*/ 51 h 114"/>
                <a:gd name="T44" fmla="*/ 122 w 206"/>
                <a:gd name="T45" fmla="*/ 58 h 114"/>
                <a:gd name="T46" fmla="*/ 139 w 206"/>
                <a:gd name="T47" fmla="*/ 64 h 114"/>
                <a:gd name="T48" fmla="*/ 148 w 206"/>
                <a:gd name="T49" fmla="*/ 68 h 114"/>
                <a:gd name="T50" fmla="*/ 154 w 206"/>
                <a:gd name="T51" fmla="*/ 70 h 114"/>
                <a:gd name="T52" fmla="*/ 163 w 206"/>
                <a:gd name="T53" fmla="*/ 66 h 114"/>
                <a:gd name="T54" fmla="*/ 172 w 206"/>
                <a:gd name="T55" fmla="*/ 71 h 114"/>
                <a:gd name="T56" fmla="*/ 198 w 206"/>
                <a:gd name="T57" fmla="*/ 71 h 114"/>
                <a:gd name="T58" fmla="*/ 201 w 206"/>
                <a:gd name="T59" fmla="*/ 71 h 114"/>
                <a:gd name="T60" fmla="*/ 200 w 206"/>
                <a:gd name="T61" fmla="*/ 85 h 114"/>
                <a:gd name="T62" fmla="*/ 204 w 206"/>
                <a:gd name="T63" fmla="*/ 98 h 114"/>
                <a:gd name="T64" fmla="*/ 206 w 206"/>
                <a:gd name="T65"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14">
                  <a:moveTo>
                    <a:pt x="206" y="105"/>
                  </a:moveTo>
                  <a:cubicBezTo>
                    <a:pt x="206" y="109"/>
                    <a:pt x="204" y="113"/>
                    <a:pt x="197" y="114"/>
                  </a:cubicBezTo>
                  <a:cubicBezTo>
                    <a:pt x="190" y="114"/>
                    <a:pt x="185" y="113"/>
                    <a:pt x="183" y="112"/>
                  </a:cubicBezTo>
                  <a:cubicBezTo>
                    <a:pt x="181" y="111"/>
                    <a:pt x="177" y="111"/>
                    <a:pt x="167" y="108"/>
                  </a:cubicBezTo>
                  <a:cubicBezTo>
                    <a:pt x="158" y="105"/>
                    <a:pt x="152" y="106"/>
                    <a:pt x="142" y="103"/>
                  </a:cubicBezTo>
                  <a:cubicBezTo>
                    <a:pt x="132" y="101"/>
                    <a:pt x="135" y="103"/>
                    <a:pt x="128" y="100"/>
                  </a:cubicBezTo>
                  <a:cubicBezTo>
                    <a:pt x="121" y="96"/>
                    <a:pt x="119" y="92"/>
                    <a:pt x="113" y="88"/>
                  </a:cubicBezTo>
                  <a:cubicBezTo>
                    <a:pt x="106" y="83"/>
                    <a:pt x="100" y="83"/>
                    <a:pt x="89" y="84"/>
                  </a:cubicBezTo>
                  <a:cubicBezTo>
                    <a:pt x="78" y="85"/>
                    <a:pt x="81" y="84"/>
                    <a:pt x="71" y="80"/>
                  </a:cubicBezTo>
                  <a:cubicBezTo>
                    <a:pt x="61" y="75"/>
                    <a:pt x="50" y="72"/>
                    <a:pt x="38" y="68"/>
                  </a:cubicBezTo>
                  <a:cubicBezTo>
                    <a:pt x="27" y="65"/>
                    <a:pt x="14" y="53"/>
                    <a:pt x="7" y="50"/>
                  </a:cubicBezTo>
                  <a:cubicBezTo>
                    <a:pt x="0" y="47"/>
                    <a:pt x="0" y="43"/>
                    <a:pt x="1" y="41"/>
                  </a:cubicBezTo>
                  <a:cubicBezTo>
                    <a:pt x="2" y="39"/>
                    <a:pt x="4" y="30"/>
                    <a:pt x="5" y="23"/>
                  </a:cubicBezTo>
                  <a:cubicBezTo>
                    <a:pt x="6" y="17"/>
                    <a:pt x="9" y="11"/>
                    <a:pt x="16" y="10"/>
                  </a:cubicBezTo>
                  <a:cubicBezTo>
                    <a:pt x="16" y="10"/>
                    <a:pt x="17" y="10"/>
                    <a:pt x="17" y="9"/>
                  </a:cubicBezTo>
                  <a:cubicBezTo>
                    <a:pt x="19" y="10"/>
                    <a:pt x="21" y="10"/>
                    <a:pt x="22" y="9"/>
                  </a:cubicBezTo>
                  <a:cubicBezTo>
                    <a:pt x="25" y="7"/>
                    <a:pt x="28" y="2"/>
                    <a:pt x="33" y="1"/>
                  </a:cubicBezTo>
                  <a:cubicBezTo>
                    <a:pt x="38" y="0"/>
                    <a:pt x="47" y="8"/>
                    <a:pt x="55" y="14"/>
                  </a:cubicBezTo>
                  <a:cubicBezTo>
                    <a:pt x="62" y="20"/>
                    <a:pt x="72" y="19"/>
                    <a:pt x="77" y="29"/>
                  </a:cubicBezTo>
                  <a:cubicBezTo>
                    <a:pt x="83" y="38"/>
                    <a:pt x="85" y="33"/>
                    <a:pt x="92" y="33"/>
                  </a:cubicBezTo>
                  <a:cubicBezTo>
                    <a:pt x="99" y="33"/>
                    <a:pt x="101" y="37"/>
                    <a:pt x="106" y="46"/>
                  </a:cubicBezTo>
                  <a:cubicBezTo>
                    <a:pt x="110" y="55"/>
                    <a:pt x="110" y="50"/>
                    <a:pt x="118" y="51"/>
                  </a:cubicBezTo>
                  <a:cubicBezTo>
                    <a:pt x="127" y="52"/>
                    <a:pt x="122" y="53"/>
                    <a:pt x="122" y="58"/>
                  </a:cubicBezTo>
                  <a:cubicBezTo>
                    <a:pt x="122" y="64"/>
                    <a:pt x="136" y="59"/>
                    <a:pt x="139" y="64"/>
                  </a:cubicBezTo>
                  <a:cubicBezTo>
                    <a:pt x="142" y="68"/>
                    <a:pt x="144" y="69"/>
                    <a:pt x="148" y="68"/>
                  </a:cubicBezTo>
                  <a:cubicBezTo>
                    <a:pt x="152" y="67"/>
                    <a:pt x="150" y="66"/>
                    <a:pt x="154" y="70"/>
                  </a:cubicBezTo>
                  <a:cubicBezTo>
                    <a:pt x="158" y="74"/>
                    <a:pt x="158" y="69"/>
                    <a:pt x="163" y="66"/>
                  </a:cubicBezTo>
                  <a:cubicBezTo>
                    <a:pt x="168" y="62"/>
                    <a:pt x="170" y="67"/>
                    <a:pt x="172" y="71"/>
                  </a:cubicBezTo>
                  <a:cubicBezTo>
                    <a:pt x="175" y="74"/>
                    <a:pt x="188" y="73"/>
                    <a:pt x="198" y="71"/>
                  </a:cubicBezTo>
                  <a:cubicBezTo>
                    <a:pt x="199" y="71"/>
                    <a:pt x="200" y="71"/>
                    <a:pt x="201" y="71"/>
                  </a:cubicBezTo>
                  <a:cubicBezTo>
                    <a:pt x="206" y="72"/>
                    <a:pt x="200" y="78"/>
                    <a:pt x="200" y="85"/>
                  </a:cubicBezTo>
                  <a:cubicBezTo>
                    <a:pt x="200" y="93"/>
                    <a:pt x="201" y="91"/>
                    <a:pt x="204" y="98"/>
                  </a:cubicBezTo>
                  <a:cubicBezTo>
                    <a:pt x="206" y="104"/>
                    <a:pt x="206" y="100"/>
                    <a:pt x="206" y="1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8" name="Freeform 1098">
              <a:extLst>
                <a:ext uri="{FF2B5EF4-FFF2-40B4-BE49-F238E27FC236}">
                  <a16:creationId xmlns:a16="http://schemas.microsoft.com/office/drawing/2014/main" id="{C70E599D-C13E-4629-9333-46471F77DBDB}"/>
                </a:ext>
              </a:extLst>
            </p:cNvPr>
            <p:cNvSpPr>
              <a:spLocks/>
            </p:cNvSpPr>
            <p:nvPr/>
          </p:nvSpPr>
          <p:spPr bwMode="auto">
            <a:xfrm>
              <a:off x="6516152" y="3188235"/>
              <a:ext cx="105647" cy="59800"/>
            </a:xfrm>
            <a:custGeom>
              <a:avLst/>
              <a:gdLst>
                <a:gd name="T0" fmla="*/ 81 w 88"/>
                <a:gd name="T1" fmla="*/ 43 h 50"/>
                <a:gd name="T2" fmla="*/ 65 w 88"/>
                <a:gd name="T3" fmla="*/ 45 h 50"/>
                <a:gd name="T4" fmla="*/ 46 w 88"/>
                <a:gd name="T5" fmla="*/ 45 h 50"/>
                <a:gd name="T6" fmla="*/ 36 w 88"/>
                <a:gd name="T7" fmla="*/ 45 h 50"/>
                <a:gd name="T8" fmla="*/ 24 w 88"/>
                <a:gd name="T9" fmla="*/ 47 h 50"/>
                <a:gd name="T10" fmla="*/ 15 w 88"/>
                <a:gd name="T11" fmla="*/ 42 h 50"/>
                <a:gd name="T12" fmla="*/ 3 w 88"/>
                <a:gd name="T13" fmla="*/ 39 h 50"/>
                <a:gd name="T14" fmla="*/ 0 w 88"/>
                <a:gd name="T15" fmla="*/ 32 h 50"/>
                <a:gd name="T16" fmla="*/ 2 w 88"/>
                <a:gd name="T17" fmla="*/ 27 h 50"/>
                <a:gd name="T18" fmla="*/ 8 w 88"/>
                <a:gd name="T19" fmla="*/ 18 h 50"/>
                <a:gd name="T20" fmla="*/ 14 w 88"/>
                <a:gd name="T21" fmla="*/ 9 h 50"/>
                <a:gd name="T22" fmla="*/ 26 w 88"/>
                <a:gd name="T23" fmla="*/ 2 h 50"/>
                <a:gd name="T24" fmla="*/ 34 w 88"/>
                <a:gd name="T25" fmla="*/ 8 h 50"/>
                <a:gd name="T26" fmla="*/ 46 w 88"/>
                <a:gd name="T27" fmla="*/ 11 h 50"/>
                <a:gd name="T28" fmla="*/ 64 w 88"/>
                <a:gd name="T29" fmla="*/ 11 h 50"/>
                <a:gd name="T30" fmla="*/ 70 w 88"/>
                <a:gd name="T31" fmla="*/ 17 h 50"/>
                <a:gd name="T32" fmla="*/ 68 w 88"/>
                <a:gd name="T33" fmla="*/ 23 h 50"/>
                <a:gd name="T34" fmla="*/ 78 w 88"/>
                <a:gd name="T35" fmla="*/ 29 h 50"/>
                <a:gd name="T36" fmla="*/ 78 w 88"/>
                <a:gd name="T37" fmla="*/ 35 h 50"/>
                <a:gd name="T38" fmla="*/ 81 w 88"/>
                <a:gd name="T3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0">
                  <a:moveTo>
                    <a:pt x="81" y="43"/>
                  </a:moveTo>
                  <a:cubicBezTo>
                    <a:pt x="73" y="45"/>
                    <a:pt x="71" y="43"/>
                    <a:pt x="65" y="45"/>
                  </a:cubicBezTo>
                  <a:cubicBezTo>
                    <a:pt x="59" y="48"/>
                    <a:pt x="48" y="46"/>
                    <a:pt x="46" y="45"/>
                  </a:cubicBezTo>
                  <a:cubicBezTo>
                    <a:pt x="43" y="43"/>
                    <a:pt x="39" y="42"/>
                    <a:pt x="36" y="45"/>
                  </a:cubicBezTo>
                  <a:cubicBezTo>
                    <a:pt x="33" y="48"/>
                    <a:pt x="31" y="50"/>
                    <a:pt x="24" y="47"/>
                  </a:cubicBezTo>
                  <a:cubicBezTo>
                    <a:pt x="18" y="43"/>
                    <a:pt x="22" y="41"/>
                    <a:pt x="15" y="42"/>
                  </a:cubicBezTo>
                  <a:cubicBezTo>
                    <a:pt x="8" y="42"/>
                    <a:pt x="4" y="43"/>
                    <a:pt x="3" y="39"/>
                  </a:cubicBezTo>
                  <a:cubicBezTo>
                    <a:pt x="2" y="35"/>
                    <a:pt x="3" y="36"/>
                    <a:pt x="0" y="32"/>
                  </a:cubicBezTo>
                  <a:cubicBezTo>
                    <a:pt x="0" y="31"/>
                    <a:pt x="0" y="32"/>
                    <a:pt x="2" y="27"/>
                  </a:cubicBezTo>
                  <a:cubicBezTo>
                    <a:pt x="5" y="20"/>
                    <a:pt x="4" y="22"/>
                    <a:pt x="8" y="18"/>
                  </a:cubicBezTo>
                  <a:cubicBezTo>
                    <a:pt x="11" y="13"/>
                    <a:pt x="9" y="13"/>
                    <a:pt x="14" y="9"/>
                  </a:cubicBezTo>
                  <a:cubicBezTo>
                    <a:pt x="19" y="6"/>
                    <a:pt x="23" y="0"/>
                    <a:pt x="26" y="2"/>
                  </a:cubicBezTo>
                  <a:cubicBezTo>
                    <a:pt x="28" y="4"/>
                    <a:pt x="30" y="6"/>
                    <a:pt x="34" y="8"/>
                  </a:cubicBezTo>
                  <a:cubicBezTo>
                    <a:pt x="39" y="10"/>
                    <a:pt x="39" y="10"/>
                    <a:pt x="46" y="11"/>
                  </a:cubicBezTo>
                  <a:cubicBezTo>
                    <a:pt x="53" y="12"/>
                    <a:pt x="62" y="10"/>
                    <a:pt x="64" y="11"/>
                  </a:cubicBezTo>
                  <a:cubicBezTo>
                    <a:pt x="65" y="12"/>
                    <a:pt x="68" y="16"/>
                    <a:pt x="70" y="17"/>
                  </a:cubicBezTo>
                  <a:cubicBezTo>
                    <a:pt x="67" y="19"/>
                    <a:pt x="66" y="21"/>
                    <a:pt x="68" y="23"/>
                  </a:cubicBezTo>
                  <a:cubicBezTo>
                    <a:pt x="70" y="25"/>
                    <a:pt x="76" y="28"/>
                    <a:pt x="78" y="29"/>
                  </a:cubicBezTo>
                  <a:cubicBezTo>
                    <a:pt x="80" y="30"/>
                    <a:pt x="78" y="33"/>
                    <a:pt x="78" y="35"/>
                  </a:cubicBezTo>
                  <a:cubicBezTo>
                    <a:pt x="79" y="38"/>
                    <a:pt x="88" y="42"/>
                    <a:pt x="81" y="4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9" name="Freeform 1099">
              <a:extLst>
                <a:ext uri="{FF2B5EF4-FFF2-40B4-BE49-F238E27FC236}">
                  <a16:creationId xmlns:a16="http://schemas.microsoft.com/office/drawing/2014/main" id="{D739E329-1837-45DB-ADA9-A67693AABEC8}"/>
                </a:ext>
              </a:extLst>
            </p:cNvPr>
            <p:cNvSpPr>
              <a:spLocks/>
            </p:cNvSpPr>
            <p:nvPr/>
          </p:nvSpPr>
          <p:spPr bwMode="auto">
            <a:xfrm>
              <a:off x="6506185" y="3250029"/>
              <a:ext cx="157475" cy="183388"/>
            </a:xfrm>
            <a:custGeom>
              <a:avLst/>
              <a:gdLst>
                <a:gd name="T0" fmla="*/ 127 w 132"/>
                <a:gd name="T1" fmla="*/ 148 h 153"/>
                <a:gd name="T2" fmla="*/ 121 w 132"/>
                <a:gd name="T3" fmla="*/ 148 h 153"/>
                <a:gd name="T4" fmla="*/ 116 w 132"/>
                <a:gd name="T5" fmla="*/ 153 h 153"/>
                <a:gd name="T6" fmla="*/ 113 w 132"/>
                <a:gd name="T7" fmla="*/ 148 h 153"/>
                <a:gd name="T8" fmla="*/ 106 w 132"/>
                <a:gd name="T9" fmla="*/ 129 h 153"/>
                <a:gd name="T10" fmla="*/ 99 w 132"/>
                <a:gd name="T11" fmla="*/ 119 h 153"/>
                <a:gd name="T12" fmla="*/ 92 w 132"/>
                <a:gd name="T13" fmla="*/ 105 h 153"/>
                <a:gd name="T14" fmla="*/ 82 w 132"/>
                <a:gd name="T15" fmla="*/ 112 h 153"/>
                <a:gd name="T16" fmla="*/ 73 w 132"/>
                <a:gd name="T17" fmla="*/ 109 h 153"/>
                <a:gd name="T18" fmla="*/ 68 w 132"/>
                <a:gd name="T19" fmla="*/ 113 h 153"/>
                <a:gd name="T20" fmla="*/ 74 w 132"/>
                <a:gd name="T21" fmla="*/ 123 h 153"/>
                <a:gd name="T22" fmla="*/ 72 w 132"/>
                <a:gd name="T23" fmla="*/ 128 h 153"/>
                <a:gd name="T24" fmla="*/ 66 w 132"/>
                <a:gd name="T25" fmla="*/ 132 h 153"/>
                <a:gd name="T26" fmla="*/ 62 w 132"/>
                <a:gd name="T27" fmla="*/ 131 h 153"/>
                <a:gd name="T28" fmla="*/ 57 w 132"/>
                <a:gd name="T29" fmla="*/ 130 h 153"/>
                <a:gd name="T30" fmla="*/ 54 w 132"/>
                <a:gd name="T31" fmla="*/ 134 h 153"/>
                <a:gd name="T32" fmla="*/ 47 w 132"/>
                <a:gd name="T33" fmla="*/ 135 h 153"/>
                <a:gd name="T34" fmla="*/ 45 w 132"/>
                <a:gd name="T35" fmla="*/ 137 h 153"/>
                <a:gd name="T36" fmla="*/ 41 w 132"/>
                <a:gd name="T37" fmla="*/ 137 h 153"/>
                <a:gd name="T38" fmla="*/ 36 w 132"/>
                <a:gd name="T39" fmla="*/ 138 h 153"/>
                <a:gd name="T40" fmla="*/ 36 w 132"/>
                <a:gd name="T41" fmla="*/ 131 h 153"/>
                <a:gd name="T42" fmla="*/ 38 w 132"/>
                <a:gd name="T43" fmla="*/ 120 h 153"/>
                <a:gd name="T44" fmla="*/ 32 w 132"/>
                <a:gd name="T45" fmla="*/ 110 h 153"/>
                <a:gd name="T46" fmla="*/ 31 w 132"/>
                <a:gd name="T47" fmla="*/ 96 h 153"/>
                <a:gd name="T48" fmla="*/ 24 w 132"/>
                <a:gd name="T49" fmla="*/ 86 h 153"/>
                <a:gd name="T50" fmla="*/ 19 w 132"/>
                <a:gd name="T51" fmla="*/ 77 h 153"/>
                <a:gd name="T52" fmla="*/ 21 w 132"/>
                <a:gd name="T53" fmla="*/ 64 h 153"/>
                <a:gd name="T54" fmla="*/ 2 w 132"/>
                <a:gd name="T55" fmla="*/ 53 h 153"/>
                <a:gd name="T56" fmla="*/ 10 w 132"/>
                <a:gd name="T57" fmla="*/ 45 h 153"/>
                <a:gd name="T58" fmla="*/ 21 w 132"/>
                <a:gd name="T59" fmla="*/ 39 h 153"/>
                <a:gd name="T60" fmla="*/ 23 w 132"/>
                <a:gd name="T61" fmla="*/ 35 h 153"/>
                <a:gd name="T62" fmla="*/ 13 w 132"/>
                <a:gd name="T63" fmla="*/ 29 h 153"/>
                <a:gd name="T64" fmla="*/ 0 w 132"/>
                <a:gd name="T65" fmla="*/ 19 h 153"/>
                <a:gd name="T66" fmla="*/ 3 w 132"/>
                <a:gd name="T67" fmla="*/ 8 h 153"/>
                <a:gd name="T68" fmla="*/ 6 w 132"/>
                <a:gd name="T69" fmla="*/ 3 h 153"/>
                <a:gd name="T70" fmla="*/ 13 w 132"/>
                <a:gd name="T71" fmla="*/ 6 h 153"/>
                <a:gd name="T72" fmla="*/ 20 w 132"/>
                <a:gd name="T73" fmla="*/ 7 h 153"/>
                <a:gd name="T74" fmla="*/ 28 w 132"/>
                <a:gd name="T75" fmla="*/ 15 h 153"/>
                <a:gd name="T76" fmla="*/ 33 w 132"/>
                <a:gd name="T77" fmla="*/ 17 h 153"/>
                <a:gd name="T78" fmla="*/ 37 w 132"/>
                <a:gd name="T79" fmla="*/ 11 h 153"/>
                <a:gd name="T80" fmla="*/ 43 w 132"/>
                <a:gd name="T81" fmla="*/ 19 h 153"/>
                <a:gd name="T82" fmla="*/ 44 w 132"/>
                <a:gd name="T83" fmla="*/ 36 h 153"/>
                <a:gd name="T84" fmla="*/ 103 w 132"/>
                <a:gd name="T85" fmla="*/ 41 h 153"/>
                <a:gd name="T86" fmla="*/ 108 w 132"/>
                <a:gd name="T87" fmla="*/ 48 h 153"/>
                <a:gd name="T88" fmla="*/ 102 w 132"/>
                <a:gd name="T89" fmla="*/ 60 h 153"/>
                <a:gd name="T90" fmla="*/ 96 w 132"/>
                <a:gd name="T91" fmla="*/ 66 h 153"/>
                <a:gd name="T92" fmla="*/ 85 w 132"/>
                <a:gd name="T93" fmla="*/ 74 h 153"/>
                <a:gd name="T94" fmla="*/ 86 w 132"/>
                <a:gd name="T95" fmla="*/ 91 h 153"/>
                <a:gd name="T96" fmla="*/ 97 w 132"/>
                <a:gd name="T97" fmla="*/ 100 h 153"/>
                <a:gd name="T98" fmla="*/ 101 w 132"/>
                <a:gd name="T99" fmla="*/ 91 h 153"/>
                <a:gd name="T100" fmla="*/ 109 w 132"/>
                <a:gd name="T101" fmla="*/ 80 h 153"/>
                <a:gd name="T102" fmla="*/ 113 w 132"/>
                <a:gd name="T103" fmla="*/ 95 h 153"/>
                <a:gd name="T104" fmla="*/ 121 w 132"/>
                <a:gd name="T105" fmla="*/ 112 h 153"/>
                <a:gd name="T106" fmla="*/ 124 w 132"/>
                <a:gd name="T107" fmla="*/ 129 h 153"/>
                <a:gd name="T108" fmla="*/ 127 w 132"/>
                <a:gd name="T109"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53">
                  <a:moveTo>
                    <a:pt x="127" y="148"/>
                  </a:moveTo>
                  <a:cubicBezTo>
                    <a:pt x="122" y="147"/>
                    <a:pt x="121" y="145"/>
                    <a:pt x="121" y="148"/>
                  </a:cubicBezTo>
                  <a:cubicBezTo>
                    <a:pt x="120" y="150"/>
                    <a:pt x="117" y="152"/>
                    <a:pt x="116" y="153"/>
                  </a:cubicBezTo>
                  <a:cubicBezTo>
                    <a:pt x="115" y="152"/>
                    <a:pt x="114" y="150"/>
                    <a:pt x="113" y="148"/>
                  </a:cubicBezTo>
                  <a:cubicBezTo>
                    <a:pt x="109" y="141"/>
                    <a:pt x="107" y="130"/>
                    <a:pt x="106" y="129"/>
                  </a:cubicBezTo>
                  <a:cubicBezTo>
                    <a:pt x="106" y="127"/>
                    <a:pt x="103" y="126"/>
                    <a:pt x="99" y="119"/>
                  </a:cubicBezTo>
                  <a:cubicBezTo>
                    <a:pt x="95" y="111"/>
                    <a:pt x="97" y="101"/>
                    <a:pt x="92" y="105"/>
                  </a:cubicBezTo>
                  <a:cubicBezTo>
                    <a:pt x="88" y="109"/>
                    <a:pt x="85" y="116"/>
                    <a:pt x="82" y="112"/>
                  </a:cubicBezTo>
                  <a:cubicBezTo>
                    <a:pt x="80" y="109"/>
                    <a:pt x="74" y="102"/>
                    <a:pt x="73" y="109"/>
                  </a:cubicBezTo>
                  <a:cubicBezTo>
                    <a:pt x="71" y="116"/>
                    <a:pt x="68" y="103"/>
                    <a:pt x="68" y="113"/>
                  </a:cubicBezTo>
                  <a:cubicBezTo>
                    <a:pt x="68" y="123"/>
                    <a:pt x="73" y="118"/>
                    <a:pt x="74" y="123"/>
                  </a:cubicBezTo>
                  <a:cubicBezTo>
                    <a:pt x="76" y="127"/>
                    <a:pt x="73" y="129"/>
                    <a:pt x="72" y="128"/>
                  </a:cubicBezTo>
                  <a:cubicBezTo>
                    <a:pt x="71" y="127"/>
                    <a:pt x="69" y="131"/>
                    <a:pt x="66" y="132"/>
                  </a:cubicBezTo>
                  <a:cubicBezTo>
                    <a:pt x="64" y="134"/>
                    <a:pt x="63" y="133"/>
                    <a:pt x="62" y="131"/>
                  </a:cubicBezTo>
                  <a:cubicBezTo>
                    <a:pt x="61" y="129"/>
                    <a:pt x="59" y="127"/>
                    <a:pt x="57" y="130"/>
                  </a:cubicBezTo>
                  <a:cubicBezTo>
                    <a:pt x="56" y="133"/>
                    <a:pt x="58" y="136"/>
                    <a:pt x="54" y="134"/>
                  </a:cubicBezTo>
                  <a:cubicBezTo>
                    <a:pt x="50" y="133"/>
                    <a:pt x="47" y="134"/>
                    <a:pt x="47" y="135"/>
                  </a:cubicBezTo>
                  <a:cubicBezTo>
                    <a:pt x="47" y="136"/>
                    <a:pt x="46" y="138"/>
                    <a:pt x="45" y="137"/>
                  </a:cubicBezTo>
                  <a:cubicBezTo>
                    <a:pt x="43" y="135"/>
                    <a:pt x="42" y="135"/>
                    <a:pt x="41" y="137"/>
                  </a:cubicBezTo>
                  <a:cubicBezTo>
                    <a:pt x="40" y="139"/>
                    <a:pt x="38" y="139"/>
                    <a:pt x="36" y="138"/>
                  </a:cubicBezTo>
                  <a:cubicBezTo>
                    <a:pt x="37" y="136"/>
                    <a:pt x="35" y="137"/>
                    <a:pt x="36" y="131"/>
                  </a:cubicBezTo>
                  <a:cubicBezTo>
                    <a:pt x="38" y="125"/>
                    <a:pt x="43" y="126"/>
                    <a:pt x="38" y="120"/>
                  </a:cubicBezTo>
                  <a:cubicBezTo>
                    <a:pt x="33" y="113"/>
                    <a:pt x="33" y="120"/>
                    <a:pt x="32" y="110"/>
                  </a:cubicBezTo>
                  <a:cubicBezTo>
                    <a:pt x="32" y="99"/>
                    <a:pt x="35" y="102"/>
                    <a:pt x="31" y="96"/>
                  </a:cubicBezTo>
                  <a:cubicBezTo>
                    <a:pt x="26" y="89"/>
                    <a:pt x="29" y="89"/>
                    <a:pt x="24" y="86"/>
                  </a:cubicBezTo>
                  <a:cubicBezTo>
                    <a:pt x="18" y="83"/>
                    <a:pt x="17" y="83"/>
                    <a:pt x="19" y="77"/>
                  </a:cubicBezTo>
                  <a:cubicBezTo>
                    <a:pt x="21" y="70"/>
                    <a:pt x="29" y="69"/>
                    <a:pt x="21" y="64"/>
                  </a:cubicBezTo>
                  <a:cubicBezTo>
                    <a:pt x="13" y="60"/>
                    <a:pt x="2" y="58"/>
                    <a:pt x="2" y="53"/>
                  </a:cubicBezTo>
                  <a:cubicBezTo>
                    <a:pt x="3" y="48"/>
                    <a:pt x="8" y="47"/>
                    <a:pt x="10" y="45"/>
                  </a:cubicBezTo>
                  <a:cubicBezTo>
                    <a:pt x="11" y="43"/>
                    <a:pt x="18" y="39"/>
                    <a:pt x="21" y="39"/>
                  </a:cubicBezTo>
                  <a:cubicBezTo>
                    <a:pt x="25" y="39"/>
                    <a:pt x="29" y="38"/>
                    <a:pt x="23" y="35"/>
                  </a:cubicBezTo>
                  <a:cubicBezTo>
                    <a:pt x="17" y="32"/>
                    <a:pt x="18" y="32"/>
                    <a:pt x="13" y="29"/>
                  </a:cubicBezTo>
                  <a:cubicBezTo>
                    <a:pt x="7" y="25"/>
                    <a:pt x="0" y="25"/>
                    <a:pt x="0" y="19"/>
                  </a:cubicBezTo>
                  <a:cubicBezTo>
                    <a:pt x="0" y="13"/>
                    <a:pt x="0" y="10"/>
                    <a:pt x="3" y="8"/>
                  </a:cubicBezTo>
                  <a:cubicBezTo>
                    <a:pt x="5" y="6"/>
                    <a:pt x="4" y="0"/>
                    <a:pt x="6" y="3"/>
                  </a:cubicBezTo>
                  <a:cubicBezTo>
                    <a:pt x="9" y="5"/>
                    <a:pt x="9" y="5"/>
                    <a:pt x="13" y="6"/>
                  </a:cubicBezTo>
                  <a:cubicBezTo>
                    <a:pt x="17" y="8"/>
                    <a:pt x="18" y="5"/>
                    <a:pt x="20" y="7"/>
                  </a:cubicBezTo>
                  <a:cubicBezTo>
                    <a:pt x="22" y="10"/>
                    <a:pt x="25" y="13"/>
                    <a:pt x="28" y="15"/>
                  </a:cubicBezTo>
                  <a:cubicBezTo>
                    <a:pt x="30" y="16"/>
                    <a:pt x="31" y="19"/>
                    <a:pt x="33" y="17"/>
                  </a:cubicBezTo>
                  <a:cubicBezTo>
                    <a:pt x="35" y="14"/>
                    <a:pt x="36" y="10"/>
                    <a:pt x="37" y="11"/>
                  </a:cubicBezTo>
                  <a:cubicBezTo>
                    <a:pt x="38" y="12"/>
                    <a:pt x="41" y="11"/>
                    <a:pt x="43" y="19"/>
                  </a:cubicBezTo>
                  <a:cubicBezTo>
                    <a:pt x="45" y="28"/>
                    <a:pt x="40" y="33"/>
                    <a:pt x="44" y="36"/>
                  </a:cubicBezTo>
                  <a:cubicBezTo>
                    <a:pt x="49" y="39"/>
                    <a:pt x="101" y="41"/>
                    <a:pt x="103" y="41"/>
                  </a:cubicBezTo>
                  <a:cubicBezTo>
                    <a:pt x="106" y="41"/>
                    <a:pt x="112" y="46"/>
                    <a:pt x="108" y="48"/>
                  </a:cubicBezTo>
                  <a:cubicBezTo>
                    <a:pt x="104" y="50"/>
                    <a:pt x="103" y="56"/>
                    <a:pt x="102" y="60"/>
                  </a:cubicBezTo>
                  <a:cubicBezTo>
                    <a:pt x="102" y="64"/>
                    <a:pt x="101" y="64"/>
                    <a:pt x="96" y="66"/>
                  </a:cubicBezTo>
                  <a:cubicBezTo>
                    <a:pt x="90" y="68"/>
                    <a:pt x="85" y="68"/>
                    <a:pt x="85" y="74"/>
                  </a:cubicBezTo>
                  <a:cubicBezTo>
                    <a:pt x="85" y="80"/>
                    <a:pt x="81" y="87"/>
                    <a:pt x="86" y="91"/>
                  </a:cubicBezTo>
                  <a:cubicBezTo>
                    <a:pt x="90" y="95"/>
                    <a:pt x="95" y="100"/>
                    <a:pt x="97" y="100"/>
                  </a:cubicBezTo>
                  <a:cubicBezTo>
                    <a:pt x="100" y="101"/>
                    <a:pt x="99" y="96"/>
                    <a:pt x="101" y="91"/>
                  </a:cubicBezTo>
                  <a:cubicBezTo>
                    <a:pt x="102" y="85"/>
                    <a:pt x="105" y="77"/>
                    <a:pt x="109" y="80"/>
                  </a:cubicBezTo>
                  <a:cubicBezTo>
                    <a:pt x="114" y="83"/>
                    <a:pt x="111" y="88"/>
                    <a:pt x="113" y="95"/>
                  </a:cubicBezTo>
                  <a:cubicBezTo>
                    <a:pt x="115" y="101"/>
                    <a:pt x="119" y="104"/>
                    <a:pt x="121" y="112"/>
                  </a:cubicBezTo>
                  <a:cubicBezTo>
                    <a:pt x="124" y="120"/>
                    <a:pt x="123" y="121"/>
                    <a:pt x="124" y="129"/>
                  </a:cubicBezTo>
                  <a:cubicBezTo>
                    <a:pt x="125" y="137"/>
                    <a:pt x="132" y="149"/>
                    <a:pt x="127" y="14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0" name="Freeform 1100">
              <a:extLst>
                <a:ext uri="{FF2B5EF4-FFF2-40B4-BE49-F238E27FC236}">
                  <a16:creationId xmlns:a16="http://schemas.microsoft.com/office/drawing/2014/main" id="{7534E4E3-14C9-478F-B90C-8C03E0E914FE}"/>
                </a:ext>
              </a:extLst>
            </p:cNvPr>
            <p:cNvSpPr>
              <a:spLocks/>
            </p:cNvSpPr>
            <p:nvPr/>
          </p:nvSpPr>
          <p:spPr bwMode="auto">
            <a:xfrm>
              <a:off x="6643726" y="3184248"/>
              <a:ext cx="263122" cy="623917"/>
            </a:xfrm>
            <a:custGeom>
              <a:avLst/>
              <a:gdLst>
                <a:gd name="T0" fmla="*/ 216 w 219"/>
                <a:gd name="T1" fmla="*/ 202 h 521"/>
                <a:gd name="T2" fmla="*/ 203 w 219"/>
                <a:gd name="T3" fmla="*/ 219 h 521"/>
                <a:gd name="T4" fmla="*/ 196 w 219"/>
                <a:gd name="T5" fmla="*/ 229 h 521"/>
                <a:gd name="T6" fmla="*/ 181 w 219"/>
                <a:gd name="T7" fmla="*/ 236 h 521"/>
                <a:gd name="T8" fmla="*/ 163 w 219"/>
                <a:gd name="T9" fmla="*/ 249 h 521"/>
                <a:gd name="T10" fmla="*/ 146 w 219"/>
                <a:gd name="T11" fmla="*/ 263 h 521"/>
                <a:gd name="T12" fmla="*/ 141 w 219"/>
                <a:gd name="T13" fmla="*/ 283 h 521"/>
                <a:gd name="T14" fmla="*/ 156 w 219"/>
                <a:gd name="T15" fmla="*/ 312 h 521"/>
                <a:gd name="T16" fmla="*/ 181 w 219"/>
                <a:gd name="T17" fmla="*/ 342 h 521"/>
                <a:gd name="T18" fmla="*/ 176 w 219"/>
                <a:gd name="T19" fmla="*/ 353 h 521"/>
                <a:gd name="T20" fmla="*/ 170 w 219"/>
                <a:gd name="T21" fmla="*/ 380 h 521"/>
                <a:gd name="T22" fmla="*/ 195 w 219"/>
                <a:gd name="T23" fmla="*/ 418 h 521"/>
                <a:gd name="T24" fmla="*/ 209 w 219"/>
                <a:gd name="T25" fmla="*/ 456 h 521"/>
                <a:gd name="T26" fmla="*/ 202 w 219"/>
                <a:gd name="T27" fmla="*/ 490 h 521"/>
                <a:gd name="T28" fmla="*/ 192 w 219"/>
                <a:gd name="T29" fmla="*/ 519 h 521"/>
                <a:gd name="T30" fmla="*/ 189 w 219"/>
                <a:gd name="T31" fmla="*/ 508 h 521"/>
                <a:gd name="T32" fmla="*/ 191 w 219"/>
                <a:gd name="T33" fmla="*/ 476 h 521"/>
                <a:gd name="T34" fmla="*/ 188 w 219"/>
                <a:gd name="T35" fmla="*/ 451 h 521"/>
                <a:gd name="T36" fmla="*/ 181 w 219"/>
                <a:gd name="T37" fmla="*/ 421 h 521"/>
                <a:gd name="T38" fmla="*/ 163 w 219"/>
                <a:gd name="T39" fmla="*/ 389 h 521"/>
                <a:gd name="T40" fmla="*/ 157 w 219"/>
                <a:gd name="T41" fmla="*/ 358 h 521"/>
                <a:gd name="T42" fmla="*/ 141 w 219"/>
                <a:gd name="T43" fmla="*/ 329 h 521"/>
                <a:gd name="T44" fmla="*/ 130 w 219"/>
                <a:gd name="T45" fmla="*/ 316 h 521"/>
                <a:gd name="T46" fmla="*/ 123 w 219"/>
                <a:gd name="T47" fmla="*/ 336 h 521"/>
                <a:gd name="T48" fmla="*/ 108 w 219"/>
                <a:gd name="T49" fmla="*/ 350 h 521"/>
                <a:gd name="T50" fmla="*/ 96 w 219"/>
                <a:gd name="T51" fmla="*/ 360 h 521"/>
                <a:gd name="T52" fmla="*/ 87 w 219"/>
                <a:gd name="T53" fmla="*/ 357 h 521"/>
                <a:gd name="T54" fmla="*/ 73 w 219"/>
                <a:gd name="T55" fmla="*/ 351 h 521"/>
                <a:gd name="T56" fmla="*/ 70 w 219"/>
                <a:gd name="T57" fmla="*/ 326 h 521"/>
                <a:gd name="T58" fmla="*/ 64 w 219"/>
                <a:gd name="T59" fmla="*/ 286 h 521"/>
                <a:gd name="T60" fmla="*/ 46 w 219"/>
                <a:gd name="T61" fmla="*/ 276 h 521"/>
                <a:gd name="T62" fmla="*/ 44 w 219"/>
                <a:gd name="T63" fmla="*/ 262 h 521"/>
                <a:gd name="T64" fmla="*/ 43 w 219"/>
                <a:gd name="T65" fmla="*/ 245 h 521"/>
                <a:gd name="T66" fmla="*/ 25 w 219"/>
                <a:gd name="T67" fmla="*/ 238 h 521"/>
                <a:gd name="T68" fmla="*/ 8 w 219"/>
                <a:gd name="T69" fmla="*/ 223 h 521"/>
                <a:gd name="T70" fmla="*/ 0 w 219"/>
                <a:gd name="T71" fmla="*/ 208 h 521"/>
                <a:gd name="T72" fmla="*/ 11 w 219"/>
                <a:gd name="T73" fmla="*/ 203 h 521"/>
                <a:gd name="T74" fmla="*/ 7 w 219"/>
                <a:gd name="T75" fmla="*/ 179 h 521"/>
                <a:gd name="T76" fmla="*/ 18 w 219"/>
                <a:gd name="T77" fmla="*/ 182 h 521"/>
                <a:gd name="T78" fmla="*/ 21 w 219"/>
                <a:gd name="T79" fmla="*/ 170 h 521"/>
                <a:gd name="T80" fmla="*/ 20 w 219"/>
                <a:gd name="T81" fmla="*/ 154 h 521"/>
                <a:gd name="T82" fmla="*/ 19 w 219"/>
                <a:gd name="T83" fmla="*/ 127 h 521"/>
                <a:gd name="T84" fmla="*/ 39 w 219"/>
                <a:gd name="T85" fmla="*/ 130 h 521"/>
                <a:gd name="T86" fmla="*/ 46 w 219"/>
                <a:gd name="T87" fmla="*/ 94 h 521"/>
                <a:gd name="T88" fmla="*/ 52 w 219"/>
                <a:gd name="T89" fmla="*/ 65 h 521"/>
                <a:gd name="T90" fmla="*/ 65 w 219"/>
                <a:gd name="T91" fmla="*/ 45 h 521"/>
                <a:gd name="T92" fmla="*/ 94 w 219"/>
                <a:gd name="T93" fmla="*/ 40 h 521"/>
                <a:gd name="T94" fmla="*/ 95 w 219"/>
                <a:gd name="T95" fmla="*/ 7 h 521"/>
                <a:gd name="T96" fmla="*/ 108 w 219"/>
                <a:gd name="T97" fmla="*/ 5 h 521"/>
                <a:gd name="T98" fmla="*/ 122 w 219"/>
                <a:gd name="T99" fmla="*/ 30 h 521"/>
                <a:gd name="T100" fmla="*/ 136 w 219"/>
                <a:gd name="T101" fmla="*/ 57 h 521"/>
                <a:gd name="T102" fmla="*/ 123 w 219"/>
                <a:gd name="T103" fmla="*/ 94 h 521"/>
                <a:gd name="T104" fmla="*/ 122 w 219"/>
                <a:gd name="T105" fmla="*/ 128 h 521"/>
                <a:gd name="T106" fmla="*/ 148 w 219"/>
                <a:gd name="T107" fmla="*/ 126 h 521"/>
                <a:gd name="T108" fmla="*/ 160 w 219"/>
                <a:gd name="T109" fmla="*/ 149 h 521"/>
                <a:gd name="T110" fmla="*/ 171 w 219"/>
                <a:gd name="T111" fmla="*/ 173 h 521"/>
                <a:gd name="T112" fmla="*/ 191 w 219"/>
                <a:gd name="T113" fmla="*/ 186 h 521"/>
                <a:gd name="T114" fmla="*/ 207 w 219"/>
                <a:gd name="T115" fmla="*/ 198 h 521"/>
                <a:gd name="T116" fmla="*/ 218 w 219"/>
                <a:gd name="T117"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521">
                  <a:moveTo>
                    <a:pt x="218" y="199"/>
                  </a:moveTo>
                  <a:cubicBezTo>
                    <a:pt x="218" y="200"/>
                    <a:pt x="217" y="201"/>
                    <a:pt x="216" y="202"/>
                  </a:cubicBezTo>
                  <a:cubicBezTo>
                    <a:pt x="212" y="206"/>
                    <a:pt x="206" y="212"/>
                    <a:pt x="206" y="213"/>
                  </a:cubicBezTo>
                  <a:cubicBezTo>
                    <a:pt x="206" y="214"/>
                    <a:pt x="205" y="218"/>
                    <a:pt x="203" y="219"/>
                  </a:cubicBezTo>
                  <a:cubicBezTo>
                    <a:pt x="200" y="221"/>
                    <a:pt x="197" y="227"/>
                    <a:pt x="197" y="228"/>
                  </a:cubicBezTo>
                  <a:cubicBezTo>
                    <a:pt x="197" y="228"/>
                    <a:pt x="197" y="229"/>
                    <a:pt x="196" y="229"/>
                  </a:cubicBezTo>
                  <a:cubicBezTo>
                    <a:pt x="195" y="229"/>
                    <a:pt x="193" y="229"/>
                    <a:pt x="190" y="230"/>
                  </a:cubicBezTo>
                  <a:cubicBezTo>
                    <a:pt x="185" y="231"/>
                    <a:pt x="182" y="234"/>
                    <a:pt x="181" y="236"/>
                  </a:cubicBezTo>
                  <a:cubicBezTo>
                    <a:pt x="180" y="238"/>
                    <a:pt x="174" y="241"/>
                    <a:pt x="174" y="243"/>
                  </a:cubicBezTo>
                  <a:cubicBezTo>
                    <a:pt x="173" y="245"/>
                    <a:pt x="167" y="247"/>
                    <a:pt x="163" y="249"/>
                  </a:cubicBezTo>
                  <a:cubicBezTo>
                    <a:pt x="159" y="251"/>
                    <a:pt x="156" y="242"/>
                    <a:pt x="151" y="248"/>
                  </a:cubicBezTo>
                  <a:cubicBezTo>
                    <a:pt x="147" y="253"/>
                    <a:pt x="145" y="259"/>
                    <a:pt x="146" y="263"/>
                  </a:cubicBezTo>
                  <a:cubicBezTo>
                    <a:pt x="147" y="267"/>
                    <a:pt x="146" y="270"/>
                    <a:pt x="146" y="276"/>
                  </a:cubicBezTo>
                  <a:cubicBezTo>
                    <a:pt x="147" y="281"/>
                    <a:pt x="136" y="279"/>
                    <a:pt x="141" y="283"/>
                  </a:cubicBezTo>
                  <a:cubicBezTo>
                    <a:pt x="146" y="287"/>
                    <a:pt x="149" y="297"/>
                    <a:pt x="150" y="299"/>
                  </a:cubicBezTo>
                  <a:cubicBezTo>
                    <a:pt x="151" y="301"/>
                    <a:pt x="145" y="304"/>
                    <a:pt x="156" y="312"/>
                  </a:cubicBezTo>
                  <a:cubicBezTo>
                    <a:pt x="166" y="320"/>
                    <a:pt x="174" y="328"/>
                    <a:pt x="175" y="332"/>
                  </a:cubicBezTo>
                  <a:cubicBezTo>
                    <a:pt x="176" y="336"/>
                    <a:pt x="177" y="341"/>
                    <a:pt x="181" y="342"/>
                  </a:cubicBezTo>
                  <a:cubicBezTo>
                    <a:pt x="184" y="342"/>
                    <a:pt x="186" y="338"/>
                    <a:pt x="184" y="342"/>
                  </a:cubicBezTo>
                  <a:cubicBezTo>
                    <a:pt x="182" y="347"/>
                    <a:pt x="176" y="350"/>
                    <a:pt x="176" y="353"/>
                  </a:cubicBezTo>
                  <a:cubicBezTo>
                    <a:pt x="176" y="356"/>
                    <a:pt x="180" y="361"/>
                    <a:pt x="179" y="364"/>
                  </a:cubicBezTo>
                  <a:cubicBezTo>
                    <a:pt x="178" y="366"/>
                    <a:pt x="169" y="373"/>
                    <a:pt x="170" y="380"/>
                  </a:cubicBezTo>
                  <a:cubicBezTo>
                    <a:pt x="172" y="386"/>
                    <a:pt x="180" y="393"/>
                    <a:pt x="184" y="397"/>
                  </a:cubicBezTo>
                  <a:cubicBezTo>
                    <a:pt x="187" y="401"/>
                    <a:pt x="194" y="414"/>
                    <a:pt x="195" y="418"/>
                  </a:cubicBezTo>
                  <a:cubicBezTo>
                    <a:pt x="196" y="423"/>
                    <a:pt x="197" y="429"/>
                    <a:pt x="200" y="435"/>
                  </a:cubicBezTo>
                  <a:cubicBezTo>
                    <a:pt x="203" y="441"/>
                    <a:pt x="204" y="450"/>
                    <a:pt x="209" y="456"/>
                  </a:cubicBezTo>
                  <a:cubicBezTo>
                    <a:pt x="213" y="463"/>
                    <a:pt x="212" y="474"/>
                    <a:pt x="210" y="477"/>
                  </a:cubicBezTo>
                  <a:cubicBezTo>
                    <a:pt x="209" y="479"/>
                    <a:pt x="205" y="484"/>
                    <a:pt x="202" y="490"/>
                  </a:cubicBezTo>
                  <a:cubicBezTo>
                    <a:pt x="199" y="495"/>
                    <a:pt x="196" y="500"/>
                    <a:pt x="195" y="506"/>
                  </a:cubicBezTo>
                  <a:cubicBezTo>
                    <a:pt x="194" y="512"/>
                    <a:pt x="195" y="517"/>
                    <a:pt x="192" y="519"/>
                  </a:cubicBezTo>
                  <a:cubicBezTo>
                    <a:pt x="192" y="520"/>
                    <a:pt x="191" y="521"/>
                    <a:pt x="190" y="521"/>
                  </a:cubicBezTo>
                  <a:cubicBezTo>
                    <a:pt x="191" y="516"/>
                    <a:pt x="191" y="515"/>
                    <a:pt x="189" y="508"/>
                  </a:cubicBezTo>
                  <a:cubicBezTo>
                    <a:pt x="186" y="500"/>
                    <a:pt x="192" y="492"/>
                    <a:pt x="192" y="488"/>
                  </a:cubicBezTo>
                  <a:cubicBezTo>
                    <a:pt x="193" y="483"/>
                    <a:pt x="192" y="480"/>
                    <a:pt x="191" y="476"/>
                  </a:cubicBezTo>
                  <a:cubicBezTo>
                    <a:pt x="189" y="471"/>
                    <a:pt x="192" y="471"/>
                    <a:pt x="191" y="464"/>
                  </a:cubicBezTo>
                  <a:cubicBezTo>
                    <a:pt x="189" y="457"/>
                    <a:pt x="187" y="452"/>
                    <a:pt x="188" y="451"/>
                  </a:cubicBezTo>
                  <a:cubicBezTo>
                    <a:pt x="189" y="449"/>
                    <a:pt x="187" y="445"/>
                    <a:pt x="185" y="435"/>
                  </a:cubicBezTo>
                  <a:cubicBezTo>
                    <a:pt x="182" y="426"/>
                    <a:pt x="187" y="428"/>
                    <a:pt x="181" y="421"/>
                  </a:cubicBezTo>
                  <a:cubicBezTo>
                    <a:pt x="175" y="413"/>
                    <a:pt x="178" y="419"/>
                    <a:pt x="173" y="408"/>
                  </a:cubicBezTo>
                  <a:cubicBezTo>
                    <a:pt x="168" y="396"/>
                    <a:pt x="164" y="396"/>
                    <a:pt x="163" y="389"/>
                  </a:cubicBezTo>
                  <a:cubicBezTo>
                    <a:pt x="162" y="382"/>
                    <a:pt x="158" y="388"/>
                    <a:pt x="158" y="376"/>
                  </a:cubicBezTo>
                  <a:cubicBezTo>
                    <a:pt x="158" y="363"/>
                    <a:pt x="163" y="369"/>
                    <a:pt x="157" y="358"/>
                  </a:cubicBezTo>
                  <a:cubicBezTo>
                    <a:pt x="151" y="347"/>
                    <a:pt x="155" y="348"/>
                    <a:pt x="150" y="340"/>
                  </a:cubicBezTo>
                  <a:cubicBezTo>
                    <a:pt x="144" y="332"/>
                    <a:pt x="142" y="332"/>
                    <a:pt x="141" y="329"/>
                  </a:cubicBezTo>
                  <a:cubicBezTo>
                    <a:pt x="140" y="327"/>
                    <a:pt x="136" y="320"/>
                    <a:pt x="135" y="316"/>
                  </a:cubicBezTo>
                  <a:cubicBezTo>
                    <a:pt x="134" y="313"/>
                    <a:pt x="129" y="311"/>
                    <a:pt x="130" y="316"/>
                  </a:cubicBezTo>
                  <a:cubicBezTo>
                    <a:pt x="130" y="321"/>
                    <a:pt x="133" y="331"/>
                    <a:pt x="130" y="332"/>
                  </a:cubicBezTo>
                  <a:cubicBezTo>
                    <a:pt x="128" y="333"/>
                    <a:pt x="127" y="330"/>
                    <a:pt x="123" y="336"/>
                  </a:cubicBezTo>
                  <a:cubicBezTo>
                    <a:pt x="118" y="341"/>
                    <a:pt x="118" y="341"/>
                    <a:pt x="115" y="344"/>
                  </a:cubicBezTo>
                  <a:cubicBezTo>
                    <a:pt x="113" y="347"/>
                    <a:pt x="110" y="346"/>
                    <a:pt x="108" y="350"/>
                  </a:cubicBezTo>
                  <a:cubicBezTo>
                    <a:pt x="106" y="354"/>
                    <a:pt x="103" y="356"/>
                    <a:pt x="103" y="358"/>
                  </a:cubicBezTo>
                  <a:cubicBezTo>
                    <a:pt x="102" y="361"/>
                    <a:pt x="97" y="365"/>
                    <a:pt x="96" y="360"/>
                  </a:cubicBezTo>
                  <a:cubicBezTo>
                    <a:pt x="96" y="355"/>
                    <a:pt x="94" y="352"/>
                    <a:pt x="92" y="354"/>
                  </a:cubicBezTo>
                  <a:cubicBezTo>
                    <a:pt x="90" y="357"/>
                    <a:pt x="89" y="360"/>
                    <a:pt x="87" y="357"/>
                  </a:cubicBezTo>
                  <a:cubicBezTo>
                    <a:pt x="86" y="354"/>
                    <a:pt x="84" y="355"/>
                    <a:pt x="80" y="354"/>
                  </a:cubicBezTo>
                  <a:cubicBezTo>
                    <a:pt x="76" y="353"/>
                    <a:pt x="77" y="355"/>
                    <a:pt x="73" y="351"/>
                  </a:cubicBezTo>
                  <a:cubicBezTo>
                    <a:pt x="69" y="347"/>
                    <a:pt x="67" y="352"/>
                    <a:pt x="68" y="343"/>
                  </a:cubicBezTo>
                  <a:cubicBezTo>
                    <a:pt x="70" y="335"/>
                    <a:pt x="68" y="332"/>
                    <a:pt x="70" y="326"/>
                  </a:cubicBezTo>
                  <a:cubicBezTo>
                    <a:pt x="73" y="319"/>
                    <a:pt x="73" y="302"/>
                    <a:pt x="73" y="300"/>
                  </a:cubicBezTo>
                  <a:cubicBezTo>
                    <a:pt x="72" y="297"/>
                    <a:pt x="70" y="294"/>
                    <a:pt x="64" y="286"/>
                  </a:cubicBezTo>
                  <a:cubicBezTo>
                    <a:pt x="58" y="279"/>
                    <a:pt x="55" y="272"/>
                    <a:pt x="54" y="271"/>
                  </a:cubicBezTo>
                  <a:cubicBezTo>
                    <a:pt x="53" y="270"/>
                    <a:pt x="46" y="278"/>
                    <a:pt x="46" y="276"/>
                  </a:cubicBezTo>
                  <a:cubicBezTo>
                    <a:pt x="45" y="275"/>
                    <a:pt x="40" y="270"/>
                    <a:pt x="42" y="269"/>
                  </a:cubicBezTo>
                  <a:cubicBezTo>
                    <a:pt x="44" y="268"/>
                    <a:pt x="48" y="267"/>
                    <a:pt x="44" y="262"/>
                  </a:cubicBezTo>
                  <a:cubicBezTo>
                    <a:pt x="41" y="257"/>
                    <a:pt x="43" y="252"/>
                    <a:pt x="45" y="250"/>
                  </a:cubicBezTo>
                  <a:cubicBezTo>
                    <a:pt x="47" y="249"/>
                    <a:pt x="51" y="247"/>
                    <a:pt x="43" y="245"/>
                  </a:cubicBezTo>
                  <a:cubicBezTo>
                    <a:pt x="35" y="242"/>
                    <a:pt x="31" y="234"/>
                    <a:pt x="30" y="238"/>
                  </a:cubicBezTo>
                  <a:cubicBezTo>
                    <a:pt x="30" y="241"/>
                    <a:pt x="26" y="243"/>
                    <a:pt x="25" y="238"/>
                  </a:cubicBezTo>
                  <a:cubicBezTo>
                    <a:pt x="24" y="234"/>
                    <a:pt x="20" y="231"/>
                    <a:pt x="16" y="229"/>
                  </a:cubicBezTo>
                  <a:cubicBezTo>
                    <a:pt x="12" y="227"/>
                    <a:pt x="12" y="227"/>
                    <a:pt x="8" y="223"/>
                  </a:cubicBezTo>
                  <a:cubicBezTo>
                    <a:pt x="4" y="219"/>
                    <a:pt x="3" y="218"/>
                    <a:pt x="2" y="213"/>
                  </a:cubicBezTo>
                  <a:cubicBezTo>
                    <a:pt x="2" y="210"/>
                    <a:pt x="1" y="210"/>
                    <a:pt x="0" y="208"/>
                  </a:cubicBezTo>
                  <a:cubicBezTo>
                    <a:pt x="1" y="207"/>
                    <a:pt x="4" y="205"/>
                    <a:pt x="5" y="203"/>
                  </a:cubicBezTo>
                  <a:cubicBezTo>
                    <a:pt x="5" y="200"/>
                    <a:pt x="6" y="202"/>
                    <a:pt x="11" y="203"/>
                  </a:cubicBezTo>
                  <a:cubicBezTo>
                    <a:pt x="16" y="204"/>
                    <a:pt x="9" y="192"/>
                    <a:pt x="8" y="184"/>
                  </a:cubicBezTo>
                  <a:cubicBezTo>
                    <a:pt x="8" y="182"/>
                    <a:pt x="8" y="181"/>
                    <a:pt x="7" y="179"/>
                  </a:cubicBezTo>
                  <a:cubicBezTo>
                    <a:pt x="9" y="180"/>
                    <a:pt x="11" y="180"/>
                    <a:pt x="13" y="181"/>
                  </a:cubicBezTo>
                  <a:cubicBezTo>
                    <a:pt x="15" y="183"/>
                    <a:pt x="18" y="186"/>
                    <a:pt x="18" y="182"/>
                  </a:cubicBezTo>
                  <a:cubicBezTo>
                    <a:pt x="18" y="178"/>
                    <a:pt x="23" y="178"/>
                    <a:pt x="22" y="176"/>
                  </a:cubicBezTo>
                  <a:cubicBezTo>
                    <a:pt x="22" y="173"/>
                    <a:pt x="22" y="172"/>
                    <a:pt x="21" y="170"/>
                  </a:cubicBezTo>
                  <a:cubicBezTo>
                    <a:pt x="19" y="168"/>
                    <a:pt x="18" y="169"/>
                    <a:pt x="19" y="164"/>
                  </a:cubicBezTo>
                  <a:cubicBezTo>
                    <a:pt x="19" y="159"/>
                    <a:pt x="17" y="159"/>
                    <a:pt x="20" y="154"/>
                  </a:cubicBezTo>
                  <a:cubicBezTo>
                    <a:pt x="22" y="149"/>
                    <a:pt x="26" y="149"/>
                    <a:pt x="24" y="143"/>
                  </a:cubicBezTo>
                  <a:cubicBezTo>
                    <a:pt x="21" y="136"/>
                    <a:pt x="14" y="125"/>
                    <a:pt x="19" y="127"/>
                  </a:cubicBezTo>
                  <a:cubicBezTo>
                    <a:pt x="24" y="128"/>
                    <a:pt x="25" y="130"/>
                    <a:pt x="30" y="131"/>
                  </a:cubicBezTo>
                  <a:cubicBezTo>
                    <a:pt x="35" y="132"/>
                    <a:pt x="39" y="138"/>
                    <a:pt x="39" y="130"/>
                  </a:cubicBezTo>
                  <a:cubicBezTo>
                    <a:pt x="38" y="121"/>
                    <a:pt x="42" y="122"/>
                    <a:pt x="46" y="114"/>
                  </a:cubicBezTo>
                  <a:cubicBezTo>
                    <a:pt x="49" y="106"/>
                    <a:pt x="48" y="98"/>
                    <a:pt x="46" y="94"/>
                  </a:cubicBezTo>
                  <a:cubicBezTo>
                    <a:pt x="43" y="90"/>
                    <a:pt x="51" y="85"/>
                    <a:pt x="51" y="79"/>
                  </a:cubicBezTo>
                  <a:cubicBezTo>
                    <a:pt x="52" y="72"/>
                    <a:pt x="55" y="73"/>
                    <a:pt x="52" y="65"/>
                  </a:cubicBezTo>
                  <a:cubicBezTo>
                    <a:pt x="49" y="57"/>
                    <a:pt x="46" y="54"/>
                    <a:pt x="52" y="52"/>
                  </a:cubicBezTo>
                  <a:cubicBezTo>
                    <a:pt x="58" y="49"/>
                    <a:pt x="56" y="52"/>
                    <a:pt x="65" y="45"/>
                  </a:cubicBezTo>
                  <a:cubicBezTo>
                    <a:pt x="74" y="37"/>
                    <a:pt x="73" y="30"/>
                    <a:pt x="82" y="35"/>
                  </a:cubicBezTo>
                  <a:cubicBezTo>
                    <a:pt x="90" y="39"/>
                    <a:pt x="95" y="45"/>
                    <a:pt x="94" y="40"/>
                  </a:cubicBezTo>
                  <a:cubicBezTo>
                    <a:pt x="94" y="35"/>
                    <a:pt x="84" y="27"/>
                    <a:pt x="90" y="21"/>
                  </a:cubicBezTo>
                  <a:cubicBezTo>
                    <a:pt x="96" y="16"/>
                    <a:pt x="102" y="10"/>
                    <a:pt x="95" y="7"/>
                  </a:cubicBezTo>
                  <a:cubicBezTo>
                    <a:pt x="96" y="5"/>
                    <a:pt x="97" y="4"/>
                    <a:pt x="98" y="2"/>
                  </a:cubicBezTo>
                  <a:cubicBezTo>
                    <a:pt x="99" y="0"/>
                    <a:pt x="106" y="2"/>
                    <a:pt x="108" y="5"/>
                  </a:cubicBezTo>
                  <a:cubicBezTo>
                    <a:pt x="110" y="8"/>
                    <a:pt x="120" y="16"/>
                    <a:pt x="120" y="20"/>
                  </a:cubicBezTo>
                  <a:cubicBezTo>
                    <a:pt x="120" y="24"/>
                    <a:pt x="117" y="32"/>
                    <a:pt x="122" y="30"/>
                  </a:cubicBezTo>
                  <a:cubicBezTo>
                    <a:pt x="127" y="28"/>
                    <a:pt x="132" y="26"/>
                    <a:pt x="133" y="33"/>
                  </a:cubicBezTo>
                  <a:cubicBezTo>
                    <a:pt x="135" y="40"/>
                    <a:pt x="131" y="48"/>
                    <a:pt x="136" y="57"/>
                  </a:cubicBezTo>
                  <a:cubicBezTo>
                    <a:pt x="140" y="66"/>
                    <a:pt x="144" y="72"/>
                    <a:pt x="139" y="77"/>
                  </a:cubicBezTo>
                  <a:cubicBezTo>
                    <a:pt x="133" y="82"/>
                    <a:pt x="125" y="87"/>
                    <a:pt x="123" y="94"/>
                  </a:cubicBezTo>
                  <a:cubicBezTo>
                    <a:pt x="121" y="101"/>
                    <a:pt x="117" y="104"/>
                    <a:pt x="119" y="112"/>
                  </a:cubicBezTo>
                  <a:cubicBezTo>
                    <a:pt x="121" y="119"/>
                    <a:pt x="119" y="124"/>
                    <a:pt x="122" y="128"/>
                  </a:cubicBezTo>
                  <a:cubicBezTo>
                    <a:pt x="125" y="132"/>
                    <a:pt x="130" y="128"/>
                    <a:pt x="133" y="126"/>
                  </a:cubicBezTo>
                  <a:cubicBezTo>
                    <a:pt x="137" y="124"/>
                    <a:pt x="146" y="124"/>
                    <a:pt x="148" y="126"/>
                  </a:cubicBezTo>
                  <a:cubicBezTo>
                    <a:pt x="151" y="128"/>
                    <a:pt x="148" y="132"/>
                    <a:pt x="152" y="137"/>
                  </a:cubicBezTo>
                  <a:cubicBezTo>
                    <a:pt x="155" y="142"/>
                    <a:pt x="158" y="142"/>
                    <a:pt x="160" y="149"/>
                  </a:cubicBezTo>
                  <a:cubicBezTo>
                    <a:pt x="163" y="156"/>
                    <a:pt x="174" y="153"/>
                    <a:pt x="174" y="158"/>
                  </a:cubicBezTo>
                  <a:cubicBezTo>
                    <a:pt x="175" y="163"/>
                    <a:pt x="171" y="172"/>
                    <a:pt x="171" y="173"/>
                  </a:cubicBezTo>
                  <a:cubicBezTo>
                    <a:pt x="171" y="175"/>
                    <a:pt x="161" y="183"/>
                    <a:pt x="172" y="182"/>
                  </a:cubicBezTo>
                  <a:cubicBezTo>
                    <a:pt x="183" y="182"/>
                    <a:pt x="191" y="180"/>
                    <a:pt x="191" y="186"/>
                  </a:cubicBezTo>
                  <a:cubicBezTo>
                    <a:pt x="191" y="192"/>
                    <a:pt x="196" y="201"/>
                    <a:pt x="199" y="202"/>
                  </a:cubicBezTo>
                  <a:cubicBezTo>
                    <a:pt x="203" y="203"/>
                    <a:pt x="202" y="202"/>
                    <a:pt x="207" y="198"/>
                  </a:cubicBezTo>
                  <a:cubicBezTo>
                    <a:pt x="213" y="194"/>
                    <a:pt x="216" y="188"/>
                    <a:pt x="218" y="192"/>
                  </a:cubicBezTo>
                  <a:cubicBezTo>
                    <a:pt x="218" y="194"/>
                    <a:pt x="219" y="196"/>
                    <a:pt x="218" y="19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1" name="Freeform 1101">
              <a:extLst>
                <a:ext uri="{FF2B5EF4-FFF2-40B4-BE49-F238E27FC236}">
                  <a16:creationId xmlns:a16="http://schemas.microsoft.com/office/drawing/2014/main" id="{84617E1D-0AAE-4817-AD51-1611B5F2A83E}"/>
                </a:ext>
              </a:extLst>
            </p:cNvPr>
            <p:cNvSpPr>
              <a:spLocks/>
            </p:cNvSpPr>
            <p:nvPr/>
          </p:nvSpPr>
          <p:spPr bwMode="auto">
            <a:xfrm>
              <a:off x="6807181" y="3457337"/>
              <a:ext cx="263122" cy="498336"/>
            </a:xfrm>
            <a:custGeom>
              <a:avLst/>
              <a:gdLst>
                <a:gd name="T0" fmla="*/ 212 w 220"/>
                <a:gd name="T1" fmla="*/ 169 h 416"/>
                <a:gd name="T2" fmla="*/ 198 w 220"/>
                <a:gd name="T3" fmla="*/ 167 h 416"/>
                <a:gd name="T4" fmla="*/ 166 w 220"/>
                <a:gd name="T5" fmla="*/ 167 h 416"/>
                <a:gd name="T6" fmla="*/ 150 w 220"/>
                <a:gd name="T7" fmla="*/ 186 h 416"/>
                <a:gd name="T8" fmla="*/ 145 w 220"/>
                <a:gd name="T9" fmla="*/ 206 h 416"/>
                <a:gd name="T10" fmla="*/ 154 w 220"/>
                <a:gd name="T11" fmla="*/ 227 h 416"/>
                <a:gd name="T12" fmla="*/ 154 w 220"/>
                <a:gd name="T13" fmla="*/ 228 h 416"/>
                <a:gd name="T14" fmla="*/ 141 w 220"/>
                <a:gd name="T15" fmla="*/ 223 h 416"/>
                <a:gd name="T16" fmla="*/ 123 w 220"/>
                <a:gd name="T17" fmla="*/ 216 h 416"/>
                <a:gd name="T18" fmla="*/ 106 w 220"/>
                <a:gd name="T19" fmla="*/ 215 h 416"/>
                <a:gd name="T20" fmla="*/ 106 w 220"/>
                <a:gd name="T21" fmla="*/ 193 h 416"/>
                <a:gd name="T22" fmla="*/ 86 w 220"/>
                <a:gd name="T23" fmla="*/ 195 h 416"/>
                <a:gd name="T24" fmla="*/ 86 w 220"/>
                <a:gd name="T25" fmla="*/ 209 h 416"/>
                <a:gd name="T26" fmla="*/ 87 w 220"/>
                <a:gd name="T27" fmla="*/ 226 h 416"/>
                <a:gd name="T28" fmla="*/ 81 w 220"/>
                <a:gd name="T29" fmla="*/ 246 h 416"/>
                <a:gd name="T30" fmla="*/ 73 w 220"/>
                <a:gd name="T31" fmla="*/ 279 h 416"/>
                <a:gd name="T32" fmla="*/ 72 w 220"/>
                <a:gd name="T33" fmla="*/ 306 h 416"/>
                <a:gd name="T34" fmla="*/ 91 w 220"/>
                <a:gd name="T35" fmla="*/ 311 h 416"/>
                <a:gd name="T36" fmla="*/ 98 w 220"/>
                <a:gd name="T37" fmla="*/ 333 h 416"/>
                <a:gd name="T38" fmla="*/ 105 w 220"/>
                <a:gd name="T39" fmla="*/ 351 h 416"/>
                <a:gd name="T40" fmla="*/ 101 w 220"/>
                <a:gd name="T41" fmla="*/ 358 h 416"/>
                <a:gd name="T42" fmla="*/ 119 w 220"/>
                <a:gd name="T43" fmla="*/ 377 h 416"/>
                <a:gd name="T44" fmla="*/ 141 w 220"/>
                <a:gd name="T45" fmla="*/ 388 h 416"/>
                <a:gd name="T46" fmla="*/ 148 w 220"/>
                <a:gd name="T47" fmla="*/ 403 h 416"/>
                <a:gd name="T48" fmla="*/ 126 w 220"/>
                <a:gd name="T49" fmla="*/ 414 h 416"/>
                <a:gd name="T50" fmla="*/ 120 w 220"/>
                <a:gd name="T51" fmla="*/ 392 h 416"/>
                <a:gd name="T52" fmla="*/ 99 w 220"/>
                <a:gd name="T53" fmla="*/ 391 h 416"/>
                <a:gd name="T54" fmla="*/ 86 w 220"/>
                <a:gd name="T55" fmla="*/ 375 h 416"/>
                <a:gd name="T56" fmla="*/ 77 w 220"/>
                <a:gd name="T57" fmla="*/ 357 h 416"/>
                <a:gd name="T58" fmla="*/ 67 w 220"/>
                <a:gd name="T59" fmla="*/ 349 h 416"/>
                <a:gd name="T60" fmla="*/ 55 w 220"/>
                <a:gd name="T61" fmla="*/ 341 h 416"/>
                <a:gd name="T62" fmla="*/ 51 w 220"/>
                <a:gd name="T63" fmla="*/ 351 h 416"/>
                <a:gd name="T64" fmla="*/ 48 w 220"/>
                <a:gd name="T65" fmla="*/ 325 h 416"/>
                <a:gd name="T66" fmla="*/ 54 w 220"/>
                <a:gd name="T67" fmla="*/ 294 h 416"/>
                <a:gd name="T68" fmla="*/ 56 w 220"/>
                <a:gd name="T69" fmla="*/ 290 h 416"/>
                <a:gd name="T70" fmla="*/ 66 w 220"/>
                <a:gd name="T71" fmla="*/ 261 h 416"/>
                <a:gd name="T72" fmla="*/ 73 w 220"/>
                <a:gd name="T73" fmla="*/ 227 h 416"/>
                <a:gd name="T74" fmla="*/ 59 w 220"/>
                <a:gd name="T75" fmla="*/ 189 h 416"/>
                <a:gd name="T76" fmla="*/ 34 w 220"/>
                <a:gd name="T77" fmla="*/ 151 h 416"/>
                <a:gd name="T78" fmla="*/ 40 w 220"/>
                <a:gd name="T79" fmla="*/ 124 h 416"/>
                <a:gd name="T80" fmla="*/ 45 w 220"/>
                <a:gd name="T81" fmla="*/ 113 h 416"/>
                <a:gd name="T82" fmla="*/ 20 w 220"/>
                <a:gd name="T83" fmla="*/ 83 h 416"/>
                <a:gd name="T84" fmla="*/ 5 w 220"/>
                <a:gd name="T85" fmla="*/ 54 h 416"/>
                <a:gd name="T86" fmla="*/ 10 w 220"/>
                <a:gd name="T87" fmla="*/ 34 h 416"/>
                <a:gd name="T88" fmla="*/ 27 w 220"/>
                <a:gd name="T89" fmla="*/ 20 h 416"/>
                <a:gd name="T90" fmla="*/ 45 w 220"/>
                <a:gd name="T91" fmla="*/ 7 h 416"/>
                <a:gd name="T92" fmla="*/ 60 w 220"/>
                <a:gd name="T93" fmla="*/ 0 h 416"/>
                <a:gd name="T94" fmla="*/ 73 w 220"/>
                <a:gd name="T95" fmla="*/ 6 h 416"/>
                <a:gd name="T96" fmla="*/ 76 w 220"/>
                <a:gd name="T97" fmla="*/ 24 h 416"/>
                <a:gd name="T98" fmla="*/ 95 w 220"/>
                <a:gd name="T99" fmla="*/ 26 h 416"/>
                <a:gd name="T100" fmla="*/ 96 w 220"/>
                <a:gd name="T101" fmla="*/ 54 h 416"/>
                <a:gd name="T102" fmla="*/ 94 w 220"/>
                <a:gd name="T103" fmla="*/ 78 h 416"/>
                <a:gd name="T104" fmla="*/ 111 w 220"/>
                <a:gd name="T105" fmla="*/ 69 h 416"/>
                <a:gd name="T106" fmla="*/ 132 w 220"/>
                <a:gd name="T107" fmla="*/ 70 h 416"/>
                <a:gd name="T108" fmla="*/ 152 w 220"/>
                <a:gd name="T109" fmla="*/ 54 h 416"/>
                <a:gd name="T110" fmla="*/ 189 w 220"/>
                <a:gd name="T111" fmla="*/ 88 h 416"/>
                <a:gd name="T112" fmla="*/ 202 w 220"/>
                <a:gd name="T113" fmla="*/ 119 h 416"/>
                <a:gd name="T114" fmla="*/ 216 w 220"/>
                <a:gd name="T115" fmla="*/ 132 h 416"/>
                <a:gd name="T116" fmla="*/ 218 w 220"/>
                <a:gd name="T117" fmla="*/ 15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416">
                  <a:moveTo>
                    <a:pt x="218" y="157"/>
                  </a:moveTo>
                  <a:cubicBezTo>
                    <a:pt x="216" y="161"/>
                    <a:pt x="217" y="167"/>
                    <a:pt x="212" y="169"/>
                  </a:cubicBezTo>
                  <a:cubicBezTo>
                    <a:pt x="211" y="169"/>
                    <a:pt x="209" y="169"/>
                    <a:pt x="208" y="168"/>
                  </a:cubicBezTo>
                  <a:cubicBezTo>
                    <a:pt x="205" y="167"/>
                    <a:pt x="203" y="166"/>
                    <a:pt x="198" y="167"/>
                  </a:cubicBezTo>
                  <a:cubicBezTo>
                    <a:pt x="191" y="169"/>
                    <a:pt x="185" y="169"/>
                    <a:pt x="180" y="169"/>
                  </a:cubicBezTo>
                  <a:cubicBezTo>
                    <a:pt x="175" y="169"/>
                    <a:pt x="172" y="168"/>
                    <a:pt x="166" y="167"/>
                  </a:cubicBezTo>
                  <a:cubicBezTo>
                    <a:pt x="161" y="167"/>
                    <a:pt x="156" y="170"/>
                    <a:pt x="155" y="174"/>
                  </a:cubicBezTo>
                  <a:cubicBezTo>
                    <a:pt x="154" y="178"/>
                    <a:pt x="153" y="183"/>
                    <a:pt x="150" y="186"/>
                  </a:cubicBezTo>
                  <a:cubicBezTo>
                    <a:pt x="147" y="188"/>
                    <a:pt x="137" y="190"/>
                    <a:pt x="140" y="194"/>
                  </a:cubicBezTo>
                  <a:cubicBezTo>
                    <a:pt x="143" y="199"/>
                    <a:pt x="142" y="200"/>
                    <a:pt x="145" y="206"/>
                  </a:cubicBezTo>
                  <a:cubicBezTo>
                    <a:pt x="148" y="213"/>
                    <a:pt x="149" y="218"/>
                    <a:pt x="151" y="221"/>
                  </a:cubicBezTo>
                  <a:cubicBezTo>
                    <a:pt x="153" y="224"/>
                    <a:pt x="154" y="225"/>
                    <a:pt x="154" y="227"/>
                  </a:cubicBezTo>
                  <a:cubicBezTo>
                    <a:pt x="154" y="227"/>
                    <a:pt x="154" y="228"/>
                    <a:pt x="154" y="228"/>
                  </a:cubicBezTo>
                  <a:cubicBezTo>
                    <a:pt x="154" y="228"/>
                    <a:pt x="154" y="228"/>
                    <a:pt x="154" y="228"/>
                  </a:cubicBezTo>
                  <a:cubicBezTo>
                    <a:pt x="147" y="232"/>
                    <a:pt x="144" y="238"/>
                    <a:pt x="142" y="231"/>
                  </a:cubicBezTo>
                  <a:cubicBezTo>
                    <a:pt x="141" y="223"/>
                    <a:pt x="148" y="223"/>
                    <a:pt x="141" y="223"/>
                  </a:cubicBezTo>
                  <a:cubicBezTo>
                    <a:pt x="134" y="223"/>
                    <a:pt x="133" y="220"/>
                    <a:pt x="131" y="218"/>
                  </a:cubicBezTo>
                  <a:cubicBezTo>
                    <a:pt x="129" y="217"/>
                    <a:pt x="127" y="216"/>
                    <a:pt x="123" y="216"/>
                  </a:cubicBezTo>
                  <a:cubicBezTo>
                    <a:pt x="119" y="217"/>
                    <a:pt x="119" y="216"/>
                    <a:pt x="114" y="216"/>
                  </a:cubicBezTo>
                  <a:cubicBezTo>
                    <a:pt x="108" y="216"/>
                    <a:pt x="106" y="221"/>
                    <a:pt x="106" y="215"/>
                  </a:cubicBezTo>
                  <a:cubicBezTo>
                    <a:pt x="106" y="208"/>
                    <a:pt x="106" y="203"/>
                    <a:pt x="107" y="198"/>
                  </a:cubicBezTo>
                  <a:cubicBezTo>
                    <a:pt x="108" y="194"/>
                    <a:pt x="115" y="193"/>
                    <a:pt x="106" y="193"/>
                  </a:cubicBezTo>
                  <a:cubicBezTo>
                    <a:pt x="98" y="192"/>
                    <a:pt x="95" y="191"/>
                    <a:pt x="92" y="192"/>
                  </a:cubicBezTo>
                  <a:cubicBezTo>
                    <a:pt x="90" y="194"/>
                    <a:pt x="87" y="193"/>
                    <a:pt x="86" y="195"/>
                  </a:cubicBezTo>
                  <a:cubicBezTo>
                    <a:pt x="85" y="198"/>
                    <a:pt x="84" y="200"/>
                    <a:pt x="84" y="202"/>
                  </a:cubicBezTo>
                  <a:cubicBezTo>
                    <a:pt x="84" y="204"/>
                    <a:pt x="86" y="208"/>
                    <a:pt x="86" y="209"/>
                  </a:cubicBezTo>
                  <a:cubicBezTo>
                    <a:pt x="86" y="211"/>
                    <a:pt x="85" y="211"/>
                    <a:pt x="85" y="215"/>
                  </a:cubicBezTo>
                  <a:cubicBezTo>
                    <a:pt x="85" y="220"/>
                    <a:pt x="87" y="224"/>
                    <a:pt x="87" y="226"/>
                  </a:cubicBezTo>
                  <a:cubicBezTo>
                    <a:pt x="87" y="228"/>
                    <a:pt x="87" y="232"/>
                    <a:pt x="85" y="236"/>
                  </a:cubicBezTo>
                  <a:cubicBezTo>
                    <a:pt x="84" y="239"/>
                    <a:pt x="82" y="242"/>
                    <a:pt x="81" y="246"/>
                  </a:cubicBezTo>
                  <a:cubicBezTo>
                    <a:pt x="80" y="250"/>
                    <a:pt x="77" y="255"/>
                    <a:pt x="76" y="259"/>
                  </a:cubicBezTo>
                  <a:cubicBezTo>
                    <a:pt x="75" y="264"/>
                    <a:pt x="73" y="272"/>
                    <a:pt x="73" y="279"/>
                  </a:cubicBezTo>
                  <a:cubicBezTo>
                    <a:pt x="73" y="285"/>
                    <a:pt x="69" y="290"/>
                    <a:pt x="69" y="294"/>
                  </a:cubicBezTo>
                  <a:cubicBezTo>
                    <a:pt x="69" y="297"/>
                    <a:pt x="70" y="303"/>
                    <a:pt x="72" y="306"/>
                  </a:cubicBezTo>
                  <a:cubicBezTo>
                    <a:pt x="74" y="308"/>
                    <a:pt x="80" y="315"/>
                    <a:pt x="83" y="315"/>
                  </a:cubicBezTo>
                  <a:cubicBezTo>
                    <a:pt x="85" y="314"/>
                    <a:pt x="90" y="310"/>
                    <a:pt x="91" y="311"/>
                  </a:cubicBezTo>
                  <a:cubicBezTo>
                    <a:pt x="93" y="313"/>
                    <a:pt x="91" y="320"/>
                    <a:pt x="92" y="323"/>
                  </a:cubicBezTo>
                  <a:cubicBezTo>
                    <a:pt x="93" y="327"/>
                    <a:pt x="95" y="331"/>
                    <a:pt x="98" y="333"/>
                  </a:cubicBezTo>
                  <a:cubicBezTo>
                    <a:pt x="100" y="335"/>
                    <a:pt x="100" y="334"/>
                    <a:pt x="100" y="338"/>
                  </a:cubicBezTo>
                  <a:cubicBezTo>
                    <a:pt x="101" y="342"/>
                    <a:pt x="105" y="349"/>
                    <a:pt x="105" y="351"/>
                  </a:cubicBezTo>
                  <a:cubicBezTo>
                    <a:pt x="105" y="352"/>
                    <a:pt x="104" y="353"/>
                    <a:pt x="104" y="356"/>
                  </a:cubicBezTo>
                  <a:cubicBezTo>
                    <a:pt x="105" y="359"/>
                    <a:pt x="102" y="353"/>
                    <a:pt x="101" y="358"/>
                  </a:cubicBezTo>
                  <a:cubicBezTo>
                    <a:pt x="100" y="363"/>
                    <a:pt x="104" y="366"/>
                    <a:pt x="109" y="368"/>
                  </a:cubicBezTo>
                  <a:cubicBezTo>
                    <a:pt x="114" y="371"/>
                    <a:pt x="115" y="375"/>
                    <a:pt x="119" y="377"/>
                  </a:cubicBezTo>
                  <a:cubicBezTo>
                    <a:pt x="123" y="379"/>
                    <a:pt x="128" y="378"/>
                    <a:pt x="132" y="379"/>
                  </a:cubicBezTo>
                  <a:cubicBezTo>
                    <a:pt x="136" y="380"/>
                    <a:pt x="141" y="386"/>
                    <a:pt x="141" y="388"/>
                  </a:cubicBezTo>
                  <a:cubicBezTo>
                    <a:pt x="142" y="390"/>
                    <a:pt x="146" y="391"/>
                    <a:pt x="150" y="393"/>
                  </a:cubicBezTo>
                  <a:cubicBezTo>
                    <a:pt x="149" y="396"/>
                    <a:pt x="149" y="400"/>
                    <a:pt x="148" y="403"/>
                  </a:cubicBezTo>
                  <a:cubicBezTo>
                    <a:pt x="146" y="409"/>
                    <a:pt x="142" y="409"/>
                    <a:pt x="137" y="406"/>
                  </a:cubicBezTo>
                  <a:cubicBezTo>
                    <a:pt x="133" y="403"/>
                    <a:pt x="134" y="412"/>
                    <a:pt x="126" y="414"/>
                  </a:cubicBezTo>
                  <a:cubicBezTo>
                    <a:pt x="117" y="416"/>
                    <a:pt x="125" y="406"/>
                    <a:pt x="126" y="404"/>
                  </a:cubicBezTo>
                  <a:cubicBezTo>
                    <a:pt x="126" y="401"/>
                    <a:pt x="123" y="394"/>
                    <a:pt x="120" y="392"/>
                  </a:cubicBezTo>
                  <a:cubicBezTo>
                    <a:pt x="117" y="389"/>
                    <a:pt x="108" y="388"/>
                    <a:pt x="102" y="384"/>
                  </a:cubicBezTo>
                  <a:cubicBezTo>
                    <a:pt x="97" y="380"/>
                    <a:pt x="98" y="387"/>
                    <a:pt x="99" y="391"/>
                  </a:cubicBezTo>
                  <a:cubicBezTo>
                    <a:pt x="98" y="389"/>
                    <a:pt x="98" y="387"/>
                    <a:pt x="97" y="385"/>
                  </a:cubicBezTo>
                  <a:cubicBezTo>
                    <a:pt x="96" y="382"/>
                    <a:pt x="86" y="377"/>
                    <a:pt x="86" y="375"/>
                  </a:cubicBezTo>
                  <a:cubicBezTo>
                    <a:pt x="86" y="372"/>
                    <a:pt x="84" y="370"/>
                    <a:pt x="80" y="367"/>
                  </a:cubicBezTo>
                  <a:cubicBezTo>
                    <a:pt x="77" y="364"/>
                    <a:pt x="77" y="360"/>
                    <a:pt x="77" y="357"/>
                  </a:cubicBezTo>
                  <a:cubicBezTo>
                    <a:pt x="77" y="355"/>
                    <a:pt x="73" y="355"/>
                    <a:pt x="71" y="354"/>
                  </a:cubicBezTo>
                  <a:cubicBezTo>
                    <a:pt x="68" y="353"/>
                    <a:pt x="68" y="353"/>
                    <a:pt x="67" y="349"/>
                  </a:cubicBezTo>
                  <a:cubicBezTo>
                    <a:pt x="65" y="344"/>
                    <a:pt x="63" y="343"/>
                    <a:pt x="62" y="341"/>
                  </a:cubicBezTo>
                  <a:cubicBezTo>
                    <a:pt x="61" y="338"/>
                    <a:pt x="55" y="337"/>
                    <a:pt x="55" y="341"/>
                  </a:cubicBezTo>
                  <a:cubicBezTo>
                    <a:pt x="56" y="345"/>
                    <a:pt x="56" y="349"/>
                    <a:pt x="56" y="350"/>
                  </a:cubicBezTo>
                  <a:cubicBezTo>
                    <a:pt x="56" y="351"/>
                    <a:pt x="52" y="359"/>
                    <a:pt x="51" y="351"/>
                  </a:cubicBezTo>
                  <a:cubicBezTo>
                    <a:pt x="50" y="343"/>
                    <a:pt x="51" y="342"/>
                    <a:pt x="49" y="338"/>
                  </a:cubicBezTo>
                  <a:cubicBezTo>
                    <a:pt x="46" y="334"/>
                    <a:pt x="46" y="330"/>
                    <a:pt x="48" y="325"/>
                  </a:cubicBezTo>
                  <a:cubicBezTo>
                    <a:pt x="51" y="320"/>
                    <a:pt x="51" y="321"/>
                    <a:pt x="52" y="311"/>
                  </a:cubicBezTo>
                  <a:cubicBezTo>
                    <a:pt x="53" y="302"/>
                    <a:pt x="53" y="302"/>
                    <a:pt x="54" y="294"/>
                  </a:cubicBezTo>
                  <a:cubicBezTo>
                    <a:pt x="54" y="294"/>
                    <a:pt x="54" y="293"/>
                    <a:pt x="54" y="292"/>
                  </a:cubicBezTo>
                  <a:cubicBezTo>
                    <a:pt x="55" y="292"/>
                    <a:pt x="56" y="291"/>
                    <a:pt x="56" y="290"/>
                  </a:cubicBezTo>
                  <a:cubicBezTo>
                    <a:pt x="59" y="288"/>
                    <a:pt x="58" y="283"/>
                    <a:pt x="59" y="277"/>
                  </a:cubicBezTo>
                  <a:cubicBezTo>
                    <a:pt x="60" y="271"/>
                    <a:pt x="63" y="266"/>
                    <a:pt x="66" y="261"/>
                  </a:cubicBezTo>
                  <a:cubicBezTo>
                    <a:pt x="69" y="255"/>
                    <a:pt x="73" y="250"/>
                    <a:pt x="74" y="248"/>
                  </a:cubicBezTo>
                  <a:cubicBezTo>
                    <a:pt x="76" y="245"/>
                    <a:pt x="77" y="234"/>
                    <a:pt x="73" y="227"/>
                  </a:cubicBezTo>
                  <a:cubicBezTo>
                    <a:pt x="68" y="221"/>
                    <a:pt x="67" y="212"/>
                    <a:pt x="64" y="206"/>
                  </a:cubicBezTo>
                  <a:cubicBezTo>
                    <a:pt x="61" y="200"/>
                    <a:pt x="60" y="194"/>
                    <a:pt x="59" y="189"/>
                  </a:cubicBezTo>
                  <a:cubicBezTo>
                    <a:pt x="58" y="185"/>
                    <a:pt x="51" y="172"/>
                    <a:pt x="48" y="168"/>
                  </a:cubicBezTo>
                  <a:cubicBezTo>
                    <a:pt x="44" y="164"/>
                    <a:pt x="36" y="157"/>
                    <a:pt x="34" y="151"/>
                  </a:cubicBezTo>
                  <a:cubicBezTo>
                    <a:pt x="33" y="144"/>
                    <a:pt x="42" y="137"/>
                    <a:pt x="43" y="135"/>
                  </a:cubicBezTo>
                  <a:cubicBezTo>
                    <a:pt x="44" y="132"/>
                    <a:pt x="40" y="127"/>
                    <a:pt x="40" y="124"/>
                  </a:cubicBezTo>
                  <a:cubicBezTo>
                    <a:pt x="40" y="121"/>
                    <a:pt x="46" y="118"/>
                    <a:pt x="48" y="113"/>
                  </a:cubicBezTo>
                  <a:cubicBezTo>
                    <a:pt x="50" y="109"/>
                    <a:pt x="48" y="113"/>
                    <a:pt x="45" y="113"/>
                  </a:cubicBezTo>
                  <a:cubicBezTo>
                    <a:pt x="41" y="112"/>
                    <a:pt x="40" y="107"/>
                    <a:pt x="39" y="103"/>
                  </a:cubicBezTo>
                  <a:cubicBezTo>
                    <a:pt x="38" y="99"/>
                    <a:pt x="30" y="91"/>
                    <a:pt x="20" y="83"/>
                  </a:cubicBezTo>
                  <a:cubicBezTo>
                    <a:pt x="9" y="75"/>
                    <a:pt x="15" y="72"/>
                    <a:pt x="14" y="70"/>
                  </a:cubicBezTo>
                  <a:cubicBezTo>
                    <a:pt x="13" y="68"/>
                    <a:pt x="10" y="58"/>
                    <a:pt x="5" y="54"/>
                  </a:cubicBezTo>
                  <a:cubicBezTo>
                    <a:pt x="0" y="50"/>
                    <a:pt x="11" y="52"/>
                    <a:pt x="10" y="47"/>
                  </a:cubicBezTo>
                  <a:cubicBezTo>
                    <a:pt x="10" y="41"/>
                    <a:pt x="11" y="38"/>
                    <a:pt x="10" y="34"/>
                  </a:cubicBezTo>
                  <a:cubicBezTo>
                    <a:pt x="9" y="30"/>
                    <a:pt x="11" y="24"/>
                    <a:pt x="15" y="19"/>
                  </a:cubicBezTo>
                  <a:cubicBezTo>
                    <a:pt x="20" y="13"/>
                    <a:pt x="23" y="22"/>
                    <a:pt x="27" y="20"/>
                  </a:cubicBezTo>
                  <a:cubicBezTo>
                    <a:pt x="31" y="18"/>
                    <a:pt x="37" y="16"/>
                    <a:pt x="38" y="14"/>
                  </a:cubicBezTo>
                  <a:cubicBezTo>
                    <a:pt x="38" y="12"/>
                    <a:pt x="44" y="9"/>
                    <a:pt x="45" y="7"/>
                  </a:cubicBezTo>
                  <a:cubicBezTo>
                    <a:pt x="46" y="5"/>
                    <a:pt x="49" y="2"/>
                    <a:pt x="54" y="1"/>
                  </a:cubicBezTo>
                  <a:cubicBezTo>
                    <a:pt x="57" y="0"/>
                    <a:pt x="59" y="0"/>
                    <a:pt x="60" y="0"/>
                  </a:cubicBezTo>
                  <a:cubicBezTo>
                    <a:pt x="62" y="1"/>
                    <a:pt x="62" y="2"/>
                    <a:pt x="64" y="1"/>
                  </a:cubicBezTo>
                  <a:cubicBezTo>
                    <a:pt x="67" y="0"/>
                    <a:pt x="72" y="4"/>
                    <a:pt x="73" y="6"/>
                  </a:cubicBezTo>
                  <a:cubicBezTo>
                    <a:pt x="74" y="8"/>
                    <a:pt x="75" y="13"/>
                    <a:pt x="74" y="15"/>
                  </a:cubicBezTo>
                  <a:cubicBezTo>
                    <a:pt x="73" y="17"/>
                    <a:pt x="75" y="24"/>
                    <a:pt x="76" y="24"/>
                  </a:cubicBezTo>
                  <a:cubicBezTo>
                    <a:pt x="77" y="25"/>
                    <a:pt x="79" y="29"/>
                    <a:pt x="84" y="26"/>
                  </a:cubicBezTo>
                  <a:cubicBezTo>
                    <a:pt x="89" y="23"/>
                    <a:pt x="95" y="23"/>
                    <a:pt x="95" y="26"/>
                  </a:cubicBezTo>
                  <a:cubicBezTo>
                    <a:pt x="96" y="29"/>
                    <a:pt x="94" y="31"/>
                    <a:pt x="96" y="38"/>
                  </a:cubicBezTo>
                  <a:cubicBezTo>
                    <a:pt x="97" y="45"/>
                    <a:pt x="97" y="48"/>
                    <a:pt x="96" y="54"/>
                  </a:cubicBezTo>
                  <a:cubicBezTo>
                    <a:pt x="95" y="60"/>
                    <a:pt x="98" y="62"/>
                    <a:pt x="97" y="65"/>
                  </a:cubicBezTo>
                  <a:cubicBezTo>
                    <a:pt x="96" y="68"/>
                    <a:pt x="92" y="74"/>
                    <a:pt x="94" y="78"/>
                  </a:cubicBezTo>
                  <a:cubicBezTo>
                    <a:pt x="96" y="81"/>
                    <a:pt x="97" y="84"/>
                    <a:pt x="101" y="80"/>
                  </a:cubicBezTo>
                  <a:cubicBezTo>
                    <a:pt x="105" y="76"/>
                    <a:pt x="108" y="76"/>
                    <a:pt x="111" y="69"/>
                  </a:cubicBezTo>
                  <a:cubicBezTo>
                    <a:pt x="114" y="63"/>
                    <a:pt x="117" y="60"/>
                    <a:pt x="121" y="62"/>
                  </a:cubicBezTo>
                  <a:cubicBezTo>
                    <a:pt x="125" y="64"/>
                    <a:pt x="127" y="69"/>
                    <a:pt x="132" y="70"/>
                  </a:cubicBezTo>
                  <a:cubicBezTo>
                    <a:pt x="137" y="70"/>
                    <a:pt x="138" y="71"/>
                    <a:pt x="144" y="66"/>
                  </a:cubicBezTo>
                  <a:cubicBezTo>
                    <a:pt x="150" y="60"/>
                    <a:pt x="145" y="53"/>
                    <a:pt x="152" y="54"/>
                  </a:cubicBezTo>
                  <a:cubicBezTo>
                    <a:pt x="159" y="55"/>
                    <a:pt x="173" y="61"/>
                    <a:pt x="177" y="67"/>
                  </a:cubicBezTo>
                  <a:cubicBezTo>
                    <a:pt x="181" y="73"/>
                    <a:pt x="189" y="81"/>
                    <a:pt x="189" y="88"/>
                  </a:cubicBezTo>
                  <a:cubicBezTo>
                    <a:pt x="190" y="95"/>
                    <a:pt x="190" y="106"/>
                    <a:pt x="192" y="108"/>
                  </a:cubicBezTo>
                  <a:cubicBezTo>
                    <a:pt x="194" y="111"/>
                    <a:pt x="195" y="116"/>
                    <a:pt x="202" y="119"/>
                  </a:cubicBezTo>
                  <a:cubicBezTo>
                    <a:pt x="208" y="122"/>
                    <a:pt x="208" y="125"/>
                    <a:pt x="210" y="127"/>
                  </a:cubicBezTo>
                  <a:cubicBezTo>
                    <a:pt x="211" y="129"/>
                    <a:pt x="217" y="127"/>
                    <a:pt x="216" y="132"/>
                  </a:cubicBezTo>
                  <a:cubicBezTo>
                    <a:pt x="215" y="138"/>
                    <a:pt x="208" y="138"/>
                    <a:pt x="213" y="145"/>
                  </a:cubicBezTo>
                  <a:cubicBezTo>
                    <a:pt x="218" y="152"/>
                    <a:pt x="220" y="154"/>
                    <a:pt x="218" y="15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2" name="Freeform 1102">
              <a:extLst>
                <a:ext uri="{FF2B5EF4-FFF2-40B4-BE49-F238E27FC236}">
                  <a16:creationId xmlns:a16="http://schemas.microsoft.com/office/drawing/2014/main" id="{EC00849D-2326-48B9-8D1C-F87965848FBA}"/>
                </a:ext>
              </a:extLst>
            </p:cNvPr>
            <p:cNvSpPr>
              <a:spLocks/>
            </p:cNvSpPr>
            <p:nvPr/>
          </p:nvSpPr>
          <p:spPr bwMode="auto">
            <a:xfrm>
              <a:off x="6970635" y="3648698"/>
              <a:ext cx="165448" cy="141528"/>
            </a:xfrm>
            <a:custGeom>
              <a:avLst/>
              <a:gdLst>
                <a:gd name="T0" fmla="*/ 136 w 138"/>
                <a:gd name="T1" fmla="*/ 61 h 119"/>
                <a:gd name="T2" fmla="*/ 129 w 138"/>
                <a:gd name="T3" fmla="*/ 68 h 119"/>
                <a:gd name="T4" fmla="*/ 120 w 138"/>
                <a:gd name="T5" fmla="*/ 73 h 119"/>
                <a:gd name="T6" fmla="*/ 109 w 138"/>
                <a:gd name="T7" fmla="*/ 80 h 119"/>
                <a:gd name="T8" fmla="*/ 107 w 138"/>
                <a:gd name="T9" fmla="*/ 84 h 119"/>
                <a:gd name="T10" fmla="*/ 101 w 138"/>
                <a:gd name="T11" fmla="*/ 83 h 119"/>
                <a:gd name="T12" fmla="*/ 95 w 138"/>
                <a:gd name="T13" fmla="*/ 91 h 119"/>
                <a:gd name="T14" fmla="*/ 102 w 138"/>
                <a:gd name="T15" fmla="*/ 101 h 119"/>
                <a:gd name="T16" fmla="*/ 106 w 138"/>
                <a:gd name="T17" fmla="*/ 108 h 119"/>
                <a:gd name="T18" fmla="*/ 100 w 138"/>
                <a:gd name="T19" fmla="*/ 109 h 119"/>
                <a:gd name="T20" fmla="*/ 91 w 138"/>
                <a:gd name="T21" fmla="*/ 104 h 119"/>
                <a:gd name="T22" fmla="*/ 82 w 138"/>
                <a:gd name="T23" fmla="*/ 107 h 119"/>
                <a:gd name="T24" fmla="*/ 76 w 138"/>
                <a:gd name="T25" fmla="*/ 112 h 119"/>
                <a:gd name="T26" fmla="*/ 69 w 138"/>
                <a:gd name="T27" fmla="*/ 117 h 119"/>
                <a:gd name="T28" fmla="*/ 64 w 138"/>
                <a:gd name="T29" fmla="*/ 119 h 119"/>
                <a:gd name="T30" fmla="*/ 58 w 138"/>
                <a:gd name="T31" fmla="*/ 119 h 119"/>
                <a:gd name="T32" fmla="*/ 52 w 138"/>
                <a:gd name="T33" fmla="*/ 117 h 119"/>
                <a:gd name="T34" fmla="*/ 43 w 138"/>
                <a:gd name="T35" fmla="*/ 116 h 119"/>
                <a:gd name="T36" fmla="*/ 40 w 138"/>
                <a:gd name="T37" fmla="*/ 112 h 119"/>
                <a:gd name="T38" fmla="*/ 42 w 138"/>
                <a:gd name="T39" fmla="*/ 102 h 119"/>
                <a:gd name="T40" fmla="*/ 31 w 138"/>
                <a:gd name="T41" fmla="*/ 107 h 119"/>
                <a:gd name="T42" fmla="*/ 27 w 138"/>
                <a:gd name="T43" fmla="*/ 95 h 119"/>
                <a:gd name="T44" fmla="*/ 23 w 138"/>
                <a:gd name="T45" fmla="*/ 84 h 119"/>
                <a:gd name="T46" fmla="*/ 17 w 138"/>
                <a:gd name="T47" fmla="*/ 69 h 119"/>
                <a:gd name="T48" fmla="*/ 17 w 138"/>
                <a:gd name="T49" fmla="*/ 68 h 119"/>
                <a:gd name="T50" fmla="*/ 14 w 138"/>
                <a:gd name="T51" fmla="*/ 62 h 119"/>
                <a:gd name="T52" fmla="*/ 8 w 138"/>
                <a:gd name="T53" fmla="*/ 47 h 119"/>
                <a:gd name="T54" fmla="*/ 3 w 138"/>
                <a:gd name="T55" fmla="*/ 35 h 119"/>
                <a:gd name="T56" fmla="*/ 13 w 138"/>
                <a:gd name="T57" fmla="*/ 27 h 119"/>
                <a:gd name="T58" fmla="*/ 18 w 138"/>
                <a:gd name="T59" fmla="*/ 15 h 119"/>
                <a:gd name="T60" fmla="*/ 29 w 138"/>
                <a:gd name="T61" fmla="*/ 8 h 119"/>
                <a:gd name="T62" fmla="*/ 43 w 138"/>
                <a:gd name="T63" fmla="*/ 10 h 119"/>
                <a:gd name="T64" fmla="*/ 61 w 138"/>
                <a:gd name="T65" fmla="*/ 8 h 119"/>
                <a:gd name="T66" fmla="*/ 71 w 138"/>
                <a:gd name="T67" fmla="*/ 9 h 119"/>
                <a:gd name="T68" fmla="*/ 72 w 138"/>
                <a:gd name="T69" fmla="*/ 13 h 119"/>
                <a:gd name="T70" fmla="*/ 85 w 138"/>
                <a:gd name="T71" fmla="*/ 18 h 119"/>
                <a:gd name="T72" fmla="*/ 95 w 138"/>
                <a:gd name="T73" fmla="*/ 22 h 119"/>
                <a:gd name="T74" fmla="*/ 92 w 138"/>
                <a:gd name="T75" fmla="*/ 11 h 119"/>
                <a:gd name="T76" fmla="*/ 100 w 138"/>
                <a:gd name="T77" fmla="*/ 7 h 119"/>
                <a:gd name="T78" fmla="*/ 110 w 138"/>
                <a:gd name="T79" fmla="*/ 9 h 119"/>
                <a:gd name="T80" fmla="*/ 118 w 138"/>
                <a:gd name="T81" fmla="*/ 7 h 119"/>
                <a:gd name="T82" fmla="*/ 128 w 138"/>
                <a:gd name="T83" fmla="*/ 1 h 119"/>
                <a:gd name="T84" fmla="*/ 129 w 138"/>
                <a:gd name="T85" fmla="*/ 0 h 119"/>
                <a:gd name="T86" fmla="*/ 129 w 138"/>
                <a:gd name="T87" fmla="*/ 4 h 119"/>
                <a:gd name="T88" fmla="*/ 126 w 138"/>
                <a:gd name="T89" fmla="*/ 14 h 119"/>
                <a:gd name="T90" fmla="*/ 136 w 138"/>
                <a:gd name="T91" fmla="*/ 36 h 119"/>
                <a:gd name="T92" fmla="*/ 134 w 138"/>
                <a:gd name="T93" fmla="*/ 49 h 119"/>
                <a:gd name="T94" fmla="*/ 136 w 138"/>
                <a:gd name="T95"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19">
                  <a:moveTo>
                    <a:pt x="136" y="61"/>
                  </a:moveTo>
                  <a:cubicBezTo>
                    <a:pt x="137" y="65"/>
                    <a:pt x="131" y="68"/>
                    <a:pt x="129" y="68"/>
                  </a:cubicBezTo>
                  <a:cubicBezTo>
                    <a:pt x="127" y="69"/>
                    <a:pt x="124" y="70"/>
                    <a:pt x="120" y="73"/>
                  </a:cubicBezTo>
                  <a:cubicBezTo>
                    <a:pt x="115" y="76"/>
                    <a:pt x="109" y="78"/>
                    <a:pt x="109" y="80"/>
                  </a:cubicBezTo>
                  <a:cubicBezTo>
                    <a:pt x="109" y="83"/>
                    <a:pt x="110" y="85"/>
                    <a:pt x="107" y="84"/>
                  </a:cubicBezTo>
                  <a:cubicBezTo>
                    <a:pt x="105" y="83"/>
                    <a:pt x="103" y="82"/>
                    <a:pt x="101" y="83"/>
                  </a:cubicBezTo>
                  <a:cubicBezTo>
                    <a:pt x="99" y="84"/>
                    <a:pt x="91" y="88"/>
                    <a:pt x="95" y="91"/>
                  </a:cubicBezTo>
                  <a:cubicBezTo>
                    <a:pt x="98" y="94"/>
                    <a:pt x="99" y="97"/>
                    <a:pt x="102" y="101"/>
                  </a:cubicBezTo>
                  <a:cubicBezTo>
                    <a:pt x="106" y="104"/>
                    <a:pt x="109" y="106"/>
                    <a:pt x="106" y="108"/>
                  </a:cubicBezTo>
                  <a:cubicBezTo>
                    <a:pt x="104" y="109"/>
                    <a:pt x="105" y="112"/>
                    <a:pt x="100" y="109"/>
                  </a:cubicBezTo>
                  <a:cubicBezTo>
                    <a:pt x="96" y="106"/>
                    <a:pt x="95" y="102"/>
                    <a:pt x="91" y="104"/>
                  </a:cubicBezTo>
                  <a:cubicBezTo>
                    <a:pt x="87" y="106"/>
                    <a:pt x="84" y="105"/>
                    <a:pt x="82" y="107"/>
                  </a:cubicBezTo>
                  <a:cubicBezTo>
                    <a:pt x="79" y="109"/>
                    <a:pt x="80" y="108"/>
                    <a:pt x="76" y="112"/>
                  </a:cubicBezTo>
                  <a:cubicBezTo>
                    <a:pt x="71" y="116"/>
                    <a:pt x="74" y="116"/>
                    <a:pt x="69" y="117"/>
                  </a:cubicBezTo>
                  <a:cubicBezTo>
                    <a:pt x="67" y="117"/>
                    <a:pt x="65" y="118"/>
                    <a:pt x="64" y="119"/>
                  </a:cubicBezTo>
                  <a:cubicBezTo>
                    <a:pt x="62" y="119"/>
                    <a:pt x="60" y="119"/>
                    <a:pt x="58" y="119"/>
                  </a:cubicBezTo>
                  <a:cubicBezTo>
                    <a:pt x="56" y="119"/>
                    <a:pt x="55" y="116"/>
                    <a:pt x="52" y="117"/>
                  </a:cubicBezTo>
                  <a:cubicBezTo>
                    <a:pt x="49" y="118"/>
                    <a:pt x="45" y="116"/>
                    <a:pt x="43" y="116"/>
                  </a:cubicBezTo>
                  <a:cubicBezTo>
                    <a:pt x="42" y="116"/>
                    <a:pt x="39" y="117"/>
                    <a:pt x="40" y="112"/>
                  </a:cubicBezTo>
                  <a:cubicBezTo>
                    <a:pt x="40" y="107"/>
                    <a:pt x="46" y="100"/>
                    <a:pt x="42" y="102"/>
                  </a:cubicBezTo>
                  <a:cubicBezTo>
                    <a:pt x="37" y="105"/>
                    <a:pt x="32" y="110"/>
                    <a:pt x="31" y="107"/>
                  </a:cubicBezTo>
                  <a:cubicBezTo>
                    <a:pt x="29" y="104"/>
                    <a:pt x="27" y="99"/>
                    <a:pt x="27" y="95"/>
                  </a:cubicBezTo>
                  <a:cubicBezTo>
                    <a:pt x="27" y="90"/>
                    <a:pt x="26" y="91"/>
                    <a:pt x="23" y="84"/>
                  </a:cubicBezTo>
                  <a:cubicBezTo>
                    <a:pt x="19" y="77"/>
                    <a:pt x="23" y="66"/>
                    <a:pt x="17" y="69"/>
                  </a:cubicBezTo>
                  <a:cubicBezTo>
                    <a:pt x="17" y="69"/>
                    <a:pt x="17" y="68"/>
                    <a:pt x="17" y="68"/>
                  </a:cubicBezTo>
                  <a:cubicBezTo>
                    <a:pt x="17" y="66"/>
                    <a:pt x="16" y="65"/>
                    <a:pt x="14" y="62"/>
                  </a:cubicBezTo>
                  <a:cubicBezTo>
                    <a:pt x="12" y="59"/>
                    <a:pt x="11" y="54"/>
                    <a:pt x="8" y="47"/>
                  </a:cubicBezTo>
                  <a:cubicBezTo>
                    <a:pt x="5" y="41"/>
                    <a:pt x="6" y="40"/>
                    <a:pt x="3" y="35"/>
                  </a:cubicBezTo>
                  <a:cubicBezTo>
                    <a:pt x="0" y="31"/>
                    <a:pt x="10" y="29"/>
                    <a:pt x="13" y="27"/>
                  </a:cubicBezTo>
                  <a:cubicBezTo>
                    <a:pt x="16" y="24"/>
                    <a:pt x="17" y="19"/>
                    <a:pt x="18" y="15"/>
                  </a:cubicBezTo>
                  <a:cubicBezTo>
                    <a:pt x="19" y="11"/>
                    <a:pt x="24" y="8"/>
                    <a:pt x="29" y="8"/>
                  </a:cubicBezTo>
                  <a:cubicBezTo>
                    <a:pt x="35" y="9"/>
                    <a:pt x="38" y="10"/>
                    <a:pt x="43" y="10"/>
                  </a:cubicBezTo>
                  <a:cubicBezTo>
                    <a:pt x="48" y="10"/>
                    <a:pt x="54" y="10"/>
                    <a:pt x="61" y="8"/>
                  </a:cubicBezTo>
                  <a:cubicBezTo>
                    <a:pt x="66" y="7"/>
                    <a:pt x="68" y="8"/>
                    <a:pt x="71" y="9"/>
                  </a:cubicBezTo>
                  <a:cubicBezTo>
                    <a:pt x="71" y="10"/>
                    <a:pt x="71" y="12"/>
                    <a:pt x="72" y="13"/>
                  </a:cubicBezTo>
                  <a:cubicBezTo>
                    <a:pt x="72" y="15"/>
                    <a:pt x="79" y="15"/>
                    <a:pt x="85" y="18"/>
                  </a:cubicBezTo>
                  <a:cubicBezTo>
                    <a:pt x="92" y="21"/>
                    <a:pt x="88" y="22"/>
                    <a:pt x="95" y="22"/>
                  </a:cubicBezTo>
                  <a:cubicBezTo>
                    <a:pt x="102" y="22"/>
                    <a:pt x="94" y="17"/>
                    <a:pt x="92" y="11"/>
                  </a:cubicBezTo>
                  <a:cubicBezTo>
                    <a:pt x="90" y="5"/>
                    <a:pt x="95" y="10"/>
                    <a:pt x="100" y="7"/>
                  </a:cubicBezTo>
                  <a:cubicBezTo>
                    <a:pt x="104" y="4"/>
                    <a:pt x="107" y="5"/>
                    <a:pt x="110" y="9"/>
                  </a:cubicBezTo>
                  <a:cubicBezTo>
                    <a:pt x="113" y="14"/>
                    <a:pt x="112" y="10"/>
                    <a:pt x="118" y="7"/>
                  </a:cubicBezTo>
                  <a:cubicBezTo>
                    <a:pt x="124" y="4"/>
                    <a:pt x="126" y="1"/>
                    <a:pt x="128" y="1"/>
                  </a:cubicBezTo>
                  <a:cubicBezTo>
                    <a:pt x="128" y="1"/>
                    <a:pt x="129" y="0"/>
                    <a:pt x="129" y="0"/>
                  </a:cubicBezTo>
                  <a:cubicBezTo>
                    <a:pt x="130" y="1"/>
                    <a:pt x="130" y="2"/>
                    <a:pt x="129" y="4"/>
                  </a:cubicBezTo>
                  <a:cubicBezTo>
                    <a:pt x="128" y="6"/>
                    <a:pt x="124" y="10"/>
                    <a:pt x="126" y="14"/>
                  </a:cubicBezTo>
                  <a:cubicBezTo>
                    <a:pt x="129" y="19"/>
                    <a:pt x="134" y="31"/>
                    <a:pt x="136" y="36"/>
                  </a:cubicBezTo>
                  <a:cubicBezTo>
                    <a:pt x="138" y="42"/>
                    <a:pt x="133" y="45"/>
                    <a:pt x="134" y="49"/>
                  </a:cubicBezTo>
                  <a:cubicBezTo>
                    <a:pt x="135" y="52"/>
                    <a:pt x="136" y="57"/>
                    <a:pt x="136" y="6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3" name="Freeform 1103">
              <a:extLst>
                <a:ext uri="{FF2B5EF4-FFF2-40B4-BE49-F238E27FC236}">
                  <a16:creationId xmlns:a16="http://schemas.microsoft.com/office/drawing/2014/main" id="{12F5D955-F511-441D-8210-324CDFCDF67E}"/>
                </a:ext>
              </a:extLst>
            </p:cNvPr>
            <p:cNvSpPr>
              <a:spLocks/>
            </p:cNvSpPr>
            <p:nvPr/>
          </p:nvSpPr>
          <p:spPr bwMode="auto">
            <a:xfrm>
              <a:off x="6930768" y="3359663"/>
              <a:ext cx="257142" cy="496343"/>
            </a:xfrm>
            <a:custGeom>
              <a:avLst/>
              <a:gdLst>
                <a:gd name="T0" fmla="*/ 210 w 214"/>
                <a:gd name="T1" fmla="*/ 305 h 415"/>
                <a:gd name="T2" fmla="*/ 211 w 214"/>
                <a:gd name="T3" fmla="*/ 332 h 415"/>
                <a:gd name="T4" fmla="*/ 193 w 214"/>
                <a:gd name="T5" fmla="*/ 347 h 415"/>
                <a:gd name="T6" fmla="*/ 178 w 214"/>
                <a:gd name="T7" fmla="*/ 357 h 415"/>
                <a:gd name="T8" fmla="*/ 160 w 214"/>
                <a:gd name="T9" fmla="*/ 361 h 415"/>
                <a:gd name="T10" fmla="*/ 150 w 214"/>
                <a:gd name="T11" fmla="*/ 366 h 415"/>
                <a:gd name="T12" fmla="*/ 144 w 214"/>
                <a:gd name="T13" fmla="*/ 372 h 415"/>
                <a:gd name="T14" fmla="*/ 145 w 214"/>
                <a:gd name="T15" fmla="*/ 386 h 415"/>
                <a:gd name="T16" fmla="*/ 132 w 214"/>
                <a:gd name="T17" fmla="*/ 395 h 415"/>
                <a:gd name="T18" fmla="*/ 116 w 214"/>
                <a:gd name="T19" fmla="*/ 414 h 415"/>
                <a:gd name="T20" fmla="*/ 109 w 214"/>
                <a:gd name="T21" fmla="*/ 405 h 415"/>
                <a:gd name="T22" fmla="*/ 113 w 214"/>
                <a:gd name="T23" fmla="*/ 371 h 415"/>
                <a:gd name="T24" fmla="*/ 97 w 214"/>
                <a:gd name="T25" fmla="*/ 360 h 415"/>
                <a:gd name="T26" fmla="*/ 109 w 214"/>
                <a:gd name="T27" fmla="*/ 353 h 415"/>
                <a:gd name="T28" fmla="*/ 124 w 214"/>
                <a:gd name="T29" fmla="*/ 345 h 415"/>
                <a:gd name="T30" fmla="*/ 139 w 214"/>
                <a:gd name="T31" fmla="*/ 349 h 415"/>
                <a:gd name="T32" fmla="*/ 128 w 214"/>
                <a:gd name="T33" fmla="*/ 332 h 415"/>
                <a:gd name="T34" fmla="*/ 140 w 214"/>
                <a:gd name="T35" fmla="*/ 325 h 415"/>
                <a:gd name="T36" fmla="*/ 153 w 214"/>
                <a:gd name="T37" fmla="*/ 314 h 415"/>
                <a:gd name="T38" fmla="*/ 169 w 214"/>
                <a:gd name="T39" fmla="*/ 302 h 415"/>
                <a:gd name="T40" fmla="*/ 169 w 214"/>
                <a:gd name="T41" fmla="*/ 277 h 415"/>
                <a:gd name="T42" fmla="*/ 162 w 214"/>
                <a:gd name="T43" fmla="*/ 245 h 415"/>
                <a:gd name="T44" fmla="*/ 163 w 214"/>
                <a:gd name="T45" fmla="*/ 229 h 415"/>
                <a:gd name="T46" fmla="*/ 157 w 214"/>
                <a:gd name="T47" fmla="*/ 204 h 415"/>
                <a:gd name="T48" fmla="*/ 132 w 214"/>
                <a:gd name="T49" fmla="*/ 184 h 415"/>
                <a:gd name="T50" fmla="*/ 99 w 214"/>
                <a:gd name="T51" fmla="*/ 146 h 415"/>
                <a:gd name="T52" fmla="*/ 75 w 214"/>
                <a:gd name="T53" fmla="*/ 126 h 415"/>
                <a:gd name="T54" fmla="*/ 59 w 214"/>
                <a:gd name="T55" fmla="*/ 104 h 415"/>
                <a:gd name="T56" fmla="*/ 77 w 214"/>
                <a:gd name="T57" fmla="*/ 92 h 415"/>
                <a:gd name="T58" fmla="*/ 70 w 214"/>
                <a:gd name="T59" fmla="*/ 77 h 415"/>
                <a:gd name="T60" fmla="*/ 50 w 214"/>
                <a:gd name="T61" fmla="*/ 69 h 415"/>
                <a:gd name="T62" fmla="*/ 25 w 214"/>
                <a:gd name="T63" fmla="*/ 61 h 415"/>
                <a:gd name="T64" fmla="*/ 15 w 214"/>
                <a:gd name="T65" fmla="*/ 43 h 415"/>
                <a:gd name="T66" fmla="*/ 1 w 214"/>
                <a:gd name="T67" fmla="*/ 26 h 415"/>
                <a:gd name="T68" fmla="*/ 2 w 214"/>
                <a:gd name="T69" fmla="*/ 20 h 415"/>
                <a:gd name="T70" fmla="*/ 24 w 214"/>
                <a:gd name="T71" fmla="*/ 21 h 415"/>
                <a:gd name="T72" fmla="*/ 44 w 214"/>
                <a:gd name="T73" fmla="*/ 21 h 415"/>
                <a:gd name="T74" fmla="*/ 65 w 214"/>
                <a:gd name="T75" fmla="*/ 9 h 415"/>
                <a:gd name="T76" fmla="*/ 80 w 214"/>
                <a:gd name="T77" fmla="*/ 4 h 415"/>
                <a:gd name="T78" fmla="*/ 110 w 214"/>
                <a:gd name="T79" fmla="*/ 13 h 415"/>
                <a:gd name="T80" fmla="*/ 122 w 214"/>
                <a:gd name="T81" fmla="*/ 40 h 415"/>
                <a:gd name="T82" fmla="*/ 146 w 214"/>
                <a:gd name="T83" fmla="*/ 48 h 415"/>
                <a:gd name="T84" fmla="*/ 132 w 214"/>
                <a:gd name="T85" fmla="*/ 64 h 415"/>
                <a:gd name="T86" fmla="*/ 116 w 214"/>
                <a:gd name="T87" fmla="*/ 75 h 415"/>
                <a:gd name="T88" fmla="*/ 109 w 214"/>
                <a:gd name="T89" fmla="*/ 91 h 415"/>
                <a:gd name="T90" fmla="*/ 100 w 214"/>
                <a:gd name="T91" fmla="*/ 117 h 415"/>
                <a:gd name="T92" fmla="*/ 117 w 214"/>
                <a:gd name="T93" fmla="*/ 143 h 415"/>
                <a:gd name="T94" fmla="*/ 135 w 214"/>
                <a:gd name="T95" fmla="*/ 167 h 415"/>
                <a:gd name="T96" fmla="*/ 158 w 214"/>
                <a:gd name="T97" fmla="*/ 188 h 415"/>
                <a:gd name="T98" fmla="*/ 179 w 214"/>
                <a:gd name="T99" fmla="*/ 206 h 415"/>
                <a:gd name="T100" fmla="*/ 195 w 214"/>
                <a:gd name="T101" fmla="*/ 231 h 415"/>
                <a:gd name="T102" fmla="*/ 209 w 214"/>
                <a:gd name="T103" fmla="*/ 263 h 415"/>
                <a:gd name="T104" fmla="*/ 213 w 214"/>
                <a:gd name="T105" fmla="*/ 2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415">
                  <a:moveTo>
                    <a:pt x="213" y="295"/>
                  </a:moveTo>
                  <a:cubicBezTo>
                    <a:pt x="212" y="299"/>
                    <a:pt x="209" y="299"/>
                    <a:pt x="210" y="305"/>
                  </a:cubicBezTo>
                  <a:cubicBezTo>
                    <a:pt x="212" y="310"/>
                    <a:pt x="212" y="315"/>
                    <a:pt x="212" y="320"/>
                  </a:cubicBezTo>
                  <a:cubicBezTo>
                    <a:pt x="212" y="325"/>
                    <a:pt x="214" y="331"/>
                    <a:pt x="211" y="332"/>
                  </a:cubicBezTo>
                  <a:cubicBezTo>
                    <a:pt x="208" y="333"/>
                    <a:pt x="205" y="334"/>
                    <a:pt x="201" y="338"/>
                  </a:cubicBezTo>
                  <a:cubicBezTo>
                    <a:pt x="197" y="342"/>
                    <a:pt x="194" y="345"/>
                    <a:pt x="193" y="347"/>
                  </a:cubicBezTo>
                  <a:cubicBezTo>
                    <a:pt x="192" y="348"/>
                    <a:pt x="185" y="348"/>
                    <a:pt x="185" y="351"/>
                  </a:cubicBezTo>
                  <a:cubicBezTo>
                    <a:pt x="185" y="354"/>
                    <a:pt x="183" y="356"/>
                    <a:pt x="178" y="357"/>
                  </a:cubicBezTo>
                  <a:cubicBezTo>
                    <a:pt x="172" y="358"/>
                    <a:pt x="170" y="359"/>
                    <a:pt x="167" y="361"/>
                  </a:cubicBezTo>
                  <a:cubicBezTo>
                    <a:pt x="165" y="362"/>
                    <a:pt x="163" y="363"/>
                    <a:pt x="160" y="361"/>
                  </a:cubicBezTo>
                  <a:cubicBezTo>
                    <a:pt x="157" y="358"/>
                    <a:pt x="156" y="358"/>
                    <a:pt x="155" y="360"/>
                  </a:cubicBezTo>
                  <a:cubicBezTo>
                    <a:pt x="155" y="362"/>
                    <a:pt x="148" y="364"/>
                    <a:pt x="150" y="366"/>
                  </a:cubicBezTo>
                  <a:cubicBezTo>
                    <a:pt x="152" y="367"/>
                    <a:pt x="159" y="374"/>
                    <a:pt x="154" y="373"/>
                  </a:cubicBezTo>
                  <a:cubicBezTo>
                    <a:pt x="149" y="373"/>
                    <a:pt x="142" y="370"/>
                    <a:pt x="144" y="372"/>
                  </a:cubicBezTo>
                  <a:cubicBezTo>
                    <a:pt x="145" y="374"/>
                    <a:pt x="153" y="381"/>
                    <a:pt x="149" y="381"/>
                  </a:cubicBezTo>
                  <a:cubicBezTo>
                    <a:pt x="145" y="382"/>
                    <a:pt x="147" y="387"/>
                    <a:pt x="145" y="386"/>
                  </a:cubicBezTo>
                  <a:cubicBezTo>
                    <a:pt x="143" y="385"/>
                    <a:pt x="143" y="389"/>
                    <a:pt x="142" y="391"/>
                  </a:cubicBezTo>
                  <a:cubicBezTo>
                    <a:pt x="141" y="394"/>
                    <a:pt x="137" y="393"/>
                    <a:pt x="132" y="395"/>
                  </a:cubicBezTo>
                  <a:cubicBezTo>
                    <a:pt x="127" y="398"/>
                    <a:pt x="124" y="399"/>
                    <a:pt x="122" y="403"/>
                  </a:cubicBezTo>
                  <a:cubicBezTo>
                    <a:pt x="121" y="408"/>
                    <a:pt x="121" y="412"/>
                    <a:pt x="116" y="414"/>
                  </a:cubicBezTo>
                  <a:cubicBezTo>
                    <a:pt x="110" y="415"/>
                    <a:pt x="103" y="409"/>
                    <a:pt x="106" y="409"/>
                  </a:cubicBezTo>
                  <a:cubicBezTo>
                    <a:pt x="108" y="409"/>
                    <a:pt x="111" y="408"/>
                    <a:pt x="109" y="405"/>
                  </a:cubicBezTo>
                  <a:cubicBezTo>
                    <a:pt x="107" y="403"/>
                    <a:pt x="108" y="381"/>
                    <a:pt x="108" y="380"/>
                  </a:cubicBezTo>
                  <a:cubicBezTo>
                    <a:pt x="108" y="379"/>
                    <a:pt x="118" y="373"/>
                    <a:pt x="113" y="371"/>
                  </a:cubicBezTo>
                  <a:cubicBezTo>
                    <a:pt x="107" y="368"/>
                    <a:pt x="99" y="364"/>
                    <a:pt x="99" y="362"/>
                  </a:cubicBezTo>
                  <a:cubicBezTo>
                    <a:pt x="99" y="361"/>
                    <a:pt x="98" y="360"/>
                    <a:pt x="97" y="360"/>
                  </a:cubicBezTo>
                  <a:cubicBezTo>
                    <a:pt x="98" y="359"/>
                    <a:pt x="100" y="358"/>
                    <a:pt x="102" y="358"/>
                  </a:cubicBezTo>
                  <a:cubicBezTo>
                    <a:pt x="107" y="357"/>
                    <a:pt x="104" y="357"/>
                    <a:pt x="109" y="353"/>
                  </a:cubicBezTo>
                  <a:cubicBezTo>
                    <a:pt x="113" y="349"/>
                    <a:pt x="112" y="350"/>
                    <a:pt x="115" y="348"/>
                  </a:cubicBezTo>
                  <a:cubicBezTo>
                    <a:pt x="117" y="346"/>
                    <a:pt x="120" y="347"/>
                    <a:pt x="124" y="345"/>
                  </a:cubicBezTo>
                  <a:cubicBezTo>
                    <a:pt x="128" y="343"/>
                    <a:pt x="129" y="347"/>
                    <a:pt x="133" y="350"/>
                  </a:cubicBezTo>
                  <a:cubicBezTo>
                    <a:pt x="138" y="353"/>
                    <a:pt x="137" y="350"/>
                    <a:pt x="139" y="349"/>
                  </a:cubicBezTo>
                  <a:cubicBezTo>
                    <a:pt x="142" y="347"/>
                    <a:pt x="139" y="345"/>
                    <a:pt x="135" y="342"/>
                  </a:cubicBezTo>
                  <a:cubicBezTo>
                    <a:pt x="132" y="338"/>
                    <a:pt x="131" y="335"/>
                    <a:pt x="128" y="332"/>
                  </a:cubicBezTo>
                  <a:cubicBezTo>
                    <a:pt x="124" y="329"/>
                    <a:pt x="132" y="325"/>
                    <a:pt x="134" y="324"/>
                  </a:cubicBezTo>
                  <a:cubicBezTo>
                    <a:pt x="136" y="323"/>
                    <a:pt x="138" y="324"/>
                    <a:pt x="140" y="325"/>
                  </a:cubicBezTo>
                  <a:cubicBezTo>
                    <a:pt x="143" y="326"/>
                    <a:pt x="142" y="324"/>
                    <a:pt x="142" y="321"/>
                  </a:cubicBezTo>
                  <a:cubicBezTo>
                    <a:pt x="142" y="319"/>
                    <a:pt x="148" y="317"/>
                    <a:pt x="153" y="314"/>
                  </a:cubicBezTo>
                  <a:cubicBezTo>
                    <a:pt x="157" y="311"/>
                    <a:pt x="160" y="310"/>
                    <a:pt x="162" y="309"/>
                  </a:cubicBezTo>
                  <a:cubicBezTo>
                    <a:pt x="164" y="309"/>
                    <a:pt x="170" y="306"/>
                    <a:pt x="169" y="302"/>
                  </a:cubicBezTo>
                  <a:cubicBezTo>
                    <a:pt x="169" y="298"/>
                    <a:pt x="168" y="293"/>
                    <a:pt x="167" y="290"/>
                  </a:cubicBezTo>
                  <a:cubicBezTo>
                    <a:pt x="166" y="286"/>
                    <a:pt x="171" y="283"/>
                    <a:pt x="169" y="277"/>
                  </a:cubicBezTo>
                  <a:cubicBezTo>
                    <a:pt x="167" y="272"/>
                    <a:pt x="162" y="260"/>
                    <a:pt x="159" y="255"/>
                  </a:cubicBezTo>
                  <a:cubicBezTo>
                    <a:pt x="157" y="251"/>
                    <a:pt x="161" y="247"/>
                    <a:pt x="162" y="245"/>
                  </a:cubicBezTo>
                  <a:cubicBezTo>
                    <a:pt x="163" y="243"/>
                    <a:pt x="163" y="242"/>
                    <a:pt x="162" y="241"/>
                  </a:cubicBezTo>
                  <a:cubicBezTo>
                    <a:pt x="163" y="238"/>
                    <a:pt x="163" y="232"/>
                    <a:pt x="163" y="229"/>
                  </a:cubicBezTo>
                  <a:cubicBezTo>
                    <a:pt x="164" y="224"/>
                    <a:pt x="161" y="222"/>
                    <a:pt x="152" y="213"/>
                  </a:cubicBezTo>
                  <a:cubicBezTo>
                    <a:pt x="143" y="204"/>
                    <a:pt x="155" y="207"/>
                    <a:pt x="157" y="204"/>
                  </a:cubicBezTo>
                  <a:cubicBezTo>
                    <a:pt x="158" y="200"/>
                    <a:pt x="147" y="195"/>
                    <a:pt x="138" y="192"/>
                  </a:cubicBezTo>
                  <a:cubicBezTo>
                    <a:pt x="130" y="189"/>
                    <a:pt x="132" y="186"/>
                    <a:pt x="132" y="184"/>
                  </a:cubicBezTo>
                  <a:cubicBezTo>
                    <a:pt x="132" y="181"/>
                    <a:pt x="120" y="169"/>
                    <a:pt x="115" y="164"/>
                  </a:cubicBezTo>
                  <a:cubicBezTo>
                    <a:pt x="110" y="159"/>
                    <a:pt x="104" y="152"/>
                    <a:pt x="99" y="146"/>
                  </a:cubicBezTo>
                  <a:cubicBezTo>
                    <a:pt x="94" y="140"/>
                    <a:pt x="91" y="136"/>
                    <a:pt x="92" y="132"/>
                  </a:cubicBezTo>
                  <a:cubicBezTo>
                    <a:pt x="92" y="128"/>
                    <a:pt x="81" y="128"/>
                    <a:pt x="75" y="126"/>
                  </a:cubicBezTo>
                  <a:cubicBezTo>
                    <a:pt x="70" y="123"/>
                    <a:pt x="67" y="117"/>
                    <a:pt x="61" y="116"/>
                  </a:cubicBezTo>
                  <a:cubicBezTo>
                    <a:pt x="54" y="115"/>
                    <a:pt x="59" y="108"/>
                    <a:pt x="59" y="104"/>
                  </a:cubicBezTo>
                  <a:cubicBezTo>
                    <a:pt x="58" y="101"/>
                    <a:pt x="64" y="102"/>
                    <a:pt x="73" y="102"/>
                  </a:cubicBezTo>
                  <a:cubicBezTo>
                    <a:pt x="81" y="102"/>
                    <a:pt x="76" y="97"/>
                    <a:pt x="77" y="92"/>
                  </a:cubicBezTo>
                  <a:cubicBezTo>
                    <a:pt x="79" y="87"/>
                    <a:pt x="73" y="86"/>
                    <a:pt x="68" y="81"/>
                  </a:cubicBezTo>
                  <a:cubicBezTo>
                    <a:pt x="64" y="77"/>
                    <a:pt x="69" y="79"/>
                    <a:pt x="70" y="77"/>
                  </a:cubicBezTo>
                  <a:cubicBezTo>
                    <a:pt x="71" y="74"/>
                    <a:pt x="65" y="71"/>
                    <a:pt x="59" y="68"/>
                  </a:cubicBezTo>
                  <a:cubicBezTo>
                    <a:pt x="53" y="65"/>
                    <a:pt x="52" y="64"/>
                    <a:pt x="50" y="69"/>
                  </a:cubicBezTo>
                  <a:cubicBezTo>
                    <a:pt x="48" y="74"/>
                    <a:pt x="48" y="75"/>
                    <a:pt x="42" y="75"/>
                  </a:cubicBezTo>
                  <a:cubicBezTo>
                    <a:pt x="36" y="75"/>
                    <a:pt x="31" y="69"/>
                    <a:pt x="25" y="61"/>
                  </a:cubicBezTo>
                  <a:cubicBezTo>
                    <a:pt x="20" y="53"/>
                    <a:pt x="24" y="52"/>
                    <a:pt x="24" y="47"/>
                  </a:cubicBezTo>
                  <a:cubicBezTo>
                    <a:pt x="24" y="42"/>
                    <a:pt x="21" y="46"/>
                    <a:pt x="15" y="43"/>
                  </a:cubicBezTo>
                  <a:cubicBezTo>
                    <a:pt x="9" y="40"/>
                    <a:pt x="10" y="37"/>
                    <a:pt x="6" y="33"/>
                  </a:cubicBezTo>
                  <a:cubicBezTo>
                    <a:pt x="2" y="28"/>
                    <a:pt x="4" y="28"/>
                    <a:pt x="1" y="26"/>
                  </a:cubicBezTo>
                  <a:cubicBezTo>
                    <a:pt x="0" y="26"/>
                    <a:pt x="0" y="26"/>
                    <a:pt x="0" y="25"/>
                  </a:cubicBezTo>
                  <a:cubicBezTo>
                    <a:pt x="0" y="23"/>
                    <a:pt x="0" y="25"/>
                    <a:pt x="2" y="20"/>
                  </a:cubicBezTo>
                  <a:cubicBezTo>
                    <a:pt x="5" y="14"/>
                    <a:pt x="10" y="16"/>
                    <a:pt x="14" y="19"/>
                  </a:cubicBezTo>
                  <a:cubicBezTo>
                    <a:pt x="18" y="21"/>
                    <a:pt x="20" y="25"/>
                    <a:pt x="24" y="21"/>
                  </a:cubicBezTo>
                  <a:cubicBezTo>
                    <a:pt x="29" y="17"/>
                    <a:pt x="36" y="19"/>
                    <a:pt x="37" y="19"/>
                  </a:cubicBezTo>
                  <a:cubicBezTo>
                    <a:pt x="38" y="20"/>
                    <a:pt x="44" y="24"/>
                    <a:pt x="44" y="21"/>
                  </a:cubicBezTo>
                  <a:cubicBezTo>
                    <a:pt x="44" y="17"/>
                    <a:pt x="49" y="15"/>
                    <a:pt x="55" y="16"/>
                  </a:cubicBezTo>
                  <a:cubicBezTo>
                    <a:pt x="62" y="18"/>
                    <a:pt x="65" y="12"/>
                    <a:pt x="65" y="9"/>
                  </a:cubicBezTo>
                  <a:cubicBezTo>
                    <a:pt x="65" y="6"/>
                    <a:pt x="62" y="4"/>
                    <a:pt x="67" y="2"/>
                  </a:cubicBezTo>
                  <a:cubicBezTo>
                    <a:pt x="72" y="1"/>
                    <a:pt x="76" y="0"/>
                    <a:pt x="80" y="4"/>
                  </a:cubicBezTo>
                  <a:cubicBezTo>
                    <a:pt x="84" y="8"/>
                    <a:pt x="86" y="11"/>
                    <a:pt x="96" y="11"/>
                  </a:cubicBezTo>
                  <a:cubicBezTo>
                    <a:pt x="105" y="10"/>
                    <a:pt x="109" y="9"/>
                    <a:pt x="110" y="13"/>
                  </a:cubicBezTo>
                  <a:cubicBezTo>
                    <a:pt x="111" y="17"/>
                    <a:pt x="108" y="17"/>
                    <a:pt x="110" y="24"/>
                  </a:cubicBezTo>
                  <a:cubicBezTo>
                    <a:pt x="112" y="32"/>
                    <a:pt x="118" y="40"/>
                    <a:pt x="122" y="40"/>
                  </a:cubicBezTo>
                  <a:cubicBezTo>
                    <a:pt x="126" y="41"/>
                    <a:pt x="142" y="46"/>
                    <a:pt x="144" y="46"/>
                  </a:cubicBezTo>
                  <a:cubicBezTo>
                    <a:pt x="145" y="46"/>
                    <a:pt x="145" y="47"/>
                    <a:pt x="146" y="48"/>
                  </a:cubicBezTo>
                  <a:cubicBezTo>
                    <a:pt x="143" y="50"/>
                    <a:pt x="138" y="50"/>
                    <a:pt x="138" y="53"/>
                  </a:cubicBezTo>
                  <a:cubicBezTo>
                    <a:pt x="138" y="58"/>
                    <a:pt x="140" y="61"/>
                    <a:pt x="132" y="64"/>
                  </a:cubicBezTo>
                  <a:cubicBezTo>
                    <a:pt x="124" y="68"/>
                    <a:pt x="122" y="64"/>
                    <a:pt x="120" y="68"/>
                  </a:cubicBezTo>
                  <a:cubicBezTo>
                    <a:pt x="118" y="71"/>
                    <a:pt x="116" y="70"/>
                    <a:pt x="116" y="75"/>
                  </a:cubicBezTo>
                  <a:cubicBezTo>
                    <a:pt x="116" y="80"/>
                    <a:pt x="115" y="81"/>
                    <a:pt x="113" y="84"/>
                  </a:cubicBezTo>
                  <a:cubicBezTo>
                    <a:pt x="111" y="87"/>
                    <a:pt x="112" y="87"/>
                    <a:pt x="109" y="91"/>
                  </a:cubicBezTo>
                  <a:cubicBezTo>
                    <a:pt x="106" y="94"/>
                    <a:pt x="104" y="93"/>
                    <a:pt x="103" y="98"/>
                  </a:cubicBezTo>
                  <a:cubicBezTo>
                    <a:pt x="102" y="104"/>
                    <a:pt x="99" y="113"/>
                    <a:pt x="100" y="117"/>
                  </a:cubicBezTo>
                  <a:cubicBezTo>
                    <a:pt x="100" y="121"/>
                    <a:pt x="99" y="124"/>
                    <a:pt x="106" y="129"/>
                  </a:cubicBezTo>
                  <a:cubicBezTo>
                    <a:pt x="112" y="135"/>
                    <a:pt x="113" y="140"/>
                    <a:pt x="117" y="143"/>
                  </a:cubicBezTo>
                  <a:cubicBezTo>
                    <a:pt x="120" y="147"/>
                    <a:pt x="124" y="148"/>
                    <a:pt x="125" y="153"/>
                  </a:cubicBezTo>
                  <a:cubicBezTo>
                    <a:pt x="126" y="159"/>
                    <a:pt x="130" y="164"/>
                    <a:pt x="135" y="167"/>
                  </a:cubicBezTo>
                  <a:cubicBezTo>
                    <a:pt x="139" y="170"/>
                    <a:pt x="142" y="171"/>
                    <a:pt x="148" y="177"/>
                  </a:cubicBezTo>
                  <a:cubicBezTo>
                    <a:pt x="154" y="184"/>
                    <a:pt x="151" y="183"/>
                    <a:pt x="158" y="188"/>
                  </a:cubicBezTo>
                  <a:cubicBezTo>
                    <a:pt x="165" y="193"/>
                    <a:pt x="161" y="191"/>
                    <a:pt x="168" y="197"/>
                  </a:cubicBezTo>
                  <a:cubicBezTo>
                    <a:pt x="175" y="202"/>
                    <a:pt x="177" y="200"/>
                    <a:pt x="179" y="206"/>
                  </a:cubicBezTo>
                  <a:cubicBezTo>
                    <a:pt x="182" y="211"/>
                    <a:pt x="185" y="214"/>
                    <a:pt x="189" y="220"/>
                  </a:cubicBezTo>
                  <a:cubicBezTo>
                    <a:pt x="193" y="226"/>
                    <a:pt x="194" y="223"/>
                    <a:pt x="195" y="231"/>
                  </a:cubicBezTo>
                  <a:cubicBezTo>
                    <a:pt x="197" y="239"/>
                    <a:pt x="202" y="244"/>
                    <a:pt x="204" y="250"/>
                  </a:cubicBezTo>
                  <a:cubicBezTo>
                    <a:pt x="205" y="255"/>
                    <a:pt x="208" y="257"/>
                    <a:pt x="209" y="263"/>
                  </a:cubicBezTo>
                  <a:cubicBezTo>
                    <a:pt x="211" y="269"/>
                    <a:pt x="208" y="267"/>
                    <a:pt x="210" y="276"/>
                  </a:cubicBezTo>
                  <a:cubicBezTo>
                    <a:pt x="213" y="285"/>
                    <a:pt x="214" y="291"/>
                    <a:pt x="213" y="29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4" name="Freeform 1104">
              <a:extLst>
                <a:ext uri="{FF2B5EF4-FFF2-40B4-BE49-F238E27FC236}">
                  <a16:creationId xmlns:a16="http://schemas.microsoft.com/office/drawing/2014/main" id="{893BCE4B-0853-4E86-AB30-CEF9E055C877}"/>
                </a:ext>
              </a:extLst>
            </p:cNvPr>
            <p:cNvSpPr>
              <a:spLocks/>
            </p:cNvSpPr>
            <p:nvPr/>
          </p:nvSpPr>
          <p:spPr bwMode="auto">
            <a:xfrm>
              <a:off x="6878941" y="3389563"/>
              <a:ext cx="249169" cy="285048"/>
            </a:xfrm>
            <a:custGeom>
              <a:avLst/>
              <a:gdLst>
                <a:gd name="T0" fmla="*/ 206 w 208"/>
                <a:gd name="T1" fmla="*/ 217 h 239"/>
                <a:gd name="T2" fmla="*/ 195 w 208"/>
                <a:gd name="T3" fmla="*/ 224 h 239"/>
                <a:gd name="T4" fmla="*/ 177 w 208"/>
                <a:gd name="T5" fmla="*/ 224 h 239"/>
                <a:gd name="T6" fmla="*/ 172 w 208"/>
                <a:gd name="T7" fmla="*/ 239 h 239"/>
                <a:gd name="T8" fmla="*/ 149 w 208"/>
                <a:gd name="T9" fmla="*/ 230 h 239"/>
                <a:gd name="T10" fmla="*/ 152 w 208"/>
                <a:gd name="T11" fmla="*/ 227 h 239"/>
                <a:gd name="T12" fmla="*/ 153 w 208"/>
                <a:gd name="T13" fmla="*/ 203 h 239"/>
                <a:gd name="T14" fmla="*/ 150 w 208"/>
                <a:gd name="T15" fmla="*/ 185 h 239"/>
                <a:gd name="T16" fmla="*/ 132 w 208"/>
                <a:gd name="T17" fmla="*/ 166 h 239"/>
                <a:gd name="T18" fmla="*/ 117 w 208"/>
                <a:gd name="T19" fmla="*/ 125 h 239"/>
                <a:gd name="T20" fmla="*/ 84 w 208"/>
                <a:gd name="T21" fmla="*/ 124 h 239"/>
                <a:gd name="T22" fmla="*/ 61 w 208"/>
                <a:gd name="T23" fmla="*/ 120 h 239"/>
                <a:gd name="T24" fmla="*/ 41 w 208"/>
                <a:gd name="T25" fmla="*/ 138 h 239"/>
                <a:gd name="T26" fmla="*/ 37 w 208"/>
                <a:gd name="T27" fmla="*/ 123 h 239"/>
                <a:gd name="T28" fmla="*/ 36 w 208"/>
                <a:gd name="T29" fmla="*/ 96 h 239"/>
                <a:gd name="T30" fmla="*/ 24 w 208"/>
                <a:gd name="T31" fmla="*/ 84 h 239"/>
                <a:gd name="T32" fmla="*/ 14 w 208"/>
                <a:gd name="T33" fmla="*/ 73 h 239"/>
                <a:gd name="T34" fmla="*/ 4 w 208"/>
                <a:gd name="T35" fmla="*/ 59 h 239"/>
                <a:gd name="T36" fmla="*/ 1 w 208"/>
                <a:gd name="T37" fmla="*/ 57 h 239"/>
                <a:gd name="T38" fmla="*/ 10 w 208"/>
                <a:gd name="T39" fmla="*/ 42 h 239"/>
                <a:gd name="T40" fmla="*/ 22 w 208"/>
                <a:gd name="T41" fmla="*/ 28 h 239"/>
                <a:gd name="T42" fmla="*/ 32 w 208"/>
                <a:gd name="T43" fmla="*/ 35 h 239"/>
                <a:gd name="T44" fmla="*/ 37 w 208"/>
                <a:gd name="T45" fmla="*/ 23 h 239"/>
                <a:gd name="T46" fmla="*/ 32 w 208"/>
                <a:gd name="T47" fmla="*/ 2 h 239"/>
                <a:gd name="T48" fmla="*/ 45 w 208"/>
                <a:gd name="T49" fmla="*/ 2 h 239"/>
                <a:gd name="T50" fmla="*/ 59 w 208"/>
                <a:gd name="T51" fmla="*/ 19 h 239"/>
                <a:gd name="T52" fmla="*/ 69 w 208"/>
                <a:gd name="T53" fmla="*/ 37 h 239"/>
                <a:gd name="T54" fmla="*/ 94 w 208"/>
                <a:gd name="T55" fmla="*/ 45 h 239"/>
                <a:gd name="T56" fmla="*/ 114 w 208"/>
                <a:gd name="T57" fmla="*/ 53 h 239"/>
                <a:gd name="T58" fmla="*/ 121 w 208"/>
                <a:gd name="T59" fmla="*/ 68 h 239"/>
                <a:gd name="T60" fmla="*/ 103 w 208"/>
                <a:gd name="T61" fmla="*/ 80 h 239"/>
                <a:gd name="T62" fmla="*/ 119 w 208"/>
                <a:gd name="T63" fmla="*/ 102 h 239"/>
                <a:gd name="T64" fmla="*/ 143 w 208"/>
                <a:gd name="T65" fmla="*/ 122 h 239"/>
                <a:gd name="T66" fmla="*/ 176 w 208"/>
                <a:gd name="T67" fmla="*/ 160 h 239"/>
                <a:gd name="T68" fmla="*/ 201 w 208"/>
                <a:gd name="T69" fmla="*/ 180 h 239"/>
                <a:gd name="T70" fmla="*/ 207 w 208"/>
                <a:gd name="T71" fmla="*/ 2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39">
                  <a:moveTo>
                    <a:pt x="207" y="205"/>
                  </a:moveTo>
                  <a:cubicBezTo>
                    <a:pt x="207" y="208"/>
                    <a:pt x="207" y="214"/>
                    <a:pt x="206" y="217"/>
                  </a:cubicBezTo>
                  <a:cubicBezTo>
                    <a:pt x="206" y="217"/>
                    <a:pt x="205" y="218"/>
                    <a:pt x="205" y="218"/>
                  </a:cubicBezTo>
                  <a:cubicBezTo>
                    <a:pt x="203" y="218"/>
                    <a:pt x="201" y="221"/>
                    <a:pt x="195" y="224"/>
                  </a:cubicBezTo>
                  <a:cubicBezTo>
                    <a:pt x="189" y="227"/>
                    <a:pt x="190" y="231"/>
                    <a:pt x="187" y="226"/>
                  </a:cubicBezTo>
                  <a:cubicBezTo>
                    <a:pt x="184" y="222"/>
                    <a:pt x="181" y="221"/>
                    <a:pt x="177" y="224"/>
                  </a:cubicBezTo>
                  <a:cubicBezTo>
                    <a:pt x="172" y="227"/>
                    <a:pt x="167" y="222"/>
                    <a:pt x="169" y="228"/>
                  </a:cubicBezTo>
                  <a:cubicBezTo>
                    <a:pt x="171" y="234"/>
                    <a:pt x="179" y="239"/>
                    <a:pt x="172" y="239"/>
                  </a:cubicBezTo>
                  <a:cubicBezTo>
                    <a:pt x="165" y="239"/>
                    <a:pt x="169" y="238"/>
                    <a:pt x="162" y="235"/>
                  </a:cubicBezTo>
                  <a:cubicBezTo>
                    <a:pt x="156" y="232"/>
                    <a:pt x="149" y="232"/>
                    <a:pt x="149" y="230"/>
                  </a:cubicBezTo>
                  <a:cubicBezTo>
                    <a:pt x="148" y="229"/>
                    <a:pt x="148" y="227"/>
                    <a:pt x="148" y="226"/>
                  </a:cubicBezTo>
                  <a:cubicBezTo>
                    <a:pt x="149" y="227"/>
                    <a:pt x="151" y="227"/>
                    <a:pt x="152" y="227"/>
                  </a:cubicBezTo>
                  <a:cubicBezTo>
                    <a:pt x="157" y="225"/>
                    <a:pt x="156" y="219"/>
                    <a:pt x="158" y="215"/>
                  </a:cubicBezTo>
                  <a:cubicBezTo>
                    <a:pt x="160" y="212"/>
                    <a:pt x="158" y="210"/>
                    <a:pt x="153" y="203"/>
                  </a:cubicBezTo>
                  <a:cubicBezTo>
                    <a:pt x="148" y="196"/>
                    <a:pt x="155" y="196"/>
                    <a:pt x="156" y="190"/>
                  </a:cubicBezTo>
                  <a:cubicBezTo>
                    <a:pt x="157" y="185"/>
                    <a:pt x="151" y="187"/>
                    <a:pt x="150" y="185"/>
                  </a:cubicBezTo>
                  <a:cubicBezTo>
                    <a:pt x="148" y="183"/>
                    <a:pt x="148" y="180"/>
                    <a:pt x="142" y="177"/>
                  </a:cubicBezTo>
                  <a:cubicBezTo>
                    <a:pt x="135" y="174"/>
                    <a:pt x="134" y="169"/>
                    <a:pt x="132" y="166"/>
                  </a:cubicBezTo>
                  <a:cubicBezTo>
                    <a:pt x="130" y="164"/>
                    <a:pt x="130" y="153"/>
                    <a:pt x="129" y="146"/>
                  </a:cubicBezTo>
                  <a:cubicBezTo>
                    <a:pt x="129" y="139"/>
                    <a:pt x="121" y="131"/>
                    <a:pt x="117" y="125"/>
                  </a:cubicBezTo>
                  <a:cubicBezTo>
                    <a:pt x="113" y="119"/>
                    <a:pt x="99" y="113"/>
                    <a:pt x="92" y="112"/>
                  </a:cubicBezTo>
                  <a:cubicBezTo>
                    <a:pt x="85" y="111"/>
                    <a:pt x="90" y="118"/>
                    <a:pt x="84" y="124"/>
                  </a:cubicBezTo>
                  <a:cubicBezTo>
                    <a:pt x="78" y="129"/>
                    <a:pt x="77" y="128"/>
                    <a:pt x="72" y="128"/>
                  </a:cubicBezTo>
                  <a:cubicBezTo>
                    <a:pt x="67" y="127"/>
                    <a:pt x="65" y="122"/>
                    <a:pt x="61" y="120"/>
                  </a:cubicBezTo>
                  <a:cubicBezTo>
                    <a:pt x="57" y="118"/>
                    <a:pt x="54" y="121"/>
                    <a:pt x="51" y="127"/>
                  </a:cubicBezTo>
                  <a:cubicBezTo>
                    <a:pt x="48" y="134"/>
                    <a:pt x="45" y="134"/>
                    <a:pt x="41" y="138"/>
                  </a:cubicBezTo>
                  <a:cubicBezTo>
                    <a:pt x="37" y="142"/>
                    <a:pt x="36" y="139"/>
                    <a:pt x="34" y="136"/>
                  </a:cubicBezTo>
                  <a:cubicBezTo>
                    <a:pt x="32" y="132"/>
                    <a:pt x="36" y="126"/>
                    <a:pt x="37" y="123"/>
                  </a:cubicBezTo>
                  <a:cubicBezTo>
                    <a:pt x="38" y="120"/>
                    <a:pt x="35" y="118"/>
                    <a:pt x="36" y="112"/>
                  </a:cubicBezTo>
                  <a:cubicBezTo>
                    <a:pt x="37" y="106"/>
                    <a:pt x="37" y="103"/>
                    <a:pt x="36" y="96"/>
                  </a:cubicBezTo>
                  <a:cubicBezTo>
                    <a:pt x="34" y="89"/>
                    <a:pt x="36" y="87"/>
                    <a:pt x="35" y="84"/>
                  </a:cubicBezTo>
                  <a:cubicBezTo>
                    <a:pt x="35" y="81"/>
                    <a:pt x="29" y="81"/>
                    <a:pt x="24" y="84"/>
                  </a:cubicBezTo>
                  <a:cubicBezTo>
                    <a:pt x="19" y="87"/>
                    <a:pt x="17" y="83"/>
                    <a:pt x="16" y="82"/>
                  </a:cubicBezTo>
                  <a:cubicBezTo>
                    <a:pt x="15" y="82"/>
                    <a:pt x="13" y="75"/>
                    <a:pt x="14" y="73"/>
                  </a:cubicBezTo>
                  <a:cubicBezTo>
                    <a:pt x="15" y="71"/>
                    <a:pt x="14" y="66"/>
                    <a:pt x="13" y="64"/>
                  </a:cubicBezTo>
                  <a:cubicBezTo>
                    <a:pt x="12" y="62"/>
                    <a:pt x="7" y="58"/>
                    <a:pt x="4" y="59"/>
                  </a:cubicBezTo>
                  <a:cubicBezTo>
                    <a:pt x="2" y="60"/>
                    <a:pt x="2" y="59"/>
                    <a:pt x="0" y="58"/>
                  </a:cubicBezTo>
                  <a:cubicBezTo>
                    <a:pt x="1" y="58"/>
                    <a:pt x="1" y="57"/>
                    <a:pt x="1" y="57"/>
                  </a:cubicBezTo>
                  <a:cubicBezTo>
                    <a:pt x="1" y="56"/>
                    <a:pt x="4" y="50"/>
                    <a:pt x="7" y="48"/>
                  </a:cubicBezTo>
                  <a:cubicBezTo>
                    <a:pt x="9" y="47"/>
                    <a:pt x="10" y="43"/>
                    <a:pt x="10" y="42"/>
                  </a:cubicBezTo>
                  <a:cubicBezTo>
                    <a:pt x="10" y="41"/>
                    <a:pt x="16" y="35"/>
                    <a:pt x="20" y="31"/>
                  </a:cubicBezTo>
                  <a:cubicBezTo>
                    <a:pt x="21" y="30"/>
                    <a:pt x="22" y="29"/>
                    <a:pt x="22" y="28"/>
                  </a:cubicBezTo>
                  <a:cubicBezTo>
                    <a:pt x="23" y="29"/>
                    <a:pt x="24" y="30"/>
                    <a:pt x="25" y="33"/>
                  </a:cubicBezTo>
                  <a:cubicBezTo>
                    <a:pt x="28" y="37"/>
                    <a:pt x="23" y="33"/>
                    <a:pt x="32" y="35"/>
                  </a:cubicBezTo>
                  <a:cubicBezTo>
                    <a:pt x="41" y="38"/>
                    <a:pt x="42" y="38"/>
                    <a:pt x="41" y="34"/>
                  </a:cubicBezTo>
                  <a:cubicBezTo>
                    <a:pt x="40" y="31"/>
                    <a:pt x="36" y="29"/>
                    <a:pt x="37" y="23"/>
                  </a:cubicBezTo>
                  <a:cubicBezTo>
                    <a:pt x="37" y="16"/>
                    <a:pt x="39" y="20"/>
                    <a:pt x="36" y="14"/>
                  </a:cubicBezTo>
                  <a:cubicBezTo>
                    <a:pt x="33" y="9"/>
                    <a:pt x="29" y="4"/>
                    <a:pt x="32" y="2"/>
                  </a:cubicBezTo>
                  <a:cubicBezTo>
                    <a:pt x="35" y="0"/>
                    <a:pt x="40" y="0"/>
                    <a:pt x="44" y="1"/>
                  </a:cubicBezTo>
                  <a:cubicBezTo>
                    <a:pt x="44" y="2"/>
                    <a:pt x="44" y="2"/>
                    <a:pt x="45" y="2"/>
                  </a:cubicBezTo>
                  <a:cubicBezTo>
                    <a:pt x="48" y="4"/>
                    <a:pt x="46" y="4"/>
                    <a:pt x="50" y="9"/>
                  </a:cubicBezTo>
                  <a:cubicBezTo>
                    <a:pt x="54" y="13"/>
                    <a:pt x="53" y="16"/>
                    <a:pt x="59" y="19"/>
                  </a:cubicBezTo>
                  <a:cubicBezTo>
                    <a:pt x="65" y="22"/>
                    <a:pt x="68" y="18"/>
                    <a:pt x="68" y="23"/>
                  </a:cubicBezTo>
                  <a:cubicBezTo>
                    <a:pt x="68" y="28"/>
                    <a:pt x="64" y="29"/>
                    <a:pt x="69" y="37"/>
                  </a:cubicBezTo>
                  <a:cubicBezTo>
                    <a:pt x="75" y="45"/>
                    <a:pt x="80" y="51"/>
                    <a:pt x="86" y="51"/>
                  </a:cubicBezTo>
                  <a:cubicBezTo>
                    <a:pt x="92" y="51"/>
                    <a:pt x="92" y="50"/>
                    <a:pt x="94" y="45"/>
                  </a:cubicBezTo>
                  <a:cubicBezTo>
                    <a:pt x="96" y="40"/>
                    <a:pt x="97" y="41"/>
                    <a:pt x="103" y="44"/>
                  </a:cubicBezTo>
                  <a:cubicBezTo>
                    <a:pt x="109" y="47"/>
                    <a:pt x="115" y="50"/>
                    <a:pt x="114" y="53"/>
                  </a:cubicBezTo>
                  <a:cubicBezTo>
                    <a:pt x="113" y="55"/>
                    <a:pt x="108" y="53"/>
                    <a:pt x="112" y="57"/>
                  </a:cubicBezTo>
                  <a:cubicBezTo>
                    <a:pt x="117" y="62"/>
                    <a:pt x="123" y="63"/>
                    <a:pt x="121" y="68"/>
                  </a:cubicBezTo>
                  <a:cubicBezTo>
                    <a:pt x="120" y="73"/>
                    <a:pt x="125" y="78"/>
                    <a:pt x="117" y="78"/>
                  </a:cubicBezTo>
                  <a:cubicBezTo>
                    <a:pt x="108" y="78"/>
                    <a:pt x="102" y="77"/>
                    <a:pt x="103" y="80"/>
                  </a:cubicBezTo>
                  <a:cubicBezTo>
                    <a:pt x="103" y="84"/>
                    <a:pt x="98" y="91"/>
                    <a:pt x="105" y="92"/>
                  </a:cubicBezTo>
                  <a:cubicBezTo>
                    <a:pt x="111" y="93"/>
                    <a:pt x="114" y="99"/>
                    <a:pt x="119" y="102"/>
                  </a:cubicBezTo>
                  <a:cubicBezTo>
                    <a:pt x="125" y="104"/>
                    <a:pt x="136" y="104"/>
                    <a:pt x="136" y="108"/>
                  </a:cubicBezTo>
                  <a:cubicBezTo>
                    <a:pt x="135" y="112"/>
                    <a:pt x="138" y="116"/>
                    <a:pt x="143" y="122"/>
                  </a:cubicBezTo>
                  <a:cubicBezTo>
                    <a:pt x="148" y="128"/>
                    <a:pt x="154" y="135"/>
                    <a:pt x="159" y="140"/>
                  </a:cubicBezTo>
                  <a:cubicBezTo>
                    <a:pt x="164" y="145"/>
                    <a:pt x="176" y="157"/>
                    <a:pt x="176" y="160"/>
                  </a:cubicBezTo>
                  <a:cubicBezTo>
                    <a:pt x="176" y="162"/>
                    <a:pt x="174" y="165"/>
                    <a:pt x="182" y="168"/>
                  </a:cubicBezTo>
                  <a:cubicBezTo>
                    <a:pt x="191" y="171"/>
                    <a:pt x="202" y="176"/>
                    <a:pt x="201" y="180"/>
                  </a:cubicBezTo>
                  <a:cubicBezTo>
                    <a:pt x="199" y="183"/>
                    <a:pt x="187" y="180"/>
                    <a:pt x="196" y="189"/>
                  </a:cubicBezTo>
                  <a:cubicBezTo>
                    <a:pt x="205" y="198"/>
                    <a:pt x="208" y="200"/>
                    <a:pt x="207" y="2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5" name="Freeform 1105">
              <a:extLst>
                <a:ext uri="{FF2B5EF4-FFF2-40B4-BE49-F238E27FC236}">
                  <a16:creationId xmlns:a16="http://schemas.microsoft.com/office/drawing/2014/main" id="{878F55AB-FFB2-4EDF-B420-70ED7CF523FE}"/>
                </a:ext>
              </a:extLst>
            </p:cNvPr>
            <p:cNvSpPr>
              <a:spLocks/>
            </p:cNvSpPr>
            <p:nvPr/>
          </p:nvSpPr>
          <p:spPr bwMode="auto">
            <a:xfrm>
              <a:off x="7060336" y="3566971"/>
              <a:ext cx="103654" cy="9967"/>
            </a:xfrm>
            <a:custGeom>
              <a:avLst/>
              <a:gdLst>
                <a:gd name="T0" fmla="*/ 52 w 52"/>
                <a:gd name="T1" fmla="*/ 4 h 5"/>
                <a:gd name="T2" fmla="*/ 5 w 52"/>
                <a:gd name="T3" fmla="*/ 1 h 5"/>
                <a:gd name="T4" fmla="*/ 6 w 52"/>
                <a:gd name="T5" fmla="*/ 0 h 5"/>
                <a:gd name="T6" fmla="*/ 0 w 52"/>
                <a:gd name="T7" fmla="*/ 2 h 5"/>
                <a:gd name="T8" fmla="*/ 6 w 52"/>
                <a:gd name="T9" fmla="*/ 5 h 5"/>
                <a:gd name="T10" fmla="*/ 5 w 52"/>
                <a:gd name="T11" fmla="*/ 3 h 5"/>
                <a:gd name="T12" fmla="*/ 52 w 52"/>
                <a:gd name="T13" fmla="*/ 5 h 5"/>
                <a:gd name="T14" fmla="*/ 52 w 5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2" y="4"/>
                  </a:moveTo>
                  <a:lnTo>
                    <a:pt x="5" y="1"/>
                  </a:lnTo>
                  <a:lnTo>
                    <a:pt x="6" y="0"/>
                  </a:lnTo>
                  <a:lnTo>
                    <a:pt x="0" y="2"/>
                  </a:lnTo>
                  <a:lnTo>
                    <a:pt x="6" y="5"/>
                  </a:lnTo>
                  <a:lnTo>
                    <a:pt x="5" y="3"/>
                  </a:lnTo>
                  <a:lnTo>
                    <a:pt x="52" y="5"/>
                  </a:lnTo>
                  <a:lnTo>
                    <a:pt x="52" y="4"/>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6" name="Freeform 1106">
              <a:extLst>
                <a:ext uri="{FF2B5EF4-FFF2-40B4-BE49-F238E27FC236}">
                  <a16:creationId xmlns:a16="http://schemas.microsoft.com/office/drawing/2014/main" id="{611F46DC-23CA-4500-A09E-7CDB1DCE742B}"/>
                </a:ext>
              </a:extLst>
            </p:cNvPr>
            <p:cNvSpPr>
              <a:spLocks/>
            </p:cNvSpPr>
            <p:nvPr/>
          </p:nvSpPr>
          <p:spPr bwMode="auto">
            <a:xfrm>
              <a:off x="7387245" y="2697872"/>
              <a:ext cx="141528" cy="185381"/>
            </a:xfrm>
            <a:custGeom>
              <a:avLst/>
              <a:gdLst>
                <a:gd name="T0" fmla="*/ 82 w 119"/>
                <a:gd name="T1" fmla="*/ 93 h 155"/>
                <a:gd name="T2" fmla="*/ 79 w 119"/>
                <a:gd name="T3" fmla="*/ 100 h 155"/>
                <a:gd name="T4" fmla="*/ 86 w 119"/>
                <a:gd name="T5" fmla="*/ 111 h 155"/>
                <a:gd name="T6" fmla="*/ 106 w 119"/>
                <a:gd name="T7" fmla="*/ 120 h 155"/>
                <a:gd name="T8" fmla="*/ 113 w 119"/>
                <a:gd name="T9" fmla="*/ 125 h 155"/>
                <a:gd name="T10" fmla="*/ 112 w 119"/>
                <a:gd name="T11" fmla="*/ 131 h 155"/>
                <a:gd name="T12" fmla="*/ 89 w 119"/>
                <a:gd name="T13" fmla="*/ 134 h 155"/>
                <a:gd name="T14" fmla="*/ 82 w 119"/>
                <a:gd name="T15" fmla="*/ 148 h 155"/>
                <a:gd name="T16" fmla="*/ 82 w 119"/>
                <a:gd name="T17" fmla="*/ 155 h 155"/>
                <a:gd name="T18" fmla="*/ 82 w 119"/>
                <a:gd name="T19" fmla="*/ 155 h 155"/>
                <a:gd name="T20" fmla="*/ 75 w 119"/>
                <a:gd name="T21" fmla="*/ 146 h 155"/>
                <a:gd name="T22" fmla="*/ 70 w 119"/>
                <a:gd name="T23" fmla="*/ 145 h 155"/>
                <a:gd name="T24" fmla="*/ 62 w 119"/>
                <a:gd name="T25" fmla="*/ 148 h 155"/>
                <a:gd name="T26" fmla="*/ 57 w 119"/>
                <a:gd name="T27" fmla="*/ 145 h 155"/>
                <a:gd name="T28" fmla="*/ 52 w 119"/>
                <a:gd name="T29" fmla="*/ 152 h 155"/>
                <a:gd name="T30" fmla="*/ 43 w 119"/>
                <a:gd name="T31" fmla="*/ 146 h 155"/>
                <a:gd name="T32" fmla="*/ 37 w 119"/>
                <a:gd name="T33" fmla="*/ 142 h 155"/>
                <a:gd name="T34" fmla="*/ 36 w 119"/>
                <a:gd name="T35" fmla="*/ 126 h 155"/>
                <a:gd name="T36" fmla="*/ 40 w 119"/>
                <a:gd name="T37" fmla="*/ 119 h 155"/>
                <a:gd name="T38" fmla="*/ 36 w 119"/>
                <a:gd name="T39" fmla="*/ 112 h 155"/>
                <a:gd name="T40" fmla="*/ 25 w 119"/>
                <a:gd name="T41" fmla="*/ 99 h 155"/>
                <a:gd name="T42" fmla="*/ 13 w 119"/>
                <a:gd name="T43" fmla="*/ 95 h 155"/>
                <a:gd name="T44" fmla="*/ 7 w 119"/>
                <a:gd name="T45" fmla="*/ 94 h 155"/>
                <a:gd name="T46" fmla="*/ 0 w 119"/>
                <a:gd name="T47" fmla="*/ 91 h 155"/>
                <a:gd name="T48" fmla="*/ 1 w 119"/>
                <a:gd name="T49" fmla="*/ 84 h 155"/>
                <a:gd name="T50" fmla="*/ 5 w 119"/>
                <a:gd name="T51" fmla="*/ 75 h 155"/>
                <a:gd name="T52" fmla="*/ 22 w 119"/>
                <a:gd name="T53" fmla="*/ 63 h 155"/>
                <a:gd name="T54" fmla="*/ 33 w 119"/>
                <a:gd name="T55" fmla="*/ 43 h 155"/>
                <a:gd name="T56" fmla="*/ 43 w 119"/>
                <a:gd name="T57" fmla="*/ 45 h 155"/>
                <a:gd name="T58" fmla="*/ 56 w 119"/>
                <a:gd name="T59" fmla="*/ 48 h 155"/>
                <a:gd name="T60" fmla="*/ 69 w 119"/>
                <a:gd name="T61" fmla="*/ 45 h 155"/>
                <a:gd name="T62" fmla="*/ 61 w 119"/>
                <a:gd name="T63" fmla="*/ 36 h 155"/>
                <a:gd name="T64" fmla="*/ 69 w 119"/>
                <a:gd name="T65" fmla="*/ 31 h 155"/>
                <a:gd name="T66" fmla="*/ 78 w 119"/>
                <a:gd name="T67" fmla="*/ 27 h 155"/>
                <a:gd name="T68" fmla="*/ 85 w 119"/>
                <a:gd name="T69" fmla="*/ 18 h 155"/>
                <a:gd name="T70" fmla="*/ 85 w 119"/>
                <a:gd name="T71" fmla="*/ 5 h 155"/>
                <a:gd name="T72" fmla="*/ 93 w 119"/>
                <a:gd name="T73" fmla="*/ 8 h 155"/>
                <a:gd name="T74" fmla="*/ 101 w 119"/>
                <a:gd name="T75" fmla="*/ 12 h 155"/>
                <a:gd name="T76" fmla="*/ 101 w 119"/>
                <a:gd name="T77" fmla="*/ 14 h 155"/>
                <a:gd name="T78" fmla="*/ 109 w 119"/>
                <a:gd name="T79" fmla="*/ 20 h 155"/>
                <a:gd name="T80" fmla="*/ 108 w 119"/>
                <a:gd name="T81" fmla="*/ 28 h 155"/>
                <a:gd name="T82" fmla="*/ 101 w 119"/>
                <a:gd name="T83" fmla="*/ 37 h 155"/>
                <a:gd name="T84" fmla="*/ 108 w 119"/>
                <a:gd name="T85" fmla="*/ 50 h 155"/>
                <a:gd name="T86" fmla="*/ 114 w 119"/>
                <a:gd name="T87" fmla="*/ 65 h 155"/>
                <a:gd name="T88" fmla="*/ 100 w 119"/>
                <a:gd name="T89" fmla="*/ 74 h 155"/>
                <a:gd name="T90" fmla="*/ 93 w 119"/>
                <a:gd name="T91" fmla="*/ 85 h 155"/>
                <a:gd name="T92" fmla="*/ 82 w 119"/>
                <a:gd name="T93"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55">
                  <a:moveTo>
                    <a:pt x="82" y="93"/>
                  </a:moveTo>
                  <a:cubicBezTo>
                    <a:pt x="81" y="94"/>
                    <a:pt x="77" y="98"/>
                    <a:pt x="79" y="100"/>
                  </a:cubicBezTo>
                  <a:cubicBezTo>
                    <a:pt x="81" y="103"/>
                    <a:pt x="75" y="105"/>
                    <a:pt x="86" y="111"/>
                  </a:cubicBezTo>
                  <a:cubicBezTo>
                    <a:pt x="97" y="117"/>
                    <a:pt x="99" y="116"/>
                    <a:pt x="106" y="120"/>
                  </a:cubicBezTo>
                  <a:cubicBezTo>
                    <a:pt x="108" y="122"/>
                    <a:pt x="111" y="123"/>
                    <a:pt x="113" y="125"/>
                  </a:cubicBezTo>
                  <a:cubicBezTo>
                    <a:pt x="113" y="126"/>
                    <a:pt x="112" y="128"/>
                    <a:pt x="112" y="131"/>
                  </a:cubicBezTo>
                  <a:cubicBezTo>
                    <a:pt x="110" y="136"/>
                    <a:pt x="98" y="134"/>
                    <a:pt x="89" y="134"/>
                  </a:cubicBezTo>
                  <a:cubicBezTo>
                    <a:pt x="79" y="134"/>
                    <a:pt x="83" y="142"/>
                    <a:pt x="82" y="148"/>
                  </a:cubicBezTo>
                  <a:cubicBezTo>
                    <a:pt x="81" y="152"/>
                    <a:pt x="82" y="154"/>
                    <a:pt x="82" y="155"/>
                  </a:cubicBezTo>
                  <a:cubicBezTo>
                    <a:pt x="82" y="155"/>
                    <a:pt x="82" y="155"/>
                    <a:pt x="82" y="155"/>
                  </a:cubicBezTo>
                  <a:cubicBezTo>
                    <a:pt x="74" y="153"/>
                    <a:pt x="74" y="148"/>
                    <a:pt x="75" y="146"/>
                  </a:cubicBezTo>
                  <a:cubicBezTo>
                    <a:pt x="77" y="145"/>
                    <a:pt x="74" y="141"/>
                    <a:pt x="70" y="145"/>
                  </a:cubicBezTo>
                  <a:cubicBezTo>
                    <a:pt x="66" y="148"/>
                    <a:pt x="65" y="151"/>
                    <a:pt x="62" y="148"/>
                  </a:cubicBezTo>
                  <a:cubicBezTo>
                    <a:pt x="59" y="144"/>
                    <a:pt x="59" y="140"/>
                    <a:pt x="57" y="145"/>
                  </a:cubicBezTo>
                  <a:cubicBezTo>
                    <a:pt x="55" y="150"/>
                    <a:pt x="60" y="155"/>
                    <a:pt x="52" y="152"/>
                  </a:cubicBezTo>
                  <a:cubicBezTo>
                    <a:pt x="44" y="149"/>
                    <a:pt x="45" y="146"/>
                    <a:pt x="43" y="146"/>
                  </a:cubicBezTo>
                  <a:cubicBezTo>
                    <a:pt x="41" y="146"/>
                    <a:pt x="37" y="148"/>
                    <a:pt x="37" y="142"/>
                  </a:cubicBezTo>
                  <a:cubicBezTo>
                    <a:pt x="37" y="137"/>
                    <a:pt x="29" y="127"/>
                    <a:pt x="36" y="126"/>
                  </a:cubicBezTo>
                  <a:cubicBezTo>
                    <a:pt x="42" y="124"/>
                    <a:pt x="44" y="121"/>
                    <a:pt x="40" y="119"/>
                  </a:cubicBezTo>
                  <a:cubicBezTo>
                    <a:pt x="36" y="118"/>
                    <a:pt x="37" y="117"/>
                    <a:pt x="36" y="112"/>
                  </a:cubicBezTo>
                  <a:cubicBezTo>
                    <a:pt x="34" y="106"/>
                    <a:pt x="29" y="100"/>
                    <a:pt x="25" y="99"/>
                  </a:cubicBezTo>
                  <a:cubicBezTo>
                    <a:pt x="21" y="99"/>
                    <a:pt x="16" y="93"/>
                    <a:pt x="13" y="95"/>
                  </a:cubicBezTo>
                  <a:cubicBezTo>
                    <a:pt x="11" y="96"/>
                    <a:pt x="11" y="97"/>
                    <a:pt x="7" y="94"/>
                  </a:cubicBezTo>
                  <a:cubicBezTo>
                    <a:pt x="4" y="92"/>
                    <a:pt x="2" y="91"/>
                    <a:pt x="0" y="91"/>
                  </a:cubicBezTo>
                  <a:cubicBezTo>
                    <a:pt x="0" y="89"/>
                    <a:pt x="1" y="87"/>
                    <a:pt x="1" y="84"/>
                  </a:cubicBezTo>
                  <a:cubicBezTo>
                    <a:pt x="1" y="80"/>
                    <a:pt x="2" y="79"/>
                    <a:pt x="5" y="75"/>
                  </a:cubicBezTo>
                  <a:cubicBezTo>
                    <a:pt x="8" y="71"/>
                    <a:pt x="15" y="69"/>
                    <a:pt x="22" y="63"/>
                  </a:cubicBezTo>
                  <a:cubicBezTo>
                    <a:pt x="29" y="57"/>
                    <a:pt x="31" y="53"/>
                    <a:pt x="33" y="43"/>
                  </a:cubicBezTo>
                  <a:cubicBezTo>
                    <a:pt x="35" y="34"/>
                    <a:pt x="35" y="38"/>
                    <a:pt x="43" y="45"/>
                  </a:cubicBezTo>
                  <a:cubicBezTo>
                    <a:pt x="50" y="52"/>
                    <a:pt x="47" y="47"/>
                    <a:pt x="56" y="48"/>
                  </a:cubicBezTo>
                  <a:cubicBezTo>
                    <a:pt x="66" y="49"/>
                    <a:pt x="67" y="46"/>
                    <a:pt x="69" y="45"/>
                  </a:cubicBezTo>
                  <a:cubicBezTo>
                    <a:pt x="70" y="43"/>
                    <a:pt x="66" y="41"/>
                    <a:pt x="61" y="36"/>
                  </a:cubicBezTo>
                  <a:cubicBezTo>
                    <a:pt x="56" y="31"/>
                    <a:pt x="66" y="31"/>
                    <a:pt x="69" y="31"/>
                  </a:cubicBezTo>
                  <a:cubicBezTo>
                    <a:pt x="72" y="31"/>
                    <a:pt x="74" y="31"/>
                    <a:pt x="78" y="27"/>
                  </a:cubicBezTo>
                  <a:cubicBezTo>
                    <a:pt x="81" y="23"/>
                    <a:pt x="82" y="21"/>
                    <a:pt x="85" y="18"/>
                  </a:cubicBezTo>
                  <a:cubicBezTo>
                    <a:pt x="89" y="15"/>
                    <a:pt x="86" y="10"/>
                    <a:pt x="85" y="5"/>
                  </a:cubicBezTo>
                  <a:cubicBezTo>
                    <a:pt x="85" y="0"/>
                    <a:pt x="91" y="7"/>
                    <a:pt x="93" y="8"/>
                  </a:cubicBezTo>
                  <a:cubicBezTo>
                    <a:pt x="94" y="9"/>
                    <a:pt x="98" y="11"/>
                    <a:pt x="101" y="12"/>
                  </a:cubicBezTo>
                  <a:cubicBezTo>
                    <a:pt x="101" y="13"/>
                    <a:pt x="101" y="13"/>
                    <a:pt x="101" y="14"/>
                  </a:cubicBezTo>
                  <a:cubicBezTo>
                    <a:pt x="103" y="16"/>
                    <a:pt x="107" y="19"/>
                    <a:pt x="109" y="20"/>
                  </a:cubicBezTo>
                  <a:cubicBezTo>
                    <a:pt x="110" y="23"/>
                    <a:pt x="109" y="26"/>
                    <a:pt x="108" y="28"/>
                  </a:cubicBezTo>
                  <a:cubicBezTo>
                    <a:pt x="107" y="31"/>
                    <a:pt x="102" y="33"/>
                    <a:pt x="101" y="37"/>
                  </a:cubicBezTo>
                  <a:cubicBezTo>
                    <a:pt x="101" y="40"/>
                    <a:pt x="103" y="44"/>
                    <a:pt x="108" y="50"/>
                  </a:cubicBezTo>
                  <a:cubicBezTo>
                    <a:pt x="114" y="56"/>
                    <a:pt x="119" y="61"/>
                    <a:pt x="114" y="65"/>
                  </a:cubicBezTo>
                  <a:cubicBezTo>
                    <a:pt x="109" y="68"/>
                    <a:pt x="103" y="69"/>
                    <a:pt x="100" y="74"/>
                  </a:cubicBezTo>
                  <a:cubicBezTo>
                    <a:pt x="97" y="79"/>
                    <a:pt x="97" y="81"/>
                    <a:pt x="93" y="85"/>
                  </a:cubicBezTo>
                  <a:cubicBezTo>
                    <a:pt x="89" y="89"/>
                    <a:pt x="83" y="91"/>
                    <a:pt x="82" y="9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7" name="Freeform 1107">
              <a:extLst>
                <a:ext uri="{FF2B5EF4-FFF2-40B4-BE49-F238E27FC236}">
                  <a16:creationId xmlns:a16="http://schemas.microsoft.com/office/drawing/2014/main" id="{EF448E56-2D22-4AE5-AD98-6CF52C61DEE2}"/>
                </a:ext>
              </a:extLst>
            </p:cNvPr>
            <p:cNvSpPr>
              <a:spLocks/>
            </p:cNvSpPr>
            <p:nvPr/>
          </p:nvSpPr>
          <p:spPr bwMode="auto">
            <a:xfrm>
              <a:off x="7457012" y="2791559"/>
              <a:ext cx="77741" cy="21927"/>
            </a:xfrm>
            <a:custGeom>
              <a:avLst/>
              <a:gdLst>
                <a:gd name="T0" fmla="*/ 0 w 39"/>
                <a:gd name="T1" fmla="*/ 11 h 11"/>
                <a:gd name="T2" fmla="*/ 0 w 39"/>
                <a:gd name="T3" fmla="*/ 10 h 11"/>
                <a:gd name="T4" fmla="*/ 38 w 39"/>
                <a:gd name="T5" fmla="*/ 0 h 11"/>
                <a:gd name="T6" fmla="*/ 39 w 39"/>
                <a:gd name="T7" fmla="*/ 1 h 11"/>
                <a:gd name="T8" fmla="*/ 0 w 39"/>
                <a:gd name="T9" fmla="*/ 11 h 11"/>
              </a:gdLst>
              <a:ahLst/>
              <a:cxnLst>
                <a:cxn ang="0">
                  <a:pos x="T0" y="T1"/>
                </a:cxn>
                <a:cxn ang="0">
                  <a:pos x="T2" y="T3"/>
                </a:cxn>
                <a:cxn ang="0">
                  <a:pos x="T4" y="T5"/>
                </a:cxn>
                <a:cxn ang="0">
                  <a:pos x="T6" y="T7"/>
                </a:cxn>
                <a:cxn ang="0">
                  <a:pos x="T8" y="T9"/>
                </a:cxn>
              </a:cxnLst>
              <a:rect l="0" t="0" r="r" b="b"/>
              <a:pathLst>
                <a:path w="39" h="11">
                  <a:moveTo>
                    <a:pt x="0" y="11"/>
                  </a:moveTo>
                  <a:lnTo>
                    <a:pt x="0" y="10"/>
                  </a:lnTo>
                  <a:lnTo>
                    <a:pt x="38" y="0"/>
                  </a:lnTo>
                  <a:lnTo>
                    <a:pt x="39" y="1"/>
                  </a:lnTo>
                  <a:lnTo>
                    <a:pt x="0" y="1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8" name="Freeform 1108">
              <a:extLst>
                <a:ext uri="{FF2B5EF4-FFF2-40B4-BE49-F238E27FC236}">
                  <a16:creationId xmlns:a16="http://schemas.microsoft.com/office/drawing/2014/main" id="{B8EBBED7-305E-42BD-81C6-F2B7A9B0183F}"/>
                </a:ext>
              </a:extLst>
            </p:cNvPr>
            <p:cNvSpPr>
              <a:spLocks/>
            </p:cNvSpPr>
            <p:nvPr/>
          </p:nvSpPr>
          <p:spPr bwMode="auto">
            <a:xfrm>
              <a:off x="7449039" y="2805513"/>
              <a:ext cx="11960" cy="9967"/>
            </a:xfrm>
            <a:custGeom>
              <a:avLst/>
              <a:gdLst>
                <a:gd name="T0" fmla="*/ 5 w 6"/>
                <a:gd name="T1" fmla="*/ 0 h 5"/>
                <a:gd name="T2" fmla="*/ 4 w 6"/>
                <a:gd name="T3" fmla="*/ 3 h 5"/>
                <a:gd name="T4" fmla="*/ 6 w 6"/>
                <a:gd name="T5" fmla="*/ 5 h 5"/>
                <a:gd name="T6" fmla="*/ 0 w 6"/>
                <a:gd name="T7" fmla="*/ 5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lnTo>
                    <a:pt x="4" y="3"/>
                  </a:lnTo>
                  <a:lnTo>
                    <a:pt x="6" y="5"/>
                  </a:lnTo>
                  <a:lnTo>
                    <a:pt x="0" y="5"/>
                  </a:lnTo>
                  <a:lnTo>
                    <a:pt x="5" y="0"/>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9" name="Freeform 1109">
              <a:extLst>
                <a:ext uri="{FF2B5EF4-FFF2-40B4-BE49-F238E27FC236}">
                  <a16:creationId xmlns:a16="http://schemas.microsoft.com/office/drawing/2014/main" id="{07893C75-E311-4EEC-959C-D2BF52918F1A}"/>
                </a:ext>
              </a:extLst>
            </p:cNvPr>
            <p:cNvSpPr>
              <a:spLocks/>
            </p:cNvSpPr>
            <p:nvPr/>
          </p:nvSpPr>
          <p:spPr bwMode="auto">
            <a:xfrm>
              <a:off x="7480933" y="2847373"/>
              <a:ext cx="123588" cy="155481"/>
            </a:xfrm>
            <a:custGeom>
              <a:avLst/>
              <a:gdLst>
                <a:gd name="T0" fmla="*/ 96 w 103"/>
                <a:gd name="T1" fmla="*/ 98 h 130"/>
                <a:gd name="T2" fmla="*/ 84 w 103"/>
                <a:gd name="T3" fmla="*/ 98 h 130"/>
                <a:gd name="T4" fmla="*/ 81 w 103"/>
                <a:gd name="T5" fmla="*/ 102 h 130"/>
                <a:gd name="T6" fmla="*/ 86 w 103"/>
                <a:gd name="T7" fmla="*/ 108 h 130"/>
                <a:gd name="T8" fmla="*/ 74 w 103"/>
                <a:gd name="T9" fmla="*/ 105 h 130"/>
                <a:gd name="T10" fmla="*/ 66 w 103"/>
                <a:gd name="T11" fmla="*/ 108 h 130"/>
                <a:gd name="T12" fmla="*/ 60 w 103"/>
                <a:gd name="T13" fmla="*/ 108 h 130"/>
                <a:gd name="T14" fmla="*/ 50 w 103"/>
                <a:gd name="T15" fmla="*/ 113 h 130"/>
                <a:gd name="T16" fmla="*/ 41 w 103"/>
                <a:gd name="T17" fmla="*/ 119 h 130"/>
                <a:gd name="T18" fmla="*/ 34 w 103"/>
                <a:gd name="T19" fmla="*/ 119 h 130"/>
                <a:gd name="T20" fmla="*/ 34 w 103"/>
                <a:gd name="T21" fmla="*/ 104 h 130"/>
                <a:gd name="T22" fmla="*/ 28 w 103"/>
                <a:gd name="T23" fmla="*/ 99 h 130"/>
                <a:gd name="T24" fmla="*/ 27 w 103"/>
                <a:gd name="T25" fmla="*/ 85 h 130"/>
                <a:gd name="T26" fmla="*/ 28 w 103"/>
                <a:gd name="T27" fmla="*/ 78 h 130"/>
                <a:gd name="T28" fmla="*/ 24 w 103"/>
                <a:gd name="T29" fmla="*/ 72 h 130"/>
                <a:gd name="T30" fmla="*/ 15 w 103"/>
                <a:gd name="T31" fmla="*/ 65 h 130"/>
                <a:gd name="T32" fmla="*/ 13 w 103"/>
                <a:gd name="T33" fmla="*/ 56 h 130"/>
                <a:gd name="T34" fmla="*/ 4 w 103"/>
                <a:gd name="T35" fmla="*/ 45 h 130"/>
                <a:gd name="T36" fmla="*/ 20 w 103"/>
                <a:gd name="T37" fmla="*/ 48 h 130"/>
                <a:gd name="T38" fmla="*/ 11 w 103"/>
                <a:gd name="T39" fmla="*/ 39 h 130"/>
                <a:gd name="T40" fmla="*/ 3 w 103"/>
                <a:gd name="T41" fmla="*/ 30 h 130"/>
                <a:gd name="T42" fmla="*/ 3 w 103"/>
                <a:gd name="T43" fmla="*/ 23 h 130"/>
                <a:gd name="T44" fmla="*/ 10 w 103"/>
                <a:gd name="T45" fmla="*/ 9 h 130"/>
                <a:gd name="T46" fmla="*/ 33 w 103"/>
                <a:gd name="T47" fmla="*/ 6 h 130"/>
                <a:gd name="T48" fmla="*/ 34 w 103"/>
                <a:gd name="T49" fmla="*/ 0 h 130"/>
                <a:gd name="T50" fmla="*/ 44 w 103"/>
                <a:gd name="T51" fmla="*/ 10 h 130"/>
                <a:gd name="T52" fmla="*/ 57 w 103"/>
                <a:gd name="T53" fmla="*/ 21 h 130"/>
                <a:gd name="T54" fmla="*/ 75 w 103"/>
                <a:gd name="T55" fmla="*/ 37 h 130"/>
                <a:gd name="T56" fmla="*/ 82 w 103"/>
                <a:gd name="T57" fmla="*/ 52 h 130"/>
                <a:gd name="T58" fmla="*/ 87 w 103"/>
                <a:gd name="T59" fmla="*/ 70 h 130"/>
                <a:gd name="T60" fmla="*/ 96 w 103"/>
                <a:gd name="T61" fmla="*/ 78 h 130"/>
                <a:gd name="T62" fmla="*/ 96 w 103"/>
                <a:gd name="T6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30">
                  <a:moveTo>
                    <a:pt x="96" y="98"/>
                  </a:moveTo>
                  <a:cubicBezTo>
                    <a:pt x="90" y="99"/>
                    <a:pt x="87" y="99"/>
                    <a:pt x="84" y="98"/>
                  </a:cubicBezTo>
                  <a:cubicBezTo>
                    <a:pt x="82" y="97"/>
                    <a:pt x="79" y="99"/>
                    <a:pt x="81" y="102"/>
                  </a:cubicBezTo>
                  <a:cubicBezTo>
                    <a:pt x="83" y="104"/>
                    <a:pt x="89" y="107"/>
                    <a:pt x="86" y="108"/>
                  </a:cubicBezTo>
                  <a:cubicBezTo>
                    <a:pt x="83" y="109"/>
                    <a:pt x="77" y="105"/>
                    <a:pt x="74" y="105"/>
                  </a:cubicBezTo>
                  <a:cubicBezTo>
                    <a:pt x="71" y="105"/>
                    <a:pt x="66" y="103"/>
                    <a:pt x="66" y="108"/>
                  </a:cubicBezTo>
                  <a:cubicBezTo>
                    <a:pt x="65" y="113"/>
                    <a:pt x="60" y="102"/>
                    <a:pt x="60" y="108"/>
                  </a:cubicBezTo>
                  <a:cubicBezTo>
                    <a:pt x="59" y="115"/>
                    <a:pt x="51" y="109"/>
                    <a:pt x="50" y="113"/>
                  </a:cubicBezTo>
                  <a:cubicBezTo>
                    <a:pt x="49" y="118"/>
                    <a:pt x="44" y="118"/>
                    <a:pt x="41" y="119"/>
                  </a:cubicBezTo>
                  <a:cubicBezTo>
                    <a:pt x="38" y="119"/>
                    <a:pt x="34" y="130"/>
                    <a:pt x="34" y="119"/>
                  </a:cubicBezTo>
                  <a:cubicBezTo>
                    <a:pt x="34" y="108"/>
                    <a:pt x="39" y="104"/>
                    <a:pt x="34" y="104"/>
                  </a:cubicBezTo>
                  <a:cubicBezTo>
                    <a:pt x="29" y="104"/>
                    <a:pt x="28" y="104"/>
                    <a:pt x="28" y="99"/>
                  </a:cubicBezTo>
                  <a:cubicBezTo>
                    <a:pt x="28" y="94"/>
                    <a:pt x="27" y="85"/>
                    <a:pt x="27" y="85"/>
                  </a:cubicBezTo>
                  <a:cubicBezTo>
                    <a:pt x="27" y="85"/>
                    <a:pt x="27" y="80"/>
                    <a:pt x="28" y="78"/>
                  </a:cubicBezTo>
                  <a:cubicBezTo>
                    <a:pt x="28" y="77"/>
                    <a:pt x="23" y="73"/>
                    <a:pt x="24" y="72"/>
                  </a:cubicBezTo>
                  <a:cubicBezTo>
                    <a:pt x="25" y="71"/>
                    <a:pt x="13" y="68"/>
                    <a:pt x="15" y="65"/>
                  </a:cubicBezTo>
                  <a:cubicBezTo>
                    <a:pt x="17" y="61"/>
                    <a:pt x="13" y="56"/>
                    <a:pt x="13" y="56"/>
                  </a:cubicBezTo>
                  <a:cubicBezTo>
                    <a:pt x="13" y="56"/>
                    <a:pt x="0" y="47"/>
                    <a:pt x="4" y="45"/>
                  </a:cubicBezTo>
                  <a:cubicBezTo>
                    <a:pt x="7" y="44"/>
                    <a:pt x="19" y="48"/>
                    <a:pt x="20" y="48"/>
                  </a:cubicBezTo>
                  <a:cubicBezTo>
                    <a:pt x="22" y="48"/>
                    <a:pt x="13" y="45"/>
                    <a:pt x="11" y="39"/>
                  </a:cubicBezTo>
                  <a:cubicBezTo>
                    <a:pt x="9" y="32"/>
                    <a:pt x="10" y="32"/>
                    <a:pt x="3" y="30"/>
                  </a:cubicBezTo>
                  <a:cubicBezTo>
                    <a:pt x="3" y="29"/>
                    <a:pt x="2" y="27"/>
                    <a:pt x="3" y="23"/>
                  </a:cubicBezTo>
                  <a:cubicBezTo>
                    <a:pt x="4" y="17"/>
                    <a:pt x="0" y="9"/>
                    <a:pt x="10" y="9"/>
                  </a:cubicBezTo>
                  <a:cubicBezTo>
                    <a:pt x="19" y="9"/>
                    <a:pt x="31" y="11"/>
                    <a:pt x="33" y="6"/>
                  </a:cubicBezTo>
                  <a:cubicBezTo>
                    <a:pt x="33" y="3"/>
                    <a:pt x="34" y="1"/>
                    <a:pt x="34" y="0"/>
                  </a:cubicBezTo>
                  <a:cubicBezTo>
                    <a:pt x="38" y="4"/>
                    <a:pt x="42" y="8"/>
                    <a:pt x="44" y="10"/>
                  </a:cubicBezTo>
                  <a:cubicBezTo>
                    <a:pt x="46" y="14"/>
                    <a:pt x="55" y="15"/>
                    <a:pt x="57" y="21"/>
                  </a:cubicBezTo>
                  <a:cubicBezTo>
                    <a:pt x="60" y="27"/>
                    <a:pt x="73" y="32"/>
                    <a:pt x="75" y="37"/>
                  </a:cubicBezTo>
                  <a:cubicBezTo>
                    <a:pt x="76" y="41"/>
                    <a:pt x="79" y="42"/>
                    <a:pt x="82" y="52"/>
                  </a:cubicBezTo>
                  <a:cubicBezTo>
                    <a:pt x="84" y="63"/>
                    <a:pt x="83" y="65"/>
                    <a:pt x="87" y="70"/>
                  </a:cubicBezTo>
                  <a:cubicBezTo>
                    <a:pt x="91" y="75"/>
                    <a:pt x="96" y="75"/>
                    <a:pt x="96" y="78"/>
                  </a:cubicBezTo>
                  <a:cubicBezTo>
                    <a:pt x="96" y="82"/>
                    <a:pt x="103" y="97"/>
                    <a:pt x="96" y="9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0" name="Freeform 1110">
              <a:extLst>
                <a:ext uri="{FF2B5EF4-FFF2-40B4-BE49-F238E27FC236}">
                  <a16:creationId xmlns:a16="http://schemas.microsoft.com/office/drawing/2014/main" id="{305283A8-C12F-471C-B2DB-E303FDFE5075}"/>
                </a:ext>
              </a:extLst>
            </p:cNvPr>
            <p:cNvSpPr>
              <a:spLocks/>
            </p:cNvSpPr>
            <p:nvPr/>
          </p:nvSpPr>
          <p:spPr bwMode="auto">
            <a:xfrm>
              <a:off x="7478939" y="2939067"/>
              <a:ext cx="81727" cy="35880"/>
            </a:xfrm>
            <a:custGeom>
              <a:avLst/>
              <a:gdLst>
                <a:gd name="T0" fmla="*/ 41 w 41"/>
                <a:gd name="T1" fmla="*/ 0 h 18"/>
                <a:gd name="T2" fmla="*/ 34 w 41"/>
                <a:gd name="T3" fmla="*/ 0 h 18"/>
                <a:gd name="T4" fmla="*/ 35 w 41"/>
                <a:gd name="T5" fmla="*/ 2 h 18"/>
                <a:gd name="T6" fmla="*/ 0 w 41"/>
                <a:gd name="T7" fmla="*/ 16 h 18"/>
                <a:gd name="T8" fmla="*/ 0 w 41"/>
                <a:gd name="T9" fmla="*/ 18 h 18"/>
                <a:gd name="T10" fmla="*/ 36 w 41"/>
                <a:gd name="T11" fmla="*/ 3 h 18"/>
                <a:gd name="T12" fmla="*/ 36 w 41"/>
                <a:gd name="T13" fmla="*/ 5 h 18"/>
                <a:gd name="T14" fmla="*/ 41 w 4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41" y="0"/>
                  </a:moveTo>
                  <a:lnTo>
                    <a:pt x="34" y="0"/>
                  </a:lnTo>
                  <a:lnTo>
                    <a:pt x="35" y="2"/>
                  </a:lnTo>
                  <a:lnTo>
                    <a:pt x="0" y="16"/>
                  </a:lnTo>
                  <a:lnTo>
                    <a:pt x="0" y="18"/>
                  </a:lnTo>
                  <a:lnTo>
                    <a:pt x="36" y="3"/>
                  </a:lnTo>
                  <a:lnTo>
                    <a:pt x="36" y="5"/>
                  </a:lnTo>
                  <a:lnTo>
                    <a:pt x="41" y="0"/>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1" name="Freeform 1111">
              <a:extLst>
                <a:ext uri="{FF2B5EF4-FFF2-40B4-BE49-F238E27FC236}">
                  <a16:creationId xmlns:a16="http://schemas.microsoft.com/office/drawing/2014/main" id="{DAC19401-1945-4F20-A452-1CA5A6663A65}"/>
                </a:ext>
              </a:extLst>
            </p:cNvPr>
            <p:cNvSpPr>
              <a:spLocks/>
            </p:cNvSpPr>
            <p:nvPr/>
          </p:nvSpPr>
          <p:spPr bwMode="auto">
            <a:xfrm>
              <a:off x="4943399" y="3062654"/>
              <a:ext cx="631892" cy="556143"/>
            </a:xfrm>
            <a:custGeom>
              <a:avLst/>
              <a:gdLst>
                <a:gd name="T0" fmla="*/ 514 w 527"/>
                <a:gd name="T1" fmla="*/ 340 h 464"/>
                <a:gd name="T2" fmla="*/ 443 w 527"/>
                <a:gd name="T3" fmla="*/ 369 h 464"/>
                <a:gd name="T4" fmla="*/ 337 w 527"/>
                <a:gd name="T5" fmla="*/ 424 h 464"/>
                <a:gd name="T6" fmla="*/ 305 w 527"/>
                <a:gd name="T7" fmla="*/ 434 h 464"/>
                <a:gd name="T8" fmla="*/ 271 w 527"/>
                <a:gd name="T9" fmla="*/ 419 h 464"/>
                <a:gd name="T10" fmla="*/ 242 w 527"/>
                <a:gd name="T11" fmla="*/ 413 h 464"/>
                <a:gd name="T12" fmla="*/ 229 w 527"/>
                <a:gd name="T13" fmla="*/ 429 h 464"/>
                <a:gd name="T14" fmla="*/ 215 w 527"/>
                <a:gd name="T15" fmla="*/ 433 h 464"/>
                <a:gd name="T16" fmla="*/ 203 w 527"/>
                <a:gd name="T17" fmla="*/ 414 h 464"/>
                <a:gd name="T18" fmla="*/ 183 w 527"/>
                <a:gd name="T19" fmla="*/ 387 h 464"/>
                <a:gd name="T20" fmla="*/ 170 w 527"/>
                <a:gd name="T21" fmla="*/ 359 h 464"/>
                <a:gd name="T22" fmla="*/ 153 w 527"/>
                <a:gd name="T23" fmla="*/ 338 h 464"/>
                <a:gd name="T24" fmla="*/ 133 w 527"/>
                <a:gd name="T25" fmla="*/ 324 h 464"/>
                <a:gd name="T26" fmla="*/ 120 w 527"/>
                <a:gd name="T27" fmla="*/ 299 h 464"/>
                <a:gd name="T28" fmla="*/ 120 w 527"/>
                <a:gd name="T29" fmla="*/ 280 h 464"/>
                <a:gd name="T30" fmla="*/ 111 w 527"/>
                <a:gd name="T31" fmla="*/ 252 h 464"/>
                <a:gd name="T32" fmla="*/ 94 w 527"/>
                <a:gd name="T33" fmla="*/ 226 h 464"/>
                <a:gd name="T34" fmla="*/ 77 w 527"/>
                <a:gd name="T35" fmla="*/ 218 h 464"/>
                <a:gd name="T36" fmla="*/ 73 w 527"/>
                <a:gd name="T37" fmla="*/ 200 h 464"/>
                <a:gd name="T38" fmla="*/ 62 w 527"/>
                <a:gd name="T39" fmla="*/ 182 h 464"/>
                <a:gd name="T40" fmla="*/ 49 w 527"/>
                <a:gd name="T41" fmla="*/ 164 h 464"/>
                <a:gd name="T42" fmla="*/ 38 w 527"/>
                <a:gd name="T43" fmla="*/ 144 h 464"/>
                <a:gd name="T44" fmla="*/ 23 w 527"/>
                <a:gd name="T45" fmla="*/ 125 h 464"/>
                <a:gd name="T46" fmla="*/ 13 w 527"/>
                <a:gd name="T47" fmla="*/ 113 h 464"/>
                <a:gd name="T48" fmla="*/ 2 w 527"/>
                <a:gd name="T49" fmla="*/ 117 h 464"/>
                <a:gd name="T50" fmla="*/ 8 w 527"/>
                <a:gd name="T51" fmla="*/ 91 h 464"/>
                <a:gd name="T52" fmla="*/ 8 w 527"/>
                <a:gd name="T53" fmla="*/ 75 h 464"/>
                <a:gd name="T54" fmla="*/ 36 w 527"/>
                <a:gd name="T55" fmla="*/ 83 h 464"/>
                <a:gd name="T56" fmla="*/ 58 w 527"/>
                <a:gd name="T57" fmla="*/ 63 h 464"/>
                <a:gd name="T58" fmla="*/ 78 w 527"/>
                <a:gd name="T59" fmla="*/ 44 h 464"/>
                <a:gd name="T60" fmla="*/ 80 w 527"/>
                <a:gd name="T61" fmla="*/ 11 h 464"/>
                <a:gd name="T62" fmla="*/ 106 w 527"/>
                <a:gd name="T63" fmla="*/ 0 h 464"/>
                <a:gd name="T64" fmla="*/ 140 w 527"/>
                <a:gd name="T65" fmla="*/ 10 h 464"/>
                <a:gd name="T66" fmla="*/ 187 w 527"/>
                <a:gd name="T67" fmla="*/ 38 h 464"/>
                <a:gd name="T68" fmla="*/ 239 w 527"/>
                <a:gd name="T69" fmla="*/ 79 h 464"/>
                <a:gd name="T70" fmla="*/ 289 w 527"/>
                <a:gd name="T71" fmla="*/ 83 h 464"/>
                <a:gd name="T72" fmla="*/ 297 w 527"/>
                <a:gd name="T73" fmla="*/ 85 h 464"/>
                <a:gd name="T74" fmla="*/ 319 w 527"/>
                <a:gd name="T75" fmla="*/ 101 h 464"/>
                <a:gd name="T76" fmla="*/ 335 w 527"/>
                <a:gd name="T77" fmla="*/ 102 h 464"/>
                <a:gd name="T78" fmla="*/ 347 w 527"/>
                <a:gd name="T79" fmla="*/ 122 h 464"/>
                <a:gd name="T80" fmla="*/ 359 w 527"/>
                <a:gd name="T81" fmla="*/ 134 h 464"/>
                <a:gd name="T82" fmla="*/ 375 w 527"/>
                <a:gd name="T83" fmla="*/ 149 h 464"/>
                <a:gd name="T84" fmla="*/ 379 w 527"/>
                <a:gd name="T85" fmla="*/ 172 h 464"/>
                <a:gd name="T86" fmla="*/ 397 w 527"/>
                <a:gd name="T87" fmla="*/ 201 h 464"/>
                <a:gd name="T88" fmla="*/ 405 w 527"/>
                <a:gd name="T89" fmla="*/ 211 h 464"/>
                <a:gd name="T90" fmla="*/ 418 w 527"/>
                <a:gd name="T91" fmla="*/ 220 h 464"/>
                <a:gd name="T92" fmla="*/ 424 w 527"/>
                <a:gd name="T93" fmla="*/ 227 h 464"/>
                <a:gd name="T94" fmla="*/ 447 w 527"/>
                <a:gd name="T95" fmla="*/ 257 h 464"/>
                <a:gd name="T96" fmla="*/ 488 w 527"/>
                <a:gd name="T97" fmla="*/ 265 h 464"/>
                <a:gd name="T98" fmla="*/ 513 w 527"/>
                <a:gd name="T99" fmla="*/ 26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464">
                  <a:moveTo>
                    <a:pt x="527" y="285"/>
                  </a:moveTo>
                  <a:cubicBezTo>
                    <a:pt x="526" y="289"/>
                    <a:pt x="518" y="334"/>
                    <a:pt x="514" y="340"/>
                  </a:cubicBezTo>
                  <a:cubicBezTo>
                    <a:pt x="509" y="345"/>
                    <a:pt x="446" y="368"/>
                    <a:pt x="444" y="369"/>
                  </a:cubicBezTo>
                  <a:cubicBezTo>
                    <a:pt x="444" y="369"/>
                    <a:pt x="443" y="369"/>
                    <a:pt x="443" y="369"/>
                  </a:cubicBezTo>
                  <a:cubicBezTo>
                    <a:pt x="435" y="372"/>
                    <a:pt x="378" y="384"/>
                    <a:pt x="365" y="389"/>
                  </a:cubicBezTo>
                  <a:cubicBezTo>
                    <a:pt x="351" y="395"/>
                    <a:pt x="340" y="418"/>
                    <a:pt x="337" y="424"/>
                  </a:cubicBezTo>
                  <a:cubicBezTo>
                    <a:pt x="335" y="430"/>
                    <a:pt x="311" y="462"/>
                    <a:pt x="308" y="463"/>
                  </a:cubicBezTo>
                  <a:cubicBezTo>
                    <a:pt x="304" y="464"/>
                    <a:pt x="307" y="439"/>
                    <a:pt x="305" y="434"/>
                  </a:cubicBezTo>
                  <a:cubicBezTo>
                    <a:pt x="304" y="430"/>
                    <a:pt x="297" y="430"/>
                    <a:pt x="288" y="426"/>
                  </a:cubicBezTo>
                  <a:cubicBezTo>
                    <a:pt x="278" y="422"/>
                    <a:pt x="278" y="422"/>
                    <a:pt x="271" y="419"/>
                  </a:cubicBezTo>
                  <a:cubicBezTo>
                    <a:pt x="264" y="415"/>
                    <a:pt x="262" y="413"/>
                    <a:pt x="260" y="413"/>
                  </a:cubicBezTo>
                  <a:cubicBezTo>
                    <a:pt x="258" y="413"/>
                    <a:pt x="248" y="415"/>
                    <a:pt x="242" y="413"/>
                  </a:cubicBezTo>
                  <a:cubicBezTo>
                    <a:pt x="236" y="411"/>
                    <a:pt x="235" y="412"/>
                    <a:pt x="232" y="412"/>
                  </a:cubicBezTo>
                  <a:cubicBezTo>
                    <a:pt x="229" y="412"/>
                    <a:pt x="229" y="424"/>
                    <a:pt x="229" y="429"/>
                  </a:cubicBezTo>
                  <a:cubicBezTo>
                    <a:pt x="229" y="435"/>
                    <a:pt x="225" y="438"/>
                    <a:pt x="223" y="439"/>
                  </a:cubicBezTo>
                  <a:cubicBezTo>
                    <a:pt x="221" y="439"/>
                    <a:pt x="217" y="435"/>
                    <a:pt x="215" y="433"/>
                  </a:cubicBezTo>
                  <a:cubicBezTo>
                    <a:pt x="214" y="430"/>
                    <a:pt x="216" y="431"/>
                    <a:pt x="211" y="424"/>
                  </a:cubicBezTo>
                  <a:cubicBezTo>
                    <a:pt x="204" y="415"/>
                    <a:pt x="207" y="420"/>
                    <a:pt x="203" y="414"/>
                  </a:cubicBezTo>
                  <a:cubicBezTo>
                    <a:pt x="198" y="407"/>
                    <a:pt x="198" y="409"/>
                    <a:pt x="193" y="401"/>
                  </a:cubicBezTo>
                  <a:cubicBezTo>
                    <a:pt x="188" y="394"/>
                    <a:pt x="190" y="395"/>
                    <a:pt x="183" y="387"/>
                  </a:cubicBezTo>
                  <a:cubicBezTo>
                    <a:pt x="177" y="380"/>
                    <a:pt x="173" y="373"/>
                    <a:pt x="174" y="371"/>
                  </a:cubicBezTo>
                  <a:cubicBezTo>
                    <a:pt x="175" y="369"/>
                    <a:pt x="174" y="368"/>
                    <a:pt x="170" y="359"/>
                  </a:cubicBezTo>
                  <a:cubicBezTo>
                    <a:pt x="165" y="351"/>
                    <a:pt x="168" y="349"/>
                    <a:pt x="162" y="345"/>
                  </a:cubicBezTo>
                  <a:cubicBezTo>
                    <a:pt x="156" y="341"/>
                    <a:pt x="157" y="342"/>
                    <a:pt x="153" y="338"/>
                  </a:cubicBezTo>
                  <a:cubicBezTo>
                    <a:pt x="148" y="335"/>
                    <a:pt x="143" y="332"/>
                    <a:pt x="140" y="331"/>
                  </a:cubicBezTo>
                  <a:cubicBezTo>
                    <a:pt x="136" y="330"/>
                    <a:pt x="137" y="330"/>
                    <a:pt x="133" y="324"/>
                  </a:cubicBezTo>
                  <a:cubicBezTo>
                    <a:pt x="129" y="317"/>
                    <a:pt x="127" y="319"/>
                    <a:pt x="125" y="312"/>
                  </a:cubicBezTo>
                  <a:cubicBezTo>
                    <a:pt x="122" y="306"/>
                    <a:pt x="119" y="303"/>
                    <a:pt x="120" y="299"/>
                  </a:cubicBezTo>
                  <a:cubicBezTo>
                    <a:pt x="121" y="296"/>
                    <a:pt x="121" y="292"/>
                    <a:pt x="120" y="290"/>
                  </a:cubicBezTo>
                  <a:cubicBezTo>
                    <a:pt x="119" y="288"/>
                    <a:pt x="118" y="284"/>
                    <a:pt x="120" y="280"/>
                  </a:cubicBezTo>
                  <a:cubicBezTo>
                    <a:pt x="123" y="277"/>
                    <a:pt x="123" y="271"/>
                    <a:pt x="121" y="270"/>
                  </a:cubicBezTo>
                  <a:cubicBezTo>
                    <a:pt x="119" y="268"/>
                    <a:pt x="116" y="263"/>
                    <a:pt x="111" y="252"/>
                  </a:cubicBezTo>
                  <a:cubicBezTo>
                    <a:pt x="105" y="240"/>
                    <a:pt x="110" y="243"/>
                    <a:pt x="103" y="237"/>
                  </a:cubicBezTo>
                  <a:cubicBezTo>
                    <a:pt x="96" y="231"/>
                    <a:pt x="99" y="230"/>
                    <a:pt x="94" y="226"/>
                  </a:cubicBezTo>
                  <a:cubicBezTo>
                    <a:pt x="88" y="223"/>
                    <a:pt x="91" y="222"/>
                    <a:pt x="85" y="222"/>
                  </a:cubicBezTo>
                  <a:cubicBezTo>
                    <a:pt x="79" y="221"/>
                    <a:pt x="78" y="224"/>
                    <a:pt x="77" y="218"/>
                  </a:cubicBezTo>
                  <a:cubicBezTo>
                    <a:pt x="75" y="212"/>
                    <a:pt x="76" y="213"/>
                    <a:pt x="71" y="208"/>
                  </a:cubicBezTo>
                  <a:cubicBezTo>
                    <a:pt x="67" y="204"/>
                    <a:pt x="74" y="202"/>
                    <a:pt x="73" y="200"/>
                  </a:cubicBezTo>
                  <a:cubicBezTo>
                    <a:pt x="73" y="197"/>
                    <a:pt x="70" y="194"/>
                    <a:pt x="68" y="190"/>
                  </a:cubicBezTo>
                  <a:cubicBezTo>
                    <a:pt x="65" y="187"/>
                    <a:pt x="66" y="185"/>
                    <a:pt x="62" y="182"/>
                  </a:cubicBezTo>
                  <a:cubicBezTo>
                    <a:pt x="58" y="178"/>
                    <a:pt x="60" y="182"/>
                    <a:pt x="57" y="176"/>
                  </a:cubicBezTo>
                  <a:cubicBezTo>
                    <a:pt x="54" y="170"/>
                    <a:pt x="51" y="166"/>
                    <a:pt x="49" y="164"/>
                  </a:cubicBezTo>
                  <a:cubicBezTo>
                    <a:pt x="47" y="162"/>
                    <a:pt x="49" y="163"/>
                    <a:pt x="45" y="156"/>
                  </a:cubicBezTo>
                  <a:cubicBezTo>
                    <a:pt x="41" y="149"/>
                    <a:pt x="44" y="151"/>
                    <a:pt x="38" y="144"/>
                  </a:cubicBezTo>
                  <a:cubicBezTo>
                    <a:pt x="33" y="138"/>
                    <a:pt x="35" y="143"/>
                    <a:pt x="30" y="136"/>
                  </a:cubicBezTo>
                  <a:cubicBezTo>
                    <a:pt x="26" y="129"/>
                    <a:pt x="27" y="131"/>
                    <a:pt x="23" y="125"/>
                  </a:cubicBezTo>
                  <a:cubicBezTo>
                    <a:pt x="20" y="118"/>
                    <a:pt x="21" y="118"/>
                    <a:pt x="19" y="116"/>
                  </a:cubicBezTo>
                  <a:cubicBezTo>
                    <a:pt x="16" y="114"/>
                    <a:pt x="15" y="113"/>
                    <a:pt x="13" y="113"/>
                  </a:cubicBezTo>
                  <a:cubicBezTo>
                    <a:pt x="10" y="114"/>
                    <a:pt x="7" y="113"/>
                    <a:pt x="6" y="115"/>
                  </a:cubicBezTo>
                  <a:cubicBezTo>
                    <a:pt x="4" y="116"/>
                    <a:pt x="0" y="121"/>
                    <a:pt x="2" y="117"/>
                  </a:cubicBezTo>
                  <a:cubicBezTo>
                    <a:pt x="4" y="113"/>
                    <a:pt x="5" y="106"/>
                    <a:pt x="5" y="104"/>
                  </a:cubicBezTo>
                  <a:cubicBezTo>
                    <a:pt x="6" y="102"/>
                    <a:pt x="9" y="96"/>
                    <a:pt x="8" y="91"/>
                  </a:cubicBezTo>
                  <a:cubicBezTo>
                    <a:pt x="8" y="87"/>
                    <a:pt x="8" y="79"/>
                    <a:pt x="8" y="75"/>
                  </a:cubicBezTo>
                  <a:cubicBezTo>
                    <a:pt x="8" y="75"/>
                    <a:pt x="8" y="75"/>
                    <a:pt x="8" y="75"/>
                  </a:cubicBezTo>
                  <a:cubicBezTo>
                    <a:pt x="10" y="77"/>
                    <a:pt x="12" y="80"/>
                    <a:pt x="15" y="80"/>
                  </a:cubicBezTo>
                  <a:cubicBezTo>
                    <a:pt x="19" y="81"/>
                    <a:pt x="33" y="83"/>
                    <a:pt x="36" y="83"/>
                  </a:cubicBezTo>
                  <a:cubicBezTo>
                    <a:pt x="39" y="83"/>
                    <a:pt x="42" y="76"/>
                    <a:pt x="45" y="73"/>
                  </a:cubicBezTo>
                  <a:cubicBezTo>
                    <a:pt x="48" y="70"/>
                    <a:pt x="53" y="64"/>
                    <a:pt x="58" y="63"/>
                  </a:cubicBezTo>
                  <a:cubicBezTo>
                    <a:pt x="62" y="61"/>
                    <a:pt x="66" y="64"/>
                    <a:pt x="69" y="57"/>
                  </a:cubicBezTo>
                  <a:cubicBezTo>
                    <a:pt x="72" y="50"/>
                    <a:pt x="81" y="46"/>
                    <a:pt x="78" y="44"/>
                  </a:cubicBezTo>
                  <a:cubicBezTo>
                    <a:pt x="76" y="41"/>
                    <a:pt x="52" y="19"/>
                    <a:pt x="56" y="18"/>
                  </a:cubicBezTo>
                  <a:cubicBezTo>
                    <a:pt x="61" y="16"/>
                    <a:pt x="70" y="12"/>
                    <a:pt x="80" y="11"/>
                  </a:cubicBezTo>
                  <a:cubicBezTo>
                    <a:pt x="90" y="9"/>
                    <a:pt x="97" y="5"/>
                    <a:pt x="99" y="3"/>
                  </a:cubicBezTo>
                  <a:cubicBezTo>
                    <a:pt x="101" y="2"/>
                    <a:pt x="106" y="2"/>
                    <a:pt x="106" y="0"/>
                  </a:cubicBezTo>
                  <a:cubicBezTo>
                    <a:pt x="109" y="0"/>
                    <a:pt x="116" y="1"/>
                    <a:pt x="120" y="2"/>
                  </a:cubicBezTo>
                  <a:cubicBezTo>
                    <a:pt x="125" y="3"/>
                    <a:pt x="137" y="6"/>
                    <a:pt x="140" y="10"/>
                  </a:cubicBezTo>
                  <a:cubicBezTo>
                    <a:pt x="144" y="13"/>
                    <a:pt x="154" y="17"/>
                    <a:pt x="162" y="22"/>
                  </a:cubicBezTo>
                  <a:cubicBezTo>
                    <a:pt x="170" y="28"/>
                    <a:pt x="180" y="32"/>
                    <a:pt x="187" y="38"/>
                  </a:cubicBezTo>
                  <a:cubicBezTo>
                    <a:pt x="195" y="44"/>
                    <a:pt x="200" y="48"/>
                    <a:pt x="212" y="58"/>
                  </a:cubicBezTo>
                  <a:cubicBezTo>
                    <a:pt x="225" y="68"/>
                    <a:pt x="222" y="71"/>
                    <a:pt x="239" y="79"/>
                  </a:cubicBezTo>
                  <a:cubicBezTo>
                    <a:pt x="256" y="87"/>
                    <a:pt x="260" y="83"/>
                    <a:pt x="270" y="84"/>
                  </a:cubicBezTo>
                  <a:cubicBezTo>
                    <a:pt x="278" y="84"/>
                    <a:pt x="285" y="87"/>
                    <a:pt x="289" y="83"/>
                  </a:cubicBezTo>
                  <a:cubicBezTo>
                    <a:pt x="289" y="83"/>
                    <a:pt x="289" y="83"/>
                    <a:pt x="289" y="83"/>
                  </a:cubicBezTo>
                  <a:cubicBezTo>
                    <a:pt x="290" y="83"/>
                    <a:pt x="292" y="84"/>
                    <a:pt x="297" y="85"/>
                  </a:cubicBezTo>
                  <a:cubicBezTo>
                    <a:pt x="304" y="86"/>
                    <a:pt x="308" y="86"/>
                    <a:pt x="311" y="91"/>
                  </a:cubicBezTo>
                  <a:cubicBezTo>
                    <a:pt x="313" y="95"/>
                    <a:pt x="312" y="101"/>
                    <a:pt x="319" y="101"/>
                  </a:cubicBezTo>
                  <a:cubicBezTo>
                    <a:pt x="324" y="102"/>
                    <a:pt x="332" y="101"/>
                    <a:pt x="335" y="100"/>
                  </a:cubicBezTo>
                  <a:cubicBezTo>
                    <a:pt x="335" y="101"/>
                    <a:pt x="335" y="101"/>
                    <a:pt x="335" y="102"/>
                  </a:cubicBezTo>
                  <a:cubicBezTo>
                    <a:pt x="336" y="108"/>
                    <a:pt x="341" y="111"/>
                    <a:pt x="342" y="114"/>
                  </a:cubicBezTo>
                  <a:cubicBezTo>
                    <a:pt x="343" y="117"/>
                    <a:pt x="348" y="119"/>
                    <a:pt x="347" y="122"/>
                  </a:cubicBezTo>
                  <a:cubicBezTo>
                    <a:pt x="347" y="125"/>
                    <a:pt x="345" y="125"/>
                    <a:pt x="351" y="128"/>
                  </a:cubicBezTo>
                  <a:cubicBezTo>
                    <a:pt x="357" y="130"/>
                    <a:pt x="359" y="132"/>
                    <a:pt x="359" y="134"/>
                  </a:cubicBezTo>
                  <a:cubicBezTo>
                    <a:pt x="359" y="136"/>
                    <a:pt x="364" y="139"/>
                    <a:pt x="367" y="141"/>
                  </a:cubicBezTo>
                  <a:cubicBezTo>
                    <a:pt x="370" y="143"/>
                    <a:pt x="373" y="144"/>
                    <a:pt x="375" y="149"/>
                  </a:cubicBezTo>
                  <a:cubicBezTo>
                    <a:pt x="378" y="155"/>
                    <a:pt x="382" y="157"/>
                    <a:pt x="382" y="162"/>
                  </a:cubicBezTo>
                  <a:cubicBezTo>
                    <a:pt x="382" y="168"/>
                    <a:pt x="378" y="168"/>
                    <a:pt x="379" y="172"/>
                  </a:cubicBezTo>
                  <a:cubicBezTo>
                    <a:pt x="380" y="176"/>
                    <a:pt x="387" y="178"/>
                    <a:pt x="388" y="180"/>
                  </a:cubicBezTo>
                  <a:cubicBezTo>
                    <a:pt x="388" y="182"/>
                    <a:pt x="394" y="199"/>
                    <a:pt x="397" y="201"/>
                  </a:cubicBezTo>
                  <a:cubicBezTo>
                    <a:pt x="398" y="202"/>
                    <a:pt x="400" y="204"/>
                    <a:pt x="401" y="204"/>
                  </a:cubicBezTo>
                  <a:cubicBezTo>
                    <a:pt x="401" y="207"/>
                    <a:pt x="402" y="210"/>
                    <a:pt x="405" y="211"/>
                  </a:cubicBezTo>
                  <a:cubicBezTo>
                    <a:pt x="409" y="212"/>
                    <a:pt x="414" y="212"/>
                    <a:pt x="416" y="213"/>
                  </a:cubicBezTo>
                  <a:cubicBezTo>
                    <a:pt x="416" y="217"/>
                    <a:pt x="411" y="220"/>
                    <a:pt x="418" y="220"/>
                  </a:cubicBezTo>
                  <a:cubicBezTo>
                    <a:pt x="419" y="220"/>
                    <a:pt x="420" y="220"/>
                    <a:pt x="421" y="220"/>
                  </a:cubicBezTo>
                  <a:cubicBezTo>
                    <a:pt x="421" y="221"/>
                    <a:pt x="422" y="223"/>
                    <a:pt x="424" y="227"/>
                  </a:cubicBezTo>
                  <a:cubicBezTo>
                    <a:pt x="427" y="232"/>
                    <a:pt x="427" y="234"/>
                    <a:pt x="433" y="241"/>
                  </a:cubicBezTo>
                  <a:cubicBezTo>
                    <a:pt x="439" y="248"/>
                    <a:pt x="437" y="249"/>
                    <a:pt x="447" y="257"/>
                  </a:cubicBezTo>
                  <a:cubicBezTo>
                    <a:pt x="457" y="265"/>
                    <a:pt x="459" y="261"/>
                    <a:pt x="466" y="262"/>
                  </a:cubicBezTo>
                  <a:cubicBezTo>
                    <a:pt x="474" y="262"/>
                    <a:pt x="480" y="264"/>
                    <a:pt x="488" y="265"/>
                  </a:cubicBezTo>
                  <a:cubicBezTo>
                    <a:pt x="497" y="267"/>
                    <a:pt x="503" y="267"/>
                    <a:pt x="507" y="267"/>
                  </a:cubicBezTo>
                  <a:cubicBezTo>
                    <a:pt x="510" y="267"/>
                    <a:pt x="512" y="266"/>
                    <a:pt x="513" y="265"/>
                  </a:cubicBezTo>
                  <a:cubicBezTo>
                    <a:pt x="515" y="270"/>
                    <a:pt x="527" y="281"/>
                    <a:pt x="527" y="28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2" name="Freeform 1112">
              <a:extLst>
                <a:ext uri="{FF2B5EF4-FFF2-40B4-BE49-F238E27FC236}">
                  <a16:creationId xmlns:a16="http://schemas.microsoft.com/office/drawing/2014/main" id="{3D8B46EF-13A1-4EBB-92FF-043A26B8B039}"/>
                </a:ext>
              </a:extLst>
            </p:cNvPr>
            <p:cNvSpPr>
              <a:spLocks/>
            </p:cNvSpPr>
            <p:nvPr/>
          </p:nvSpPr>
          <p:spPr bwMode="auto">
            <a:xfrm>
              <a:off x="5473630" y="3299862"/>
              <a:ext cx="225248" cy="283055"/>
            </a:xfrm>
            <a:custGeom>
              <a:avLst/>
              <a:gdLst>
                <a:gd name="T0" fmla="*/ 185 w 188"/>
                <a:gd name="T1" fmla="*/ 78 h 238"/>
                <a:gd name="T2" fmla="*/ 181 w 188"/>
                <a:gd name="T3" fmla="*/ 96 h 238"/>
                <a:gd name="T4" fmla="*/ 169 w 188"/>
                <a:gd name="T5" fmla="*/ 107 h 238"/>
                <a:gd name="T6" fmla="*/ 162 w 188"/>
                <a:gd name="T7" fmla="*/ 117 h 238"/>
                <a:gd name="T8" fmla="*/ 158 w 188"/>
                <a:gd name="T9" fmla="*/ 129 h 238"/>
                <a:gd name="T10" fmla="*/ 151 w 188"/>
                <a:gd name="T11" fmla="*/ 134 h 238"/>
                <a:gd name="T12" fmla="*/ 146 w 188"/>
                <a:gd name="T13" fmla="*/ 130 h 238"/>
                <a:gd name="T14" fmla="*/ 141 w 188"/>
                <a:gd name="T15" fmla="*/ 142 h 238"/>
                <a:gd name="T16" fmla="*/ 140 w 188"/>
                <a:gd name="T17" fmla="*/ 153 h 238"/>
                <a:gd name="T18" fmla="*/ 140 w 188"/>
                <a:gd name="T19" fmla="*/ 165 h 238"/>
                <a:gd name="T20" fmla="*/ 140 w 188"/>
                <a:gd name="T21" fmla="*/ 173 h 238"/>
                <a:gd name="T22" fmla="*/ 129 w 188"/>
                <a:gd name="T23" fmla="*/ 174 h 238"/>
                <a:gd name="T24" fmla="*/ 119 w 188"/>
                <a:gd name="T25" fmla="*/ 180 h 238"/>
                <a:gd name="T26" fmla="*/ 115 w 188"/>
                <a:gd name="T27" fmla="*/ 191 h 238"/>
                <a:gd name="T28" fmla="*/ 107 w 188"/>
                <a:gd name="T29" fmla="*/ 201 h 238"/>
                <a:gd name="T30" fmla="*/ 94 w 188"/>
                <a:gd name="T31" fmla="*/ 202 h 238"/>
                <a:gd name="T32" fmla="*/ 80 w 188"/>
                <a:gd name="T33" fmla="*/ 220 h 238"/>
                <a:gd name="T34" fmla="*/ 79 w 188"/>
                <a:gd name="T35" fmla="*/ 228 h 238"/>
                <a:gd name="T36" fmla="*/ 64 w 188"/>
                <a:gd name="T37" fmla="*/ 228 h 238"/>
                <a:gd name="T38" fmla="*/ 52 w 188"/>
                <a:gd name="T39" fmla="*/ 233 h 238"/>
                <a:gd name="T40" fmla="*/ 37 w 188"/>
                <a:gd name="T41" fmla="*/ 237 h 238"/>
                <a:gd name="T42" fmla="*/ 30 w 188"/>
                <a:gd name="T43" fmla="*/ 237 h 238"/>
                <a:gd name="T44" fmla="*/ 0 w 188"/>
                <a:gd name="T45" fmla="*/ 172 h 238"/>
                <a:gd name="T46" fmla="*/ 1 w 188"/>
                <a:gd name="T47" fmla="*/ 172 h 238"/>
                <a:gd name="T48" fmla="*/ 71 w 188"/>
                <a:gd name="T49" fmla="*/ 143 h 238"/>
                <a:gd name="T50" fmla="*/ 84 w 188"/>
                <a:gd name="T51" fmla="*/ 88 h 238"/>
                <a:gd name="T52" fmla="*/ 70 w 188"/>
                <a:gd name="T53" fmla="*/ 68 h 238"/>
                <a:gd name="T54" fmla="*/ 69 w 188"/>
                <a:gd name="T55" fmla="*/ 68 h 238"/>
                <a:gd name="T56" fmla="*/ 73 w 188"/>
                <a:gd name="T57" fmla="*/ 50 h 238"/>
                <a:gd name="T58" fmla="*/ 77 w 188"/>
                <a:gd name="T59" fmla="*/ 33 h 238"/>
                <a:gd name="T60" fmla="*/ 85 w 188"/>
                <a:gd name="T61" fmla="*/ 26 h 238"/>
                <a:gd name="T62" fmla="*/ 80 w 188"/>
                <a:gd name="T63" fmla="*/ 15 h 238"/>
                <a:gd name="T64" fmla="*/ 84 w 188"/>
                <a:gd name="T65" fmla="*/ 6 h 238"/>
                <a:gd name="T66" fmla="*/ 95 w 188"/>
                <a:gd name="T67" fmla="*/ 4 h 238"/>
                <a:gd name="T68" fmla="*/ 95 w 188"/>
                <a:gd name="T69" fmla="*/ 5 h 238"/>
                <a:gd name="T70" fmla="*/ 104 w 188"/>
                <a:gd name="T71" fmla="*/ 19 h 238"/>
                <a:gd name="T72" fmla="*/ 120 w 188"/>
                <a:gd name="T73" fmla="*/ 33 h 238"/>
                <a:gd name="T74" fmla="*/ 143 w 188"/>
                <a:gd name="T75" fmla="*/ 41 h 238"/>
                <a:gd name="T76" fmla="*/ 156 w 188"/>
                <a:gd name="T77" fmla="*/ 44 h 238"/>
                <a:gd name="T78" fmla="*/ 162 w 188"/>
                <a:gd name="T79" fmla="*/ 53 h 238"/>
                <a:gd name="T80" fmla="*/ 171 w 188"/>
                <a:gd name="T81" fmla="*/ 64 h 238"/>
                <a:gd name="T82" fmla="*/ 177 w 188"/>
                <a:gd name="T83" fmla="*/ 69 h 238"/>
                <a:gd name="T84" fmla="*/ 185 w 188"/>
                <a:gd name="T8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38">
                  <a:moveTo>
                    <a:pt x="185" y="78"/>
                  </a:moveTo>
                  <a:cubicBezTo>
                    <a:pt x="183" y="83"/>
                    <a:pt x="185" y="91"/>
                    <a:pt x="181" y="96"/>
                  </a:cubicBezTo>
                  <a:cubicBezTo>
                    <a:pt x="176" y="100"/>
                    <a:pt x="172" y="102"/>
                    <a:pt x="169" y="107"/>
                  </a:cubicBezTo>
                  <a:cubicBezTo>
                    <a:pt x="166" y="112"/>
                    <a:pt x="163" y="111"/>
                    <a:pt x="162" y="117"/>
                  </a:cubicBezTo>
                  <a:cubicBezTo>
                    <a:pt x="161" y="124"/>
                    <a:pt x="160" y="125"/>
                    <a:pt x="158" y="129"/>
                  </a:cubicBezTo>
                  <a:cubicBezTo>
                    <a:pt x="157" y="134"/>
                    <a:pt x="153" y="137"/>
                    <a:pt x="151" y="134"/>
                  </a:cubicBezTo>
                  <a:cubicBezTo>
                    <a:pt x="149" y="131"/>
                    <a:pt x="150" y="125"/>
                    <a:pt x="146" y="130"/>
                  </a:cubicBezTo>
                  <a:cubicBezTo>
                    <a:pt x="142" y="136"/>
                    <a:pt x="141" y="138"/>
                    <a:pt x="141" y="142"/>
                  </a:cubicBezTo>
                  <a:cubicBezTo>
                    <a:pt x="141" y="147"/>
                    <a:pt x="140" y="149"/>
                    <a:pt x="140" y="153"/>
                  </a:cubicBezTo>
                  <a:cubicBezTo>
                    <a:pt x="140" y="156"/>
                    <a:pt x="139" y="162"/>
                    <a:pt x="140" y="165"/>
                  </a:cubicBezTo>
                  <a:cubicBezTo>
                    <a:pt x="141" y="168"/>
                    <a:pt x="144" y="173"/>
                    <a:pt x="140" y="173"/>
                  </a:cubicBezTo>
                  <a:cubicBezTo>
                    <a:pt x="137" y="174"/>
                    <a:pt x="132" y="173"/>
                    <a:pt x="129" y="174"/>
                  </a:cubicBezTo>
                  <a:cubicBezTo>
                    <a:pt x="126" y="176"/>
                    <a:pt x="121" y="176"/>
                    <a:pt x="119" y="180"/>
                  </a:cubicBezTo>
                  <a:cubicBezTo>
                    <a:pt x="118" y="184"/>
                    <a:pt x="115" y="187"/>
                    <a:pt x="115" y="191"/>
                  </a:cubicBezTo>
                  <a:cubicBezTo>
                    <a:pt x="115" y="195"/>
                    <a:pt x="111" y="201"/>
                    <a:pt x="107" y="201"/>
                  </a:cubicBezTo>
                  <a:cubicBezTo>
                    <a:pt x="104" y="201"/>
                    <a:pt x="107" y="194"/>
                    <a:pt x="94" y="202"/>
                  </a:cubicBezTo>
                  <a:cubicBezTo>
                    <a:pt x="81" y="211"/>
                    <a:pt x="79" y="217"/>
                    <a:pt x="80" y="220"/>
                  </a:cubicBezTo>
                  <a:cubicBezTo>
                    <a:pt x="81" y="222"/>
                    <a:pt x="85" y="228"/>
                    <a:pt x="79" y="228"/>
                  </a:cubicBezTo>
                  <a:cubicBezTo>
                    <a:pt x="72" y="229"/>
                    <a:pt x="71" y="228"/>
                    <a:pt x="64" y="228"/>
                  </a:cubicBezTo>
                  <a:cubicBezTo>
                    <a:pt x="56" y="228"/>
                    <a:pt x="54" y="230"/>
                    <a:pt x="52" y="233"/>
                  </a:cubicBezTo>
                  <a:cubicBezTo>
                    <a:pt x="49" y="235"/>
                    <a:pt x="40" y="236"/>
                    <a:pt x="37" y="237"/>
                  </a:cubicBezTo>
                  <a:cubicBezTo>
                    <a:pt x="34" y="238"/>
                    <a:pt x="32" y="237"/>
                    <a:pt x="30" y="237"/>
                  </a:cubicBezTo>
                  <a:cubicBezTo>
                    <a:pt x="26" y="229"/>
                    <a:pt x="4" y="181"/>
                    <a:pt x="0" y="172"/>
                  </a:cubicBezTo>
                  <a:cubicBezTo>
                    <a:pt x="0" y="172"/>
                    <a:pt x="1" y="172"/>
                    <a:pt x="1" y="172"/>
                  </a:cubicBezTo>
                  <a:cubicBezTo>
                    <a:pt x="3" y="171"/>
                    <a:pt x="66" y="148"/>
                    <a:pt x="71" y="143"/>
                  </a:cubicBezTo>
                  <a:cubicBezTo>
                    <a:pt x="75" y="137"/>
                    <a:pt x="83" y="92"/>
                    <a:pt x="84" y="88"/>
                  </a:cubicBezTo>
                  <a:cubicBezTo>
                    <a:pt x="84" y="84"/>
                    <a:pt x="72" y="73"/>
                    <a:pt x="70" y="68"/>
                  </a:cubicBezTo>
                  <a:cubicBezTo>
                    <a:pt x="70" y="68"/>
                    <a:pt x="69" y="68"/>
                    <a:pt x="69" y="68"/>
                  </a:cubicBezTo>
                  <a:cubicBezTo>
                    <a:pt x="68" y="63"/>
                    <a:pt x="67" y="61"/>
                    <a:pt x="73" y="50"/>
                  </a:cubicBezTo>
                  <a:cubicBezTo>
                    <a:pt x="79" y="39"/>
                    <a:pt x="69" y="35"/>
                    <a:pt x="77" y="33"/>
                  </a:cubicBezTo>
                  <a:cubicBezTo>
                    <a:pt x="84" y="31"/>
                    <a:pt x="89" y="30"/>
                    <a:pt x="85" y="26"/>
                  </a:cubicBezTo>
                  <a:cubicBezTo>
                    <a:pt x="81" y="22"/>
                    <a:pt x="79" y="19"/>
                    <a:pt x="80" y="15"/>
                  </a:cubicBezTo>
                  <a:cubicBezTo>
                    <a:pt x="82" y="11"/>
                    <a:pt x="80" y="0"/>
                    <a:pt x="84" y="6"/>
                  </a:cubicBezTo>
                  <a:cubicBezTo>
                    <a:pt x="88" y="10"/>
                    <a:pt x="93" y="8"/>
                    <a:pt x="95" y="4"/>
                  </a:cubicBezTo>
                  <a:cubicBezTo>
                    <a:pt x="95" y="4"/>
                    <a:pt x="95" y="4"/>
                    <a:pt x="95" y="5"/>
                  </a:cubicBezTo>
                  <a:cubicBezTo>
                    <a:pt x="98" y="11"/>
                    <a:pt x="100" y="12"/>
                    <a:pt x="104" y="19"/>
                  </a:cubicBezTo>
                  <a:cubicBezTo>
                    <a:pt x="108" y="27"/>
                    <a:pt x="110" y="28"/>
                    <a:pt x="120" y="33"/>
                  </a:cubicBezTo>
                  <a:cubicBezTo>
                    <a:pt x="130" y="38"/>
                    <a:pt x="132" y="38"/>
                    <a:pt x="143" y="41"/>
                  </a:cubicBezTo>
                  <a:cubicBezTo>
                    <a:pt x="154" y="43"/>
                    <a:pt x="153" y="41"/>
                    <a:pt x="156" y="44"/>
                  </a:cubicBezTo>
                  <a:cubicBezTo>
                    <a:pt x="159" y="48"/>
                    <a:pt x="156" y="47"/>
                    <a:pt x="162" y="53"/>
                  </a:cubicBezTo>
                  <a:cubicBezTo>
                    <a:pt x="169" y="60"/>
                    <a:pt x="169" y="60"/>
                    <a:pt x="171" y="64"/>
                  </a:cubicBezTo>
                  <a:cubicBezTo>
                    <a:pt x="174" y="68"/>
                    <a:pt x="172" y="67"/>
                    <a:pt x="177" y="69"/>
                  </a:cubicBezTo>
                  <a:cubicBezTo>
                    <a:pt x="183" y="72"/>
                    <a:pt x="188" y="74"/>
                    <a:pt x="185" y="7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3" name="Freeform 1114">
              <a:extLst>
                <a:ext uri="{FF2B5EF4-FFF2-40B4-BE49-F238E27FC236}">
                  <a16:creationId xmlns:a16="http://schemas.microsoft.com/office/drawing/2014/main" id="{20FE476C-9C03-46E6-9FDC-3DB1DA8AA336}"/>
                </a:ext>
              </a:extLst>
            </p:cNvPr>
            <p:cNvSpPr>
              <a:spLocks/>
            </p:cNvSpPr>
            <p:nvPr/>
          </p:nvSpPr>
          <p:spPr bwMode="auto">
            <a:xfrm>
              <a:off x="5200541" y="3505177"/>
              <a:ext cx="308969" cy="215281"/>
            </a:xfrm>
            <a:custGeom>
              <a:avLst/>
              <a:gdLst>
                <a:gd name="T0" fmla="*/ 258 w 258"/>
                <a:gd name="T1" fmla="*/ 65 h 180"/>
                <a:gd name="T2" fmla="*/ 254 w 258"/>
                <a:gd name="T3" fmla="*/ 67 h 180"/>
                <a:gd name="T4" fmla="*/ 238 w 258"/>
                <a:gd name="T5" fmla="*/ 77 h 180"/>
                <a:gd name="T6" fmla="*/ 237 w 258"/>
                <a:gd name="T7" fmla="*/ 89 h 180"/>
                <a:gd name="T8" fmla="*/ 228 w 258"/>
                <a:gd name="T9" fmla="*/ 101 h 180"/>
                <a:gd name="T10" fmla="*/ 210 w 258"/>
                <a:gd name="T11" fmla="*/ 106 h 180"/>
                <a:gd name="T12" fmla="*/ 199 w 258"/>
                <a:gd name="T13" fmla="*/ 111 h 180"/>
                <a:gd name="T14" fmla="*/ 180 w 258"/>
                <a:gd name="T15" fmla="*/ 115 h 180"/>
                <a:gd name="T16" fmla="*/ 169 w 258"/>
                <a:gd name="T17" fmla="*/ 120 h 180"/>
                <a:gd name="T18" fmla="*/ 158 w 258"/>
                <a:gd name="T19" fmla="*/ 132 h 180"/>
                <a:gd name="T20" fmla="*/ 151 w 258"/>
                <a:gd name="T21" fmla="*/ 138 h 180"/>
                <a:gd name="T22" fmla="*/ 138 w 258"/>
                <a:gd name="T23" fmla="*/ 139 h 180"/>
                <a:gd name="T24" fmla="*/ 126 w 258"/>
                <a:gd name="T25" fmla="*/ 145 h 180"/>
                <a:gd name="T26" fmla="*/ 118 w 258"/>
                <a:gd name="T27" fmla="*/ 151 h 180"/>
                <a:gd name="T28" fmla="*/ 107 w 258"/>
                <a:gd name="T29" fmla="*/ 156 h 180"/>
                <a:gd name="T30" fmla="*/ 92 w 258"/>
                <a:gd name="T31" fmla="*/ 156 h 180"/>
                <a:gd name="T32" fmla="*/ 77 w 258"/>
                <a:gd name="T33" fmla="*/ 156 h 180"/>
                <a:gd name="T34" fmla="*/ 72 w 258"/>
                <a:gd name="T35" fmla="*/ 166 h 180"/>
                <a:gd name="T36" fmla="*/ 60 w 258"/>
                <a:gd name="T37" fmla="*/ 173 h 180"/>
                <a:gd name="T38" fmla="*/ 51 w 258"/>
                <a:gd name="T39" fmla="*/ 175 h 180"/>
                <a:gd name="T40" fmla="*/ 38 w 258"/>
                <a:gd name="T41" fmla="*/ 176 h 180"/>
                <a:gd name="T42" fmla="*/ 30 w 258"/>
                <a:gd name="T43" fmla="*/ 177 h 180"/>
                <a:gd name="T44" fmla="*/ 23 w 258"/>
                <a:gd name="T45" fmla="*/ 173 h 180"/>
                <a:gd name="T46" fmla="*/ 21 w 258"/>
                <a:gd name="T47" fmla="*/ 166 h 180"/>
                <a:gd name="T48" fmla="*/ 17 w 258"/>
                <a:gd name="T49" fmla="*/ 146 h 180"/>
                <a:gd name="T50" fmla="*/ 12 w 258"/>
                <a:gd name="T51" fmla="*/ 135 h 180"/>
                <a:gd name="T52" fmla="*/ 10 w 258"/>
                <a:gd name="T53" fmla="*/ 123 h 180"/>
                <a:gd name="T54" fmla="*/ 4 w 258"/>
                <a:gd name="T55" fmla="*/ 107 h 180"/>
                <a:gd name="T56" fmla="*/ 3 w 258"/>
                <a:gd name="T57" fmla="*/ 100 h 180"/>
                <a:gd name="T58" fmla="*/ 3 w 258"/>
                <a:gd name="T59" fmla="*/ 84 h 180"/>
                <a:gd name="T60" fmla="*/ 2 w 258"/>
                <a:gd name="T61" fmla="*/ 67 h 180"/>
                <a:gd name="T62" fmla="*/ 0 w 258"/>
                <a:gd name="T63" fmla="*/ 64 h 180"/>
                <a:gd name="T64" fmla="*/ 8 w 258"/>
                <a:gd name="T65" fmla="*/ 70 h 180"/>
                <a:gd name="T66" fmla="*/ 14 w 258"/>
                <a:gd name="T67" fmla="*/ 60 h 180"/>
                <a:gd name="T68" fmla="*/ 17 w 258"/>
                <a:gd name="T69" fmla="*/ 43 h 180"/>
                <a:gd name="T70" fmla="*/ 27 w 258"/>
                <a:gd name="T71" fmla="*/ 44 h 180"/>
                <a:gd name="T72" fmla="*/ 45 w 258"/>
                <a:gd name="T73" fmla="*/ 44 h 180"/>
                <a:gd name="T74" fmla="*/ 56 w 258"/>
                <a:gd name="T75" fmla="*/ 50 h 180"/>
                <a:gd name="T76" fmla="*/ 73 w 258"/>
                <a:gd name="T77" fmla="*/ 57 h 180"/>
                <a:gd name="T78" fmla="*/ 90 w 258"/>
                <a:gd name="T79" fmla="*/ 65 h 180"/>
                <a:gd name="T80" fmla="*/ 93 w 258"/>
                <a:gd name="T81" fmla="*/ 94 h 180"/>
                <a:gd name="T82" fmla="*/ 122 w 258"/>
                <a:gd name="T83" fmla="*/ 55 h 180"/>
                <a:gd name="T84" fmla="*/ 150 w 258"/>
                <a:gd name="T85" fmla="*/ 20 h 180"/>
                <a:gd name="T86" fmla="*/ 228 w 258"/>
                <a:gd name="T87" fmla="*/ 0 h 180"/>
                <a:gd name="T88" fmla="*/ 258 w 258"/>
                <a:gd name="T89"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0">
                  <a:moveTo>
                    <a:pt x="258" y="65"/>
                  </a:moveTo>
                  <a:cubicBezTo>
                    <a:pt x="257" y="65"/>
                    <a:pt x="255" y="66"/>
                    <a:pt x="254" y="67"/>
                  </a:cubicBezTo>
                  <a:cubicBezTo>
                    <a:pt x="249" y="70"/>
                    <a:pt x="238" y="74"/>
                    <a:pt x="238" y="77"/>
                  </a:cubicBezTo>
                  <a:cubicBezTo>
                    <a:pt x="237" y="80"/>
                    <a:pt x="237" y="81"/>
                    <a:pt x="237" y="89"/>
                  </a:cubicBezTo>
                  <a:cubicBezTo>
                    <a:pt x="236" y="97"/>
                    <a:pt x="236" y="99"/>
                    <a:pt x="228" y="101"/>
                  </a:cubicBezTo>
                  <a:cubicBezTo>
                    <a:pt x="219" y="104"/>
                    <a:pt x="219" y="102"/>
                    <a:pt x="210" y="106"/>
                  </a:cubicBezTo>
                  <a:cubicBezTo>
                    <a:pt x="201" y="110"/>
                    <a:pt x="208" y="108"/>
                    <a:pt x="199" y="111"/>
                  </a:cubicBezTo>
                  <a:cubicBezTo>
                    <a:pt x="190" y="113"/>
                    <a:pt x="186" y="112"/>
                    <a:pt x="180" y="115"/>
                  </a:cubicBezTo>
                  <a:cubicBezTo>
                    <a:pt x="175" y="118"/>
                    <a:pt x="176" y="115"/>
                    <a:pt x="169" y="120"/>
                  </a:cubicBezTo>
                  <a:cubicBezTo>
                    <a:pt x="162" y="126"/>
                    <a:pt x="162" y="127"/>
                    <a:pt x="158" y="132"/>
                  </a:cubicBezTo>
                  <a:cubicBezTo>
                    <a:pt x="155" y="136"/>
                    <a:pt x="158" y="138"/>
                    <a:pt x="151" y="138"/>
                  </a:cubicBezTo>
                  <a:cubicBezTo>
                    <a:pt x="143" y="139"/>
                    <a:pt x="143" y="136"/>
                    <a:pt x="138" y="139"/>
                  </a:cubicBezTo>
                  <a:cubicBezTo>
                    <a:pt x="132" y="142"/>
                    <a:pt x="128" y="144"/>
                    <a:pt x="126" y="145"/>
                  </a:cubicBezTo>
                  <a:cubicBezTo>
                    <a:pt x="124" y="147"/>
                    <a:pt x="122" y="148"/>
                    <a:pt x="118" y="151"/>
                  </a:cubicBezTo>
                  <a:cubicBezTo>
                    <a:pt x="115" y="153"/>
                    <a:pt x="110" y="156"/>
                    <a:pt x="107" y="156"/>
                  </a:cubicBezTo>
                  <a:cubicBezTo>
                    <a:pt x="103" y="156"/>
                    <a:pt x="100" y="156"/>
                    <a:pt x="92" y="156"/>
                  </a:cubicBezTo>
                  <a:cubicBezTo>
                    <a:pt x="83" y="156"/>
                    <a:pt x="78" y="153"/>
                    <a:pt x="77" y="156"/>
                  </a:cubicBezTo>
                  <a:cubicBezTo>
                    <a:pt x="76" y="158"/>
                    <a:pt x="77" y="162"/>
                    <a:pt x="72" y="166"/>
                  </a:cubicBezTo>
                  <a:cubicBezTo>
                    <a:pt x="67" y="169"/>
                    <a:pt x="64" y="171"/>
                    <a:pt x="60" y="173"/>
                  </a:cubicBezTo>
                  <a:cubicBezTo>
                    <a:pt x="55" y="174"/>
                    <a:pt x="58" y="174"/>
                    <a:pt x="51" y="175"/>
                  </a:cubicBezTo>
                  <a:cubicBezTo>
                    <a:pt x="43" y="176"/>
                    <a:pt x="47" y="176"/>
                    <a:pt x="38" y="176"/>
                  </a:cubicBezTo>
                  <a:cubicBezTo>
                    <a:pt x="30" y="177"/>
                    <a:pt x="35" y="180"/>
                    <a:pt x="30" y="177"/>
                  </a:cubicBezTo>
                  <a:cubicBezTo>
                    <a:pt x="25" y="174"/>
                    <a:pt x="23" y="177"/>
                    <a:pt x="23" y="173"/>
                  </a:cubicBezTo>
                  <a:cubicBezTo>
                    <a:pt x="23" y="170"/>
                    <a:pt x="23" y="178"/>
                    <a:pt x="21" y="166"/>
                  </a:cubicBezTo>
                  <a:cubicBezTo>
                    <a:pt x="19" y="153"/>
                    <a:pt x="15" y="152"/>
                    <a:pt x="17" y="146"/>
                  </a:cubicBezTo>
                  <a:cubicBezTo>
                    <a:pt x="18" y="140"/>
                    <a:pt x="12" y="140"/>
                    <a:pt x="12" y="135"/>
                  </a:cubicBezTo>
                  <a:cubicBezTo>
                    <a:pt x="12" y="130"/>
                    <a:pt x="12" y="128"/>
                    <a:pt x="10" y="123"/>
                  </a:cubicBezTo>
                  <a:cubicBezTo>
                    <a:pt x="7" y="117"/>
                    <a:pt x="6" y="110"/>
                    <a:pt x="4" y="107"/>
                  </a:cubicBezTo>
                  <a:cubicBezTo>
                    <a:pt x="2" y="105"/>
                    <a:pt x="2" y="101"/>
                    <a:pt x="3" y="100"/>
                  </a:cubicBezTo>
                  <a:cubicBezTo>
                    <a:pt x="5" y="99"/>
                    <a:pt x="3" y="92"/>
                    <a:pt x="3" y="84"/>
                  </a:cubicBezTo>
                  <a:cubicBezTo>
                    <a:pt x="3" y="76"/>
                    <a:pt x="5" y="74"/>
                    <a:pt x="2" y="67"/>
                  </a:cubicBezTo>
                  <a:cubicBezTo>
                    <a:pt x="1" y="66"/>
                    <a:pt x="0" y="65"/>
                    <a:pt x="0" y="64"/>
                  </a:cubicBezTo>
                  <a:cubicBezTo>
                    <a:pt x="2" y="66"/>
                    <a:pt x="6" y="70"/>
                    <a:pt x="8" y="70"/>
                  </a:cubicBezTo>
                  <a:cubicBezTo>
                    <a:pt x="10" y="69"/>
                    <a:pt x="14" y="66"/>
                    <a:pt x="14" y="60"/>
                  </a:cubicBezTo>
                  <a:cubicBezTo>
                    <a:pt x="14" y="55"/>
                    <a:pt x="14" y="43"/>
                    <a:pt x="17" y="43"/>
                  </a:cubicBezTo>
                  <a:cubicBezTo>
                    <a:pt x="20" y="43"/>
                    <a:pt x="21" y="42"/>
                    <a:pt x="27" y="44"/>
                  </a:cubicBezTo>
                  <a:cubicBezTo>
                    <a:pt x="33" y="46"/>
                    <a:pt x="43" y="44"/>
                    <a:pt x="45" y="44"/>
                  </a:cubicBezTo>
                  <a:cubicBezTo>
                    <a:pt x="47" y="44"/>
                    <a:pt x="49" y="46"/>
                    <a:pt x="56" y="50"/>
                  </a:cubicBezTo>
                  <a:cubicBezTo>
                    <a:pt x="63" y="53"/>
                    <a:pt x="63" y="53"/>
                    <a:pt x="73" y="57"/>
                  </a:cubicBezTo>
                  <a:cubicBezTo>
                    <a:pt x="82" y="61"/>
                    <a:pt x="89" y="61"/>
                    <a:pt x="90" y="65"/>
                  </a:cubicBezTo>
                  <a:cubicBezTo>
                    <a:pt x="92" y="70"/>
                    <a:pt x="89" y="95"/>
                    <a:pt x="93" y="94"/>
                  </a:cubicBezTo>
                  <a:cubicBezTo>
                    <a:pt x="96" y="93"/>
                    <a:pt x="120" y="61"/>
                    <a:pt x="122" y="55"/>
                  </a:cubicBezTo>
                  <a:cubicBezTo>
                    <a:pt x="125" y="49"/>
                    <a:pt x="136" y="26"/>
                    <a:pt x="150" y="20"/>
                  </a:cubicBezTo>
                  <a:cubicBezTo>
                    <a:pt x="163" y="15"/>
                    <a:pt x="220" y="3"/>
                    <a:pt x="228" y="0"/>
                  </a:cubicBezTo>
                  <a:cubicBezTo>
                    <a:pt x="232" y="9"/>
                    <a:pt x="254" y="57"/>
                    <a:pt x="258" y="6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4" name="Freeform 1115">
              <a:extLst>
                <a:ext uri="{FF2B5EF4-FFF2-40B4-BE49-F238E27FC236}">
                  <a16:creationId xmlns:a16="http://schemas.microsoft.com/office/drawing/2014/main" id="{E3BE7F54-3062-41F4-9DA1-ECFD1A85E805}"/>
                </a:ext>
              </a:extLst>
            </p:cNvPr>
            <p:cNvSpPr>
              <a:spLocks/>
            </p:cNvSpPr>
            <p:nvPr/>
          </p:nvSpPr>
          <p:spPr bwMode="auto">
            <a:xfrm>
              <a:off x="5447717" y="3254015"/>
              <a:ext cx="141528" cy="129567"/>
            </a:xfrm>
            <a:custGeom>
              <a:avLst/>
              <a:gdLst>
                <a:gd name="T0" fmla="*/ 117 w 118"/>
                <a:gd name="T1" fmla="*/ 41 h 107"/>
                <a:gd name="T2" fmla="*/ 106 w 118"/>
                <a:gd name="T3" fmla="*/ 43 h 107"/>
                <a:gd name="T4" fmla="*/ 102 w 118"/>
                <a:gd name="T5" fmla="*/ 52 h 107"/>
                <a:gd name="T6" fmla="*/ 107 w 118"/>
                <a:gd name="T7" fmla="*/ 63 h 107"/>
                <a:gd name="T8" fmla="*/ 99 w 118"/>
                <a:gd name="T9" fmla="*/ 70 h 107"/>
                <a:gd name="T10" fmla="*/ 95 w 118"/>
                <a:gd name="T11" fmla="*/ 87 h 107"/>
                <a:gd name="T12" fmla="*/ 91 w 118"/>
                <a:gd name="T13" fmla="*/ 105 h 107"/>
                <a:gd name="T14" fmla="*/ 92 w 118"/>
                <a:gd name="T15" fmla="*/ 105 h 107"/>
                <a:gd name="T16" fmla="*/ 86 w 118"/>
                <a:gd name="T17" fmla="*/ 107 h 107"/>
                <a:gd name="T18" fmla="*/ 67 w 118"/>
                <a:gd name="T19" fmla="*/ 105 h 107"/>
                <a:gd name="T20" fmla="*/ 45 w 118"/>
                <a:gd name="T21" fmla="*/ 102 h 107"/>
                <a:gd name="T22" fmla="*/ 26 w 118"/>
                <a:gd name="T23" fmla="*/ 97 h 107"/>
                <a:gd name="T24" fmla="*/ 12 w 118"/>
                <a:gd name="T25" fmla="*/ 81 h 107"/>
                <a:gd name="T26" fmla="*/ 3 w 118"/>
                <a:gd name="T27" fmla="*/ 67 h 107"/>
                <a:gd name="T28" fmla="*/ 0 w 118"/>
                <a:gd name="T29" fmla="*/ 60 h 107"/>
                <a:gd name="T30" fmla="*/ 6 w 118"/>
                <a:gd name="T31" fmla="*/ 63 h 107"/>
                <a:gd name="T32" fmla="*/ 13 w 118"/>
                <a:gd name="T33" fmla="*/ 67 h 107"/>
                <a:gd name="T34" fmla="*/ 28 w 118"/>
                <a:gd name="T35" fmla="*/ 62 h 107"/>
                <a:gd name="T36" fmla="*/ 42 w 118"/>
                <a:gd name="T37" fmla="*/ 65 h 107"/>
                <a:gd name="T38" fmla="*/ 55 w 118"/>
                <a:gd name="T39" fmla="*/ 64 h 107"/>
                <a:gd name="T40" fmla="*/ 68 w 118"/>
                <a:gd name="T41" fmla="*/ 58 h 107"/>
                <a:gd name="T42" fmla="*/ 78 w 118"/>
                <a:gd name="T43" fmla="*/ 45 h 107"/>
                <a:gd name="T44" fmla="*/ 89 w 118"/>
                <a:gd name="T45" fmla="*/ 29 h 107"/>
                <a:gd name="T46" fmla="*/ 100 w 118"/>
                <a:gd name="T47" fmla="*/ 17 h 107"/>
                <a:gd name="T48" fmla="*/ 109 w 118"/>
                <a:gd name="T49" fmla="*/ 7 h 107"/>
                <a:gd name="T50" fmla="*/ 116 w 118"/>
                <a:gd name="T51" fmla="*/ 5 h 107"/>
                <a:gd name="T52" fmla="*/ 115 w 118"/>
                <a:gd name="T53" fmla="*/ 18 h 107"/>
                <a:gd name="T54" fmla="*/ 115 w 118"/>
                <a:gd name="T55" fmla="*/ 30 h 107"/>
                <a:gd name="T56" fmla="*/ 117 w 118"/>
                <a:gd name="T57"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07">
                  <a:moveTo>
                    <a:pt x="117" y="41"/>
                  </a:moveTo>
                  <a:cubicBezTo>
                    <a:pt x="115" y="45"/>
                    <a:pt x="110" y="47"/>
                    <a:pt x="106" y="43"/>
                  </a:cubicBezTo>
                  <a:cubicBezTo>
                    <a:pt x="102" y="37"/>
                    <a:pt x="104" y="48"/>
                    <a:pt x="102" y="52"/>
                  </a:cubicBezTo>
                  <a:cubicBezTo>
                    <a:pt x="101" y="56"/>
                    <a:pt x="103" y="59"/>
                    <a:pt x="107" y="63"/>
                  </a:cubicBezTo>
                  <a:cubicBezTo>
                    <a:pt x="111" y="67"/>
                    <a:pt x="106" y="68"/>
                    <a:pt x="99" y="70"/>
                  </a:cubicBezTo>
                  <a:cubicBezTo>
                    <a:pt x="91" y="72"/>
                    <a:pt x="101" y="76"/>
                    <a:pt x="95" y="87"/>
                  </a:cubicBezTo>
                  <a:cubicBezTo>
                    <a:pt x="89" y="98"/>
                    <a:pt x="90" y="100"/>
                    <a:pt x="91" y="105"/>
                  </a:cubicBezTo>
                  <a:cubicBezTo>
                    <a:pt x="91" y="105"/>
                    <a:pt x="92" y="105"/>
                    <a:pt x="92" y="105"/>
                  </a:cubicBezTo>
                  <a:cubicBezTo>
                    <a:pt x="91" y="106"/>
                    <a:pt x="89" y="107"/>
                    <a:pt x="86" y="107"/>
                  </a:cubicBezTo>
                  <a:cubicBezTo>
                    <a:pt x="82" y="107"/>
                    <a:pt x="76" y="107"/>
                    <a:pt x="67" y="105"/>
                  </a:cubicBezTo>
                  <a:cubicBezTo>
                    <a:pt x="59" y="104"/>
                    <a:pt x="53" y="102"/>
                    <a:pt x="45" y="102"/>
                  </a:cubicBezTo>
                  <a:cubicBezTo>
                    <a:pt x="38" y="101"/>
                    <a:pt x="36" y="105"/>
                    <a:pt x="26" y="97"/>
                  </a:cubicBezTo>
                  <a:cubicBezTo>
                    <a:pt x="16" y="89"/>
                    <a:pt x="18" y="88"/>
                    <a:pt x="12" y="81"/>
                  </a:cubicBezTo>
                  <a:cubicBezTo>
                    <a:pt x="6" y="74"/>
                    <a:pt x="6" y="72"/>
                    <a:pt x="3" y="67"/>
                  </a:cubicBezTo>
                  <a:cubicBezTo>
                    <a:pt x="1" y="63"/>
                    <a:pt x="0" y="61"/>
                    <a:pt x="0" y="60"/>
                  </a:cubicBezTo>
                  <a:cubicBezTo>
                    <a:pt x="4" y="60"/>
                    <a:pt x="5" y="61"/>
                    <a:pt x="6" y="63"/>
                  </a:cubicBezTo>
                  <a:cubicBezTo>
                    <a:pt x="6" y="65"/>
                    <a:pt x="7" y="67"/>
                    <a:pt x="13" y="67"/>
                  </a:cubicBezTo>
                  <a:cubicBezTo>
                    <a:pt x="20" y="67"/>
                    <a:pt x="25" y="62"/>
                    <a:pt x="28" y="62"/>
                  </a:cubicBezTo>
                  <a:cubicBezTo>
                    <a:pt x="30" y="62"/>
                    <a:pt x="38" y="64"/>
                    <a:pt x="42" y="65"/>
                  </a:cubicBezTo>
                  <a:cubicBezTo>
                    <a:pt x="47" y="66"/>
                    <a:pt x="48" y="64"/>
                    <a:pt x="55" y="64"/>
                  </a:cubicBezTo>
                  <a:cubicBezTo>
                    <a:pt x="62" y="63"/>
                    <a:pt x="62" y="65"/>
                    <a:pt x="68" y="58"/>
                  </a:cubicBezTo>
                  <a:cubicBezTo>
                    <a:pt x="74" y="51"/>
                    <a:pt x="72" y="55"/>
                    <a:pt x="78" y="45"/>
                  </a:cubicBezTo>
                  <a:cubicBezTo>
                    <a:pt x="84" y="34"/>
                    <a:pt x="81" y="37"/>
                    <a:pt x="89" y="29"/>
                  </a:cubicBezTo>
                  <a:cubicBezTo>
                    <a:pt x="98" y="22"/>
                    <a:pt x="93" y="24"/>
                    <a:pt x="100" y="17"/>
                  </a:cubicBezTo>
                  <a:cubicBezTo>
                    <a:pt x="108" y="11"/>
                    <a:pt x="107" y="11"/>
                    <a:pt x="109" y="7"/>
                  </a:cubicBezTo>
                  <a:cubicBezTo>
                    <a:pt x="110" y="3"/>
                    <a:pt x="116" y="0"/>
                    <a:pt x="116" y="5"/>
                  </a:cubicBezTo>
                  <a:cubicBezTo>
                    <a:pt x="116" y="10"/>
                    <a:pt x="116" y="14"/>
                    <a:pt x="115" y="18"/>
                  </a:cubicBezTo>
                  <a:cubicBezTo>
                    <a:pt x="113" y="23"/>
                    <a:pt x="112" y="25"/>
                    <a:pt x="115" y="30"/>
                  </a:cubicBezTo>
                  <a:cubicBezTo>
                    <a:pt x="118" y="35"/>
                    <a:pt x="114" y="36"/>
                    <a:pt x="117" y="4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5" name="Freeform 1116">
              <a:extLst>
                <a:ext uri="{FF2B5EF4-FFF2-40B4-BE49-F238E27FC236}">
                  <a16:creationId xmlns:a16="http://schemas.microsoft.com/office/drawing/2014/main" id="{356BCB3E-0AFD-4E23-A1F2-46D90355ABE9}"/>
                </a:ext>
              </a:extLst>
            </p:cNvPr>
            <p:cNvSpPr>
              <a:spLocks/>
            </p:cNvSpPr>
            <p:nvPr/>
          </p:nvSpPr>
          <p:spPr bwMode="auto">
            <a:xfrm>
              <a:off x="5421803" y="3263982"/>
              <a:ext cx="27907" cy="53820"/>
            </a:xfrm>
            <a:custGeom>
              <a:avLst/>
              <a:gdLst>
                <a:gd name="T0" fmla="*/ 22 w 24"/>
                <a:gd name="T1" fmla="*/ 8 h 45"/>
                <a:gd name="T2" fmla="*/ 19 w 24"/>
                <a:gd name="T3" fmla="*/ 20 h 45"/>
                <a:gd name="T4" fmla="*/ 21 w 24"/>
                <a:gd name="T5" fmla="*/ 33 h 45"/>
                <a:gd name="T6" fmla="*/ 18 w 24"/>
                <a:gd name="T7" fmla="*/ 45 h 45"/>
                <a:gd name="T8" fmla="*/ 17 w 24"/>
                <a:gd name="T9" fmla="*/ 45 h 45"/>
                <a:gd name="T10" fmla="*/ 6 w 24"/>
                <a:gd name="T11" fmla="*/ 43 h 45"/>
                <a:gd name="T12" fmla="*/ 2 w 24"/>
                <a:gd name="T13" fmla="*/ 36 h 45"/>
                <a:gd name="T14" fmla="*/ 3 w 24"/>
                <a:gd name="T15" fmla="*/ 33 h 45"/>
                <a:gd name="T16" fmla="*/ 1 w 24"/>
                <a:gd name="T17" fmla="*/ 19 h 45"/>
                <a:gd name="T18" fmla="*/ 6 w 24"/>
                <a:gd name="T19" fmla="*/ 9 h 45"/>
                <a:gd name="T20" fmla="*/ 12 w 24"/>
                <a:gd name="T21" fmla="*/ 1 h 45"/>
                <a:gd name="T22" fmla="*/ 22 w 24"/>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5">
                  <a:moveTo>
                    <a:pt x="22" y="8"/>
                  </a:moveTo>
                  <a:cubicBezTo>
                    <a:pt x="21" y="11"/>
                    <a:pt x="16" y="16"/>
                    <a:pt x="19" y="20"/>
                  </a:cubicBezTo>
                  <a:cubicBezTo>
                    <a:pt x="21" y="24"/>
                    <a:pt x="23" y="23"/>
                    <a:pt x="21" y="33"/>
                  </a:cubicBezTo>
                  <a:cubicBezTo>
                    <a:pt x="20" y="42"/>
                    <a:pt x="18" y="40"/>
                    <a:pt x="18" y="45"/>
                  </a:cubicBezTo>
                  <a:cubicBezTo>
                    <a:pt x="18" y="45"/>
                    <a:pt x="18" y="45"/>
                    <a:pt x="17" y="45"/>
                  </a:cubicBezTo>
                  <a:cubicBezTo>
                    <a:pt x="15" y="44"/>
                    <a:pt x="10" y="44"/>
                    <a:pt x="6" y="43"/>
                  </a:cubicBezTo>
                  <a:cubicBezTo>
                    <a:pt x="3" y="42"/>
                    <a:pt x="2" y="39"/>
                    <a:pt x="2" y="36"/>
                  </a:cubicBezTo>
                  <a:cubicBezTo>
                    <a:pt x="3" y="37"/>
                    <a:pt x="4" y="36"/>
                    <a:pt x="3" y="33"/>
                  </a:cubicBezTo>
                  <a:cubicBezTo>
                    <a:pt x="2" y="27"/>
                    <a:pt x="0" y="26"/>
                    <a:pt x="1" y="19"/>
                  </a:cubicBezTo>
                  <a:cubicBezTo>
                    <a:pt x="3" y="13"/>
                    <a:pt x="5" y="15"/>
                    <a:pt x="6" y="9"/>
                  </a:cubicBezTo>
                  <a:cubicBezTo>
                    <a:pt x="6" y="2"/>
                    <a:pt x="8" y="0"/>
                    <a:pt x="12" y="1"/>
                  </a:cubicBezTo>
                  <a:cubicBezTo>
                    <a:pt x="16" y="2"/>
                    <a:pt x="24" y="5"/>
                    <a:pt x="2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6" name="Freeform 1117">
              <a:extLst>
                <a:ext uri="{FF2B5EF4-FFF2-40B4-BE49-F238E27FC236}">
                  <a16:creationId xmlns:a16="http://schemas.microsoft.com/office/drawing/2014/main" id="{8D424FA7-6298-41AF-A0EF-B120CA891CB2}"/>
                </a:ext>
              </a:extLst>
            </p:cNvPr>
            <p:cNvSpPr>
              <a:spLocks/>
            </p:cNvSpPr>
            <p:nvPr/>
          </p:nvSpPr>
          <p:spPr bwMode="auto">
            <a:xfrm>
              <a:off x="5290242" y="3132421"/>
              <a:ext cx="53820" cy="53820"/>
            </a:xfrm>
            <a:custGeom>
              <a:avLst/>
              <a:gdLst>
                <a:gd name="T0" fmla="*/ 46 w 46"/>
                <a:gd name="T1" fmla="*/ 42 h 44"/>
                <a:gd name="T2" fmla="*/ 30 w 46"/>
                <a:gd name="T3" fmla="*/ 43 h 44"/>
                <a:gd name="T4" fmla="*/ 22 w 46"/>
                <a:gd name="T5" fmla="*/ 33 h 44"/>
                <a:gd name="T6" fmla="*/ 8 w 46"/>
                <a:gd name="T7" fmla="*/ 28 h 44"/>
                <a:gd name="T8" fmla="*/ 0 w 46"/>
                <a:gd name="T9" fmla="*/ 26 h 44"/>
                <a:gd name="T10" fmla="*/ 1 w 46"/>
                <a:gd name="T11" fmla="*/ 25 h 44"/>
                <a:gd name="T12" fmla="*/ 8 w 46"/>
                <a:gd name="T13" fmla="*/ 5 h 44"/>
                <a:gd name="T14" fmla="*/ 29 w 46"/>
                <a:gd name="T15" fmla="*/ 1 h 44"/>
                <a:gd name="T16" fmla="*/ 35 w 46"/>
                <a:gd name="T17" fmla="*/ 3 h 44"/>
                <a:gd name="T18" fmla="*/ 35 w 46"/>
                <a:gd name="T19" fmla="*/ 4 h 44"/>
                <a:gd name="T20" fmla="*/ 42 w 46"/>
                <a:gd name="T21" fmla="*/ 11 h 44"/>
                <a:gd name="T22" fmla="*/ 37 w 46"/>
                <a:gd name="T23" fmla="*/ 14 h 44"/>
                <a:gd name="T24" fmla="*/ 26 w 46"/>
                <a:gd name="T25" fmla="*/ 18 h 44"/>
                <a:gd name="T26" fmla="*/ 35 w 46"/>
                <a:gd name="T27" fmla="*/ 22 h 44"/>
                <a:gd name="T28" fmla="*/ 41 w 46"/>
                <a:gd name="T29" fmla="*/ 35 h 44"/>
                <a:gd name="T30" fmla="*/ 46 w 46"/>
                <a:gd name="T3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4">
                  <a:moveTo>
                    <a:pt x="46" y="42"/>
                  </a:moveTo>
                  <a:cubicBezTo>
                    <a:pt x="43" y="43"/>
                    <a:pt x="35" y="44"/>
                    <a:pt x="30" y="43"/>
                  </a:cubicBezTo>
                  <a:cubicBezTo>
                    <a:pt x="23" y="43"/>
                    <a:pt x="24" y="37"/>
                    <a:pt x="22" y="33"/>
                  </a:cubicBezTo>
                  <a:cubicBezTo>
                    <a:pt x="19" y="28"/>
                    <a:pt x="15" y="28"/>
                    <a:pt x="8" y="28"/>
                  </a:cubicBezTo>
                  <a:cubicBezTo>
                    <a:pt x="3" y="27"/>
                    <a:pt x="1" y="27"/>
                    <a:pt x="0" y="26"/>
                  </a:cubicBezTo>
                  <a:cubicBezTo>
                    <a:pt x="0" y="26"/>
                    <a:pt x="1" y="25"/>
                    <a:pt x="1" y="25"/>
                  </a:cubicBezTo>
                  <a:cubicBezTo>
                    <a:pt x="3" y="20"/>
                    <a:pt x="5" y="8"/>
                    <a:pt x="8" y="5"/>
                  </a:cubicBezTo>
                  <a:cubicBezTo>
                    <a:pt x="12" y="1"/>
                    <a:pt x="27" y="0"/>
                    <a:pt x="29" y="1"/>
                  </a:cubicBezTo>
                  <a:cubicBezTo>
                    <a:pt x="31" y="2"/>
                    <a:pt x="34" y="3"/>
                    <a:pt x="35" y="3"/>
                  </a:cubicBezTo>
                  <a:cubicBezTo>
                    <a:pt x="35" y="4"/>
                    <a:pt x="35" y="4"/>
                    <a:pt x="35" y="4"/>
                  </a:cubicBezTo>
                  <a:cubicBezTo>
                    <a:pt x="38" y="7"/>
                    <a:pt x="42" y="9"/>
                    <a:pt x="42" y="11"/>
                  </a:cubicBezTo>
                  <a:cubicBezTo>
                    <a:pt x="42" y="13"/>
                    <a:pt x="42" y="12"/>
                    <a:pt x="37" y="14"/>
                  </a:cubicBezTo>
                  <a:cubicBezTo>
                    <a:pt x="32" y="15"/>
                    <a:pt x="24" y="15"/>
                    <a:pt x="26" y="18"/>
                  </a:cubicBezTo>
                  <a:cubicBezTo>
                    <a:pt x="29" y="21"/>
                    <a:pt x="35" y="19"/>
                    <a:pt x="35" y="22"/>
                  </a:cubicBezTo>
                  <a:cubicBezTo>
                    <a:pt x="36" y="25"/>
                    <a:pt x="40" y="30"/>
                    <a:pt x="41" y="35"/>
                  </a:cubicBezTo>
                  <a:cubicBezTo>
                    <a:pt x="42" y="38"/>
                    <a:pt x="45" y="38"/>
                    <a:pt x="46" y="4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7" name="Freeform 1118">
              <a:extLst>
                <a:ext uri="{FF2B5EF4-FFF2-40B4-BE49-F238E27FC236}">
                  <a16:creationId xmlns:a16="http://schemas.microsoft.com/office/drawing/2014/main" id="{E72B2AFC-2A45-4DF7-A707-A448974A0637}"/>
                </a:ext>
              </a:extLst>
            </p:cNvPr>
            <p:cNvSpPr>
              <a:spLocks/>
            </p:cNvSpPr>
            <p:nvPr/>
          </p:nvSpPr>
          <p:spPr bwMode="auto">
            <a:xfrm>
              <a:off x="5411836" y="3248035"/>
              <a:ext cx="13953" cy="259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8" name="Freeform 1119">
              <a:extLst>
                <a:ext uri="{FF2B5EF4-FFF2-40B4-BE49-F238E27FC236}">
                  <a16:creationId xmlns:a16="http://schemas.microsoft.com/office/drawing/2014/main" id="{F8DC67EB-140D-4685-94BD-86DDD0C2B697}"/>
                </a:ext>
              </a:extLst>
            </p:cNvPr>
            <p:cNvSpPr>
              <a:spLocks/>
            </p:cNvSpPr>
            <p:nvPr/>
          </p:nvSpPr>
          <p:spPr bwMode="auto">
            <a:xfrm>
              <a:off x="7893556" y="2650032"/>
              <a:ext cx="15947" cy="21927"/>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9" name="Freeform 1120">
              <a:extLst>
                <a:ext uri="{FF2B5EF4-FFF2-40B4-BE49-F238E27FC236}">
                  <a16:creationId xmlns:a16="http://schemas.microsoft.com/office/drawing/2014/main" id="{293D2670-B396-43A3-8519-FB4D6E63F6CC}"/>
                </a:ext>
              </a:extLst>
            </p:cNvPr>
            <p:cNvSpPr>
              <a:spLocks/>
            </p:cNvSpPr>
            <p:nvPr/>
          </p:nvSpPr>
          <p:spPr bwMode="auto">
            <a:xfrm>
              <a:off x="7913489" y="2614151"/>
              <a:ext cx="45847" cy="41860"/>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0" name="Freeform 1121">
              <a:extLst>
                <a:ext uri="{FF2B5EF4-FFF2-40B4-BE49-F238E27FC236}">
                  <a16:creationId xmlns:a16="http://schemas.microsoft.com/office/drawing/2014/main" id="{11172425-90BF-4E76-90CA-9373DAA848D9}"/>
                </a:ext>
              </a:extLst>
            </p:cNvPr>
            <p:cNvSpPr>
              <a:spLocks/>
            </p:cNvSpPr>
            <p:nvPr/>
          </p:nvSpPr>
          <p:spPr bwMode="auto">
            <a:xfrm>
              <a:off x="7957343" y="2590231"/>
              <a:ext cx="23920" cy="29900"/>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1" name="Freeform 1122">
              <a:extLst>
                <a:ext uri="{FF2B5EF4-FFF2-40B4-BE49-F238E27FC236}">
                  <a16:creationId xmlns:a16="http://schemas.microsoft.com/office/drawing/2014/main" id="{D2AD3AA9-827F-45FA-993C-9ABB06AECB8F}"/>
                </a:ext>
              </a:extLst>
            </p:cNvPr>
            <p:cNvSpPr>
              <a:spLocks/>
            </p:cNvSpPr>
            <p:nvPr/>
          </p:nvSpPr>
          <p:spPr bwMode="auto">
            <a:xfrm>
              <a:off x="7989237" y="2560331"/>
              <a:ext cx="11960" cy="19933"/>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2" name="Freeform 1123">
              <a:extLst>
                <a:ext uri="{FF2B5EF4-FFF2-40B4-BE49-F238E27FC236}">
                  <a16:creationId xmlns:a16="http://schemas.microsoft.com/office/drawing/2014/main" id="{AEDFFF33-5CEA-4A4D-8219-1453D823DB8D}"/>
                </a:ext>
              </a:extLst>
            </p:cNvPr>
            <p:cNvSpPr>
              <a:spLocks/>
            </p:cNvSpPr>
            <p:nvPr/>
          </p:nvSpPr>
          <p:spPr bwMode="auto">
            <a:xfrm>
              <a:off x="7445052" y="3289895"/>
              <a:ext cx="47840" cy="119601"/>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3" name="Freeform 1124">
              <a:extLst>
                <a:ext uri="{FF2B5EF4-FFF2-40B4-BE49-F238E27FC236}">
                  <a16:creationId xmlns:a16="http://schemas.microsoft.com/office/drawing/2014/main" id="{264F34D7-A60B-4EB2-940D-EE1B69BE3829}"/>
                </a:ext>
              </a:extLst>
            </p:cNvPr>
            <p:cNvSpPr>
              <a:spLocks/>
            </p:cNvSpPr>
            <p:nvPr/>
          </p:nvSpPr>
          <p:spPr bwMode="auto">
            <a:xfrm>
              <a:off x="4953366" y="3024781"/>
              <a:ext cx="117608" cy="137541"/>
            </a:xfrm>
            <a:custGeom>
              <a:avLst/>
              <a:gdLst>
                <a:gd name="T0" fmla="*/ 98 w 98"/>
                <a:gd name="T1" fmla="*/ 33 h 116"/>
                <a:gd name="T2" fmla="*/ 91 w 98"/>
                <a:gd name="T3" fmla="*/ 36 h 116"/>
                <a:gd name="T4" fmla="*/ 72 w 98"/>
                <a:gd name="T5" fmla="*/ 44 h 116"/>
                <a:gd name="T6" fmla="*/ 48 w 98"/>
                <a:gd name="T7" fmla="*/ 51 h 116"/>
                <a:gd name="T8" fmla="*/ 70 w 98"/>
                <a:gd name="T9" fmla="*/ 77 h 116"/>
                <a:gd name="T10" fmla="*/ 61 w 98"/>
                <a:gd name="T11" fmla="*/ 90 h 116"/>
                <a:gd name="T12" fmla="*/ 50 w 98"/>
                <a:gd name="T13" fmla="*/ 96 h 116"/>
                <a:gd name="T14" fmla="*/ 37 w 98"/>
                <a:gd name="T15" fmla="*/ 106 h 116"/>
                <a:gd name="T16" fmla="*/ 28 w 98"/>
                <a:gd name="T17" fmla="*/ 116 h 116"/>
                <a:gd name="T18" fmla="*/ 7 w 98"/>
                <a:gd name="T19" fmla="*/ 113 h 116"/>
                <a:gd name="T20" fmla="*/ 0 w 98"/>
                <a:gd name="T21" fmla="*/ 108 h 116"/>
                <a:gd name="T22" fmla="*/ 2 w 98"/>
                <a:gd name="T23" fmla="*/ 105 h 116"/>
                <a:gd name="T24" fmla="*/ 4 w 98"/>
                <a:gd name="T25" fmla="*/ 97 h 116"/>
                <a:gd name="T26" fmla="*/ 3 w 98"/>
                <a:gd name="T27" fmla="*/ 84 h 116"/>
                <a:gd name="T28" fmla="*/ 8 w 98"/>
                <a:gd name="T29" fmla="*/ 68 h 116"/>
                <a:gd name="T30" fmla="*/ 8 w 98"/>
                <a:gd name="T31" fmla="*/ 52 h 116"/>
                <a:gd name="T32" fmla="*/ 8 w 98"/>
                <a:gd name="T33" fmla="*/ 52 h 116"/>
                <a:gd name="T34" fmla="*/ 11 w 98"/>
                <a:gd name="T35" fmla="*/ 41 h 116"/>
                <a:gd name="T36" fmla="*/ 9 w 98"/>
                <a:gd name="T37" fmla="*/ 32 h 116"/>
                <a:gd name="T38" fmla="*/ 9 w 98"/>
                <a:gd name="T39" fmla="*/ 27 h 116"/>
                <a:gd name="T40" fmla="*/ 8 w 98"/>
                <a:gd name="T41" fmla="*/ 21 h 116"/>
                <a:gd name="T42" fmla="*/ 10 w 98"/>
                <a:gd name="T43" fmla="*/ 14 h 116"/>
                <a:gd name="T44" fmla="*/ 12 w 98"/>
                <a:gd name="T45" fmla="*/ 18 h 116"/>
                <a:gd name="T46" fmla="*/ 23 w 98"/>
                <a:gd name="T47" fmla="*/ 22 h 116"/>
                <a:gd name="T48" fmla="*/ 34 w 98"/>
                <a:gd name="T49" fmla="*/ 28 h 116"/>
                <a:gd name="T50" fmla="*/ 50 w 98"/>
                <a:gd name="T51" fmla="*/ 23 h 116"/>
                <a:gd name="T52" fmla="*/ 68 w 98"/>
                <a:gd name="T53" fmla="*/ 9 h 116"/>
                <a:gd name="T54" fmla="*/ 81 w 98"/>
                <a:gd name="T55" fmla="*/ 0 h 116"/>
                <a:gd name="T56" fmla="*/ 84 w 98"/>
                <a:gd name="T57" fmla="*/ 2 h 116"/>
                <a:gd name="T58" fmla="*/ 88 w 98"/>
                <a:gd name="T59" fmla="*/ 11 h 116"/>
                <a:gd name="T60" fmla="*/ 91 w 98"/>
                <a:gd name="T61" fmla="*/ 22 h 116"/>
                <a:gd name="T62" fmla="*/ 97 w 98"/>
                <a:gd name="T63" fmla="*/ 30 h 116"/>
                <a:gd name="T64" fmla="*/ 98 w 98"/>
                <a:gd name="T6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6">
                  <a:moveTo>
                    <a:pt x="98" y="33"/>
                  </a:moveTo>
                  <a:cubicBezTo>
                    <a:pt x="98" y="35"/>
                    <a:pt x="93" y="35"/>
                    <a:pt x="91" y="36"/>
                  </a:cubicBezTo>
                  <a:cubicBezTo>
                    <a:pt x="89" y="38"/>
                    <a:pt x="82" y="42"/>
                    <a:pt x="72" y="44"/>
                  </a:cubicBezTo>
                  <a:cubicBezTo>
                    <a:pt x="62" y="45"/>
                    <a:pt x="53" y="49"/>
                    <a:pt x="48" y="51"/>
                  </a:cubicBezTo>
                  <a:cubicBezTo>
                    <a:pt x="44" y="52"/>
                    <a:pt x="68" y="74"/>
                    <a:pt x="70" y="77"/>
                  </a:cubicBezTo>
                  <a:cubicBezTo>
                    <a:pt x="73" y="79"/>
                    <a:pt x="64" y="83"/>
                    <a:pt x="61" y="90"/>
                  </a:cubicBezTo>
                  <a:cubicBezTo>
                    <a:pt x="58" y="97"/>
                    <a:pt x="54" y="94"/>
                    <a:pt x="50" y="96"/>
                  </a:cubicBezTo>
                  <a:cubicBezTo>
                    <a:pt x="45" y="97"/>
                    <a:pt x="40" y="103"/>
                    <a:pt x="37" y="106"/>
                  </a:cubicBezTo>
                  <a:cubicBezTo>
                    <a:pt x="34" y="109"/>
                    <a:pt x="31" y="116"/>
                    <a:pt x="28" y="116"/>
                  </a:cubicBezTo>
                  <a:cubicBezTo>
                    <a:pt x="25" y="116"/>
                    <a:pt x="11" y="114"/>
                    <a:pt x="7" y="113"/>
                  </a:cubicBezTo>
                  <a:cubicBezTo>
                    <a:pt x="4" y="113"/>
                    <a:pt x="2" y="110"/>
                    <a:pt x="0" y="108"/>
                  </a:cubicBezTo>
                  <a:cubicBezTo>
                    <a:pt x="1" y="107"/>
                    <a:pt x="2" y="105"/>
                    <a:pt x="2" y="105"/>
                  </a:cubicBezTo>
                  <a:cubicBezTo>
                    <a:pt x="2" y="104"/>
                    <a:pt x="4" y="101"/>
                    <a:pt x="4" y="97"/>
                  </a:cubicBezTo>
                  <a:cubicBezTo>
                    <a:pt x="4" y="94"/>
                    <a:pt x="4" y="88"/>
                    <a:pt x="3" y="84"/>
                  </a:cubicBezTo>
                  <a:cubicBezTo>
                    <a:pt x="2" y="79"/>
                    <a:pt x="5" y="72"/>
                    <a:pt x="8" y="68"/>
                  </a:cubicBezTo>
                  <a:cubicBezTo>
                    <a:pt x="11" y="64"/>
                    <a:pt x="8" y="58"/>
                    <a:pt x="8" y="52"/>
                  </a:cubicBezTo>
                  <a:cubicBezTo>
                    <a:pt x="8" y="52"/>
                    <a:pt x="8" y="52"/>
                    <a:pt x="8" y="52"/>
                  </a:cubicBezTo>
                  <a:cubicBezTo>
                    <a:pt x="8" y="47"/>
                    <a:pt x="11" y="45"/>
                    <a:pt x="11" y="41"/>
                  </a:cubicBezTo>
                  <a:cubicBezTo>
                    <a:pt x="10" y="37"/>
                    <a:pt x="11" y="34"/>
                    <a:pt x="9" y="32"/>
                  </a:cubicBezTo>
                  <a:cubicBezTo>
                    <a:pt x="9" y="31"/>
                    <a:pt x="9" y="29"/>
                    <a:pt x="9" y="27"/>
                  </a:cubicBezTo>
                  <a:cubicBezTo>
                    <a:pt x="8" y="25"/>
                    <a:pt x="8" y="22"/>
                    <a:pt x="8" y="21"/>
                  </a:cubicBezTo>
                  <a:cubicBezTo>
                    <a:pt x="8" y="19"/>
                    <a:pt x="9" y="16"/>
                    <a:pt x="10" y="14"/>
                  </a:cubicBezTo>
                  <a:cubicBezTo>
                    <a:pt x="11" y="16"/>
                    <a:pt x="12" y="18"/>
                    <a:pt x="12" y="18"/>
                  </a:cubicBezTo>
                  <a:cubicBezTo>
                    <a:pt x="14" y="18"/>
                    <a:pt x="19" y="19"/>
                    <a:pt x="23" y="22"/>
                  </a:cubicBezTo>
                  <a:cubicBezTo>
                    <a:pt x="28" y="24"/>
                    <a:pt x="29" y="26"/>
                    <a:pt x="34" y="28"/>
                  </a:cubicBezTo>
                  <a:cubicBezTo>
                    <a:pt x="40" y="31"/>
                    <a:pt x="41" y="28"/>
                    <a:pt x="50" y="23"/>
                  </a:cubicBezTo>
                  <a:cubicBezTo>
                    <a:pt x="59" y="18"/>
                    <a:pt x="63" y="13"/>
                    <a:pt x="68" y="9"/>
                  </a:cubicBezTo>
                  <a:cubicBezTo>
                    <a:pt x="73" y="6"/>
                    <a:pt x="76" y="3"/>
                    <a:pt x="81" y="0"/>
                  </a:cubicBezTo>
                  <a:cubicBezTo>
                    <a:pt x="82" y="0"/>
                    <a:pt x="83" y="1"/>
                    <a:pt x="84" y="2"/>
                  </a:cubicBezTo>
                  <a:cubicBezTo>
                    <a:pt x="87" y="4"/>
                    <a:pt x="85" y="5"/>
                    <a:pt x="88" y="11"/>
                  </a:cubicBezTo>
                  <a:cubicBezTo>
                    <a:pt x="90" y="17"/>
                    <a:pt x="91" y="18"/>
                    <a:pt x="91" y="22"/>
                  </a:cubicBezTo>
                  <a:cubicBezTo>
                    <a:pt x="91" y="26"/>
                    <a:pt x="92" y="26"/>
                    <a:pt x="97" y="30"/>
                  </a:cubicBezTo>
                  <a:cubicBezTo>
                    <a:pt x="98" y="31"/>
                    <a:pt x="98" y="32"/>
                    <a:pt x="98"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4" name="Freeform 1125">
              <a:extLst>
                <a:ext uri="{FF2B5EF4-FFF2-40B4-BE49-F238E27FC236}">
                  <a16:creationId xmlns:a16="http://schemas.microsoft.com/office/drawing/2014/main" id="{CED4867B-478D-4A04-9078-43749A00598B}"/>
                </a:ext>
              </a:extLst>
            </p:cNvPr>
            <p:cNvSpPr>
              <a:spLocks/>
            </p:cNvSpPr>
            <p:nvPr/>
          </p:nvSpPr>
          <p:spPr bwMode="auto">
            <a:xfrm>
              <a:off x="4949379" y="2976940"/>
              <a:ext cx="41860" cy="53820"/>
            </a:xfrm>
            <a:custGeom>
              <a:avLst/>
              <a:gdLst>
                <a:gd name="T0" fmla="*/ 28 w 35"/>
                <a:gd name="T1" fmla="*/ 21 h 45"/>
                <a:gd name="T2" fmla="*/ 20 w 35"/>
                <a:gd name="T3" fmla="*/ 28 h 45"/>
                <a:gd name="T4" fmla="*/ 11 w 35"/>
                <a:gd name="T5" fmla="*/ 40 h 45"/>
                <a:gd name="T6" fmla="*/ 9 w 35"/>
                <a:gd name="T7" fmla="*/ 45 h 45"/>
                <a:gd name="T8" fmla="*/ 4 w 35"/>
                <a:gd name="T9" fmla="*/ 44 h 45"/>
                <a:gd name="T10" fmla="*/ 0 w 35"/>
                <a:gd name="T11" fmla="*/ 45 h 45"/>
                <a:gd name="T12" fmla="*/ 3 w 35"/>
                <a:gd name="T13" fmla="*/ 35 h 45"/>
                <a:gd name="T14" fmla="*/ 13 w 35"/>
                <a:gd name="T15" fmla="*/ 13 h 45"/>
                <a:gd name="T16" fmla="*/ 16 w 35"/>
                <a:gd name="T17" fmla="*/ 2 h 45"/>
                <a:gd name="T18" fmla="*/ 24 w 35"/>
                <a:gd name="T19" fmla="*/ 1 h 45"/>
                <a:gd name="T20" fmla="*/ 32 w 35"/>
                <a:gd name="T21" fmla="*/ 11 h 45"/>
                <a:gd name="T22" fmla="*/ 28 w 35"/>
                <a:gd name="T2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28" y="21"/>
                  </a:moveTo>
                  <a:cubicBezTo>
                    <a:pt x="23" y="27"/>
                    <a:pt x="22" y="26"/>
                    <a:pt x="20" y="28"/>
                  </a:cubicBezTo>
                  <a:cubicBezTo>
                    <a:pt x="18" y="31"/>
                    <a:pt x="18" y="33"/>
                    <a:pt x="11" y="40"/>
                  </a:cubicBezTo>
                  <a:cubicBezTo>
                    <a:pt x="9" y="43"/>
                    <a:pt x="8" y="44"/>
                    <a:pt x="9" y="45"/>
                  </a:cubicBezTo>
                  <a:cubicBezTo>
                    <a:pt x="7" y="45"/>
                    <a:pt x="5" y="45"/>
                    <a:pt x="4" y="44"/>
                  </a:cubicBezTo>
                  <a:cubicBezTo>
                    <a:pt x="2" y="44"/>
                    <a:pt x="1" y="45"/>
                    <a:pt x="0" y="45"/>
                  </a:cubicBezTo>
                  <a:cubicBezTo>
                    <a:pt x="1" y="42"/>
                    <a:pt x="2" y="40"/>
                    <a:pt x="3" y="35"/>
                  </a:cubicBezTo>
                  <a:cubicBezTo>
                    <a:pt x="7" y="25"/>
                    <a:pt x="11" y="22"/>
                    <a:pt x="13" y="13"/>
                  </a:cubicBezTo>
                  <a:cubicBezTo>
                    <a:pt x="14" y="7"/>
                    <a:pt x="17" y="6"/>
                    <a:pt x="16" y="2"/>
                  </a:cubicBezTo>
                  <a:cubicBezTo>
                    <a:pt x="18" y="2"/>
                    <a:pt x="22" y="2"/>
                    <a:pt x="24" y="1"/>
                  </a:cubicBezTo>
                  <a:cubicBezTo>
                    <a:pt x="26" y="0"/>
                    <a:pt x="29" y="7"/>
                    <a:pt x="32" y="11"/>
                  </a:cubicBezTo>
                  <a:cubicBezTo>
                    <a:pt x="35" y="15"/>
                    <a:pt x="32" y="15"/>
                    <a:pt x="28"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5" name="Freeform 1126">
              <a:extLst>
                <a:ext uri="{FF2B5EF4-FFF2-40B4-BE49-F238E27FC236}">
                  <a16:creationId xmlns:a16="http://schemas.microsoft.com/office/drawing/2014/main" id="{AF377F52-EE69-4504-BA85-F380DBB78BB7}"/>
                </a:ext>
              </a:extLst>
            </p:cNvPr>
            <p:cNvSpPr>
              <a:spLocks/>
            </p:cNvSpPr>
            <p:nvPr/>
          </p:nvSpPr>
          <p:spPr bwMode="auto">
            <a:xfrm>
              <a:off x="4929446" y="3030761"/>
              <a:ext cx="37874" cy="121594"/>
            </a:xfrm>
            <a:custGeom>
              <a:avLst/>
              <a:gdLst>
                <a:gd name="T0" fmla="*/ 31 w 32"/>
                <a:gd name="T1" fmla="*/ 9 h 103"/>
                <a:gd name="T2" fmla="*/ 29 w 32"/>
                <a:gd name="T3" fmla="*/ 16 h 103"/>
                <a:gd name="T4" fmla="*/ 30 w 32"/>
                <a:gd name="T5" fmla="*/ 22 h 103"/>
                <a:gd name="T6" fmla="*/ 26 w 32"/>
                <a:gd name="T7" fmla="*/ 19 h 103"/>
                <a:gd name="T8" fmla="*/ 19 w 32"/>
                <a:gd name="T9" fmla="*/ 18 h 103"/>
                <a:gd name="T10" fmla="*/ 17 w 32"/>
                <a:gd name="T11" fmla="*/ 24 h 103"/>
                <a:gd name="T12" fmla="*/ 16 w 32"/>
                <a:gd name="T13" fmla="*/ 31 h 103"/>
                <a:gd name="T14" fmla="*/ 17 w 32"/>
                <a:gd name="T15" fmla="*/ 36 h 103"/>
                <a:gd name="T16" fmla="*/ 22 w 32"/>
                <a:gd name="T17" fmla="*/ 40 h 103"/>
                <a:gd name="T18" fmla="*/ 17 w 32"/>
                <a:gd name="T19" fmla="*/ 45 h 103"/>
                <a:gd name="T20" fmla="*/ 17 w 32"/>
                <a:gd name="T21" fmla="*/ 50 h 103"/>
                <a:gd name="T22" fmla="*/ 23 w 32"/>
                <a:gd name="T23" fmla="*/ 49 h 103"/>
                <a:gd name="T24" fmla="*/ 29 w 32"/>
                <a:gd name="T25" fmla="*/ 47 h 103"/>
                <a:gd name="T26" fmla="*/ 29 w 32"/>
                <a:gd name="T27" fmla="*/ 47 h 103"/>
                <a:gd name="T28" fmla="*/ 29 w 32"/>
                <a:gd name="T29" fmla="*/ 63 h 103"/>
                <a:gd name="T30" fmla="*/ 24 w 32"/>
                <a:gd name="T31" fmla="*/ 79 h 103"/>
                <a:gd name="T32" fmla="*/ 25 w 32"/>
                <a:gd name="T33" fmla="*/ 92 h 103"/>
                <a:gd name="T34" fmla="*/ 23 w 32"/>
                <a:gd name="T35" fmla="*/ 100 h 103"/>
                <a:gd name="T36" fmla="*/ 21 w 32"/>
                <a:gd name="T37" fmla="*/ 103 h 103"/>
                <a:gd name="T38" fmla="*/ 21 w 32"/>
                <a:gd name="T39" fmla="*/ 102 h 103"/>
                <a:gd name="T40" fmla="*/ 21 w 32"/>
                <a:gd name="T41" fmla="*/ 101 h 103"/>
                <a:gd name="T42" fmla="*/ 20 w 32"/>
                <a:gd name="T43" fmla="*/ 101 h 103"/>
                <a:gd name="T44" fmla="*/ 20 w 32"/>
                <a:gd name="T45" fmla="*/ 101 h 103"/>
                <a:gd name="T46" fmla="*/ 18 w 32"/>
                <a:gd name="T47" fmla="*/ 95 h 103"/>
                <a:gd name="T48" fmla="*/ 13 w 32"/>
                <a:gd name="T49" fmla="*/ 85 h 103"/>
                <a:gd name="T50" fmla="*/ 7 w 32"/>
                <a:gd name="T51" fmla="*/ 69 h 103"/>
                <a:gd name="T52" fmla="*/ 2 w 32"/>
                <a:gd name="T53" fmla="*/ 56 h 103"/>
                <a:gd name="T54" fmla="*/ 0 w 32"/>
                <a:gd name="T55" fmla="*/ 47 h 103"/>
                <a:gd name="T56" fmla="*/ 1 w 32"/>
                <a:gd name="T57" fmla="*/ 46 h 103"/>
                <a:gd name="T58" fmla="*/ 12 w 32"/>
                <a:gd name="T59" fmla="*/ 29 h 103"/>
                <a:gd name="T60" fmla="*/ 15 w 32"/>
                <a:gd name="T61" fmla="*/ 11 h 103"/>
                <a:gd name="T62" fmla="*/ 18 w 32"/>
                <a:gd name="T63" fmla="*/ 1 h 103"/>
                <a:gd name="T64" fmla="*/ 22 w 32"/>
                <a:gd name="T65" fmla="*/ 0 h 103"/>
                <a:gd name="T66" fmla="*/ 27 w 32"/>
                <a:gd name="T67" fmla="*/ 1 h 103"/>
                <a:gd name="T68" fmla="*/ 30 w 32"/>
                <a:gd name="T69" fmla="*/ 4 h 103"/>
                <a:gd name="T70" fmla="*/ 31 w 32"/>
                <a:gd name="T71" fmla="*/ 9 h 103"/>
                <a:gd name="T72" fmla="*/ 31 w 32"/>
                <a:gd name="T73"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103">
                  <a:moveTo>
                    <a:pt x="31" y="9"/>
                  </a:moveTo>
                  <a:cubicBezTo>
                    <a:pt x="30" y="11"/>
                    <a:pt x="29" y="14"/>
                    <a:pt x="29" y="16"/>
                  </a:cubicBezTo>
                  <a:cubicBezTo>
                    <a:pt x="29" y="17"/>
                    <a:pt x="29" y="20"/>
                    <a:pt x="30" y="22"/>
                  </a:cubicBezTo>
                  <a:cubicBezTo>
                    <a:pt x="28" y="21"/>
                    <a:pt x="29" y="21"/>
                    <a:pt x="26" y="19"/>
                  </a:cubicBezTo>
                  <a:cubicBezTo>
                    <a:pt x="22" y="17"/>
                    <a:pt x="20" y="15"/>
                    <a:pt x="19" y="18"/>
                  </a:cubicBezTo>
                  <a:cubicBezTo>
                    <a:pt x="18" y="20"/>
                    <a:pt x="17" y="21"/>
                    <a:pt x="17" y="24"/>
                  </a:cubicBezTo>
                  <a:cubicBezTo>
                    <a:pt x="17" y="27"/>
                    <a:pt x="15" y="27"/>
                    <a:pt x="16" y="31"/>
                  </a:cubicBezTo>
                  <a:cubicBezTo>
                    <a:pt x="17" y="35"/>
                    <a:pt x="14" y="34"/>
                    <a:pt x="17" y="36"/>
                  </a:cubicBezTo>
                  <a:cubicBezTo>
                    <a:pt x="20" y="38"/>
                    <a:pt x="24" y="37"/>
                    <a:pt x="22" y="40"/>
                  </a:cubicBezTo>
                  <a:cubicBezTo>
                    <a:pt x="20" y="42"/>
                    <a:pt x="18" y="44"/>
                    <a:pt x="17" y="45"/>
                  </a:cubicBezTo>
                  <a:cubicBezTo>
                    <a:pt x="17" y="46"/>
                    <a:pt x="16" y="49"/>
                    <a:pt x="17" y="50"/>
                  </a:cubicBezTo>
                  <a:cubicBezTo>
                    <a:pt x="19" y="51"/>
                    <a:pt x="20" y="51"/>
                    <a:pt x="23" y="49"/>
                  </a:cubicBezTo>
                  <a:cubicBezTo>
                    <a:pt x="26" y="48"/>
                    <a:pt x="28" y="47"/>
                    <a:pt x="29" y="47"/>
                  </a:cubicBezTo>
                  <a:cubicBezTo>
                    <a:pt x="29" y="47"/>
                    <a:pt x="29" y="47"/>
                    <a:pt x="29" y="47"/>
                  </a:cubicBezTo>
                  <a:cubicBezTo>
                    <a:pt x="29" y="53"/>
                    <a:pt x="32" y="59"/>
                    <a:pt x="29" y="63"/>
                  </a:cubicBezTo>
                  <a:cubicBezTo>
                    <a:pt x="26" y="67"/>
                    <a:pt x="23" y="74"/>
                    <a:pt x="24" y="79"/>
                  </a:cubicBezTo>
                  <a:cubicBezTo>
                    <a:pt x="25" y="83"/>
                    <a:pt x="25" y="89"/>
                    <a:pt x="25" y="92"/>
                  </a:cubicBezTo>
                  <a:cubicBezTo>
                    <a:pt x="25" y="96"/>
                    <a:pt x="23" y="99"/>
                    <a:pt x="23" y="100"/>
                  </a:cubicBezTo>
                  <a:cubicBezTo>
                    <a:pt x="23" y="100"/>
                    <a:pt x="22" y="102"/>
                    <a:pt x="21" y="103"/>
                  </a:cubicBezTo>
                  <a:cubicBezTo>
                    <a:pt x="21" y="103"/>
                    <a:pt x="21" y="103"/>
                    <a:pt x="21" y="102"/>
                  </a:cubicBezTo>
                  <a:cubicBezTo>
                    <a:pt x="21" y="101"/>
                    <a:pt x="21" y="101"/>
                    <a:pt x="21" y="101"/>
                  </a:cubicBezTo>
                  <a:cubicBezTo>
                    <a:pt x="21" y="101"/>
                    <a:pt x="21" y="101"/>
                    <a:pt x="20" y="101"/>
                  </a:cubicBezTo>
                  <a:cubicBezTo>
                    <a:pt x="20" y="101"/>
                    <a:pt x="20" y="101"/>
                    <a:pt x="20" y="101"/>
                  </a:cubicBezTo>
                  <a:cubicBezTo>
                    <a:pt x="19" y="99"/>
                    <a:pt x="19" y="97"/>
                    <a:pt x="18" y="95"/>
                  </a:cubicBezTo>
                  <a:cubicBezTo>
                    <a:pt x="18" y="93"/>
                    <a:pt x="15" y="89"/>
                    <a:pt x="13" y="85"/>
                  </a:cubicBezTo>
                  <a:cubicBezTo>
                    <a:pt x="11" y="81"/>
                    <a:pt x="10" y="77"/>
                    <a:pt x="7" y="69"/>
                  </a:cubicBezTo>
                  <a:cubicBezTo>
                    <a:pt x="4" y="62"/>
                    <a:pt x="4" y="61"/>
                    <a:pt x="2" y="56"/>
                  </a:cubicBezTo>
                  <a:cubicBezTo>
                    <a:pt x="2" y="53"/>
                    <a:pt x="1" y="49"/>
                    <a:pt x="0" y="47"/>
                  </a:cubicBezTo>
                  <a:cubicBezTo>
                    <a:pt x="0" y="47"/>
                    <a:pt x="1" y="47"/>
                    <a:pt x="1" y="46"/>
                  </a:cubicBezTo>
                  <a:cubicBezTo>
                    <a:pt x="7" y="40"/>
                    <a:pt x="11" y="38"/>
                    <a:pt x="12" y="29"/>
                  </a:cubicBezTo>
                  <a:cubicBezTo>
                    <a:pt x="13" y="20"/>
                    <a:pt x="11" y="20"/>
                    <a:pt x="15" y="11"/>
                  </a:cubicBezTo>
                  <a:cubicBezTo>
                    <a:pt x="17" y="7"/>
                    <a:pt x="18" y="4"/>
                    <a:pt x="18" y="1"/>
                  </a:cubicBezTo>
                  <a:cubicBezTo>
                    <a:pt x="19" y="1"/>
                    <a:pt x="20" y="0"/>
                    <a:pt x="22" y="0"/>
                  </a:cubicBezTo>
                  <a:cubicBezTo>
                    <a:pt x="23" y="1"/>
                    <a:pt x="25" y="1"/>
                    <a:pt x="27" y="1"/>
                  </a:cubicBezTo>
                  <a:cubicBezTo>
                    <a:pt x="28" y="2"/>
                    <a:pt x="30" y="2"/>
                    <a:pt x="30" y="4"/>
                  </a:cubicBezTo>
                  <a:cubicBezTo>
                    <a:pt x="30" y="5"/>
                    <a:pt x="31" y="7"/>
                    <a:pt x="31" y="9"/>
                  </a:cubicBezTo>
                  <a:cubicBezTo>
                    <a:pt x="31" y="9"/>
                    <a:pt x="31" y="9"/>
                    <a:pt x="3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6" name="Freeform 1127">
              <a:extLst>
                <a:ext uri="{FF2B5EF4-FFF2-40B4-BE49-F238E27FC236}">
                  <a16:creationId xmlns:a16="http://schemas.microsoft.com/office/drawing/2014/main" id="{0D559A0F-7B5A-4142-B45C-2D778D1DD31C}"/>
                </a:ext>
              </a:extLst>
            </p:cNvPr>
            <p:cNvSpPr>
              <a:spLocks/>
            </p:cNvSpPr>
            <p:nvPr/>
          </p:nvSpPr>
          <p:spPr bwMode="auto">
            <a:xfrm>
              <a:off x="4889579" y="3066641"/>
              <a:ext cx="63787" cy="33887"/>
            </a:xfrm>
            <a:custGeom>
              <a:avLst/>
              <a:gdLst>
                <a:gd name="T0" fmla="*/ 32 w 32"/>
                <a:gd name="T1" fmla="*/ 17 h 17"/>
                <a:gd name="T2" fmla="*/ 27 w 32"/>
                <a:gd name="T3" fmla="*/ 12 h 17"/>
                <a:gd name="T4" fmla="*/ 27 w 32"/>
                <a:gd name="T5" fmla="*/ 13 h 17"/>
                <a:gd name="T6" fmla="*/ 0 w 32"/>
                <a:gd name="T7" fmla="*/ 0 h 17"/>
                <a:gd name="T8" fmla="*/ 0 w 32"/>
                <a:gd name="T9" fmla="*/ 1 h 17"/>
                <a:gd name="T10" fmla="*/ 26 w 32"/>
                <a:gd name="T11" fmla="*/ 15 h 17"/>
                <a:gd name="T12" fmla="*/ 25 w 32"/>
                <a:gd name="T13" fmla="*/ 16 h 17"/>
                <a:gd name="T14" fmla="*/ 32 w 3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17"/>
                  </a:moveTo>
                  <a:lnTo>
                    <a:pt x="27" y="12"/>
                  </a:lnTo>
                  <a:lnTo>
                    <a:pt x="27" y="13"/>
                  </a:lnTo>
                  <a:lnTo>
                    <a:pt x="0" y="0"/>
                  </a:lnTo>
                  <a:lnTo>
                    <a:pt x="0" y="1"/>
                  </a:lnTo>
                  <a:lnTo>
                    <a:pt x="26" y="15"/>
                  </a:lnTo>
                  <a:lnTo>
                    <a:pt x="25" y="16"/>
                  </a:lnTo>
                  <a:lnTo>
                    <a:pt x="32" y="17"/>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7" name="Freeform 1129">
              <a:extLst>
                <a:ext uri="{FF2B5EF4-FFF2-40B4-BE49-F238E27FC236}">
                  <a16:creationId xmlns:a16="http://schemas.microsoft.com/office/drawing/2014/main" id="{375931F1-F375-4B8D-92AE-D655CA1C19C9}"/>
                </a:ext>
              </a:extLst>
            </p:cNvPr>
            <p:cNvSpPr>
              <a:spLocks/>
            </p:cNvSpPr>
            <p:nvPr/>
          </p:nvSpPr>
          <p:spPr bwMode="auto">
            <a:xfrm>
              <a:off x="7347378" y="3969626"/>
              <a:ext cx="39867" cy="43854"/>
            </a:xfrm>
            <a:custGeom>
              <a:avLst/>
              <a:gdLst>
                <a:gd name="T0" fmla="*/ 27 w 34"/>
                <a:gd name="T1" fmla="*/ 21 h 37"/>
                <a:gd name="T2" fmla="*/ 23 w 34"/>
                <a:gd name="T3" fmla="*/ 9 h 37"/>
                <a:gd name="T4" fmla="*/ 17 w 34"/>
                <a:gd name="T5" fmla="*/ 11 h 37"/>
                <a:gd name="T6" fmla="*/ 18 w 34"/>
                <a:gd name="T7" fmla="*/ 29 h 37"/>
                <a:gd name="T8" fmla="*/ 5 w 34"/>
                <a:gd name="T9" fmla="*/ 23 h 37"/>
                <a:gd name="T10" fmla="*/ 0 w 34"/>
                <a:gd name="T11" fmla="*/ 14 h 37"/>
                <a:gd name="T12" fmla="*/ 11 w 34"/>
                <a:gd name="T13" fmla="*/ 9 h 37"/>
                <a:gd name="T14" fmla="*/ 20 w 34"/>
                <a:gd name="T15" fmla="*/ 2 h 37"/>
                <a:gd name="T16" fmla="*/ 25 w 34"/>
                <a:gd name="T17" fmla="*/ 4 h 37"/>
                <a:gd name="T18" fmla="*/ 28 w 34"/>
                <a:gd name="T19" fmla="*/ 5 h 37"/>
                <a:gd name="T20" fmla="*/ 28 w 34"/>
                <a:gd name="T21" fmla="*/ 7 h 37"/>
                <a:gd name="T22" fmla="*/ 32 w 34"/>
                <a:gd name="T23" fmla="*/ 17 h 37"/>
                <a:gd name="T24" fmla="*/ 27 w 34"/>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27" y="21"/>
                  </a:moveTo>
                  <a:cubicBezTo>
                    <a:pt x="25" y="21"/>
                    <a:pt x="22" y="14"/>
                    <a:pt x="23" y="9"/>
                  </a:cubicBezTo>
                  <a:cubicBezTo>
                    <a:pt x="23" y="5"/>
                    <a:pt x="19" y="9"/>
                    <a:pt x="17" y="11"/>
                  </a:cubicBezTo>
                  <a:cubicBezTo>
                    <a:pt x="16" y="13"/>
                    <a:pt x="20" y="22"/>
                    <a:pt x="18" y="29"/>
                  </a:cubicBezTo>
                  <a:cubicBezTo>
                    <a:pt x="17" y="37"/>
                    <a:pt x="9" y="28"/>
                    <a:pt x="5" y="23"/>
                  </a:cubicBezTo>
                  <a:cubicBezTo>
                    <a:pt x="2" y="18"/>
                    <a:pt x="2" y="17"/>
                    <a:pt x="0" y="14"/>
                  </a:cubicBezTo>
                  <a:cubicBezTo>
                    <a:pt x="4" y="13"/>
                    <a:pt x="7" y="13"/>
                    <a:pt x="11" y="9"/>
                  </a:cubicBezTo>
                  <a:cubicBezTo>
                    <a:pt x="16" y="5"/>
                    <a:pt x="17" y="0"/>
                    <a:pt x="20" y="2"/>
                  </a:cubicBezTo>
                  <a:cubicBezTo>
                    <a:pt x="22" y="3"/>
                    <a:pt x="19" y="4"/>
                    <a:pt x="25" y="4"/>
                  </a:cubicBezTo>
                  <a:cubicBezTo>
                    <a:pt x="26" y="4"/>
                    <a:pt x="27" y="5"/>
                    <a:pt x="28" y="5"/>
                  </a:cubicBezTo>
                  <a:cubicBezTo>
                    <a:pt x="28" y="6"/>
                    <a:pt x="28" y="6"/>
                    <a:pt x="28" y="7"/>
                  </a:cubicBezTo>
                  <a:cubicBezTo>
                    <a:pt x="29" y="10"/>
                    <a:pt x="30" y="9"/>
                    <a:pt x="32" y="17"/>
                  </a:cubicBezTo>
                  <a:cubicBezTo>
                    <a:pt x="34" y="24"/>
                    <a:pt x="30" y="22"/>
                    <a:pt x="27"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8" name="Freeform 1130">
              <a:extLst>
                <a:ext uri="{FF2B5EF4-FFF2-40B4-BE49-F238E27FC236}">
                  <a16:creationId xmlns:a16="http://schemas.microsoft.com/office/drawing/2014/main" id="{92F273A6-87CB-43B7-9367-4A941F24A656}"/>
                </a:ext>
              </a:extLst>
            </p:cNvPr>
            <p:cNvSpPr>
              <a:spLocks/>
            </p:cNvSpPr>
            <p:nvPr/>
          </p:nvSpPr>
          <p:spPr bwMode="auto">
            <a:xfrm>
              <a:off x="7269638" y="3937733"/>
              <a:ext cx="79734" cy="35880"/>
            </a:xfrm>
            <a:custGeom>
              <a:avLst/>
              <a:gdLst>
                <a:gd name="T0" fmla="*/ 40 w 40"/>
                <a:gd name="T1" fmla="*/ 18 h 18"/>
                <a:gd name="T2" fmla="*/ 37 w 40"/>
                <a:gd name="T3" fmla="*/ 14 h 18"/>
                <a:gd name="T4" fmla="*/ 37 w 40"/>
                <a:gd name="T5" fmla="*/ 16 h 18"/>
                <a:gd name="T6" fmla="*/ 0 w 40"/>
                <a:gd name="T7" fmla="*/ 0 h 18"/>
                <a:gd name="T8" fmla="*/ 0 w 40"/>
                <a:gd name="T9" fmla="*/ 1 h 18"/>
                <a:gd name="T10" fmla="*/ 37 w 40"/>
                <a:gd name="T11" fmla="*/ 17 h 18"/>
                <a:gd name="T12" fmla="*/ 36 w 40"/>
                <a:gd name="T13" fmla="*/ 18 h 18"/>
                <a:gd name="T14" fmla="*/ 40 w 4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40" y="18"/>
                  </a:moveTo>
                  <a:lnTo>
                    <a:pt x="37" y="14"/>
                  </a:lnTo>
                  <a:lnTo>
                    <a:pt x="37" y="16"/>
                  </a:lnTo>
                  <a:lnTo>
                    <a:pt x="0" y="0"/>
                  </a:lnTo>
                  <a:lnTo>
                    <a:pt x="0" y="1"/>
                  </a:lnTo>
                  <a:lnTo>
                    <a:pt x="37" y="17"/>
                  </a:lnTo>
                  <a:lnTo>
                    <a:pt x="36" y="18"/>
                  </a:lnTo>
                  <a:lnTo>
                    <a:pt x="40" y="18"/>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9" name="Freeform 1131">
              <a:extLst>
                <a:ext uri="{FF2B5EF4-FFF2-40B4-BE49-F238E27FC236}">
                  <a16:creationId xmlns:a16="http://schemas.microsoft.com/office/drawing/2014/main" id="{77591DE8-BF9D-43EE-A871-1C2C88E74DE3}"/>
                </a:ext>
              </a:extLst>
            </p:cNvPr>
            <p:cNvSpPr>
              <a:spLocks/>
            </p:cNvSpPr>
            <p:nvPr/>
          </p:nvSpPr>
          <p:spPr bwMode="auto">
            <a:xfrm>
              <a:off x="7026449" y="4099194"/>
              <a:ext cx="27907" cy="11960"/>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0" name="Freeform 1132">
              <a:extLst>
                <a:ext uri="{FF2B5EF4-FFF2-40B4-BE49-F238E27FC236}">
                  <a16:creationId xmlns:a16="http://schemas.microsoft.com/office/drawing/2014/main" id="{53217980-60B3-41CC-8D02-C89F954F055F}"/>
                </a:ext>
              </a:extLst>
            </p:cNvPr>
            <p:cNvSpPr>
              <a:spLocks/>
            </p:cNvSpPr>
            <p:nvPr/>
          </p:nvSpPr>
          <p:spPr bwMode="auto">
            <a:xfrm>
              <a:off x="7056349" y="4081254"/>
              <a:ext cx="59800" cy="19933"/>
            </a:xfrm>
            <a:custGeom>
              <a:avLst/>
              <a:gdLst>
                <a:gd name="T0" fmla="*/ 30 w 30"/>
                <a:gd name="T1" fmla="*/ 1 h 10"/>
                <a:gd name="T2" fmla="*/ 29 w 30"/>
                <a:gd name="T3" fmla="*/ 0 h 10"/>
                <a:gd name="T4" fmla="*/ 3 w 30"/>
                <a:gd name="T5" fmla="*/ 9 h 10"/>
                <a:gd name="T6" fmla="*/ 3 w 30"/>
                <a:gd name="T7" fmla="*/ 7 h 10"/>
                <a:gd name="T8" fmla="*/ 0 w 30"/>
                <a:gd name="T9" fmla="*/ 10 h 10"/>
                <a:gd name="T10" fmla="*/ 5 w 30"/>
                <a:gd name="T11" fmla="*/ 10 h 10"/>
                <a:gd name="T12" fmla="*/ 3 w 30"/>
                <a:gd name="T13" fmla="*/ 10 h 10"/>
                <a:gd name="T14" fmla="*/ 30 w 30"/>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30" y="1"/>
                  </a:moveTo>
                  <a:lnTo>
                    <a:pt x="29" y="0"/>
                  </a:lnTo>
                  <a:lnTo>
                    <a:pt x="3" y="9"/>
                  </a:lnTo>
                  <a:lnTo>
                    <a:pt x="3" y="7"/>
                  </a:lnTo>
                  <a:lnTo>
                    <a:pt x="0" y="10"/>
                  </a:lnTo>
                  <a:lnTo>
                    <a:pt x="5" y="10"/>
                  </a:lnTo>
                  <a:lnTo>
                    <a:pt x="3" y="10"/>
                  </a:lnTo>
                  <a:lnTo>
                    <a:pt x="30" y="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1" name="Freeform 1133">
              <a:extLst>
                <a:ext uri="{FF2B5EF4-FFF2-40B4-BE49-F238E27FC236}">
                  <a16:creationId xmlns:a16="http://schemas.microsoft.com/office/drawing/2014/main" id="{DA87EFFC-3D83-4E68-8303-9CB1BDFFCFCE}"/>
                </a:ext>
              </a:extLst>
            </p:cNvPr>
            <p:cNvSpPr>
              <a:spLocks/>
            </p:cNvSpPr>
            <p:nvPr/>
          </p:nvSpPr>
          <p:spPr bwMode="auto">
            <a:xfrm>
              <a:off x="7839735" y="4147034"/>
              <a:ext cx="314949" cy="300995"/>
            </a:xfrm>
            <a:custGeom>
              <a:avLst/>
              <a:gdLst>
                <a:gd name="T0" fmla="*/ 257 w 263"/>
                <a:gd name="T1" fmla="*/ 147 h 253"/>
                <a:gd name="T2" fmla="*/ 258 w 263"/>
                <a:gd name="T3" fmla="*/ 203 h 253"/>
                <a:gd name="T4" fmla="*/ 253 w 263"/>
                <a:gd name="T5" fmla="*/ 249 h 253"/>
                <a:gd name="T6" fmla="*/ 245 w 263"/>
                <a:gd name="T7" fmla="*/ 248 h 253"/>
                <a:gd name="T8" fmla="*/ 230 w 263"/>
                <a:gd name="T9" fmla="*/ 232 h 253"/>
                <a:gd name="T10" fmla="*/ 210 w 263"/>
                <a:gd name="T11" fmla="*/ 225 h 253"/>
                <a:gd name="T12" fmla="*/ 207 w 263"/>
                <a:gd name="T13" fmla="*/ 215 h 253"/>
                <a:gd name="T14" fmla="*/ 200 w 263"/>
                <a:gd name="T15" fmla="*/ 196 h 253"/>
                <a:gd name="T16" fmla="*/ 196 w 263"/>
                <a:gd name="T17" fmla="*/ 182 h 253"/>
                <a:gd name="T18" fmla="*/ 188 w 263"/>
                <a:gd name="T19" fmla="*/ 158 h 253"/>
                <a:gd name="T20" fmla="*/ 161 w 263"/>
                <a:gd name="T21" fmla="*/ 136 h 253"/>
                <a:gd name="T22" fmla="*/ 128 w 263"/>
                <a:gd name="T23" fmla="*/ 123 h 253"/>
                <a:gd name="T24" fmla="*/ 104 w 263"/>
                <a:gd name="T25" fmla="*/ 107 h 253"/>
                <a:gd name="T26" fmla="*/ 86 w 263"/>
                <a:gd name="T27" fmla="*/ 103 h 253"/>
                <a:gd name="T28" fmla="*/ 76 w 263"/>
                <a:gd name="T29" fmla="*/ 93 h 253"/>
                <a:gd name="T30" fmla="*/ 65 w 263"/>
                <a:gd name="T31" fmla="*/ 112 h 253"/>
                <a:gd name="T32" fmla="*/ 56 w 263"/>
                <a:gd name="T33" fmla="*/ 94 h 253"/>
                <a:gd name="T34" fmla="*/ 40 w 263"/>
                <a:gd name="T35" fmla="*/ 80 h 253"/>
                <a:gd name="T36" fmla="*/ 49 w 263"/>
                <a:gd name="T37" fmla="*/ 74 h 253"/>
                <a:gd name="T38" fmla="*/ 65 w 263"/>
                <a:gd name="T39" fmla="*/ 65 h 253"/>
                <a:gd name="T40" fmla="*/ 84 w 263"/>
                <a:gd name="T41" fmla="*/ 62 h 253"/>
                <a:gd name="T42" fmla="*/ 67 w 263"/>
                <a:gd name="T43" fmla="*/ 60 h 253"/>
                <a:gd name="T44" fmla="*/ 42 w 263"/>
                <a:gd name="T45" fmla="*/ 58 h 253"/>
                <a:gd name="T46" fmla="*/ 37 w 263"/>
                <a:gd name="T47" fmla="*/ 41 h 253"/>
                <a:gd name="T48" fmla="*/ 17 w 263"/>
                <a:gd name="T49" fmla="*/ 36 h 253"/>
                <a:gd name="T50" fmla="*/ 2 w 263"/>
                <a:gd name="T51" fmla="*/ 21 h 253"/>
                <a:gd name="T52" fmla="*/ 17 w 263"/>
                <a:gd name="T53" fmla="*/ 25 h 253"/>
                <a:gd name="T54" fmla="*/ 31 w 263"/>
                <a:gd name="T55" fmla="*/ 13 h 253"/>
                <a:gd name="T56" fmla="*/ 59 w 263"/>
                <a:gd name="T57" fmla="*/ 6 h 253"/>
                <a:gd name="T58" fmla="*/ 77 w 263"/>
                <a:gd name="T59" fmla="*/ 16 h 253"/>
                <a:gd name="T60" fmla="*/ 92 w 263"/>
                <a:gd name="T61" fmla="*/ 24 h 253"/>
                <a:gd name="T62" fmla="*/ 92 w 263"/>
                <a:gd name="T63" fmla="*/ 47 h 253"/>
                <a:gd name="T64" fmla="*/ 94 w 263"/>
                <a:gd name="T65" fmla="*/ 70 h 253"/>
                <a:gd name="T66" fmla="*/ 104 w 263"/>
                <a:gd name="T67" fmla="*/ 75 h 253"/>
                <a:gd name="T68" fmla="*/ 119 w 263"/>
                <a:gd name="T69" fmla="*/ 90 h 253"/>
                <a:gd name="T70" fmla="*/ 133 w 263"/>
                <a:gd name="T71" fmla="*/ 77 h 253"/>
                <a:gd name="T72" fmla="*/ 144 w 263"/>
                <a:gd name="T73" fmla="*/ 60 h 253"/>
                <a:gd name="T74" fmla="*/ 164 w 263"/>
                <a:gd name="T75" fmla="*/ 53 h 253"/>
                <a:gd name="T76" fmla="*/ 172 w 263"/>
                <a:gd name="T77" fmla="*/ 40 h 253"/>
                <a:gd name="T78" fmla="*/ 204 w 263"/>
                <a:gd name="T79" fmla="*/ 45 h 253"/>
                <a:gd name="T80" fmla="*/ 225 w 263"/>
                <a:gd name="T81" fmla="*/ 58 h 253"/>
                <a:gd name="T82" fmla="*/ 254 w 263"/>
                <a:gd name="T83" fmla="*/ 65 h 253"/>
                <a:gd name="T84" fmla="*/ 262 w 263"/>
                <a:gd name="T8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53">
                  <a:moveTo>
                    <a:pt x="262" y="112"/>
                  </a:moveTo>
                  <a:cubicBezTo>
                    <a:pt x="261" y="120"/>
                    <a:pt x="257" y="140"/>
                    <a:pt x="257" y="147"/>
                  </a:cubicBezTo>
                  <a:cubicBezTo>
                    <a:pt x="257" y="154"/>
                    <a:pt x="252" y="176"/>
                    <a:pt x="253" y="185"/>
                  </a:cubicBezTo>
                  <a:cubicBezTo>
                    <a:pt x="254" y="194"/>
                    <a:pt x="261" y="196"/>
                    <a:pt x="258" y="203"/>
                  </a:cubicBezTo>
                  <a:cubicBezTo>
                    <a:pt x="255" y="210"/>
                    <a:pt x="253" y="213"/>
                    <a:pt x="253" y="223"/>
                  </a:cubicBezTo>
                  <a:cubicBezTo>
                    <a:pt x="253" y="232"/>
                    <a:pt x="253" y="249"/>
                    <a:pt x="253" y="249"/>
                  </a:cubicBezTo>
                  <a:cubicBezTo>
                    <a:pt x="253" y="253"/>
                    <a:pt x="253" y="253"/>
                    <a:pt x="253" y="253"/>
                  </a:cubicBezTo>
                  <a:cubicBezTo>
                    <a:pt x="248" y="253"/>
                    <a:pt x="248" y="251"/>
                    <a:pt x="245" y="248"/>
                  </a:cubicBezTo>
                  <a:cubicBezTo>
                    <a:pt x="243" y="243"/>
                    <a:pt x="240" y="244"/>
                    <a:pt x="237" y="239"/>
                  </a:cubicBezTo>
                  <a:cubicBezTo>
                    <a:pt x="235" y="233"/>
                    <a:pt x="232" y="234"/>
                    <a:pt x="230" y="232"/>
                  </a:cubicBezTo>
                  <a:cubicBezTo>
                    <a:pt x="228" y="229"/>
                    <a:pt x="227" y="228"/>
                    <a:pt x="224" y="225"/>
                  </a:cubicBezTo>
                  <a:cubicBezTo>
                    <a:pt x="221" y="223"/>
                    <a:pt x="214" y="226"/>
                    <a:pt x="210" y="225"/>
                  </a:cubicBezTo>
                  <a:cubicBezTo>
                    <a:pt x="208" y="225"/>
                    <a:pt x="206" y="223"/>
                    <a:pt x="203" y="224"/>
                  </a:cubicBezTo>
                  <a:cubicBezTo>
                    <a:pt x="205" y="220"/>
                    <a:pt x="207" y="217"/>
                    <a:pt x="207" y="215"/>
                  </a:cubicBezTo>
                  <a:cubicBezTo>
                    <a:pt x="208" y="212"/>
                    <a:pt x="204" y="208"/>
                    <a:pt x="202" y="200"/>
                  </a:cubicBezTo>
                  <a:cubicBezTo>
                    <a:pt x="203" y="199"/>
                    <a:pt x="201" y="198"/>
                    <a:pt x="200" y="196"/>
                  </a:cubicBezTo>
                  <a:cubicBezTo>
                    <a:pt x="199" y="194"/>
                    <a:pt x="198" y="191"/>
                    <a:pt x="198" y="190"/>
                  </a:cubicBezTo>
                  <a:cubicBezTo>
                    <a:pt x="198" y="188"/>
                    <a:pt x="199" y="185"/>
                    <a:pt x="196" y="182"/>
                  </a:cubicBezTo>
                  <a:cubicBezTo>
                    <a:pt x="193" y="178"/>
                    <a:pt x="193" y="177"/>
                    <a:pt x="190" y="169"/>
                  </a:cubicBezTo>
                  <a:cubicBezTo>
                    <a:pt x="187" y="160"/>
                    <a:pt x="188" y="158"/>
                    <a:pt x="188" y="158"/>
                  </a:cubicBezTo>
                  <a:cubicBezTo>
                    <a:pt x="188" y="158"/>
                    <a:pt x="178" y="144"/>
                    <a:pt x="176" y="140"/>
                  </a:cubicBezTo>
                  <a:cubicBezTo>
                    <a:pt x="174" y="136"/>
                    <a:pt x="171" y="139"/>
                    <a:pt x="161" y="136"/>
                  </a:cubicBezTo>
                  <a:cubicBezTo>
                    <a:pt x="151" y="134"/>
                    <a:pt x="148" y="130"/>
                    <a:pt x="144" y="127"/>
                  </a:cubicBezTo>
                  <a:cubicBezTo>
                    <a:pt x="140" y="124"/>
                    <a:pt x="136" y="125"/>
                    <a:pt x="128" y="123"/>
                  </a:cubicBezTo>
                  <a:cubicBezTo>
                    <a:pt x="120" y="122"/>
                    <a:pt x="124" y="123"/>
                    <a:pt x="110" y="121"/>
                  </a:cubicBezTo>
                  <a:cubicBezTo>
                    <a:pt x="96" y="119"/>
                    <a:pt x="104" y="112"/>
                    <a:pt x="104" y="107"/>
                  </a:cubicBezTo>
                  <a:cubicBezTo>
                    <a:pt x="104" y="102"/>
                    <a:pt x="101" y="107"/>
                    <a:pt x="94" y="106"/>
                  </a:cubicBezTo>
                  <a:cubicBezTo>
                    <a:pt x="87" y="105"/>
                    <a:pt x="91" y="105"/>
                    <a:pt x="86" y="103"/>
                  </a:cubicBezTo>
                  <a:cubicBezTo>
                    <a:pt x="80" y="102"/>
                    <a:pt x="80" y="101"/>
                    <a:pt x="79" y="96"/>
                  </a:cubicBezTo>
                  <a:cubicBezTo>
                    <a:pt x="79" y="91"/>
                    <a:pt x="79" y="89"/>
                    <a:pt x="76" y="93"/>
                  </a:cubicBezTo>
                  <a:cubicBezTo>
                    <a:pt x="74" y="97"/>
                    <a:pt x="74" y="100"/>
                    <a:pt x="72" y="105"/>
                  </a:cubicBezTo>
                  <a:cubicBezTo>
                    <a:pt x="70" y="109"/>
                    <a:pt x="71" y="110"/>
                    <a:pt x="65" y="112"/>
                  </a:cubicBezTo>
                  <a:cubicBezTo>
                    <a:pt x="60" y="115"/>
                    <a:pt x="57" y="110"/>
                    <a:pt x="55" y="105"/>
                  </a:cubicBezTo>
                  <a:cubicBezTo>
                    <a:pt x="53" y="100"/>
                    <a:pt x="55" y="99"/>
                    <a:pt x="56" y="94"/>
                  </a:cubicBezTo>
                  <a:cubicBezTo>
                    <a:pt x="57" y="90"/>
                    <a:pt x="53" y="90"/>
                    <a:pt x="52" y="85"/>
                  </a:cubicBezTo>
                  <a:cubicBezTo>
                    <a:pt x="52" y="81"/>
                    <a:pt x="44" y="82"/>
                    <a:pt x="40" y="80"/>
                  </a:cubicBezTo>
                  <a:cubicBezTo>
                    <a:pt x="36" y="79"/>
                    <a:pt x="38" y="76"/>
                    <a:pt x="39" y="73"/>
                  </a:cubicBezTo>
                  <a:cubicBezTo>
                    <a:pt x="40" y="70"/>
                    <a:pt x="45" y="73"/>
                    <a:pt x="49" y="74"/>
                  </a:cubicBezTo>
                  <a:cubicBezTo>
                    <a:pt x="54" y="76"/>
                    <a:pt x="56" y="73"/>
                    <a:pt x="57" y="69"/>
                  </a:cubicBezTo>
                  <a:cubicBezTo>
                    <a:pt x="58" y="64"/>
                    <a:pt x="60" y="67"/>
                    <a:pt x="65" y="65"/>
                  </a:cubicBezTo>
                  <a:cubicBezTo>
                    <a:pt x="71" y="64"/>
                    <a:pt x="72" y="67"/>
                    <a:pt x="79" y="66"/>
                  </a:cubicBezTo>
                  <a:cubicBezTo>
                    <a:pt x="86" y="66"/>
                    <a:pt x="82" y="65"/>
                    <a:pt x="84" y="62"/>
                  </a:cubicBezTo>
                  <a:cubicBezTo>
                    <a:pt x="86" y="58"/>
                    <a:pt x="84" y="58"/>
                    <a:pt x="82" y="57"/>
                  </a:cubicBezTo>
                  <a:cubicBezTo>
                    <a:pt x="81" y="56"/>
                    <a:pt x="73" y="59"/>
                    <a:pt x="67" y="60"/>
                  </a:cubicBezTo>
                  <a:cubicBezTo>
                    <a:pt x="61" y="61"/>
                    <a:pt x="62" y="62"/>
                    <a:pt x="53" y="59"/>
                  </a:cubicBezTo>
                  <a:cubicBezTo>
                    <a:pt x="43" y="56"/>
                    <a:pt x="50" y="59"/>
                    <a:pt x="42" y="58"/>
                  </a:cubicBezTo>
                  <a:cubicBezTo>
                    <a:pt x="35" y="57"/>
                    <a:pt x="38" y="56"/>
                    <a:pt x="36" y="49"/>
                  </a:cubicBezTo>
                  <a:cubicBezTo>
                    <a:pt x="35" y="43"/>
                    <a:pt x="37" y="42"/>
                    <a:pt x="37" y="41"/>
                  </a:cubicBezTo>
                  <a:cubicBezTo>
                    <a:pt x="37" y="39"/>
                    <a:pt x="30" y="41"/>
                    <a:pt x="26" y="37"/>
                  </a:cubicBezTo>
                  <a:cubicBezTo>
                    <a:pt x="22" y="33"/>
                    <a:pt x="23" y="36"/>
                    <a:pt x="17" y="36"/>
                  </a:cubicBezTo>
                  <a:cubicBezTo>
                    <a:pt x="11" y="36"/>
                    <a:pt x="11" y="34"/>
                    <a:pt x="8" y="30"/>
                  </a:cubicBezTo>
                  <a:cubicBezTo>
                    <a:pt x="4" y="26"/>
                    <a:pt x="4" y="27"/>
                    <a:pt x="2" y="21"/>
                  </a:cubicBezTo>
                  <a:cubicBezTo>
                    <a:pt x="0" y="14"/>
                    <a:pt x="7" y="20"/>
                    <a:pt x="10" y="20"/>
                  </a:cubicBezTo>
                  <a:cubicBezTo>
                    <a:pt x="14" y="20"/>
                    <a:pt x="13" y="21"/>
                    <a:pt x="17" y="25"/>
                  </a:cubicBezTo>
                  <a:cubicBezTo>
                    <a:pt x="21" y="29"/>
                    <a:pt x="20" y="23"/>
                    <a:pt x="23" y="18"/>
                  </a:cubicBezTo>
                  <a:cubicBezTo>
                    <a:pt x="26" y="13"/>
                    <a:pt x="28" y="15"/>
                    <a:pt x="31" y="13"/>
                  </a:cubicBezTo>
                  <a:cubicBezTo>
                    <a:pt x="34" y="10"/>
                    <a:pt x="37" y="12"/>
                    <a:pt x="46" y="6"/>
                  </a:cubicBezTo>
                  <a:cubicBezTo>
                    <a:pt x="56" y="0"/>
                    <a:pt x="54" y="6"/>
                    <a:pt x="59" y="6"/>
                  </a:cubicBezTo>
                  <a:cubicBezTo>
                    <a:pt x="65" y="6"/>
                    <a:pt x="65" y="12"/>
                    <a:pt x="68" y="14"/>
                  </a:cubicBezTo>
                  <a:cubicBezTo>
                    <a:pt x="70" y="15"/>
                    <a:pt x="74" y="16"/>
                    <a:pt x="77" y="16"/>
                  </a:cubicBezTo>
                  <a:cubicBezTo>
                    <a:pt x="80" y="16"/>
                    <a:pt x="83" y="18"/>
                    <a:pt x="88" y="19"/>
                  </a:cubicBezTo>
                  <a:cubicBezTo>
                    <a:pt x="93" y="19"/>
                    <a:pt x="92" y="22"/>
                    <a:pt x="92" y="24"/>
                  </a:cubicBezTo>
                  <a:cubicBezTo>
                    <a:pt x="92" y="26"/>
                    <a:pt x="93" y="28"/>
                    <a:pt x="93" y="33"/>
                  </a:cubicBezTo>
                  <a:cubicBezTo>
                    <a:pt x="94" y="39"/>
                    <a:pt x="92" y="40"/>
                    <a:pt x="92" y="47"/>
                  </a:cubicBezTo>
                  <a:cubicBezTo>
                    <a:pt x="92" y="55"/>
                    <a:pt x="92" y="52"/>
                    <a:pt x="92" y="57"/>
                  </a:cubicBezTo>
                  <a:cubicBezTo>
                    <a:pt x="92" y="63"/>
                    <a:pt x="92" y="64"/>
                    <a:pt x="94" y="70"/>
                  </a:cubicBezTo>
                  <a:cubicBezTo>
                    <a:pt x="95" y="76"/>
                    <a:pt x="99" y="68"/>
                    <a:pt x="101" y="66"/>
                  </a:cubicBezTo>
                  <a:cubicBezTo>
                    <a:pt x="102" y="64"/>
                    <a:pt x="104" y="71"/>
                    <a:pt x="104" y="75"/>
                  </a:cubicBezTo>
                  <a:cubicBezTo>
                    <a:pt x="104" y="79"/>
                    <a:pt x="105" y="81"/>
                    <a:pt x="110" y="88"/>
                  </a:cubicBezTo>
                  <a:cubicBezTo>
                    <a:pt x="114" y="94"/>
                    <a:pt x="113" y="89"/>
                    <a:pt x="119" y="90"/>
                  </a:cubicBezTo>
                  <a:cubicBezTo>
                    <a:pt x="125" y="92"/>
                    <a:pt x="121" y="90"/>
                    <a:pt x="123" y="89"/>
                  </a:cubicBezTo>
                  <a:cubicBezTo>
                    <a:pt x="126" y="87"/>
                    <a:pt x="129" y="82"/>
                    <a:pt x="133" y="77"/>
                  </a:cubicBezTo>
                  <a:cubicBezTo>
                    <a:pt x="137" y="72"/>
                    <a:pt x="136" y="74"/>
                    <a:pt x="139" y="69"/>
                  </a:cubicBezTo>
                  <a:cubicBezTo>
                    <a:pt x="142" y="65"/>
                    <a:pt x="143" y="65"/>
                    <a:pt x="144" y="60"/>
                  </a:cubicBezTo>
                  <a:cubicBezTo>
                    <a:pt x="145" y="56"/>
                    <a:pt x="147" y="58"/>
                    <a:pt x="152" y="56"/>
                  </a:cubicBezTo>
                  <a:cubicBezTo>
                    <a:pt x="156" y="55"/>
                    <a:pt x="159" y="55"/>
                    <a:pt x="164" y="53"/>
                  </a:cubicBezTo>
                  <a:cubicBezTo>
                    <a:pt x="169" y="52"/>
                    <a:pt x="167" y="51"/>
                    <a:pt x="167" y="45"/>
                  </a:cubicBezTo>
                  <a:cubicBezTo>
                    <a:pt x="167" y="39"/>
                    <a:pt x="171" y="42"/>
                    <a:pt x="172" y="40"/>
                  </a:cubicBezTo>
                  <a:cubicBezTo>
                    <a:pt x="174" y="38"/>
                    <a:pt x="182" y="38"/>
                    <a:pt x="186" y="38"/>
                  </a:cubicBezTo>
                  <a:cubicBezTo>
                    <a:pt x="190" y="38"/>
                    <a:pt x="194" y="41"/>
                    <a:pt x="204" y="45"/>
                  </a:cubicBezTo>
                  <a:cubicBezTo>
                    <a:pt x="213" y="49"/>
                    <a:pt x="208" y="48"/>
                    <a:pt x="215" y="52"/>
                  </a:cubicBezTo>
                  <a:cubicBezTo>
                    <a:pt x="222" y="55"/>
                    <a:pt x="220" y="54"/>
                    <a:pt x="225" y="58"/>
                  </a:cubicBezTo>
                  <a:cubicBezTo>
                    <a:pt x="229" y="63"/>
                    <a:pt x="238" y="60"/>
                    <a:pt x="243" y="60"/>
                  </a:cubicBezTo>
                  <a:cubicBezTo>
                    <a:pt x="248" y="60"/>
                    <a:pt x="247" y="62"/>
                    <a:pt x="254" y="65"/>
                  </a:cubicBezTo>
                  <a:cubicBezTo>
                    <a:pt x="258" y="67"/>
                    <a:pt x="260" y="67"/>
                    <a:pt x="262" y="68"/>
                  </a:cubicBezTo>
                  <a:cubicBezTo>
                    <a:pt x="262" y="72"/>
                    <a:pt x="263" y="82"/>
                    <a:pt x="262" y="84"/>
                  </a:cubicBezTo>
                  <a:cubicBezTo>
                    <a:pt x="261" y="87"/>
                    <a:pt x="263" y="103"/>
                    <a:pt x="262" y="1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2" name="Freeform 1134">
              <a:extLst>
                <a:ext uri="{FF2B5EF4-FFF2-40B4-BE49-F238E27FC236}">
                  <a16:creationId xmlns:a16="http://schemas.microsoft.com/office/drawing/2014/main" id="{7538D30B-7BBB-43D6-8294-CF9F53BBCFA2}"/>
                </a:ext>
              </a:extLst>
            </p:cNvPr>
            <p:cNvSpPr>
              <a:spLocks/>
            </p:cNvSpPr>
            <p:nvPr/>
          </p:nvSpPr>
          <p:spPr bwMode="auto">
            <a:xfrm>
              <a:off x="7211830" y="3899859"/>
              <a:ext cx="295016" cy="211295"/>
            </a:xfrm>
            <a:custGeom>
              <a:avLst/>
              <a:gdLst>
                <a:gd name="T0" fmla="*/ 237 w 246"/>
                <a:gd name="T1" fmla="*/ 59 h 176"/>
                <a:gd name="T2" fmla="*/ 213 w 246"/>
                <a:gd name="T3" fmla="*/ 63 h 176"/>
                <a:gd name="T4" fmla="*/ 224 w 246"/>
                <a:gd name="T5" fmla="*/ 79 h 176"/>
                <a:gd name="T6" fmla="*/ 201 w 246"/>
                <a:gd name="T7" fmla="*/ 82 h 176"/>
                <a:gd name="T8" fmla="*/ 189 w 246"/>
                <a:gd name="T9" fmla="*/ 79 h 176"/>
                <a:gd name="T10" fmla="*/ 154 w 246"/>
                <a:gd name="T11" fmla="*/ 82 h 176"/>
                <a:gd name="T12" fmla="*/ 139 w 246"/>
                <a:gd name="T13" fmla="*/ 117 h 176"/>
                <a:gd name="T14" fmla="*/ 138 w 246"/>
                <a:gd name="T15" fmla="*/ 135 h 176"/>
                <a:gd name="T16" fmla="*/ 128 w 246"/>
                <a:gd name="T17" fmla="*/ 155 h 176"/>
                <a:gd name="T18" fmla="*/ 106 w 246"/>
                <a:gd name="T19" fmla="*/ 164 h 176"/>
                <a:gd name="T20" fmla="*/ 77 w 246"/>
                <a:gd name="T21" fmla="*/ 157 h 176"/>
                <a:gd name="T22" fmla="*/ 47 w 246"/>
                <a:gd name="T23" fmla="*/ 173 h 176"/>
                <a:gd name="T24" fmla="*/ 11 w 246"/>
                <a:gd name="T25" fmla="*/ 164 h 176"/>
                <a:gd name="T26" fmla="*/ 3 w 246"/>
                <a:gd name="T27" fmla="*/ 148 h 176"/>
                <a:gd name="T28" fmla="*/ 21 w 246"/>
                <a:gd name="T29" fmla="*/ 153 h 176"/>
                <a:gd name="T30" fmla="*/ 41 w 246"/>
                <a:gd name="T31" fmla="*/ 152 h 176"/>
                <a:gd name="T32" fmla="*/ 47 w 246"/>
                <a:gd name="T33" fmla="*/ 122 h 176"/>
                <a:gd name="T34" fmla="*/ 86 w 246"/>
                <a:gd name="T35" fmla="*/ 111 h 176"/>
                <a:gd name="T36" fmla="*/ 98 w 246"/>
                <a:gd name="T37" fmla="*/ 91 h 176"/>
                <a:gd name="T38" fmla="*/ 110 w 246"/>
                <a:gd name="T39" fmla="*/ 71 h 176"/>
                <a:gd name="T40" fmla="*/ 117 w 246"/>
                <a:gd name="T41" fmla="*/ 80 h 176"/>
                <a:gd name="T42" fmla="*/ 129 w 246"/>
                <a:gd name="T43" fmla="*/ 68 h 176"/>
                <a:gd name="T44" fmla="*/ 139 w 246"/>
                <a:gd name="T45" fmla="*/ 78 h 176"/>
                <a:gd name="T46" fmla="*/ 140 w 246"/>
                <a:gd name="T47" fmla="*/ 64 h 176"/>
                <a:gd name="T48" fmla="*/ 146 w 246"/>
                <a:gd name="T49" fmla="*/ 60 h 176"/>
                <a:gd name="T50" fmla="*/ 144 w 246"/>
                <a:gd name="T51" fmla="*/ 50 h 176"/>
                <a:gd name="T52" fmla="*/ 155 w 246"/>
                <a:gd name="T53" fmla="*/ 39 h 176"/>
                <a:gd name="T54" fmla="*/ 170 w 246"/>
                <a:gd name="T55" fmla="*/ 16 h 176"/>
                <a:gd name="T56" fmla="*/ 179 w 246"/>
                <a:gd name="T57" fmla="*/ 15 h 176"/>
                <a:gd name="T58" fmla="*/ 190 w 246"/>
                <a:gd name="T59" fmla="*/ 14 h 176"/>
                <a:gd name="T60" fmla="*/ 203 w 246"/>
                <a:gd name="T61" fmla="*/ 22 h 176"/>
                <a:gd name="T62" fmla="*/ 206 w 246"/>
                <a:gd name="T63" fmla="*/ 31 h 176"/>
                <a:gd name="T64" fmla="*/ 221 w 246"/>
                <a:gd name="T65" fmla="*/ 40 h 176"/>
                <a:gd name="T66" fmla="*/ 245 w 246"/>
                <a:gd name="T6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6">
                  <a:moveTo>
                    <a:pt x="245" y="51"/>
                  </a:moveTo>
                  <a:cubicBezTo>
                    <a:pt x="244" y="56"/>
                    <a:pt x="239" y="54"/>
                    <a:pt x="237" y="59"/>
                  </a:cubicBezTo>
                  <a:cubicBezTo>
                    <a:pt x="234" y="63"/>
                    <a:pt x="228" y="63"/>
                    <a:pt x="224" y="63"/>
                  </a:cubicBezTo>
                  <a:cubicBezTo>
                    <a:pt x="220" y="63"/>
                    <a:pt x="214" y="60"/>
                    <a:pt x="213" y="63"/>
                  </a:cubicBezTo>
                  <a:cubicBezTo>
                    <a:pt x="213" y="67"/>
                    <a:pt x="218" y="64"/>
                    <a:pt x="222" y="70"/>
                  </a:cubicBezTo>
                  <a:cubicBezTo>
                    <a:pt x="227" y="75"/>
                    <a:pt x="226" y="77"/>
                    <a:pt x="224" y="79"/>
                  </a:cubicBezTo>
                  <a:cubicBezTo>
                    <a:pt x="221" y="81"/>
                    <a:pt x="219" y="81"/>
                    <a:pt x="213" y="82"/>
                  </a:cubicBezTo>
                  <a:cubicBezTo>
                    <a:pt x="207" y="83"/>
                    <a:pt x="204" y="79"/>
                    <a:pt x="201" y="82"/>
                  </a:cubicBezTo>
                  <a:cubicBezTo>
                    <a:pt x="200" y="83"/>
                    <a:pt x="199" y="83"/>
                    <a:pt x="198" y="84"/>
                  </a:cubicBezTo>
                  <a:cubicBezTo>
                    <a:pt x="196" y="82"/>
                    <a:pt x="192" y="79"/>
                    <a:pt x="189" y="79"/>
                  </a:cubicBezTo>
                  <a:cubicBezTo>
                    <a:pt x="185" y="79"/>
                    <a:pt x="174" y="79"/>
                    <a:pt x="169" y="78"/>
                  </a:cubicBezTo>
                  <a:cubicBezTo>
                    <a:pt x="164" y="77"/>
                    <a:pt x="158" y="79"/>
                    <a:pt x="154" y="82"/>
                  </a:cubicBezTo>
                  <a:cubicBezTo>
                    <a:pt x="150" y="86"/>
                    <a:pt x="154" y="95"/>
                    <a:pt x="150" y="104"/>
                  </a:cubicBezTo>
                  <a:cubicBezTo>
                    <a:pt x="146" y="114"/>
                    <a:pt x="144" y="116"/>
                    <a:pt x="139" y="117"/>
                  </a:cubicBezTo>
                  <a:cubicBezTo>
                    <a:pt x="135" y="118"/>
                    <a:pt x="139" y="122"/>
                    <a:pt x="141" y="125"/>
                  </a:cubicBezTo>
                  <a:cubicBezTo>
                    <a:pt x="142" y="128"/>
                    <a:pt x="142" y="131"/>
                    <a:pt x="138" y="135"/>
                  </a:cubicBezTo>
                  <a:cubicBezTo>
                    <a:pt x="134" y="138"/>
                    <a:pt x="132" y="137"/>
                    <a:pt x="132" y="143"/>
                  </a:cubicBezTo>
                  <a:cubicBezTo>
                    <a:pt x="132" y="149"/>
                    <a:pt x="131" y="150"/>
                    <a:pt x="128" y="155"/>
                  </a:cubicBezTo>
                  <a:cubicBezTo>
                    <a:pt x="125" y="161"/>
                    <a:pt x="126" y="159"/>
                    <a:pt x="118" y="160"/>
                  </a:cubicBezTo>
                  <a:cubicBezTo>
                    <a:pt x="109" y="162"/>
                    <a:pt x="112" y="161"/>
                    <a:pt x="106" y="164"/>
                  </a:cubicBezTo>
                  <a:cubicBezTo>
                    <a:pt x="100" y="168"/>
                    <a:pt x="96" y="163"/>
                    <a:pt x="90" y="160"/>
                  </a:cubicBezTo>
                  <a:cubicBezTo>
                    <a:pt x="84" y="157"/>
                    <a:pt x="83" y="155"/>
                    <a:pt x="77" y="157"/>
                  </a:cubicBezTo>
                  <a:cubicBezTo>
                    <a:pt x="71" y="159"/>
                    <a:pt x="66" y="161"/>
                    <a:pt x="64" y="168"/>
                  </a:cubicBezTo>
                  <a:cubicBezTo>
                    <a:pt x="61" y="174"/>
                    <a:pt x="56" y="172"/>
                    <a:pt x="47" y="173"/>
                  </a:cubicBezTo>
                  <a:cubicBezTo>
                    <a:pt x="39" y="174"/>
                    <a:pt x="36" y="176"/>
                    <a:pt x="29" y="176"/>
                  </a:cubicBezTo>
                  <a:cubicBezTo>
                    <a:pt x="21" y="176"/>
                    <a:pt x="16" y="169"/>
                    <a:pt x="11" y="164"/>
                  </a:cubicBezTo>
                  <a:cubicBezTo>
                    <a:pt x="6" y="159"/>
                    <a:pt x="6" y="157"/>
                    <a:pt x="3" y="154"/>
                  </a:cubicBezTo>
                  <a:cubicBezTo>
                    <a:pt x="0" y="151"/>
                    <a:pt x="2" y="150"/>
                    <a:pt x="3" y="148"/>
                  </a:cubicBezTo>
                  <a:cubicBezTo>
                    <a:pt x="4" y="149"/>
                    <a:pt x="5" y="149"/>
                    <a:pt x="9" y="151"/>
                  </a:cubicBezTo>
                  <a:cubicBezTo>
                    <a:pt x="18" y="153"/>
                    <a:pt x="15" y="149"/>
                    <a:pt x="21" y="153"/>
                  </a:cubicBezTo>
                  <a:cubicBezTo>
                    <a:pt x="27" y="156"/>
                    <a:pt x="25" y="157"/>
                    <a:pt x="32" y="157"/>
                  </a:cubicBezTo>
                  <a:cubicBezTo>
                    <a:pt x="38" y="157"/>
                    <a:pt x="41" y="160"/>
                    <a:pt x="41" y="152"/>
                  </a:cubicBezTo>
                  <a:cubicBezTo>
                    <a:pt x="41" y="144"/>
                    <a:pt x="42" y="142"/>
                    <a:pt x="44" y="136"/>
                  </a:cubicBezTo>
                  <a:cubicBezTo>
                    <a:pt x="46" y="130"/>
                    <a:pt x="43" y="124"/>
                    <a:pt x="47" y="122"/>
                  </a:cubicBezTo>
                  <a:cubicBezTo>
                    <a:pt x="52" y="121"/>
                    <a:pt x="62" y="117"/>
                    <a:pt x="71" y="117"/>
                  </a:cubicBezTo>
                  <a:cubicBezTo>
                    <a:pt x="81" y="116"/>
                    <a:pt x="82" y="117"/>
                    <a:pt x="86" y="111"/>
                  </a:cubicBezTo>
                  <a:cubicBezTo>
                    <a:pt x="90" y="105"/>
                    <a:pt x="90" y="104"/>
                    <a:pt x="93" y="99"/>
                  </a:cubicBezTo>
                  <a:cubicBezTo>
                    <a:pt x="95" y="94"/>
                    <a:pt x="94" y="96"/>
                    <a:pt x="98" y="91"/>
                  </a:cubicBezTo>
                  <a:cubicBezTo>
                    <a:pt x="102" y="86"/>
                    <a:pt x="103" y="85"/>
                    <a:pt x="106" y="80"/>
                  </a:cubicBezTo>
                  <a:cubicBezTo>
                    <a:pt x="109" y="76"/>
                    <a:pt x="104" y="72"/>
                    <a:pt x="110" y="71"/>
                  </a:cubicBezTo>
                  <a:cubicBezTo>
                    <a:pt x="110" y="71"/>
                    <a:pt x="111" y="71"/>
                    <a:pt x="112" y="71"/>
                  </a:cubicBezTo>
                  <a:cubicBezTo>
                    <a:pt x="114" y="74"/>
                    <a:pt x="114" y="75"/>
                    <a:pt x="117" y="80"/>
                  </a:cubicBezTo>
                  <a:cubicBezTo>
                    <a:pt x="121" y="85"/>
                    <a:pt x="129" y="94"/>
                    <a:pt x="130" y="86"/>
                  </a:cubicBezTo>
                  <a:cubicBezTo>
                    <a:pt x="132" y="79"/>
                    <a:pt x="128" y="70"/>
                    <a:pt x="129" y="68"/>
                  </a:cubicBezTo>
                  <a:cubicBezTo>
                    <a:pt x="131" y="66"/>
                    <a:pt x="135" y="62"/>
                    <a:pt x="135" y="66"/>
                  </a:cubicBezTo>
                  <a:cubicBezTo>
                    <a:pt x="134" y="71"/>
                    <a:pt x="137" y="78"/>
                    <a:pt x="139" y="78"/>
                  </a:cubicBezTo>
                  <a:cubicBezTo>
                    <a:pt x="142" y="79"/>
                    <a:pt x="146" y="81"/>
                    <a:pt x="144" y="74"/>
                  </a:cubicBezTo>
                  <a:cubicBezTo>
                    <a:pt x="142" y="66"/>
                    <a:pt x="141" y="67"/>
                    <a:pt x="140" y="64"/>
                  </a:cubicBezTo>
                  <a:cubicBezTo>
                    <a:pt x="140" y="63"/>
                    <a:pt x="140" y="63"/>
                    <a:pt x="140" y="62"/>
                  </a:cubicBezTo>
                  <a:cubicBezTo>
                    <a:pt x="144" y="62"/>
                    <a:pt x="146" y="63"/>
                    <a:pt x="146" y="60"/>
                  </a:cubicBezTo>
                  <a:cubicBezTo>
                    <a:pt x="146" y="55"/>
                    <a:pt x="148" y="55"/>
                    <a:pt x="146" y="54"/>
                  </a:cubicBezTo>
                  <a:cubicBezTo>
                    <a:pt x="145" y="53"/>
                    <a:pt x="141" y="54"/>
                    <a:pt x="144" y="50"/>
                  </a:cubicBezTo>
                  <a:cubicBezTo>
                    <a:pt x="146" y="45"/>
                    <a:pt x="145" y="46"/>
                    <a:pt x="149" y="44"/>
                  </a:cubicBezTo>
                  <a:cubicBezTo>
                    <a:pt x="153" y="43"/>
                    <a:pt x="155" y="43"/>
                    <a:pt x="155" y="39"/>
                  </a:cubicBezTo>
                  <a:cubicBezTo>
                    <a:pt x="155" y="35"/>
                    <a:pt x="158" y="33"/>
                    <a:pt x="163" y="28"/>
                  </a:cubicBezTo>
                  <a:cubicBezTo>
                    <a:pt x="167" y="23"/>
                    <a:pt x="168" y="20"/>
                    <a:pt x="170" y="16"/>
                  </a:cubicBezTo>
                  <a:cubicBezTo>
                    <a:pt x="172" y="12"/>
                    <a:pt x="173" y="2"/>
                    <a:pt x="175" y="5"/>
                  </a:cubicBezTo>
                  <a:cubicBezTo>
                    <a:pt x="177" y="8"/>
                    <a:pt x="179" y="19"/>
                    <a:pt x="179" y="15"/>
                  </a:cubicBezTo>
                  <a:cubicBezTo>
                    <a:pt x="179" y="11"/>
                    <a:pt x="184" y="0"/>
                    <a:pt x="185" y="7"/>
                  </a:cubicBezTo>
                  <a:cubicBezTo>
                    <a:pt x="186" y="12"/>
                    <a:pt x="186" y="10"/>
                    <a:pt x="190" y="14"/>
                  </a:cubicBezTo>
                  <a:cubicBezTo>
                    <a:pt x="193" y="17"/>
                    <a:pt x="196" y="14"/>
                    <a:pt x="198" y="17"/>
                  </a:cubicBezTo>
                  <a:cubicBezTo>
                    <a:pt x="200" y="21"/>
                    <a:pt x="206" y="17"/>
                    <a:pt x="203" y="22"/>
                  </a:cubicBezTo>
                  <a:cubicBezTo>
                    <a:pt x="200" y="27"/>
                    <a:pt x="195" y="31"/>
                    <a:pt x="198" y="33"/>
                  </a:cubicBezTo>
                  <a:cubicBezTo>
                    <a:pt x="201" y="35"/>
                    <a:pt x="206" y="29"/>
                    <a:pt x="206" y="31"/>
                  </a:cubicBezTo>
                  <a:cubicBezTo>
                    <a:pt x="207" y="34"/>
                    <a:pt x="204" y="37"/>
                    <a:pt x="210" y="39"/>
                  </a:cubicBezTo>
                  <a:cubicBezTo>
                    <a:pt x="216" y="40"/>
                    <a:pt x="216" y="35"/>
                    <a:pt x="221" y="40"/>
                  </a:cubicBezTo>
                  <a:cubicBezTo>
                    <a:pt x="226" y="46"/>
                    <a:pt x="219" y="42"/>
                    <a:pt x="230" y="47"/>
                  </a:cubicBezTo>
                  <a:cubicBezTo>
                    <a:pt x="240" y="51"/>
                    <a:pt x="246" y="47"/>
                    <a:pt x="245" y="5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3" name="Freeform 1135">
              <a:extLst>
                <a:ext uri="{FF2B5EF4-FFF2-40B4-BE49-F238E27FC236}">
                  <a16:creationId xmlns:a16="http://schemas.microsoft.com/office/drawing/2014/main" id="{B796ABE6-72F5-49CA-A555-B77E44001C22}"/>
                </a:ext>
              </a:extLst>
            </p:cNvPr>
            <p:cNvSpPr>
              <a:spLocks/>
            </p:cNvSpPr>
            <p:nvPr/>
          </p:nvSpPr>
          <p:spPr bwMode="auto">
            <a:xfrm>
              <a:off x="6922795" y="3911819"/>
              <a:ext cx="133554" cy="187374"/>
            </a:xfrm>
            <a:custGeom>
              <a:avLst/>
              <a:gdLst>
                <a:gd name="T0" fmla="*/ 110 w 112"/>
                <a:gd name="T1" fmla="*/ 152 h 156"/>
                <a:gd name="T2" fmla="*/ 106 w 112"/>
                <a:gd name="T3" fmla="*/ 152 h 156"/>
                <a:gd name="T4" fmla="*/ 101 w 112"/>
                <a:gd name="T5" fmla="*/ 150 h 156"/>
                <a:gd name="T6" fmla="*/ 97 w 112"/>
                <a:gd name="T7" fmla="*/ 154 h 156"/>
                <a:gd name="T8" fmla="*/ 96 w 112"/>
                <a:gd name="T9" fmla="*/ 153 h 156"/>
                <a:gd name="T10" fmla="*/ 87 w 112"/>
                <a:gd name="T11" fmla="*/ 152 h 156"/>
                <a:gd name="T12" fmla="*/ 82 w 112"/>
                <a:gd name="T13" fmla="*/ 144 h 156"/>
                <a:gd name="T14" fmla="*/ 74 w 112"/>
                <a:gd name="T15" fmla="*/ 140 h 156"/>
                <a:gd name="T16" fmla="*/ 65 w 112"/>
                <a:gd name="T17" fmla="*/ 133 h 156"/>
                <a:gd name="T18" fmla="*/ 55 w 112"/>
                <a:gd name="T19" fmla="*/ 129 h 156"/>
                <a:gd name="T20" fmla="*/ 49 w 112"/>
                <a:gd name="T21" fmla="*/ 120 h 156"/>
                <a:gd name="T22" fmla="*/ 39 w 112"/>
                <a:gd name="T23" fmla="*/ 115 h 156"/>
                <a:gd name="T24" fmla="*/ 37 w 112"/>
                <a:gd name="T25" fmla="*/ 109 h 156"/>
                <a:gd name="T26" fmla="*/ 33 w 112"/>
                <a:gd name="T27" fmla="*/ 98 h 156"/>
                <a:gd name="T28" fmla="*/ 26 w 112"/>
                <a:gd name="T29" fmla="*/ 89 h 156"/>
                <a:gd name="T30" fmla="*/ 19 w 112"/>
                <a:gd name="T31" fmla="*/ 75 h 156"/>
                <a:gd name="T32" fmla="*/ 17 w 112"/>
                <a:gd name="T33" fmla="*/ 65 h 156"/>
                <a:gd name="T34" fmla="*/ 11 w 112"/>
                <a:gd name="T35" fmla="*/ 51 h 156"/>
                <a:gd name="T36" fmla="*/ 7 w 112"/>
                <a:gd name="T37" fmla="*/ 41 h 156"/>
                <a:gd name="T38" fmla="*/ 7 w 112"/>
                <a:gd name="T39" fmla="*/ 30 h 156"/>
                <a:gd name="T40" fmla="*/ 6 w 112"/>
                <a:gd name="T41" fmla="*/ 20 h 156"/>
                <a:gd name="T42" fmla="*/ 2 w 112"/>
                <a:gd name="T43" fmla="*/ 12 h 156"/>
                <a:gd name="T44" fmla="*/ 5 w 112"/>
                <a:gd name="T45" fmla="*/ 4 h 156"/>
                <a:gd name="T46" fmla="*/ 23 w 112"/>
                <a:gd name="T47" fmla="*/ 12 h 156"/>
                <a:gd name="T48" fmla="*/ 29 w 112"/>
                <a:gd name="T49" fmla="*/ 24 h 156"/>
                <a:gd name="T50" fmla="*/ 29 w 112"/>
                <a:gd name="T51" fmla="*/ 34 h 156"/>
                <a:gd name="T52" fmla="*/ 40 w 112"/>
                <a:gd name="T53" fmla="*/ 26 h 156"/>
                <a:gd name="T54" fmla="*/ 51 w 112"/>
                <a:gd name="T55" fmla="*/ 24 h 156"/>
                <a:gd name="T56" fmla="*/ 53 w 112"/>
                <a:gd name="T57" fmla="*/ 14 h 156"/>
                <a:gd name="T58" fmla="*/ 60 w 112"/>
                <a:gd name="T59" fmla="*/ 17 h 156"/>
                <a:gd name="T60" fmla="*/ 65 w 112"/>
                <a:gd name="T61" fmla="*/ 29 h 156"/>
                <a:gd name="T62" fmla="*/ 79 w 112"/>
                <a:gd name="T63" fmla="*/ 40 h 156"/>
                <a:gd name="T64" fmla="*/ 84 w 112"/>
                <a:gd name="T65" fmla="*/ 49 h 156"/>
                <a:gd name="T66" fmla="*/ 88 w 112"/>
                <a:gd name="T67" fmla="*/ 62 h 156"/>
                <a:gd name="T68" fmla="*/ 87 w 112"/>
                <a:gd name="T69" fmla="*/ 76 h 156"/>
                <a:gd name="T70" fmla="*/ 90 w 112"/>
                <a:gd name="T71" fmla="*/ 92 h 156"/>
                <a:gd name="T72" fmla="*/ 90 w 112"/>
                <a:gd name="T73" fmla="*/ 104 h 156"/>
                <a:gd name="T74" fmla="*/ 93 w 112"/>
                <a:gd name="T75" fmla="*/ 115 h 156"/>
                <a:gd name="T76" fmla="*/ 106 w 112"/>
                <a:gd name="T77" fmla="*/ 130 h 156"/>
                <a:gd name="T78" fmla="*/ 109 w 112"/>
                <a:gd name="T79" fmla="*/ 141 h 156"/>
                <a:gd name="T80" fmla="*/ 110 w 112"/>
                <a:gd name="T81"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56">
                  <a:moveTo>
                    <a:pt x="110" y="152"/>
                  </a:moveTo>
                  <a:cubicBezTo>
                    <a:pt x="108" y="153"/>
                    <a:pt x="106" y="154"/>
                    <a:pt x="106" y="152"/>
                  </a:cubicBezTo>
                  <a:cubicBezTo>
                    <a:pt x="105" y="150"/>
                    <a:pt x="101" y="148"/>
                    <a:pt x="101" y="150"/>
                  </a:cubicBezTo>
                  <a:cubicBezTo>
                    <a:pt x="101" y="153"/>
                    <a:pt x="99" y="156"/>
                    <a:pt x="97" y="154"/>
                  </a:cubicBezTo>
                  <a:cubicBezTo>
                    <a:pt x="96" y="153"/>
                    <a:pt x="100" y="153"/>
                    <a:pt x="96" y="153"/>
                  </a:cubicBezTo>
                  <a:cubicBezTo>
                    <a:pt x="91" y="154"/>
                    <a:pt x="87" y="156"/>
                    <a:pt x="87" y="152"/>
                  </a:cubicBezTo>
                  <a:cubicBezTo>
                    <a:pt x="86" y="147"/>
                    <a:pt x="87" y="146"/>
                    <a:pt x="82" y="144"/>
                  </a:cubicBezTo>
                  <a:cubicBezTo>
                    <a:pt x="78" y="142"/>
                    <a:pt x="82" y="145"/>
                    <a:pt x="74" y="140"/>
                  </a:cubicBezTo>
                  <a:cubicBezTo>
                    <a:pt x="66" y="134"/>
                    <a:pt x="74" y="136"/>
                    <a:pt x="65" y="133"/>
                  </a:cubicBezTo>
                  <a:cubicBezTo>
                    <a:pt x="56" y="130"/>
                    <a:pt x="60" y="135"/>
                    <a:pt x="55" y="129"/>
                  </a:cubicBezTo>
                  <a:cubicBezTo>
                    <a:pt x="50" y="123"/>
                    <a:pt x="51" y="121"/>
                    <a:pt x="49" y="120"/>
                  </a:cubicBezTo>
                  <a:cubicBezTo>
                    <a:pt x="46" y="119"/>
                    <a:pt x="41" y="120"/>
                    <a:pt x="39" y="115"/>
                  </a:cubicBezTo>
                  <a:cubicBezTo>
                    <a:pt x="38" y="111"/>
                    <a:pt x="39" y="115"/>
                    <a:pt x="37" y="109"/>
                  </a:cubicBezTo>
                  <a:cubicBezTo>
                    <a:pt x="36" y="104"/>
                    <a:pt x="35" y="102"/>
                    <a:pt x="33" y="98"/>
                  </a:cubicBezTo>
                  <a:cubicBezTo>
                    <a:pt x="30" y="95"/>
                    <a:pt x="27" y="95"/>
                    <a:pt x="26" y="89"/>
                  </a:cubicBezTo>
                  <a:cubicBezTo>
                    <a:pt x="25" y="84"/>
                    <a:pt x="19" y="75"/>
                    <a:pt x="19" y="75"/>
                  </a:cubicBezTo>
                  <a:cubicBezTo>
                    <a:pt x="19" y="75"/>
                    <a:pt x="17" y="69"/>
                    <a:pt x="17" y="65"/>
                  </a:cubicBezTo>
                  <a:cubicBezTo>
                    <a:pt x="17" y="60"/>
                    <a:pt x="14" y="55"/>
                    <a:pt x="11" y="51"/>
                  </a:cubicBezTo>
                  <a:cubicBezTo>
                    <a:pt x="9" y="48"/>
                    <a:pt x="6" y="46"/>
                    <a:pt x="7" y="41"/>
                  </a:cubicBezTo>
                  <a:cubicBezTo>
                    <a:pt x="8" y="36"/>
                    <a:pt x="7" y="33"/>
                    <a:pt x="7" y="30"/>
                  </a:cubicBezTo>
                  <a:cubicBezTo>
                    <a:pt x="7" y="26"/>
                    <a:pt x="10" y="29"/>
                    <a:pt x="6" y="20"/>
                  </a:cubicBezTo>
                  <a:cubicBezTo>
                    <a:pt x="4" y="17"/>
                    <a:pt x="2" y="14"/>
                    <a:pt x="2" y="12"/>
                  </a:cubicBezTo>
                  <a:cubicBezTo>
                    <a:pt x="1" y="8"/>
                    <a:pt x="0" y="0"/>
                    <a:pt x="5" y="4"/>
                  </a:cubicBezTo>
                  <a:cubicBezTo>
                    <a:pt x="11" y="8"/>
                    <a:pt x="20" y="9"/>
                    <a:pt x="23" y="12"/>
                  </a:cubicBezTo>
                  <a:cubicBezTo>
                    <a:pt x="26" y="15"/>
                    <a:pt x="29" y="21"/>
                    <a:pt x="29" y="24"/>
                  </a:cubicBezTo>
                  <a:cubicBezTo>
                    <a:pt x="28" y="27"/>
                    <a:pt x="20" y="36"/>
                    <a:pt x="29" y="34"/>
                  </a:cubicBezTo>
                  <a:cubicBezTo>
                    <a:pt x="37" y="32"/>
                    <a:pt x="36" y="24"/>
                    <a:pt x="40" y="26"/>
                  </a:cubicBezTo>
                  <a:cubicBezTo>
                    <a:pt x="45" y="29"/>
                    <a:pt x="49" y="29"/>
                    <a:pt x="51" y="24"/>
                  </a:cubicBezTo>
                  <a:cubicBezTo>
                    <a:pt x="52" y="20"/>
                    <a:pt x="52" y="16"/>
                    <a:pt x="53" y="14"/>
                  </a:cubicBezTo>
                  <a:cubicBezTo>
                    <a:pt x="55" y="15"/>
                    <a:pt x="58" y="16"/>
                    <a:pt x="60" y="17"/>
                  </a:cubicBezTo>
                  <a:cubicBezTo>
                    <a:pt x="65" y="21"/>
                    <a:pt x="61" y="25"/>
                    <a:pt x="65" y="29"/>
                  </a:cubicBezTo>
                  <a:cubicBezTo>
                    <a:pt x="70" y="32"/>
                    <a:pt x="77" y="37"/>
                    <a:pt x="79" y="40"/>
                  </a:cubicBezTo>
                  <a:cubicBezTo>
                    <a:pt x="80" y="42"/>
                    <a:pt x="83" y="43"/>
                    <a:pt x="84" y="49"/>
                  </a:cubicBezTo>
                  <a:cubicBezTo>
                    <a:pt x="86" y="55"/>
                    <a:pt x="88" y="59"/>
                    <a:pt x="88" y="62"/>
                  </a:cubicBezTo>
                  <a:cubicBezTo>
                    <a:pt x="88" y="66"/>
                    <a:pt x="87" y="73"/>
                    <a:pt x="87" y="76"/>
                  </a:cubicBezTo>
                  <a:cubicBezTo>
                    <a:pt x="87" y="80"/>
                    <a:pt x="89" y="87"/>
                    <a:pt x="90" y="92"/>
                  </a:cubicBezTo>
                  <a:cubicBezTo>
                    <a:pt x="90" y="97"/>
                    <a:pt x="90" y="100"/>
                    <a:pt x="90" y="104"/>
                  </a:cubicBezTo>
                  <a:cubicBezTo>
                    <a:pt x="90" y="109"/>
                    <a:pt x="91" y="112"/>
                    <a:pt x="93" y="115"/>
                  </a:cubicBezTo>
                  <a:cubicBezTo>
                    <a:pt x="95" y="117"/>
                    <a:pt x="106" y="128"/>
                    <a:pt x="106" y="130"/>
                  </a:cubicBezTo>
                  <a:cubicBezTo>
                    <a:pt x="106" y="132"/>
                    <a:pt x="108" y="138"/>
                    <a:pt x="109" y="141"/>
                  </a:cubicBezTo>
                  <a:cubicBezTo>
                    <a:pt x="110" y="144"/>
                    <a:pt x="112" y="151"/>
                    <a:pt x="110" y="15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4" name="Freeform 1136">
              <a:extLst>
                <a:ext uri="{FF2B5EF4-FFF2-40B4-BE49-F238E27FC236}">
                  <a16:creationId xmlns:a16="http://schemas.microsoft.com/office/drawing/2014/main" id="{19FC7AF8-B1A3-4910-9A30-01D89E4628C8}"/>
                </a:ext>
              </a:extLst>
            </p:cNvPr>
            <p:cNvSpPr>
              <a:spLocks/>
            </p:cNvSpPr>
            <p:nvPr/>
          </p:nvSpPr>
          <p:spPr bwMode="auto">
            <a:xfrm>
              <a:off x="7654354" y="4418129"/>
              <a:ext cx="79734" cy="37874"/>
            </a:xfrm>
            <a:custGeom>
              <a:avLst/>
              <a:gdLst>
                <a:gd name="T0" fmla="*/ 65 w 67"/>
                <a:gd name="T1" fmla="*/ 7 h 31"/>
                <a:gd name="T2" fmla="*/ 56 w 67"/>
                <a:gd name="T3" fmla="*/ 11 h 31"/>
                <a:gd name="T4" fmla="*/ 41 w 67"/>
                <a:gd name="T5" fmla="*/ 20 h 31"/>
                <a:gd name="T6" fmla="*/ 24 w 67"/>
                <a:gd name="T7" fmla="*/ 26 h 31"/>
                <a:gd name="T8" fmla="*/ 10 w 67"/>
                <a:gd name="T9" fmla="*/ 30 h 31"/>
                <a:gd name="T10" fmla="*/ 10 w 67"/>
                <a:gd name="T11" fmla="*/ 31 h 31"/>
                <a:gd name="T12" fmla="*/ 7 w 67"/>
                <a:gd name="T13" fmla="*/ 29 h 31"/>
                <a:gd name="T14" fmla="*/ 7 w 67"/>
                <a:gd name="T15" fmla="*/ 23 h 31"/>
                <a:gd name="T16" fmla="*/ 3 w 67"/>
                <a:gd name="T17" fmla="*/ 23 h 31"/>
                <a:gd name="T18" fmla="*/ 1 w 67"/>
                <a:gd name="T19" fmla="*/ 22 h 31"/>
                <a:gd name="T20" fmla="*/ 3 w 67"/>
                <a:gd name="T21" fmla="*/ 19 h 31"/>
                <a:gd name="T22" fmla="*/ 8 w 67"/>
                <a:gd name="T23" fmla="*/ 11 h 31"/>
                <a:gd name="T24" fmla="*/ 19 w 67"/>
                <a:gd name="T25" fmla="*/ 7 h 31"/>
                <a:gd name="T26" fmla="*/ 32 w 67"/>
                <a:gd name="T27" fmla="*/ 5 h 31"/>
                <a:gd name="T28" fmla="*/ 49 w 67"/>
                <a:gd name="T29" fmla="*/ 4 h 31"/>
                <a:gd name="T30" fmla="*/ 60 w 67"/>
                <a:gd name="T31" fmla="*/ 1 h 31"/>
                <a:gd name="T32" fmla="*/ 65 w 67"/>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31">
                  <a:moveTo>
                    <a:pt x="65" y="7"/>
                  </a:moveTo>
                  <a:cubicBezTo>
                    <a:pt x="63" y="8"/>
                    <a:pt x="62" y="7"/>
                    <a:pt x="56" y="11"/>
                  </a:cubicBezTo>
                  <a:cubicBezTo>
                    <a:pt x="49" y="16"/>
                    <a:pt x="50" y="16"/>
                    <a:pt x="41" y="20"/>
                  </a:cubicBezTo>
                  <a:cubicBezTo>
                    <a:pt x="33" y="23"/>
                    <a:pt x="30" y="24"/>
                    <a:pt x="24" y="26"/>
                  </a:cubicBezTo>
                  <a:cubicBezTo>
                    <a:pt x="19" y="28"/>
                    <a:pt x="12" y="27"/>
                    <a:pt x="10" y="30"/>
                  </a:cubicBezTo>
                  <a:cubicBezTo>
                    <a:pt x="10" y="30"/>
                    <a:pt x="10" y="30"/>
                    <a:pt x="10" y="31"/>
                  </a:cubicBezTo>
                  <a:cubicBezTo>
                    <a:pt x="9" y="30"/>
                    <a:pt x="7" y="29"/>
                    <a:pt x="7" y="29"/>
                  </a:cubicBezTo>
                  <a:cubicBezTo>
                    <a:pt x="6" y="27"/>
                    <a:pt x="6" y="25"/>
                    <a:pt x="7" y="23"/>
                  </a:cubicBezTo>
                  <a:cubicBezTo>
                    <a:pt x="7" y="22"/>
                    <a:pt x="5" y="22"/>
                    <a:pt x="3" y="23"/>
                  </a:cubicBezTo>
                  <a:cubicBezTo>
                    <a:pt x="2" y="24"/>
                    <a:pt x="1" y="23"/>
                    <a:pt x="1" y="22"/>
                  </a:cubicBezTo>
                  <a:cubicBezTo>
                    <a:pt x="1" y="21"/>
                    <a:pt x="2" y="20"/>
                    <a:pt x="3" y="19"/>
                  </a:cubicBezTo>
                  <a:cubicBezTo>
                    <a:pt x="7" y="12"/>
                    <a:pt x="0" y="14"/>
                    <a:pt x="8" y="11"/>
                  </a:cubicBezTo>
                  <a:cubicBezTo>
                    <a:pt x="16" y="8"/>
                    <a:pt x="8" y="9"/>
                    <a:pt x="19" y="7"/>
                  </a:cubicBezTo>
                  <a:cubicBezTo>
                    <a:pt x="31" y="5"/>
                    <a:pt x="20" y="7"/>
                    <a:pt x="32" y="5"/>
                  </a:cubicBezTo>
                  <a:cubicBezTo>
                    <a:pt x="45" y="4"/>
                    <a:pt x="42" y="7"/>
                    <a:pt x="49" y="4"/>
                  </a:cubicBezTo>
                  <a:cubicBezTo>
                    <a:pt x="56" y="2"/>
                    <a:pt x="57" y="1"/>
                    <a:pt x="60" y="1"/>
                  </a:cubicBezTo>
                  <a:cubicBezTo>
                    <a:pt x="64" y="0"/>
                    <a:pt x="67" y="6"/>
                    <a:pt x="6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5" name="Freeform 1137">
              <a:extLst>
                <a:ext uri="{FF2B5EF4-FFF2-40B4-BE49-F238E27FC236}">
                  <a16:creationId xmlns:a16="http://schemas.microsoft.com/office/drawing/2014/main" id="{6C22EF08-572D-4400-B7B5-C5BC0F401886}"/>
                </a:ext>
              </a:extLst>
            </p:cNvPr>
            <p:cNvSpPr>
              <a:spLocks/>
            </p:cNvSpPr>
            <p:nvPr/>
          </p:nvSpPr>
          <p:spPr bwMode="auto">
            <a:xfrm>
              <a:off x="7622460" y="4452016"/>
              <a:ext cx="17940" cy="13953"/>
            </a:xfrm>
            <a:custGeom>
              <a:avLst/>
              <a:gdLst>
                <a:gd name="T0" fmla="*/ 14 w 15"/>
                <a:gd name="T1" fmla="*/ 3 h 12"/>
                <a:gd name="T2" fmla="*/ 14 w 15"/>
                <a:gd name="T3" fmla="*/ 4 h 12"/>
                <a:gd name="T4" fmla="*/ 9 w 15"/>
                <a:gd name="T5" fmla="*/ 9 h 12"/>
                <a:gd name="T6" fmla="*/ 2 w 15"/>
                <a:gd name="T7" fmla="*/ 12 h 12"/>
                <a:gd name="T8" fmla="*/ 0 w 15"/>
                <a:gd name="T9" fmla="*/ 10 h 12"/>
                <a:gd name="T10" fmla="*/ 3 w 15"/>
                <a:gd name="T11" fmla="*/ 7 h 12"/>
                <a:gd name="T12" fmla="*/ 9 w 15"/>
                <a:gd name="T13" fmla="*/ 0 h 12"/>
                <a:gd name="T14" fmla="*/ 14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4" y="3"/>
                  </a:moveTo>
                  <a:cubicBezTo>
                    <a:pt x="14" y="3"/>
                    <a:pt x="14" y="4"/>
                    <a:pt x="14" y="4"/>
                  </a:cubicBezTo>
                  <a:cubicBezTo>
                    <a:pt x="14" y="5"/>
                    <a:pt x="12" y="8"/>
                    <a:pt x="9" y="9"/>
                  </a:cubicBezTo>
                  <a:cubicBezTo>
                    <a:pt x="6" y="11"/>
                    <a:pt x="5" y="12"/>
                    <a:pt x="2" y="12"/>
                  </a:cubicBezTo>
                  <a:cubicBezTo>
                    <a:pt x="1" y="11"/>
                    <a:pt x="0" y="10"/>
                    <a:pt x="0" y="10"/>
                  </a:cubicBezTo>
                  <a:cubicBezTo>
                    <a:pt x="0" y="9"/>
                    <a:pt x="1" y="8"/>
                    <a:pt x="3" y="7"/>
                  </a:cubicBezTo>
                  <a:cubicBezTo>
                    <a:pt x="7" y="1"/>
                    <a:pt x="2" y="0"/>
                    <a:pt x="9" y="0"/>
                  </a:cubicBezTo>
                  <a:cubicBezTo>
                    <a:pt x="15" y="0"/>
                    <a:pt x="11" y="2"/>
                    <a:pt x="1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6" name="Freeform 1138">
              <a:extLst>
                <a:ext uri="{FF2B5EF4-FFF2-40B4-BE49-F238E27FC236}">
                  <a16:creationId xmlns:a16="http://schemas.microsoft.com/office/drawing/2014/main" id="{8E97B927-F07D-436F-B3F5-717F3F63FD47}"/>
                </a:ext>
              </a:extLst>
            </p:cNvPr>
            <p:cNvSpPr>
              <a:spLocks/>
            </p:cNvSpPr>
            <p:nvPr/>
          </p:nvSpPr>
          <p:spPr bwMode="auto">
            <a:xfrm>
              <a:off x="7676281" y="4404176"/>
              <a:ext cx="5980" cy="13953"/>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7" name="Freeform 1139">
              <a:extLst>
                <a:ext uri="{FF2B5EF4-FFF2-40B4-BE49-F238E27FC236}">
                  <a16:creationId xmlns:a16="http://schemas.microsoft.com/office/drawing/2014/main" id="{DBEEABAA-780A-4AC9-A5D8-D75F53C8CF35}"/>
                </a:ext>
              </a:extLst>
            </p:cNvPr>
            <p:cNvSpPr>
              <a:spLocks/>
            </p:cNvSpPr>
            <p:nvPr/>
          </p:nvSpPr>
          <p:spPr bwMode="auto">
            <a:xfrm>
              <a:off x="4959346" y="2891226"/>
              <a:ext cx="185381" cy="169434"/>
            </a:xfrm>
            <a:custGeom>
              <a:avLst/>
              <a:gdLst>
                <a:gd name="T0" fmla="*/ 154 w 154"/>
                <a:gd name="T1" fmla="*/ 3 h 142"/>
                <a:gd name="T2" fmla="*/ 152 w 154"/>
                <a:gd name="T3" fmla="*/ 7 h 142"/>
                <a:gd name="T4" fmla="*/ 140 w 154"/>
                <a:gd name="T5" fmla="*/ 17 h 142"/>
                <a:gd name="T6" fmla="*/ 129 w 154"/>
                <a:gd name="T7" fmla="*/ 27 h 142"/>
                <a:gd name="T8" fmla="*/ 134 w 154"/>
                <a:gd name="T9" fmla="*/ 49 h 142"/>
                <a:gd name="T10" fmla="*/ 130 w 154"/>
                <a:gd name="T11" fmla="*/ 76 h 142"/>
                <a:gd name="T12" fmla="*/ 111 w 154"/>
                <a:gd name="T13" fmla="*/ 89 h 142"/>
                <a:gd name="T14" fmla="*/ 97 w 154"/>
                <a:gd name="T15" fmla="*/ 99 h 142"/>
                <a:gd name="T16" fmla="*/ 80 w 154"/>
                <a:gd name="T17" fmla="*/ 109 h 142"/>
                <a:gd name="T18" fmla="*/ 76 w 154"/>
                <a:gd name="T19" fmla="*/ 111 h 142"/>
                <a:gd name="T20" fmla="*/ 63 w 154"/>
                <a:gd name="T21" fmla="*/ 120 h 142"/>
                <a:gd name="T22" fmla="*/ 45 w 154"/>
                <a:gd name="T23" fmla="*/ 134 h 142"/>
                <a:gd name="T24" fmla="*/ 29 w 154"/>
                <a:gd name="T25" fmla="*/ 139 h 142"/>
                <a:gd name="T26" fmla="*/ 18 w 154"/>
                <a:gd name="T27" fmla="*/ 133 h 142"/>
                <a:gd name="T28" fmla="*/ 7 w 154"/>
                <a:gd name="T29" fmla="*/ 129 h 142"/>
                <a:gd name="T30" fmla="*/ 5 w 154"/>
                <a:gd name="T31" fmla="*/ 125 h 142"/>
                <a:gd name="T32" fmla="*/ 5 w 154"/>
                <a:gd name="T33" fmla="*/ 125 h 142"/>
                <a:gd name="T34" fmla="*/ 4 w 154"/>
                <a:gd name="T35" fmla="*/ 120 h 142"/>
                <a:gd name="T36" fmla="*/ 1 w 154"/>
                <a:gd name="T37" fmla="*/ 117 h 142"/>
                <a:gd name="T38" fmla="*/ 3 w 154"/>
                <a:gd name="T39" fmla="*/ 112 h 142"/>
                <a:gd name="T40" fmla="*/ 12 w 154"/>
                <a:gd name="T41" fmla="*/ 100 h 142"/>
                <a:gd name="T42" fmla="*/ 20 w 154"/>
                <a:gd name="T43" fmla="*/ 93 h 142"/>
                <a:gd name="T44" fmla="*/ 24 w 154"/>
                <a:gd name="T45" fmla="*/ 83 h 142"/>
                <a:gd name="T46" fmla="*/ 16 w 154"/>
                <a:gd name="T47" fmla="*/ 73 h 142"/>
                <a:gd name="T48" fmla="*/ 8 w 154"/>
                <a:gd name="T49" fmla="*/ 74 h 142"/>
                <a:gd name="T50" fmla="*/ 7 w 154"/>
                <a:gd name="T51" fmla="*/ 69 h 142"/>
                <a:gd name="T52" fmla="*/ 4 w 154"/>
                <a:gd name="T53" fmla="*/ 51 h 142"/>
                <a:gd name="T54" fmla="*/ 4 w 154"/>
                <a:gd name="T55" fmla="*/ 40 h 142"/>
                <a:gd name="T56" fmla="*/ 4 w 154"/>
                <a:gd name="T57" fmla="*/ 39 h 142"/>
                <a:gd name="T58" fmla="*/ 11 w 154"/>
                <a:gd name="T59" fmla="*/ 40 h 142"/>
                <a:gd name="T60" fmla="*/ 16 w 154"/>
                <a:gd name="T61" fmla="*/ 30 h 142"/>
                <a:gd name="T62" fmla="*/ 21 w 154"/>
                <a:gd name="T63" fmla="*/ 26 h 142"/>
                <a:gd name="T64" fmla="*/ 19 w 154"/>
                <a:gd name="T65" fmla="*/ 19 h 142"/>
                <a:gd name="T66" fmla="*/ 25 w 154"/>
                <a:gd name="T67" fmla="*/ 12 h 142"/>
                <a:gd name="T68" fmla="*/ 36 w 154"/>
                <a:gd name="T69" fmla="*/ 19 h 142"/>
                <a:gd name="T70" fmla="*/ 45 w 154"/>
                <a:gd name="T71" fmla="*/ 14 h 142"/>
                <a:gd name="T72" fmla="*/ 63 w 154"/>
                <a:gd name="T73" fmla="*/ 13 h 142"/>
                <a:gd name="T74" fmla="*/ 82 w 154"/>
                <a:gd name="T75" fmla="*/ 16 h 142"/>
                <a:gd name="T76" fmla="*/ 97 w 154"/>
                <a:gd name="T77" fmla="*/ 11 h 142"/>
                <a:gd name="T78" fmla="*/ 109 w 154"/>
                <a:gd name="T79" fmla="*/ 8 h 142"/>
                <a:gd name="T80" fmla="*/ 127 w 154"/>
                <a:gd name="T81" fmla="*/ 6 h 142"/>
                <a:gd name="T82" fmla="*/ 141 w 154"/>
                <a:gd name="T83" fmla="*/ 4 h 142"/>
                <a:gd name="T84" fmla="*/ 154 w 154"/>
                <a:gd name="T85" fmla="*/ 2 h 142"/>
                <a:gd name="T86" fmla="*/ 154 w 154"/>
                <a:gd name="T87"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54" y="3"/>
                  </a:moveTo>
                  <a:cubicBezTo>
                    <a:pt x="154" y="4"/>
                    <a:pt x="153" y="5"/>
                    <a:pt x="152" y="7"/>
                  </a:cubicBezTo>
                  <a:cubicBezTo>
                    <a:pt x="147" y="12"/>
                    <a:pt x="144" y="14"/>
                    <a:pt x="140" y="17"/>
                  </a:cubicBezTo>
                  <a:cubicBezTo>
                    <a:pt x="136" y="19"/>
                    <a:pt x="127" y="21"/>
                    <a:pt x="129" y="27"/>
                  </a:cubicBezTo>
                  <a:cubicBezTo>
                    <a:pt x="130" y="32"/>
                    <a:pt x="134" y="47"/>
                    <a:pt x="134" y="49"/>
                  </a:cubicBezTo>
                  <a:cubicBezTo>
                    <a:pt x="133" y="51"/>
                    <a:pt x="133" y="73"/>
                    <a:pt x="130" y="76"/>
                  </a:cubicBezTo>
                  <a:cubicBezTo>
                    <a:pt x="128" y="78"/>
                    <a:pt x="113" y="87"/>
                    <a:pt x="111" y="89"/>
                  </a:cubicBezTo>
                  <a:cubicBezTo>
                    <a:pt x="109" y="92"/>
                    <a:pt x="103" y="96"/>
                    <a:pt x="97" y="99"/>
                  </a:cubicBezTo>
                  <a:cubicBezTo>
                    <a:pt x="91" y="102"/>
                    <a:pt x="87" y="106"/>
                    <a:pt x="80" y="109"/>
                  </a:cubicBezTo>
                  <a:cubicBezTo>
                    <a:pt x="78" y="109"/>
                    <a:pt x="77" y="110"/>
                    <a:pt x="76" y="111"/>
                  </a:cubicBezTo>
                  <a:cubicBezTo>
                    <a:pt x="71" y="114"/>
                    <a:pt x="68" y="117"/>
                    <a:pt x="63" y="120"/>
                  </a:cubicBezTo>
                  <a:cubicBezTo>
                    <a:pt x="58" y="124"/>
                    <a:pt x="54" y="129"/>
                    <a:pt x="45" y="134"/>
                  </a:cubicBezTo>
                  <a:cubicBezTo>
                    <a:pt x="36" y="139"/>
                    <a:pt x="35" y="142"/>
                    <a:pt x="29" y="139"/>
                  </a:cubicBezTo>
                  <a:cubicBezTo>
                    <a:pt x="24" y="137"/>
                    <a:pt x="23" y="135"/>
                    <a:pt x="18" y="133"/>
                  </a:cubicBezTo>
                  <a:cubicBezTo>
                    <a:pt x="14" y="130"/>
                    <a:pt x="9" y="129"/>
                    <a:pt x="7" y="129"/>
                  </a:cubicBezTo>
                  <a:cubicBezTo>
                    <a:pt x="7" y="129"/>
                    <a:pt x="6" y="127"/>
                    <a:pt x="5" y="125"/>
                  </a:cubicBezTo>
                  <a:cubicBezTo>
                    <a:pt x="5" y="125"/>
                    <a:pt x="5" y="125"/>
                    <a:pt x="5" y="125"/>
                  </a:cubicBezTo>
                  <a:cubicBezTo>
                    <a:pt x="5" y="123"/>
                    <a:pt x="4" y="121"/>
                    <a:pt x="4" y="120"/>
                  </a:cubicBezTo>
                  <a:cubicBezTo>
                    <a:pt x="4" y="118"/>
                    <a:pt x="2" y="118"/>
                    <a:pt x="1" y="117"/>
                  </a:cubicBezTo>
                  <a:cubicBezTo>
                    <a:pt x="0" y="116"/>
                    <a:pt x="1" y="115"/>
                    <a:pt x="3" y="112"/>
                  </a:cubicBezTo>
                  <a:cubicBezTo>
                    <a:pt x="10" y="105"/>
                    <a:pt x="10" y="103"/>
                    <a:pt x="12" y="100"/>
                  </a:cubicBezTo>
                  <a:cubicBezTo>
                    <a:pt x="14" y="98"/>
                    <a:pt x="15" y="99"/>
                    <a:pt x="20" y="93"/>
                  </a:cubicBezTo>
                  <a:cubicBezTo>
                    <a:pt x="24" y="87"/>
                    <a:pt x="27" y="87"/>
                    <a:pt x="24" y="83"/>
                  </a:cubicBezTo>
                  <a:cubicBezTo>
                    <a:pt x="21" y="79"/>
                    <a:pt x="18" y="72"/>
                    <a:pt x="16" y="73"/>
                  </a:cubicBezTo>
                  <a:cubicBezTo>
                    <a:pt x="14" y="74"/>
                    <a:pt x="10" y="74"/>
                    <a:pt x="8" y="74"/>
                  </a:cubicBezTo>
                  <a:cubicBezTo>
                    <a:pt x="8" y="73"/>
                    <a:pt x="8" y="71"/>
                    <a:pt x="7" y="69"/>
                  </a:cubicBezTo>
                  <a:cubicBezTo>
                    <a:pt x="2" y="60"/>
                    <a:pt x="5" y="54"/>
                    <a:pt x="4" y="51"/>
                  </a:cubicBezTo>
                  <a:cubicBezTo>
                    <a:pt x="3" y="48"/>
                    <a:pt x="1" y="44"/>
                    <a:pt x="4" y="40"/>
                  </a:cubicBezTo>
                  <a:cubicBezTo>
                    <a:pt x="4" y="40"/>
                    <a:pt x="4" y="40"/>
                    <a:pt x="4" y="39"/>
                  </a:cubicBezTo>
                  <a:cubicBezTo>
                    <a:pt x="7" y="41"/>
                    <a:pt x="8" y="44"/>
                    <a:pt x="11" y="40"/>
                  </a:cubicBezTo>
                  <a:cubicBezTo>
                    <a:pt x="14" y="36"/>
                    <a:pt x="12" y="30"/>
                    <a:pt x="16" y="30"/>
                  </a:cubicBezTo>
                  <a:cubicBezTo>
                    <a:pt x="20" y="29"/>
                    <a:pt x="24" y="27"/>
                    <a:pt x="21" y="26"/>
                  </a:cubicBezTo>
                  <a:cubicBezTo>
                    <a:pt x="19" y="25"/>
                    <a:pt x="18" y="24"/>
                    <a:pt x="19" y="19"/>
                  </a:cubicBezTo>
                  <a:cubicBezTo>
                    <a:pt x="20" y="15"/>
                    <a:pt x="21" y="11"/>
                    <a:pt x="25" y="12"/>
                  </a:cubicBezTo>
                  <a:cubicBezTo>
                    <a:pt x="30" y="14"/>
                    <a:pt x="31" y="22"/>
                    <a:pt x="36" y="19"/>
                  </a:cubicBezTo>
                  <a:cubicBezTo>
                    <a:pt x="41" y="17"/>
                    <a:pt x="39" y="15"/>
                    <a:pt x="45" y="14"/>
                  </a:cubicBezTo>
                  <a:cubicBezTo>
                    <a:pt x="50" y="12"/>
                    <a:pt x="57" y="9"/>
                    <a:pt x="63" y="13"/>
                  </a:cubicBezTo>
                  <a:cubicBezTo>
                    <a:pt x="69" y="17"/>
                    <a:pt x="77" y="17"/>
                    <a:pt x="82" y="16"/>
                  </a:cubicBezTo>
                  <a:cubicBezTo>
                    <a:pt x="87" y="15"/>
                    <a:pt x="93" y="14"/>
                    <a:pt x="97" y="11"/>
                  </a:cubicBezTo>
                  <a:cubicBezTo>
                    <a:pt x="102" y="9"/>
                    <a:pt x="104" y="9"/>
                    <a:pt x="109" y="8"/>
                  </a:cubicBezTo>
                  <a:cubicBezTo>
                    <a:pt x="115" y="6"/>
                    <a:pt x="122" y="5"/>
                    <a:pt x="127" y="6"/>
                  </a:cubicBezTo>
                  <a:cubicBezTo>
                    <a:pt x="132" y="6"/>
                    <a:pt x="136" y="6"/>
                    <a:pt x="141" y="4"/>
                  </a:cubicBezTo>
                  <a:cubicBezTo>
                    <a:pt x="145" y="2"/>
                    <a:pt x="154" y="0"/>
                    <a:pt x="154" y="2"/>
                  </a:cubicBezTo>
                  <a:cubicBezTo>
                    <a:pt x="154" y="2"/>
                    <a:pt x="154" y="3"/>
                    <a:pt x="15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8" name="Freeform 1140">
              <a:extLst>
                <a:ext uri="{FF2B5EF4-FFF2-40B4-BE49-F238E27FC236}">
                  <a16:creationId xmlns:a16="http://schemas.microsoft.com/office/drawing/2014/main" id="{2CEB69F7-E02B-4094-9812-94FA32259788}"/>
                </a:ext>
              </a:extLst>
            </p:cNvPr>
            <p:cNvSpPr>
              <a:spLocks/>
            </p:cNvSpPr>
            <p:nvPr/>
          </p:nvSpPr>
          <p:spPr bwMode="auto">
            <a:xfrm>
              <a:off x="5993894" y="2359003"/>
              <a:ext cx="1542852" cy="1110293"/>
            </a:xfrm>
            <a:custGeom>
              <a:avLst/>
              <a:gdLst>
                <a:gd name="T0" fmla="*/ 1261 w 1290"/>
                <a:gd name="T1" fmla="*/ 256 h 928"/>
                <a:gd name="T2" fmla="*/ 1243 w 1290"/>
                <a:gd name="T3" fmla="*/ 310 h 928"/>
                <a:gd name="T4" fmla="*/ 1187 w 1290"/>
                <a:gd name="T5" fmla="*/ 346 h 928"/>
                <a:gd name="T6" fmla="*/ 1127 w 1290"/>
                <a:gd name="T7" fmla="*/ 388 h 928"/>
                <a:gd name="T8" fmla="*/ 1100 w 1290"/>
                <a:gd name="T9" fmla="*/ 382 h 928"/>
                <a:gd name="T10" fmla="*/ 1061 w 1290"/>
                <a:gd name="T11" fmla="*/ 371 h 928"/>
                <a:gd name="T12" fmla="*/ 1040 w 1290"/>
                <a:gd name="T13" fmla="*/ 420 h 928"/>
                <a:gd name="T14" fmla="*/ 1119 w 1290"/>
                <a:gd name="T15" fmla="*/ 432 h 928"/>
                <a:gd name="T16" fmla="*/ 1146 w 1290"/>
                <a:gd name="T17" fmla="*/ 456 h 928"/>
                <a:gd name="T18" fmla="*/ 1106 w 1290"/>
                <a:gd name="T19" fmla="*/ 512 h 928"/>
                <a:gd name="T20" fmla="*/ 1171 w 1290"/>
                <a:gd name="T21" fmla="*/ 579 h 928"/>
                <a:gd name="T22" fmla="*/ 1202 w 1290"/>
                <a:gd name="T23" fmla="*/ 616 h 928"/>
                <a:gd name="T24" fmla="*/ 1211 w 1290"/>
                <a:gd name="T25" fmla="*/ 650 h 928"/>
                <a:gd name="T26" fmla="*/ 1222 w 1290"/>
                <a:gd name="T27" fmla="*/ 693 h 928"/>
                <a:gd name="T28" fmla="*/ 1200 w 1290"/>
                <a:gd name="T29" fmla="*/ 741 h 928"/>
                <a:gd name="T30" fmla="*/ 1177 w 1290"/>
                <a:gd name="T31" fmla="*/ 795 h 928"/>
                <a:gd name="T32" fmla="*/ 1135 w 1290"/>
                <a:gd name="T33" fmla="*/ 840 h 928"/>
                <a:gd name="T34" fmla="*/ 1090 w 1290"/>
                <a:gd name="T35" fmla="*/ 858 h 928"/>
                <a:gd name="T36" fmla="*/ 1061 w 1290"/>
                <a:gd name="T37" fmla="*/ 861 h 928"/>
                <a:gd name="T38" fmla="*/ 1006 w 1290"/>
                <a:gd name="T39" fmla="*/ 890 h 928"/>
                <a:gd name="T40" fmla="*/ 967 w 1290"/>
                <a:gd name="T41" fmla="*/ 886 h 928"/>
                <a:gd name="T42" fmla="*/ 894 w 1290"/>
                <a:gd name="T43" fmla="*/ 861 h 928"/>
                <a:gd name="T44" fmla="*/ 828 w 1290"/>
                <a:gd name="T45" fmla="*/ 858 h 928"/>
                <a:gd name="T46" fmla="*/ 776 w 1290"/>
                <a:gd name="T47" fmla="*/ 875 h 928"/>
                <a:gd name="T48" fmla="*/ 751 w 1290"/>
                <a:gd name="T49" fmla="*/ 888 h 928"/>
                <a:gd name="T50" fmla="*/ 696 w 1290"/>
                <a:gd name="T51" fmla="*/ 827 h 928"/>
                <a:gd name="T52" fmla="*/ 680 w 1290"/>
                <a:gd name="T53" fmla="*/ 747 h 928"/>
                <a:gd name="T54" fmla="*/ 638 w 1290"/>
                <a:gd name="T55" fmla="*/ 697 h 928"/>
                <a:gd name="T56" fmla="*/ 586 w 1290"/>
                <a:gd name="T57" fmla="*/ 675 h 928"/>
                <a:gd name="T58" fmla="*/ 512 w 1290"/>
                <a:gd name="T59" fmla="*/ 710 h 928"/>
                <a:gd name="T60" fmla="*/ 445 w 1290"/>
                <a:gd name="T61" fmla="*/ 712 h 928"/>
                <a:gd name="T62" fmla="*/ 416 w 1290"/>
                <a:gd name="T63" fmla="*/ 708 h 928"/>
                <a:gd name="T64" fmla="*/ 336 w 1290"/>
                <a:gd name="T65" fmla="*/ 688 h 928"/>
                <a:gd name="T66" fmla="*/ 235 w 1290"/>
                <a:gd name="T67" fmla="*/ 646 h 928"/>
                <a:gd name="T68" fmla="*/ 177 w 1290"/>
                <a:gd name="T69" fmla="*/ 580 h 928"/>
                <a:gd name="T70" fmla="*/ 179 w 1290"/>
                <a:gd name="T71" fmla="*/ 519 h 928"/>
                <a:gd name="T72" fmla="*/ 112 w 1290"/>
                <a:gd name="T73" fmla="*/ 496 h 928"/>
                <a:gd name="T74" fmla="*/ 37 w 1290"/>
                <a:gd name="T75" fmla="*/ 453 h 928"/>
                <a:gd name="T76" fmla="*/ 31 w 1290"/>
                <a:gd name="T77" fmla="*/ 410 h 928"/>
                <a:gd name="T78" fmla="*/ 11 w 1290"/>
                <a:gd name="T79" fmla="*/ 365 h 928"/>
                <a:gd name="T80" fmla="*/ 96 w 1290"/>
                <a:gd name="T81" fmla="*/ 330 h 928"/>
                <a:gd name="T82" fmla="*/ 129 w 1290"/>
                <a:gd name="T83" fmla="*/ 274 h 928"/>
                <a:gd name="T84" fmla="*/ 147 w 1290"/>
                <a:gd name="T85" fmla="*/ 217 h 928"/>
                <a:gd name="T86" fmla="*/ 208 w 1290"/>
                <a:gd name="T87" fmla="*/ 126 h 928"/>
                <a:gd name="T88" fmla="*/ 266 w 1290"/>
                <a:gd name="T89" fmla="*/ 148 h 928"/>
                <a:gd name="T90" fmla="*/ 345 w 1290"/>
                <a:gd name="T91" fmla="*/ 226 h 928"/>
                <a:gd name="T92" fmla="*/ 471 w 1290"/>
                <a:gd name="T93" fmla="*/ 272 h 928"/>
                <a:gd name="T94" fmla="*/ 593 w 1290"/>
                <a:gd name="T95" fmla="*/ 297 h 928"/>
                <a:gd name="T96" fmla="*/ 755 w 1290"/>
                <a:gd name="T97" fmla="*/ 303 h 928"/>
                <a:gd name="T98" fmla="*/ 819 w 1290"/>
                <a:gd name="T99" fmla="*/ 229 h 928"/>
                <a:gd name="T100" fmla="*/ 940 w 1290"/>
                <a:gd name="T101" fmla="*/ 184 h 928"/>
                <a:gd name="T102" fmla="*/ 880 w 1290"/>
                <a:gd name="T103" fmla="*/ 153 h 928"/>
                <a:gd name="T104" fmla="*/ 893 w 1290"/>
                <a:gd name="T105" fmla="*/ 96 h 928"/>
                <a:gd name="T106" fmla="*/ 885 w 1290"/>
                <a:gd name="T107" fmla="*/ 3 h 928"/>
                <a:gd name="T108" fmla="*/ 1082 w 1290"/>
                <a:gd name="T109" fmla="*/ 96 h 928"/>
                <a:gd name="T110" fmla="*/ 1215 w 1290"/>
                <a:gd name="T111" fmla="*/ 159 h 928"/>
                <a:gd name="T112" fmla="*/ 1287 w 1290"/>
                <a:gd name="T113" fmla="*/ 2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0" h="928">
                  <a:moveTo>
                    <a:pt x="1285" y="229"/>
                  </a:moveTo>
                  <a:cubicBezTo>
                    <a:pt x="1285" y="229"/>
                    <a:pt x="1285" y="229"/>
                    <a:pt x="1280" y="229"/>
                  </a:cubicBezTo>
                  <a:cubicBezTo>
                    <a:pt x="1275" y="229"/>
                    <a:pt x="1274" y="227"/>
                    <a:pt x="1270" y="227"/>
                  </a:cubicBezTo>
                  <a:cubicBezTo>
                    <a:pt x="1267" y="227"/>
                    <a:pt x="1255" y="219"/>
                    <a:pt x="1254" y="223"/>
                  </a:cubicBezTo>
                  <a:cubicBezTo>
                    <a:pt x="1253" y="228"/>
                    <a:pt x="1253" y="232"/>
                    <a:pt x="1250" y="233"/>
                  </a:cubicBezTo>
                  <a:cubicBezTo>
                    <a:pt x="1247" y="234"/>
                    <a:pt x="1239" y="233"/>
                    <a:pt x="1247" y="240"/>
                  </a:cubicBezTo>
                  <a:cubicBezTo>
                    <a:pt x="1255" y="246"/>
                    <a:pt x="1258" y="250"/>
                    <a:pt x="1261" y="256"/>
                  </a:cubicBezTo>
                  <a:cubicBezTo>
                    <a:pt x="1264" y="261"/>
                    <a:pt x="1267" y="263"/>
                    <a:pt x="1272" y="272"/>
                  </a:cubicBezTo>
                  <a:cubicBezTo>
                    <a:pt x="1276" y="281"/>
                    <a:pt x="1282" y="288"/>
                    <a:pt x="1277" y="289"/>
                  </a:cubicBezTo>
                  <a:cubicBezTo>
                    <a:pt x="1273" y="291"/>
                    <a:pt x="1266" y="292"/>
                    <a:pt x="1266" y="295"/>
                  </a:cubicBezTo>
                  <a:cubicBezTo>
                    <a:pt x="1263" y="294"/>
                    <a:pt x="1259" y="292"/>
                    <a:pt x="1258" y="291"/>
                  </a:cubicBezTo>
                  <a:cubicBezTo>
                    <a:pt x="1256" y="290"/>
                    <a:pt x="1250" y="283"/>
                    <a:pt x="1250" y="288"/>
                  </a:cubicBezTo>
                  <a:cubicBezTo>
                    <a:pt x="1251" y="293"/>
                    <a:pt x="1254" y="298"/>
                    <a:pt x="1250" y="301"/>
                  </a:cubicBezTo>
                  <a:cubicBezTo>
                    <a:pt x="1247" y="304"/>
                    <a:pt x="1246" y="306"/>
                    <a:pt x="1243" y="310"/>
                  </a:cubicBezTo>
                  <a:cubicBezTo>
                    <a:pt x="1239" y="314"/>
                    <a:pt x="1237" y="314"/>
                    <a:pt x="1234" y="314"/>
                  </a:cubicBezTo>
                  <a:cubicBezTo>
                    <a:pt x="1231" y="314"/>
                    <a:pt x="1221" y="314"/>
                    <a:pt x="1226" y="319"/>
                  </a:cubicBezTo>
                  <a:cubicBezTo>
                    <a:pt x="1231" y="324"/>
                    <a:pt x="1235" y="326"/>
                    <a:pt x="1234" y="328"/>
                  </a:cubicBezTo>
                  <a:cubicBezTo>
                    <a:pt x="1232" y="329"/>
                    <a:pt x="1231" y="332"/>
                    <a:pt x="1221" y="331"/>
                  </a:cubicBezTo>
                  <a:cubicBezTo>
                    <a:pt x="1212" y="330"/>
                    <a:pt x="1215" y="335"/>
                    <a:pt x="1208" y="328"/>
                  </a:cubicBezTo>
                  <a:cubicBezTo>
                    <a:pt x="1200" y="321"/>
                    <a:pt x="1200" y="317"/>
                    <a:pt x="1198" y="326"/>
                  </a:cubicBezTo>
                  <a:cubicBezTo>
                    <a:pt x="1196" y="336"/>
                    <a:pt x="1194" y="340"/>
                    <a:pt x="1187" y="346"/>
                  </a:cubicBezTo>
                  <a:cubicBezTo>
                    <a:pt x="1180" y="352"/>
                    <a:pt x="1173" y="354"/>
                    <a:pt x="1170" y="358"/>
                  </a:cubicBezTo>
                  <a:cubicBezTo>
                    <a:pt x="1167" y="362"/>
                    <a:pt x="1166" y="363"/>
                    <a:pt x="1166" y="367"/>
                  </a:cubicBezTo>
                  <a:cubicBezTo>
                    <a:pt x="1166" y="370"/>
                    <a:pt x="1165" y="372"/>
                    <a:pt x="1165" y="374"/>
                  </a:cubicBezTo>
                  <a:cubicBezTo>
                    <a:pt x="1164" y="374"/>
                    <a:pt x="1163" y="374"/>
                    <a:pt x="1162" y="374"/>
                  </a:cubicBezTo>
                  <a:cubicBezTo>
                    <a:pt x="1157" y="374"/>
                    <a:pt x="1155" y="370"/>
                    <a:pt x="1149" y="374"/>
                  </a:cubicBezTo>
                  <a:cubicBezTo>
                    <a:pt x="1144" y="378"/>
                    <a:pt x="1136" y="380"/>
                    <a:pt x="1133" y="382"/>
                  </a:cubicBezTo>
                  <a:cubicBezTo>
                    <a:pt x="1130" y="384"/>
                    <a:pt x="1128" y="383"/>
                    <a:pt x="1127" y="388"/>
                  </a:cubicBezTo>
                  <a:cubicBezTo>
                    <a:pt x="1125" y="393"/>
                    <a:pt x="1123" y="394"/>
                    <a:pt x="1122" y="397"/>
                  </a:cubicBezTo>
                  <a:cubicBezTo>
                    <a:pt x="1122" y="400"/>
                    <a:pt x="1118" y="400"/>
                    <a:pt x="1117" y="403"/>
                  </a:cubicBezTo>
                  <a:cubicBezTo>
                    <a:pt x="1116" y="406"/>
                    <a:pt x="1114" y="409"/>
                    <a:pt x="1109" y="407"/>
                  </a:cubicBezTo>
                  <a:cubicBezTo>
                    <a:pt x="1105" y="405"/>
                    <a:pt x="1101" y="404"/>
                    <a:pt x="1105" y="400"/>
                  </a:cubicBezTo>
                  <a:cubicBezTo>
                    <a:pt x="1108" y="395"/>
                    <a:pt x="1115" y="400"/>
                    <a:pt x="1115" y="394"/>
                  </a:cubicBezTo>
                  <a:cubicBezTo>
                    <a:pt x="1115" y="388"/>
                    <a:pt x="1119" y="387"/>
                    <a:pt x="1113" y="387"/>
                  </a:cubicBezTo>
                  <a:cubicBezTo>
                    <a:pt x="1107" y="387"/>
                    <a:pt x="1098" y="386"/>
                    <a:pt x="1100" y="382"/>
                  </a:cubicBezTo>
                  <a:cubicBezTo>
                    <a:pt x="1101" y="379"/>
                    <a:pt x="1102" y="380"/>
                    <a:pt x="1108" y="371"/>
                  </a:cubicBezTo>
                  <a:cubicBezTo>
                    <a:pt x="1114" y="363"/>
                    <a:pt x="1120" y="363"/>
                    <a:pt x="1112" y="359"/>
                  </a:cubicBezTo>
                  <a:cubicBezTo>
                    <a:pt x="1105" y="355"/>
                    <a:pt x="1114" y="347"/>
                    <a:pt x="1103" y="347"/>
                  </a:cubicBezTo>
                  <a:cubicBezTo>
                    <a:pt x="1092" y="348"/>
                    <a:pt x="1092" y="345"/>
                    <a:pt x="1087" y="347"/>
                  </a:cubicBezTo>
                  <a:cubicBezTo>
                    <a:pt x="1082" y="349"/>
                    <a:pt x="1077" y="343"/>
                    <a:pt x="1077" y="349"/>
                  </a:cubicBezTo>
                  <a:cubicBezTo>
                    <a:pt x="1076" y="356"/>
                    <a:pt x="1072" y="357"/>
                    <a:pt x="1071" y="362"/>
                  </a:cubicBezTo>
                  <a:cubicBezTo>
                    <a:pt x="1070" y="367"/>
                    <a:pt x="1063" y="369"/>
                    <a:pt x="1061" y="371"/>
                  </a:cubicBezTo>
                  <a:cubicBezTo>
                    <a:pt x="1059" y="374"/>
                    <a:pt x="1054" y="375"/>
                    <a:pt x="1054" y="377"/>
                  </a:cubicBezTo>
                  <a:cubicBezTo>
                    <a:pt x="1053" y="379"/>
                    <a:pt x="1055" y="385"/>
                    <a:pt x="1056" y="387"/>
                  </a:cubicBezTo>
                  <a:cubicBezTo>
                    <a:pt x="1056" y="390"/>
                    <a:pt x="1064" y="392"/>
                    <a:pt x="1054" y="393"/>
                  </a:cubicBezTo>
                  <a:cubicBezTo>
                    <a:pt x="1043" y="394"/>
                    <a:pt x="1040" y="397"/>
                    <a:pt x="1035" y="397"/>
                  </a:cubicBezTo>
                  <a:cubicBezTo>
                    <a:pt x="1030" y="397"/>
                    <a:pt x="1027" y="389"/>
                    <a:pt x="1026" y="395"/>
                  </a:cubicBezTo>
                  <a:cubicBezTo>
                    <a:pt x="1025" y="401"/>
                    <a:pt x="1027" y="413"/>
                    <a:pt x="1030" y="415"/>
                  </a:cubicBezTo>
                  <a:cubicBezTo>
                    <a:pt x="1034" y="416"/>
                    <a:pt x="1030" y="417"/>
                    <a:pt x="1040" y="420"/>
                  </a:cubicBezTo>
                  <a:cubicBezTo>
                    <a:pt x="1050" y="423"/>
                    <a:pt x="1053" y="427"/>
                    <a:pt x="1058" y="427"/>
                  </a:cubicBezTo>
                  <a:cubicBezTo>
                    <a:pt x="1064" y="427"/>
                    <a:pt x="1071" y="428"/>
                    <a:pt x="1072" y="429"/>
                  </a:cubicBezTo>
                  <a:cubicBezTo>
                    <a:pt x="1073" y="431"/>
                    <a:pt x="1068" y="434"/>
                    <a:pt x="1074" y="441"/>
                  </a:cubicBezTo>
                  <a:cubicBezTo>
                    <a:pt x="1080" y="447"/>
                    <a:pt x="1082" y="449"/>
                    <a:pt x="1088" y="449"/>
                  </a:cubicBezTo>
                  <a:cubicBezTo>
                    <a:pt x="1094" y="449"/>
                    <a:pt x="1092" y="446"/>
                    <a:pt x="1096" y="442"/>
                  </a:cubicBezTo>
                  <a:cubicBezTo>
                    <a:pt x="1101" y="438"/>
                    <a:pt x="1100" y="435"/>
                    <a:pt x="1105" y="434"/>
                  </a:cubicBezTo>
                  <a:cubicBezTo>
                    <a:pt x="1110" y="434"/>
                    <a:pt x="1115" y="425"/>
                    <a:pt x="1119" y="432"/>
                  </a:cubicBezTo>
                  <a:cubicBezTo>
                    <a:pt x="1123" y="439"/>
                    <a:pt x="1123" y="438"/>
                    <a:pt x="1131" y="440"/>
                  </a:cubicBezTo>
                  <a:cubicBezTo>
                    <a:pt x="1139" y="443"/>
                    <a:pt x="1137" y="442"/>
                    <a:pt x="1142" y="443"/>
                  </a:cubicBezTo>
                  <a:cubicBezTo>
                    <a:pt x="1146" y="445"/>
                    <a:pt x="1151" y="443"/>
                    <a:pt x="1153" y="443"/>
                  </a:cubicBezTo>
                  <a:cubicBezTo>
                    <a:pt x="1156" y="444"/>
                    <a:pt x="1158" y="439"/>
                    <a:pt x="1161" y="445"/>
                  </a:cubicBezTo>
                  <a:cubicBezTo>
                    <a:pt x="1163" y="452"/>
                    <a:pt x="1165" y="453"/>
                    <a:pt x="1163" y="456"/>
                  </a:cubicBezTo>
                  <a:cubicBezTo>
                    <a:pt x="1160" y="459"/>
                    <a:pt x="1163" y="460"/>
                    <a:pt x="1157" y="458"/>
                  </a:cubicBezTo>
                  <a:cubicBezTo>
                    <a:pt x="1151" y="455"/>
                    <a:pt x="1152" y="451"/>
                    <a:pt x="1146" y="456"/>
                  </a:cubicBezTo>
                  <a:cubicBezTo>
                    <a:pt x="1140" y="460"/>
                    <a:pt x="1136" y="459"/>
                    <a:pt x="1134" y="462"/>
                  </a:cubicBezTo>
                  <a:cubicBezTo>
                    <a:pt x="1132" y="466"/>
                    <a:pt x="1128" y="465"/>
                    <a:pt x="1128" y="468"/>
                  </a:cubicBezTo>
                  <a:cubicBezTo>
                    <a:pt x="1128" y="471"/>
                    <a:pt x="1124" y="473"/>
                    <a:pt x="1125" y="475"/>
                  </a:cubicBezTo>
                  <a:cubicBezTo>
                    <a:pt x="1125" y="477"/>
                    <a:pt x="1116" y="471"/>
                    <a:pt x="1115" y="475"/>
                  </a:cubicBezTo>
                  <a:cubicBezTo>
                    <a:pt x="1115" y="479"/>
                    <a:pt x="1116" y="485"/>
                    <a:pt x="1115" y="488"/>
                  </a:cubicBezTo>
                  <a:cubicBezTo>
                    <a:pt x="1115" y="491"/>
                    <a:pt x="1107" y="492"/>
                    <a:pt x="1108" y="499"/>
                  </a:cubicBezTo>
                  <a:cubicBezTo>
                    <a:pt x="1108" y="506"/>
                    <a:pt x="1101" y="508"/>
                    <a:pt x="1106" y="512"/>
                  </a:cubicBezTo>
                  <a:cubicBezTo>
                    <a:pt x="1110" y="515"/>
                    <a:pt x="1114" y="518"/>
                    <a:pt x="1117" y="519"/>
                  </a:cubicBezTo>
                  <a:cubicBezTo>
                    <a:pt x="1120" y="521"/>
                    <a:pt x="1128" y="523"/>
                    <a:pt x="1132" y="526"/>
                  </a:cubicBezTo>
                  <a:cubicBezTo>
                    <a:pt x="1136" y="529"/>
                    <a:pt x="1145" y="530"/>
                    <a:pt x="1145" y="533"/>
                  </a:cubicBezTo>
                  <a:cubicBezTo>
                    <a:pt x="1145" y="536"/>
                    <a:pt x="1147" y="540"/>
                    <a:pt x="1151" y="545"/>
                  </a:cubicBezTo>
                  <a:cubicBezTo>
                    <a:pt x="1155" y="550"/>
                    <a:pt x="1154" y="551"/>
                    <a:pt x="1158" y="556"/>
                  </a:cubicBezTo>
                  <a:cubicBezTo>
                    <a:pt x="1162" y="560"/>
                    <a:pt x="1163" y="562"/>
                    <a:pt x="1165" y="567"/>
                  </a:cubicBezTo>
                  <a:cubicBezTo>
                    <a:pt x="1168" y="572"/>
                    <a:pt x="1170" y="577"/>
                    <a:pt x="1171" y="579"/>
                  </a:cubicBezTo>
                  <a:cubicBezTo>
                    <a:pt x="1172" y="581"/>
                    <a:pt x="1174" y="580"/>
                    <a:pt x="1179" y="583"/>
                  </a:cubicBezTo>
                  <a:cubicBezTo>
                    <a:pt x="1183" y="586"/>
                    <a:pt x="1188" y="590"/>
                    <a:pt x="1192" y="592"/>
                  </a:cubicBezTo>
                  <a:cubicBezTo>
                    <a:pt x="1197" y="595"/>
                    <a:pt x="1201" y="597"/>
                    <a:pt x="1202" y="599"/>
                  </a:cubicBezTo>
                  <a:cubicBezTo>
                    <a:pt x="1202" y="601"/>
                    <a:pt x="1207" y="606"/>
                    <a:pt x="1203" y="606"/>
                  </a:cubicBezTo>
                  <a:cubicBezTo>
                    <a:pt x="1199" y="606"/>
                    <a:pt x="1202" y="611"/>
                    <a:pt x="1195" y="606"/>
                  </a:cubicBezTo>
                  <a:cubicBezTo>
                    <a:pt x="1188" y="602"/>
                    <a:pt x="1183" y="596"/>
                    <a:pt x="1184" y="600"/>
                  </a:cubicBezTo>
                  <a:cubicBezTo>
                    <a:pt x="1185" y="605"/>
                    <a:pt x="1200" y="614"/>
                    <a:pt x="1202" y="616"/>
                  </a:cubicBezTo>
                  <a:cubicBezTo>
                    <a:pt x="1204" y="619"/>
                    <a:pt x="1215" y="624"/>
                    <a:pt x="1208" y="625"/>
                  </a:cubicBezTo>
                  <a:cubicBezTo>
                    <a:pt x="1201" y="626"/>
                    <a:pt x="1201" y="624"/>
                    <a:pt x="1196" y="629"/>
                  </a:cubicBezTo>
                  <a:cubicBezTo>
                    <a:pt x="1191" y="633"/>
                    <a:pt x="1185" y="636"/>
                    <a:pt x="1185" y="636"/>
                  </a:cubicBezTo>
                  <a:cubicBezTo>
                    <a:pt x="1185" y="636"/>
                    <a:pt x="1182" y="642"/>
                    <a:pt x="1185" y="644"/>
                  </a:cubicBezTo>
                  <a:cubicBezTo>
                    <a:pt x="1187" y="646"/>
                    <a:pt x="1187" y="648"/>
                    <a:pt x="1192" y="646"/>
                  </a:cubicBezTo>
                  <a:cubicBezTo>
                    <a:pt x="1198" y="643"/>
                    <a:pt x="1199" y="642"/>
                    <a:pt x="1202" y="645"/>
                  </a:cubicBezTo>
                  <a:cubicBezTo>
                    <a:pt x="1206" y="648"/>
                    <a:pt x="1206" y="650"/>
                    <a:pt x="1211" y="650"/>
                  </a:cubicBezTo>
                  <a:cubicBezTo>
                    <a:pt x="1216" y="651"/>
                    <a:pt x="1226" y="653"/>
                    <a:pt x="1224" y="656"/>
                  </a:cubicBezTo>
                  <a:cubicBezTo>
                    <a:pt x="1221" y="659"/>
                    <a:pt x="1216" y="661"/>
                    <a:pt x="1214" y="662"/>
                  </a:cubicBezTo>
                  <a:cubicBezTo>
                    <a:pt x="1212" y="663"/>
                    <a:pt x="1211" y="665"/>
                    <a:pt x="1217" y="669"/>
                  </a:cubicBezTo>
                  <a:cubicBezTo>
                    <a:pt x="1222" y="673"/>
                    <a:pt x="1220" y="676"/>
                    <a:pt x="1219" y="676"/>
                  </a:cubicBezTo>
                  <a:cubicBezTo>
                    <a:pt x="1218" y="677"/>
                    <a:pt x="1220" y="683"/>
                    <a:pt x="1221" y="685"/>
                  </a:cubicBezTo>
                  <a:cubicBezTo>
                    <a:pt x="1222" y="686"/>
                    <a:pt x="1215" y="688"/>
                    <a:pt x="1214" y="688"/>
                  </a:cubicBezTo>
                  <a:cubicBezTo>
                    <a:pt x="1212" y="688"/>
                    <a:pt x="1222" y="688"/>
                    <a:pt x="1222" y="693"/>
                  </a:cubicBezTo>
                  <a:cubicBezTo>
                    <a:pt x="1222" y="698"/>
                    <a:pt x="1219" y="704"/>
                    <a:pt x="1215" y="701"/>
                  </a:cubicBezTo>
                  <a:cubicBezTo>
                    <a:pt x="1212" y="699"/>
                    <a:pt x="1208" y="696"/>
                    <a:pt x="1209" y="700"/>
                  </a:cubicBezTo>
                  <a:cubicBezTo>
                    <a:pt x="1211" y="705"/>
                    <a:pt x="1215" y="703"/>
                    <a:pt x="1209" y="705"/>
                  </a:cubicBezTo>
                  <a:cubicBezTo>
                    <a:pt x="1203" y="707"/>
                    <a:pt x="1202" y="712"/>
                    <a:pt x="1205" y="715"/>
                  </a:cubicBezTo>
                  <a:cubicBezTo>
                    <a:pt x="1208" y="717"/>
                    <a:pt x="1210" y="722"/>
                    <a:pt x="1206" y="726"/>
                  </a:cubicBezTo>
                  <a:cubicBezTo>
                    <a:pt x="1202" y="730"/>
                    <a:pt x="1199" y="729"/>
                    <a:pt x="1200" y="733"/>
                  </a:cubicBezTo>
                  <a:cubicBezTo>
                    <a:pt x="1202" y="736"/>
                    <a:pt x="1201" y="735"/>
                    <a:pt x="1200" y="741"/>
                  </a:cubicBezTo>
                  <a:cubicBezTo>
                    <a:pt x="1198" y="747"/>
                    <a:pt x="1183" y="739"/>
                    <a:pt x="1186" y="744"/>
                  </a:cubicBezTo>
                  <a:cubicBezTo>
                    <a:pt x="1188" y="750"/>
                    <a:pt x="1196" y="752"/>
                    <a:pt x="1193" y="756"/>
                  </a:cubicBezTo>
                  <a:cubicBezTo>
                    <a:pt x="1190" y="760"/>
                    <a:pt x="1181" y="757"/>
                    <a:pt x="1187" y="762"/>
                  </a:cubicBezTo>
                  <a:cubicBezTo>
                    <a:pt x="1193" y="768"/>
                    <a:pt x="1196" y="770"/>
                    <a:pt x="1193" y="774"/>
                  </a:cubicBezTo>
                  <a:cubicBezTo>
                    <a:pt x="1189" y="777"/>
                    <a:pt x="1183" y="773"/>
                    <a:pt x="1186" y="780"/>
                  </a:cubicBezTo>
                  <a:cubicBezTo>
                    <a:pt x="1189" y="786"/>
                    <a:pt x="1181" y="783"/>
                    <a:pt x="1182" y="787"/>
                  </a:cubicBezTo>
                  <a:cubicBezTo>
                    <a:pt x="1183" y="791"/>
                    <a:pt x="1177" y="790"/>
                    <a:pt x="1177" y="795"/>
                  </a:cubicBezTo>
                  <a:cubicBezTo>
                    <a:pt x="1176" y="800"/>
                    <a:pt x="1170" y="796"/>
                    <a:pt x="1170" y="802"/>
                  </a:cubicBezTo>
                  <a:cubicBezTo>
                    <a:pt x="1171" y="808"/>
                    <a:pt x="1159" y="802"/>
                    <a:pt x="1160" y="804"/>
                  </a:cubicBezTo>
                  <a:cubicBezTo>
                    <a:pt x="1161" y="807"/>
                    <a:pt x="1158" y="813"/>
                    <a:pt x="1158" y="817"/>
                  </a:cubicBezTo>
                  <a:cubicBezTo>
                    <a:pt x="1158" y="820"/>
                    <a:pt x="1155" y="819"/>
                    <a:pt x="1153" y="823"/>
                  </a:cubicBezTo>
                  <a:cubicBezTo>
                    <a:pt x="1152" y="826"/>
                    <a:pt x="1147" y="825"/>
                    <a:pt x="1146" y="828"/>
                  </a:cubicBezTo>
                  <a:cubicBezTo>
                    <a:pt x="1144" y="831"/>
                    <a:pt x="1141" y="828"/>
                    <a:pt x="1140" y="832"/>
                  </a:cubicBezTo>
                  <a:cubicBezTo>
                    <a:pt x="1138" y="837"/>
                    <a:pt x="1135" y="836"/>
                    <a:pt x="1135" y="840"/>
                  </a:cubicBezTo>
                  <a:cubicBezTo>
                    <a:pt x="1135" y="844"/>
                    <a:pt x="1130" y="846"/>
                    <a:pt x="1130" y="848"/>
                  </a:cubicBezTo>
                  <a:cubicBezTo>
                    <a:pt x="1129" y="851"/>
                    <a:pt x="1124" y="849"/>
                    <a:pt x="1121" y="852"/>
                  </a:cubicBezTo>
                  <a:cubicBezTo>
                    <a:pt x="1118" y="855"/>
                    <a:pt x="1116" y="853"/>
                    <a:pt x="1113" y="855"/>
                  </a:cubicBezTo>
                  <a:cubicBezTo>
                    <a:pt x="1110" y="856"/>
                    <a:pt x="1108" y="854"/>
                    <a:pt x="1106" y="855"/>
                  </a:cubicBezTo>
                  <a:cubicBezTo>
                    <a:pt x="1104" y="855"/>
                    <a:pt x="1097" y="853"/>
                    <a:pt x="1097" y="853"/>
                  </a:cubicBezTo>
                  <a:cubicBezTo>
                    <a:pt x="1097" y="853"/>
                    <a:pt x="1092" y="851"/>
                    <a:pt x="1093" y="855"/>
                  </a:cubicBezTo>
                  <a:cubicBezTo>
                    <a:pt x="1095" y="859"/>
                    <a:pt x="1090" y="854"/>
                    <a:pt x="1090" y="858"/>
                  </a:cubicBezTo>
                  <a:cubicBezTo>
                    <a:pt x="1089" y="863"/>
                    <a:pt x="1089" y="864"/>
                    <a:pt x="1085" y="867"/>
                  </a:cubicBezTo>
                  <a:cubicBezTo>
                    <a:pt x="1082" y="870"/>
                    <a:pt x="1078" y="872"/>
                    <a:pt x="1074" y="871"/>
                  </a:cubicBezTo>
                  <a:cubicBezTo>
                    <a:pt x="1070" y="870"/>
                    <a:pt x="1075" y="858"/>
                    <a:pt x="1073" y="861"/>
                  </a:cubicBezTo>
                  <a:cubicBezTo>
                    <a:pt x="1072" y="864"/>
                    <a:pt x="1068" y="856"/>
                    <a:pt x="1068" y="856"/>
                  </a:cubicBezTo>
                  <a:cubicBezTo>
                    <a:pt x="1067" y="856"/>
                    <a:pt x="1063" y="855"/>
                    <a:pt x="1063" y="854"/>
                  </a:cubicBezTo>
                  <a:cubicBezTo>
                    <a:pt x="1063" y="853"/>
                    <a:pt x="1059" y="845"/>
                    <a:pt x="1060" y="850"/>
                  </a:cubicBezTo>
                  <a:cubicBezTo>
                    <a:pt x="1060" y="854"/>
                    <a:pt x="1058" y="858"/>
                    <a:pt x="1061" y="861"/>
                  </a:cubicBezTo>
                  <a:cubicBezTo>
                    <a:pt x="1064" y="865"/>
                    <a:pt x="1064" y="866"/>
                    <a:pt x="1061" y="868"/>
                  </a:cubicBezTo>
                  <a:cubicBezTo>
                    <a:pt x="1058" y="871"/>
                    <a:pt x="1056" y="871"/>
                    <a:pt x="1054" y="873"/>
                  </a:cubicBezTo>
                  <a:cubicBezTo>
                    <a:pt x="1051" y="875"/>
                    <a:pt x="1050" y="873"/>
                    <a:pt x="1048" y="876"/>
                  </a:cubicBezTo>
                  <a:cubicBezTo>
                    <a:pt x="1046" y="880"/>
                    <a:pt x="1049" y="880"/>
                    <a:pt x="1040" y="881"/>
                  </a:cubicBezTo>
                  <a:cubicBezTo>
                    <a:pt x="1032" y="882"/>
                    <a:pt x="1027" y="880"/>
                    <a:pt x="1027" y="881"/>
                  </a:cubicBezTo>
                  <a:cubicBezTo>
                    <a:pt x="1027" y="883"/>
                    <a:pt x="1023" y="887"/>
                    <a:pt x="1022" y="888"/>
                  </a:cubicBezTo>
                  <a:cubicBezTo>
                    <a:pt x="1021" y="890"/>
                    <a:pt x="1019" y="884"/>
                    <a:pt x="1006" y="890"/>
                  </a:cubicBezTo>
                  <a:cubicBezTo>
                    <a:pt x="993" y="895"/>
                    <a:pt x="987" y="896"/>
                    <a:pt x="988" y="901"/>
                  </a:cubicBezTo>
                  <a:cubicBezTo>
                    <a:pt x="988" y="905"/>
                    <a:pt x="994" y="908"/>
                    <a:pt x="996" y="913"/>
                  </a:cubicBezTo>
                  <a:cubicBezTo>
                    <a:pt x="997" y="918"/>
                    <a:pt x="1007" y="921"/>
                    <a:pt x="995" y="922"/>
                  </a:cubicBezTo>
                  <a:cubicBezTo>
                    <a:pt x="982" y="922"/>
                    <a:pt x="981" y="928"/>
                    <a:pt x="981" y="922"/>
                  </a:cubicBezTo>
                  <a:cubicBezTo>
                    <a:pt x="981" y="915"/>
                    <a:pt x="975" y="915"/>
                    <a:pt x="975" y="910"/>
                  </a:cubicBezTo>
                  <a:cubicBezTo>
                    <a:pt x="975" y="904"/>
                    <a:pt x="973" y="906"/>
                    <a:pt x="975" y="899"/>
                  </a:cubicBezTo>
                  <a:cubicBezTo>
                    <a:pt x="977" y="891"/>
                    <a:pt x="974" y="883"/>
                    <a:pt x="967" y="886"/>
                  </a:cubicBezTo>
                  <a:cubicBezTo>
                    <a:pt x="960" y="889"/>
                    <a:pt x="961" y="896"/>
                    <a:pt x="956" y="890"/>
                  </a:cubicBezTo>
                  <a:cubicBezTo>
                    <a:pt x="951" y="883"/>
                    <a:pt x="951" y="880"/>
                    <a:pt x="945" y="881"/>
                  </a:cubicBezTo>
                  <a:cubicBezTo>
                    <a:pt x="940" y="882"/>
                    <a:pt x="934" y="879"/>
                    <a:pt x="933" y="883"/>
                  </a:cubicBezTo>
                  <a:cubicBezTo>
                    <a:pt x="932" y="884"/>
                    <a:pt x="931" y="885"/>
                    <a:pt x="930" y="885"/>
                  </a:cubicBezTo>
                  <a:cubicBezTo>
                    <a:pt x="929" y="884"/>
                    <a:pt x="929" y="883"/>
                    <a:pt x="928" y="883"/>
                  </a:cubicBezTo>
                  <a:cubicBezTo>
                    <a:pt x="926" y="883"/>
                    <a:pt x="910" y="878"/>
                    <a:pt x="906" y="877"/>
                  </a:cubicBezTo>
                  <a:cubicBezTo>
                    <a:pt x="902" y="877"/>
                    <a:pt x="896" y="869"/>
                    <a:pt x="894" y="861"/>
                  </a:cubicBezTo>
                  <a:cubicBezTo>
                    <a:pt x="892" y="854"/>
                    <a:pt x="895" y="854"/>
                    <a:pt x="894" y="850"/>
                  </a:cubicBezTo>
                  <a:cubicBezTo>
                    <a:pt x="893" y="846"/>
                    <a:pt x="889" y="847"/>
                    <a:pt x="880" y="848"/>
                  </a:cubicBezTo>
                  <a:cubicBezTo>
                    <a:pt x="870" y="848"/>
                    <a:pt x="868" y="845"/>
                    <a:pt x="864" y="841"/>
                  </a:cubicBezTo>
                  <a:cubicBezTo>
                    <a:pt x="860" y="837"/>
                    <a:pt x="856" y="838"/>
                    <a:pt x="851" y="839"/>
                  </a:cubicBezTo>
                  <a:cubicBezTo>
                    <a:pt x="846" y="841"/>
                    <a:pt x="849" y="843"/>
                    <a:pt x="849" y="846"/>
                  </a:cubicBezTo>
                  <a:cubicBezTo>
                    <a:pt x="849" y="849"/>
                    <a:pt x="846" y="855"/>
                    <a:pt x="839" y="853"/>
                  </a:cubicBezTo>
                  <a:cubicBezTo>
                    <a:pt x="833" y="852"/>
                    <a:pt x="828" y="854"/>
                    <a:pt x="828" y="858"/>
                  </a:cubicBezTo>
                  <a:cubicBezTo>
                    <a:pt x="828" y="861"/>
                    <a:pt x="822" y="857"/>
                    <a:pt x="821" y="856"/>
                  </a:cubicBezTo>
                  <a:cubicBezTo>
                    <a:pt x="820" y="856"/>
                    <a:pt x="813" y="854"/>
                    <a:pt x="808" y="858"/>
                  </a:cubicBezTo>
                  <a:cubicBezTo>
                    <a:pt x="804" y="862"/>
                    <a:pt x="802" y="858"/>
                    <a:pt x="798" y="856"/>
                  </a:cubicBezTo>
                  <a:cubicBezTo>
                    <a:pt x="794" y="853"/>
                    <a:pt x="789" y="851"/>
                    <a:pt x="786" y="857"/>
                  </a:cubicBezTo>
                  <a:cubicBezTo>
                    <a:pt x="784" y="862"/>
                    <a:pt x="784" y="860"/>
                    <a:pt x="784" y="862"/>
                  </a:cubicBezTo>
                  <a:cubicBezTo>
                    <a:pt x="780" y="861"/>
                    <a:pt x="775" y="861"/>
                    <a:pt x="772" y="863"/>
                  </a:cubicBezTo>
                  <a:cubicBezTo>
                    <a:pt x="769" y="865"/>
                    <a:pt x="773" y="870"/>
                    <a:pt x="776" y="875"/>
                  </a:cubicBezTo>
                  <a:cubicBezTo>
                    <a:pt x="779" y="881"/>
                    <a:pt x="777" y="877"/>
                    <a:pt x="777" y="884"/>
                  </a:cubicBezTo>
                  <a:cubicBezTo>
                    <a:pt x="776" y="890"/>
                    <a:pt x="780" y="892"/>
                    <a:pt x="781" y="895"/>
                  </a:cubicBezTo>
                  <a:cubicBezTo>
                    <a:pt x="782" y="899"/>
                    <a:pt x="781" y="899"/>
                    <a:pt x="772" y="896"/>
                  </a:cubicBezTo>
                  <a:cubicBezTo>
                    <a:pt x="763" y="894"/>
                    <a:pt x="768" y="898"/>
                    <a:pt x="765" y="894"/>
                  </a:cubicBezTo>
                  <a:cubicBezTo>
                    <a:pt x="764" y="891"/>
                    <a:pt x="763" y="890"/>
                    <a:pt x="762" y="889"/>
                  </a:cubicBezTo>
                  <a:cubicBezTo>
                    <a:pt x="763" y="886"/>
                    <a:pt x="762" y="884"/>
                    <a:pt x="762" y="882"/>
                  </a:cubicBezTo>
                  <a:cubicBezTo>
                    <a:pt x="760" y="878"/>
                    <a:pt x="757" y="884"/>
                    <a:pt x="751" y="888"/>
                  </a:cubicBezTo>
                  <a:cubicBezTo>
                    <a:pt x="746" y="892"/>
                    <a:pt x="747" y="893"/>
                    <a:pt x="743" y="892"/>
                  </a:cubicBezTo>
                  <a:cubicBezTo>
                    <a:pt x="740" y="891"/>
                    <a:pt x="735" y="882"/>
                    <a:pt x="735" y="876"/>
                  </a:cubicBezTo>
                  <a:cubicBezTo>
                    <a:pt x="735" y="870"/>
                    <a:pt x="727" y="872"/>
                    <a:pt x="716" y="872"/>
                  </a:cubicBezTo>
                  <a:cubicBezTo>
                    <a:pt x="705" y="873"/>
                    <a:pt x="715" y="865"/>
                    <a:pt x="715" y="863"/>
                  </a:cubicBezTo>
                  <a:cubicBezTo>
                    <a:pt x="715" y="862"/>
                    <a:pt x="719" y="853"/>
                    <a:pt x="718" y="848"/>
                  </a:cubicBezTo>
                  <a:cubicBezTo>
                    <a:pt x="718" y="843"/>
                    <a:pt x="707" y="846"/>
                    <a:pt x="704" y="839"/>
                  </a:cubicBezTo>
                  <a:cubicBezTo>
                    <a:pt x="702" y="832"/>
                    <a:pt x="699" y="832"/>
                    <a:pt x="696" y="827"/>
                  </a:cubicBezTo>
                  <a:cubicBezTo>
                    <a:pt x="692" y="822"/>
                    <a:pt x="695" y="818"/>
                    <a:pt x="692" y="816"/>
                  </a:cubicBezTo>
                  <a:cubicBezTo>
                    <a:pt x="690" y="814"/>
                    <a:pt x="681" y="814"/>
                    <a:pt x="677" y="816"/>
                  </a:cubicBezTo>
                  <a:cubicBezTo>
                    <a:pt x="674" y="818"/>
                    <a:pt x="669" y="822"/>
                    <a:pt x="666" y="818"/>
                  </a:cubicBezTo>
                  <a:cubicBezTo>
                    <a:pt x="663" y="814"/>
                    <a:pt x="665" y="809"/>
                    <a:pt x="663" y="802"/>
                  </a:cubicBezTo>
                  <a:cubicBezTo>
                    <a:pt x="661" y="794"/>
                    <a:pt x="665" y="791"/>
                    <a:pt x="667" y="784"/>
                  </a:cubicBezTo>
                  <a:cubicBezTo>
                    <a:pt x="669" y="777"/>
                    <a:pt x="677" y="772"/>
                    <a:pt x="683" y="767"/>
                  </a:cubicBezTo>
                  <a:cubicBezTo>
                    <a:pt x="688" y="762"/>
                    <a:pt x="684" y="756"/>
                    <a:pt x="680" y="747"/>
                  </a:cubicBezTo>
                  <a:cubicBezTo>
                    <a:pt x="675" y="738"/>
                    <a:pt x="679" y="730"/>
                    <a:pt x="677" y="723"/>
                  </a:cubicBezTo>
                  <a:cubicBezTo>
                    <a:pt x="676" y="716"/>
                    <a:pt x="671" y="718"/>
                    <a:pt x="666" y="720"/>
                  </a:cubicBezTo>
                  <a:cubicBezTo>
                    <a:pt x="661" y="722"/>
                    <a:pt x="664" y="714"/>
                    <a:pt x="664" y="710"/>
                  </a:cubicBezTo>
                  <a:cubicBezTo>
                    <a:pt x="664" y="706"/>
                    <a:pt x="654" y="698"/>
                    <a:pt x="652" y="695"/>
                  </a:cubicBezTo>
                  <a:cubicBezTo>
                    <a:pt x="650" y="692"/>
                    <a:pt x="643" y="690"/>
                    <a:pt x="642" y="692"/>
                  </a:cubicBezTo>
                  <a:cubicBezTo>
                    <a:pt x="641" y="694"/>
                    <a:pt x="640" y="695"/>
                    <a:pt x="639" y="697"/>
                  </a:cubicBezTo>
                  <a:cubicBezTo>
                    <a:pt x="638" y="697"/>
                    <a:pt x="638" y="697"/>
                    <a:pt x="638" y="697"/>
                  </a:cubicBezTo>
                  <a:cubicBezTo>
                    <a:pt x="630" y="694"/>
                    <a:pt x="629" y="692"/>
                    <a:pt x="623" y="692"/>
                  </a:cubicBezTo>
                  <a:cubicBezTo>
                    <a:pt x="618" y="693"/>
                    <a:pt x="611" y="697"/>
                    <a:pt x="612" y="691"/>
                  </a:cubicBezTo>
                  <a:cubicBezTo>
                    <a:pt x="613" y="685"/>
                    <a:pt x="615" y="677"/>
                    <a:pt x="613" y="678"/>
                  </a:cubicBezTo>
                  <a:cubicBezTo>
                    <a:pt x="610" y="678"/>
                    <a:pt x="604" y="682"/>
                    <a:pt x="606" y="676"/>
                  </a:cubicBezTo>
                  <a:cubicBezTo>
                    <a:pt x="607" y="670"/>
                    <a:pt x="612" y="669"/>
                    <a:pt x="606" y="667"/>
                  </a:cubicBezTo>
                  <a:cubicBezTo>
                    <a:pt x="600" y="666"/>
                    <a:pt x="596" y="662"/>
                    <a:pt x="593" y="667"/>
                  </a:cubicBezTo>
                  <a:cubicBezTo>
                    <a:pt x="590" y="673"/>
                    <a:pt x="593" y="678"/>
                    <a:pt x="586" y="675"/>
                  </a:cubicBezTo>
                  <a:cubicBezTo>
                    <a:pt x="579" y="672"/>
                    <a:pt x="581" y="672"/>
                    <a:pt x="574" y="670"/>
                  </a:cubicBezTo>
                  <a:cubicBezTo>
                    <a:pt x="567" y="668"/>
                    <a:pt x="561" y="669"/>
                    <a:pt x="559" y="672"/>
                  </a:cubicBezTo>
                  <a:cubicBezTo>
                    <a:pt x="558" y="675"/>
                    <a:pt x="556" y="679"/>
                    <a:pt x="553" y="682"/>
                  </a:cubicBezTo>
                  <a:cubicBezTo>
                    <a:pt x="549" y="685"/>
                    <a:pt x="547" y="681"/>
                    <a:pt x="542" y="686"/>
                  </a:cubicBezTo>
                  <a:cubicBezTo>
                    <a:pt x="536" y="692"/>
                    <a:pt x="533" y="695"/>
                    <a:pt x="531" y="698"/>
                  </a:cubicBezTo>
                  <a:cubicBezTo>
                    <a:pt x="528" y="702"/>
                    <a:pt x="529" y="704"/>
                    <a:pt x="525" y="708"/>
                  </a:cubicBezTo>
                  <a:cubicBezTo>
                    <a:pt x="522" y="711"/>
                    <a:pt x="519" y="709"/>
                    <a:pt x="512" y="710"/>
                  </a:cubicBezTo>
                  <a:cubicBezTo>
                    <a:pt x="510" y="710"/>
                    <a:pt x="508" y="711"/>
                    <a:pt x="507" y="711"/>
                  </a:cubicBezTo>
                  <a:cubicBezTo>
                    <a:pt x="505" y="710"/>
                    <a:pt x="502" y="706"/>
                    <a:pt x="501" y="705"/>
                  </a:cubicBezTo>
                  <a:cubicBezTo>
                    <a:pt x="499" y="704"/>
                    <a:pt x="490" y="706"/>
                    <a:pt x="483" y="705"/>
                  </a:cubicBezTo>
                  <a:cubicBezTo>
                    <a:pt x="476" y="704"/>
                    <a:pt x="476" y="704"/>
                    <a:pt x="471" y="702"/>
                  </a:cubicBezTo>
                  <a:cubicBezTo>
                    <a:pt x="467" y="700"/>
                    <a:pt x="465" y="698"/>
                    <a:pt x="463" y="696"/>
                  </a:cubicBezTo>
                  <a:cubicBezTo>
                    <a:pt x="460" y="694"/>
                    <a:pt x="456" y="700"/>
                    <a:pt x="451" y="703"/>
                  </a:cubicBezTo>
                  <a:cubicBezTo>
                    <a:pt x="446" y="707"/>
                    <a:pt x="448" y="707"/>
                    <a:pt x="445" y="712"/>
                  </a:cubicBezTo>
                  <a:cubicBezTo>
                    <a:pt x="441" y="716"/>
                    <a:pt x="442" y="714"/>
                    <a:pt x="439" y="721"/>
                  </a:cubicBezTo>
                  <a:cubicBezTo>
                    <a:pt x="437" y="726"/>
                    <a:pt x="437" y="725"/>
                    <a:pt x="437" y="726"/>
                  </a:cubicBezTo>
                  <a:cubicBezTo>
                    <a:pt x="437" y="725"/>
                    <a:pt x="437" y="724"/>
                    <a:pt x="436" y="724"/>
                  </a:cubicBezTo>
                  <a:cubicBezTo>
                    <a:pt x="433" y="717"/>
                    <a:pt x="436" y="716"/>
                    <a:pt x="435" y="710"/>
                  </a:cubicBezTo>
                  <a:cubicBezTo>
                    <a:pt x="434" y="704"/>
                    <a:pt x="431" y="702"/>
                    <a:pt x="427" y="704"/>
                  </a:cubicBezTo>
                  <a:cubicBezTo>
                    <a:pt x="424" y="705"/>
                    <a:pt x="421" y="707"/>
                    <a:pt x="419" y="708"/>
                  </a:cubicBezTo>
                  <a:cubicBezTo>
                    <a:pt x="418" y="708"/>
                    <a:pt x="417" y="708"/>
                    <a:pt x="416" y="708"/>
                  </a:cubicBezTo>
                  <a:cubicBezTo>
                    <a:pt x="406" y="710"/>
                    <a:pt x="393" y="711"/>
                    <a:pt x="390" y="708"/>
                  </a:cubicBezTo>
                  <a:cubicBezTo>
                    <a:pt x="388" y="704"/>
                    <a:pt x="386" y="699"/>
                    <a:pt x="381" y="703"/>
                  </a:cubicBezTo>
                  <a:cubicBezTo>
                    <a:pt x="376" y="706"/>
                    <a:pt x="376" y="711"/>
                    <a:pt x="372" y="707"/>
                  </a:cubicBezTo>
                  <a:cubicBezTo>
                    <a:pt x="368" y="703"/>
                    <a:pt x="370" y="704"/>
                    <a:pt x="366" y="705"/>
                  </a:cubicBezTo>
                  <a:cubicBezTo>
                    <a:pt x="362" y="706"/>
                    <a:pt x="360" y="705"/>
                    <a:pt x="357" y="701"/>
                  </a:cubicBezTo>
                  <a:cubicBezTo>
                    <a:pt x="354" y="696"/>
                    <a:pt x="340" y="701"/>
                    <a:pt x="340" y="695"/>
                  </a:cubicBezTo>
                  <a:cubicBezTo>
                    <a:pt x="340" y="690"/>
                    <a:pt x="345" y="689"/>
                    <a:pt x="336" y="688"/>
                  </a:cubicBezTo>
                  <a:cubicBezTo>
                    <a:pt x="328" y="687"/>
                    <a:pt x="328" y="692"/>
                    <a:pt x="324" y="683"/>
                  </a:cubicBezTo>
                  <a:cubicBezTo>
                    <a:pt x="319" y="674"/>
                    <a:pt x="317" y="670"/>
                    <a:pt x="310" y="670"/>
                  </a:cubicBezTo>
                  <a:cubicBezTo>
                    <a:pt x="303" y="670"/>
                    <a:pt x="301" y="675"/>
                    <a:pt x="295" y="666"/>
                  </a:cubicBezTo>
                  <a:cubicBezTo>
                    <a:pt x="290" y="656"/>
                    <a:pt x="280" y="657"/>
                    <a:pt x="273" y="651"/>
                  </a:cubicBezTo>
                  <a:cubicBezTo>
                    <a:pt x="265" y="645"/>
                    <a:pt x="256" y="637"/>
                    <a:pt x="251" y="638"/>
                  </a:cubicBezTo>
                  <a:cubicBezTo>
                    <a:pt x="246" y="639"/>
                    <a:pt x="243" y="644"/>
                    <a:pt x="240" y="646"/>
                  </a:cubicBezTo>
                  <a:cubicBezTo>
                    <a:pt x="239" y="647"/>
                    <a:pt x="237" y="647"/>
                    <a:pt x="235" y="646"/>
                  </a:cubicBezTo>
                  <a:cubicBezTo>
                    <a:pt x="237" y="644"/>
                    <a:pt x="228" y="639"/>
                    <a:pt x="226" y="638"/>
                  </a:cubicBezTo>
                  <a:cubicBezTo>
                    <a:pt x="223" y="637"/>
                    <a:pt x="216" y="635"/>
                    <a:pt x="208" y="628"/>
                  </a:cubicBezTo>
                  <a:cubicBezTo>
                    <a:pt x="201" y="620"/>
                    <a:pt x="197" y="628"/>
                    <a:pt x="192" y="621"/>
                  </a:cubicBezTo>
                  <a:cubicBezTo>
                    <a:pt x="187" y="615"/>
                    <a:pt x="184" y="609"/>
                    <a:pt x="179" y="613"/>
                  </a:cubicBezTo>
                  <a:cubicBezTo>
                    <a:pt x="173" y="617"/>
                    <a:pt x="173" y="615"/>
                    <a:pt x="170" y="601"/>
                  </a:cubicBezTo>
                  <a:cubicBezTo>
                    <a:pt x="167" y="586"/>
                    <a:pt x="161" y="591"/>
                    <a:pt x="159" y="581"/>
                  </a:cubicBezTo>
                  <a:cubicBezTo>
                    <a:pt x="158" y="571"/>
                    <a:pt x="172" y="582"/>
                    <a:pt x="177" y="580"/>
                  </a:cubicBezTo>
                  <a:cubicBezTo>
                    <a:pt x="182" y="579"/>
                    <a:pt x="182" y="574"/>
                    <a:pt x="181" y="571"/>
                  </a:cubicBezTo>
                  <a:cubicBezTo>
                    <a:pt x="180" y="568"/>
                    <a:pt x="178" y="562"/>
                    <a:pt x="170" y="557"/>
                  </a:cubicBezTo>
                  <a:cubicBezTo>
                    <a:pt x="162" y="552"/>
                    <a:pt x="167" y="551"/>
                    <a:pt x="159" y="541"/>
                  </a:cubicBezTo>
                  <a:cubicBezTo>
                    <a:pt x="159" y="540"/>
                    <a:pt x="158" y="540"/>
                    <a:pt x="158" y="539"/>
                  </a:cubicBezTo>
                  <a:cubicBezTo>
                    <a:pt x="160" y="537"/>
                    <a:pt x="163" y="536"/>
                    <a:pt x="168" y="537"/>
                  </a:cubicBezTo>
                  <a:cubicBezTo>
                    <a:pt x="175" y="540"/>
                    <a:pt x="173" y="536"/>
                    <a:pt x="173" y="532"/>
                  </a:cubicBezTo>
                  <a:cubicBezTo>
                    <a:pt x="173" y="528"/>
                    <a:pt x="178" y="522"/>
                    <a:pt x="179" y="519"/>
                  </a:cubicBezTo>
                  <a:cubicBezTo>
                    <a:pt x="181" y="517"/>
                    <a:pt x="185" y="513"/>
                    <a:pt x="186" y="505"/>
                  </a:cubicBezTo>
                  <a:cubicBezTo>
                    <a:pt x="187" y="497"/>
                    <a:pt x="185" y="498"/>
                    <a:pt x="181" y="496"/>
                  </a:cubicBezTo>
                  <a:cubicBezTo>
                    <a:pt x="176" y="494"/>
                    <a:pt x="168" y="488"/>
                    <a:pt x="163" y="485"/>
                  </a:cubicBezTo>
                  <a:cubicBezTo>
                    <a:pt x="158" y="482"/>
                    <a:pt x="146" y="484"/>
                    <a:pt x="138" y="488"/>
                  </a:cubicBezTo>
                  <a:cubicBezTo>
                    <a:pt x="133" y="491"/>
                    <a:pt x="132" y="494"/>
                    <a:pt x="131" y="496"/>
                  </a:cubicBezTo>
                  <a:cubicBezTo>
                    <a:pt x="130" y="496"/>
                    <a:pt x="129" y="496"/>
                    <a:pt x="128" y="496"/>
                  </a:cubicBezTo>
                  <a:cubicBezTo>
                    <a:pt x="125" y="495"/>
                    <a:pt x="116" y="496"/>
                    <a:pt x="112" y="496"/>
                  </a:cubicBezTo>
                  <a:cubicBezTo>
                    <a:pt x="107" y="496"/>
                    <a:pt x="103" y="491"/>
                    <a:pt x="95" y="486"/>
                  </a:cubicBezTo>
                  <a:cubicBezTo>
                    <a:pt x="86" y="481"/>
                    <a:pt x="91" y="486"/>
                    <a:pt x="85" y="485"/>
                  </a:cubicBezTo>
                  <a:cubicBezTo>
                    <a:pt x="78" y="485"/>
                    <a:pt x="82" y="483"/>
                    <a:pt x="80" y="481"/>
                  </a:cubicBezTo>
                  <a:cubicBezTo>
                    <a:pt x="78" y="478"/>
                    <a:pt x="78" y="474"/>
                    <a:pt x="78" y="471"/>
                  </a:cubicBezTo>
                  <a:cubicBezTo>
                    <a:pt x="77" y="468"/>
                    <a:pt x="73" y="465"/>
                    <a:pt x="69" y="463"/>
                  </a:cubicBezTo>
                  <a:cubicBezTo>
                    <a:pt x="65" y="461"/>
                    <a:pt x="57" y="456"/>
                    <a:pt x="54" y="453"/>
                  </a:cubicBezTo>
                  <a:cubicBezTo>
                    <a:pt x="51" y="449"/>
                    <a:pt x="42" y="451"/>
                    <a:pt x="37" y="453"/>
                  </a:cubicBezTo>
                  <a:cubicBezTo>
                    <a:pt x="37" y="453"/>
                    <a:pt x="36" y="453"/>
                    <a:pt x="36" y="453"/>
                  </a:cubicBezTo>
                  <a:cubicBezTo>
                    <a:pt x="37" y="451"/>
                    <a:pt x="37" y="447"/>
                    <a:pt x="38" y="445"/>
                  </a:cubicBezTo>
                  <a:cubicBezTo>
                    <a:pt x="38" y="444"/>
                    <a:pt x="40" y="444"/>
                    <a:pt x="42" y="445"/>
                  </a:cubicBezTo>
                  <a:cubicBezTo>
                    <a:pt x="44" y="445"/>
                    <a:pt x="46" y="446"/>
                    <a:pt x="49" y="446"/>
                  </a:cubicBezTo>
                  <a:cubicBezTo>
                    <a:pt x="53" y="446"/>
                    <a:pt x="50" y="441"/>
                    <a:pt x="46" y="434"/>
                  </a:cubicBezTo>
                  <a:cubicBezTo>
                    <a:pt x="43" y="427"/>
                    <a:pt x="38" y="427"/>
                    <a:pt x="36" y="420"/>
                  </a:cubicBezTo>
                  <a:cubicBezTo>
                    <a:pt x="34" y="414"/>
                    <a:pt x="34" y="414"/>
                    <a:pt x="31" y="410"/>
                  </a:cubicBezTo>
                  <a:cubicBezTo>
                    <a:pt x="28" y="407"/>
                    <a:pt x="24" y="407"/>
                    <a:pt x="19" y="409"/>
                  </a:cubicBezTo>
                  <a:cubicBezTo>
                    <a:pt x="14" y="410"/>
                    <a:pt x="13" y="409"/>
                    <a:pt x="9" y="406"/>
                  </a:cubicBezTo>
                  <a:cubicBezTo>
                    <a:pt x="4" y="404"/>
                    <a:pt x="4" y="397"/>
                    <a:pt x="2" y="392"/>
                  </a:cubicBezTo>
                  <a:cubicBezTo>
                    <a:pt x="0" y="388"/>
                    <a:pt x="2" y="387"/>
                    <a:pt x="5" y="385"/>
                  </a:cubicBezTo>
                  <a:cubicBezTo>
                    <a:pt x="5" y="385"/>
                    <a:pt x="5" y="385"/>
                    <a:pt x="5" y="384"/>
                  </a:cubicBezTo>
                  <a:cubicBezTo>
                    <a:pt x="7" y="382"/>
                    <a:pt x="5" y="380"/>
                    <a:pt x="4" y="376"/>
                  </a:cubicBezTo>
                  <a:cubicBezTo>
                    <a:pt x="4" y="372"/>
                    <a:pt x="6" y="368"/>
                    <a:pt x="11" y="365"/>
                  </a:cubicBezTo>
                  <a:cubicBezTo>
                    <a:pt x="16" y="362"/>
                    <a:pt x="20" y="360"/>
                    <a:pt x="22" y="358"/>
                  </a:cubicBezTo>
                  <a:cubicBezTo>
                    <a:pt x="24" y="356"/>
                    <a:pt x="30" y="357"/>
                    <a:pt x="34" y="354"/>
                  </a:cubicBezTo>
                  <a:cubicBezTo>
                    <a:pt x="37" y="352"/>
                    <a:pt x="39" y="352"/>
                    <a:pt x="41" y="360"/>
                  </a:cubicBezTo>
                  <a:cubicBezTo>
                    <a:pt x="43" y="369"/>
                    <a:pt x="48" y="362"/>
                    <a:pt x="57" y="360"/>
                  </a:cubicBezTo>
                  <a:cubicBezTo>
                    <a:pt x="65" y="359"/>
                    <a:pt x="62" y="352"/>
                    <a:pt x="63" y="343"/>
                  </a:cubicBezTo>
                  <a:cubicBezTo>
                    <a:pt x="64" y="334"/>
                    <a:pt x="79" y="342"/>
                    <a:pt x="89" y="339"/>
                  </a:cubicBezTo>
                  <a:cubicBezTo>
                    <a:pt x="100" y="337"/>
                    <a:pt x="95" y="336"/>
                    <a:pt x="96" y="330"/>
                  </a:cubicBezTo>
                  <a:cubicBezTo>
                    <a:pt x="97" y="323"/>
                    <a:pt x="104" y="324"/>
                    <a:pt x="112" y="321"/>
                  </a:cubicBezTo>
                  <a:cubicBezTo>
                    <a:pt x="119" y="318"/>
                    <a:pt x="122" y="317"/>
                    <a:pt x="126" y="314"/>
                  </a:cubicBezTo>
                  <a:cubicBezTo>
                    <a:pt x="130" y="312"/>
                    <a:pt x="133" y="310"/>
                    <a:pt x="129" y="306"/>
                  </a:cubicBezTo>
                  <a:cubicBezTo>
                    <a:pt x="128" y="305"/>
                    <a:pt x="128" y="304"/>
                    <a:pt x="127" y="303"/>
                  </a:cubicBezTo>
                  <a:cubicBezTo>
                    <a:pt x="120" y="297"/>
                    <a:pt x="127" y="291"/>
                    <a:pt x="127" y="291"/>
                  </a:cubicBezTo>
                  <a:cubicBezTo>
                    <a:pt x="127" y="291"/>
                    <a:pt x="126" y="286"/>
                    <a:pt x="129" y="285"/>
                  </a:cubicBezTo>
                  <a:cubicBezTo>
                    <a:pt x="133" y="283"/>
                    <a:pt x="132" y="279"/>
                    <a:pt x="129" y="274"/>
                  </a:cubicBezTo>
                  <a:cubicBezTo>
                    <a:pt x="126" y="268"/>
                    <a:pt x="134" y="272"/>
                    <a:pt x="122" y="260"/>
                  </a:cubicBezTo>
                  <a:cubicBezTo>
                    <a:pt x="110" y="248"/>
                    <a:pt x="113" y="248"/>
                    <a:pt x="112" y="241"/>
                  </a:cubicBezTo>
                  <a:cubicBezTo>
                    <a:pt x="112" y="234"/>
                    <a:pt x="103" y="238"/>
                    <a:pt x="99" y="232"/>
                  </a:cubicBezTo>
                  <a:cubicBezTo>
                    <a:pt x="95" y="226"/>
                    <a:pt x="116" y="228"/>
                    <a:pt x="120" y="226"/>
                  </a:cubicBezTo>
                  <a:cubicBezTo>
                    <a:pt x="125" y="224"/>
                    <a:pt x="130" y="222"/>
                    <a:pt x="132" y="222"/>
                  </a:cubicBezTo>
                  <a:cubicBezTo>
                    <a:pt x="135" y="223"/>
                    <a:pt x="145" y="228"/>
                    <a:pt x="155" y="228"/>
                  </a:cubicBezTo>
                  <a:cubicBezTo>
                    <a:pt x="164" y="228"/>
                    <a:pt x="147" y="217"/>
                    <a:pt x="147" y="217"/>
                  </a:cubicBezTo>
                  <a:cubicBezTo>
                    <a:pt x="147" y="217"/>
                    <a:pt x="144" y="186"/>
                    <a:pt x="144" y="179"/>
                  </a:cubicBezTo>
                  <a:cubicBezTo>
                    <a:pt x="144" y="172"/>
                    <a:pt x="152" y="172"/>
                    <a:pt x="160" y="174"/>
                  </a:cubicBezTo>
                  <a:cubicBezTo>
                    <a:pt x="168" y="177"/>
                    <a:pt x="168" y="176"/>
                    <a:pt x="178" y="177"/>
                  </a:cubicBezTo>
                  <a:cubicBezTo>
                    <a:pt x="188" y="178"/>
                    <a:pt x="192" y="179"/>
                    <a:pt x="200" y="173"/>
                  </a:cubicBezTo>
                  <a:cubicBezTo>
                    <a:pt x="209" y="167"/>
                    <a:pt x="195" y="160"/>
                    <a:pt x="191" y="149"/>
                  </a:cubicBezTo>
                  <a:cubicBezTo>
                    <a:pt x="187" y="137"/>
                    <a:pt x="200" y="138"/>
                    <a:pt x="208" y="137"/>
                  </a:cubicBezTo>
                  <a:cubicBezTo>
                    <a:pt x="215" y="136"/>
                    <a:pt x="210" y="131"/>
                    <a:pt x="208" y="126"/>
                  </a:cubicBezTo>
                  <a:cubicBezTo>
                    <a:pt x="206" y="122"/>
                    <a:pt x="212" y="120"/>
                    <a:pt x="217" y="118"/>
                  </a:cubicBezTo>
                  <a:cubicBezTo>
                    <a:pt x="219" y="119"/>
                    <a:pt x="220" y="121"/>
                    <a:pt x="224" y="119"/>
                  </a:cubicBezTo>
                  <a:cubicBezTo>
                    <a:pt x="225" y="119"/>
                    <a:pt x="226" y="118"/>
                    <a:pt x="227" y="117"/>
                  </a:cubicBezTo>
                  <a:cubicBezTo>
                    <a:pt x="229" y="118"/>
                    <a:pt x="232" y="118"/>
                    <a:pt x="232" y="121"/>
                  </a:cubicBezTo>
                  <a:cubicBezTo>
                    <a:pt x="232" y="124"/>
                    <a:pt x="237" y="129"/>
                    <a:pt x="241" y="131"/>
                  </a:cubicBezTo>
                  <a:cubicBezTo>
                    <a:pt x="245" y="133"/>
                    <a:pt x="243" y="136"/>
                    <a:pt x="251" y="139"/>
                  </a:cubicBezTo>
                  <a:cubicBezTo>
                    <a:pt x="258" y="142"/>
                    <a:pt x="259" y="146"/>
                    <a:pt x="266" y="148"/>
                  </a:cubicBezTo>
                  <a:cubicBezTo>
                    <a:pt x="273" y="150"/>
                    <a:pt x="275" y="151"/>
                    <a:pt x="284" y="153"/>
                  </a:cubicBezTo>
                  <a:cubicBezTo>
                    <a:pt x="294" y="155"/>
                    <a:pt x="295" y="152"/>
                    <a:pt x="300" y="157"/>
                  </a:cubicBezTo>
                  <a:cubicBezTo>
                    <a:pt x="305" y="163"/>
                    <a:pt x="309" y="168"/>
                    <a:pt x="314" y="171"/>
                  </a:cubicBezTo>
                  <a:cubicBezTo>
                    <a:pt x="318" y="174"/>
                    <a:pt x="327" y="182"/>
                    <a:pt x="328" y="188"/>
                  </a:cubicBezTo>
                  <a:cubicBezTo>
                    <a:pt x="330" y="195"/>
                    <a:pt x="336" y="198"/>
                    <a:pt x="334" y="202"/>
                  </a:cubicBezTo>
                  <a:cubicBezTo>
                    <a:pt x="332" y="206"/>
                    <a:pt x="327" y="207"/>
                    <a:pt x="333" y="214"/>
                  </a:cubicBezTo>
                  <a:cubicBezTo>
                    <a:pt x="338" y="221"/>
                    <a:pt x="338" y="224"/>
                    <a:pt x="345" y="226"/>
                  </a:cubicBezTo>
                  <a:cubicBezTo>
                    <a:pt x="352" y="228"/>
                    <a:pt x="359" y="229"/>
                    <a:pt x="363" y="230"/>
                  </a:cubicBezTo>
                  <a:cubicBezTo>
                    <a:pt x="367" y="230"/>
                    <a:pt x="373" y="228"/>
                    <a:pt x="388" y="231"/>
                  </a:cubicBezTo>
                  <a:cubicBezTo>
                    <a:pt x="403" y="234"/>
                    <a:pt x="398" y="231"/>
                    <a:pt x="408" y="236"/>
                  </a:cubicBezTo>
                  <a:cubicBezTo>
                    <a:pt x="419" y="240"/>
                    <a:pt x="417" y="241"/>
                    <a:pt x="425" y="244"/>
                  </a:cubicBezTo>
                  <a:cubicBezTo>
                    <a:pt x="433" y="247"/>
                    <a:pt x="431" y="247"/>
                    <a:pt x="441" y="250"/>
                  </a:cubicBezTo>
                  <a:cubicBezTo>
                    <a:pt x="450" y="253"/>
                    <a:pt x="454" y="253"/>
                    <a:pt x="455" y="256"/>
                  </a:cubicBezTo>
                  <a:cubicBezTo>
                    <a:pt x="456" y="258"/>
                    <a:pt x="464" y="264"/>
                    <a:pt x="471" y="272"/>
                  </a:cubicBezTo>
                  <a:cubicBezTo>
                    <a:pt x="478" y="279"/>
                    <a:pt x="475" y="279"/>
                    <a:pt x="482" y="285"/>
                  </a:cubicBezTo>
                  <a:cubicBezTo>
                    <a:pt x="488" y="291"/>
                    <a:pt x="485" y="290"/>
                    <a:pt x="492" y="293"/>
                  </a:cubicBezTo>
                  <a:cubicBezTo>
                    <a:pt x="499" y="296"/>
                    <a:pt x="498" y="294"/>
                    <a:pt x="505" y="293"/>
                  </a:cubicBezTo>
                  <a:cubicBezTo>
                    <a:pt x="512" y="293"/>
                    <a:pt x="518" y="293"/>
                    <a:pt x="526" y="294"/>
                  </a:cubicBezTo>
                  <a:cubicBezTo>
                    <a:pt x="534" y="296"/>
                    <a:pt x="544" y="298"/>
                    <a:pt x="546" y="298"/>
                  </a:cubicBezTo>
                  <a:cubicBezTo>
                    <a:pt x="548" y="298"/>
                    <a:pt x="560" y="300"/>
                    <a:pt x="570" y="298"/>
                  </a:cubicBezTo>
                  <a:cubicBezTo>
                    <a:pt x="579" y="296"/>
                    <a:pt x="583" y="295"/>
                    <a:pt x="593" y="297"/>
                  </a:cubicBezTo>
                  <a:cubicBezTo>
                    <a:pt x="603" y="299"/>
                    <a:pt x="609" y="298"/>
                    <a:pt x="616" y="301"/>
                  </a:cubicBezTo>
                  <a:cubicBezTo>
                    <a:pt x="623" y="305"/>
                    <a:pt x="632" y="311"/>
                    <a:pt x="637" y="312"/>
                  </a:cubicBezTo>
                  <a:cubicBezTo>
                    <a:pt x="642" y="312"/>
                    <a:pt x="657" y="314"/>
                    <a:pt x="668" y="317"/>
                  </a:cubicBezTo>
                  <a:cubicBezTo>
                    <a:pt x="679" y="320"/>
                    <a:pt x="681" y="316"/>
                    <a:pt x="690" y="320"/>
                  </a:cubicBezTo>
                  <a:cubicBezTo>
                    <a:pt x="698" y="324"/>
                    <a:pt x="703" y="325"/>
                    <a:pt x="704" y="324"/>
                  </a:cubicBezTo>
                  <a:cubicBezTo>
                    <a:pt x="706" y="322"/>
                    <a:pt x="717" y="311"/>
                    <a:pt x="723" y="310"/>
                  </a:cubicBezTo>
                  <a:cubicBezTo>
                    <a:pt x="729" y="309"/>
                    <a:pt x="744" y="305"/>
                    <a:pt x="755" y="303"/>
                  </a:cubicBezTo>
                  <a:cubicBezTo>
                    <a:pt x="765" y="301"/>
                    <a:pt x="774" y="302"/>
                    <a:pt x="783" y="301"/>
                  </a:cubicBezTo>
                  <a:cubicBezTo>
                    <a:pt x="792" y="299"/>
                    <a:pt x="792" y="303"/>
                    <a:pt x="801" y="298"/>
                  </a:cubicBezTo>
                  <a:cubicBezTo>
                    <a:pt x="809" y="293"/>
                    <a:pt x="814" y="292"/>
                    <a:pt x="815" y="285"/>
                  </a:cubicBezTo>
                  <a:cubicBezTo>
                    <a:pt x="816" y="279"/>
                    <a:pt x="819" y="277"/>
                    <a:pt x="821" y="275"/>
                  </a:cubicBezTo>
                  <a:cubicBezTo>
                    <a:pt x="823" y="273"/>
                    <a:pt x="839" y="268"/>
                    <a:pt x="832" y="262"/>
                  </a:cubicBezTo>
                  <a:cubicBezTo>
                    <a:pt x="824" y="256"/>
                    <a:pt x="811" y="245"/>
                    <a:pt x="813" y="238"/>
                  </a:cubicBezTo>
                  <a:cubicBezTo>
                    <a:pt x="814" y="231"/>
                    <a:pt x="812" y="229"/>
                    <a:pt x="819" y="229"/>
                  </a:cubicBezTo>
                  <a:cubicBezTo>
                    <a:pt x="826" y="228"/>
                    <a:pt x="826" y="228"/>
                    <a:pt x="838" y="232"/>
                  </a:cubicBezTo>
                  <a:cubicBezTo>
                    <a:pt x="850" y="237"/>
                    <a:pt x="863" y="235"/>
                    <a:pt x="865" y="230"/>
                  </a:cubicBezTo>
                  <a:cubicBezTo>
                    <a:pt x="867" y="225"/>
                    <a:pt x="877" y="219"/>
                    <a:pt x="885" y="220"/>
                  </a:cubicBezTo>
                  <a:cubicBezTo>
                    <a:pt x="893" y="220"/>
                    <a:pt x="905" y="215"/>
                    <a:pt x="902" y="208"/>
                  </a:cubicBezTo>
                  <a:cubicBezTo>
                    <a:pt x="900" y="202"/>
                    <a:pt x="900" y="197"/>
                    <a:pt x="904" y="195"/>
                  </a:cubicBezTo>
                  <a:cubicBezTo>
                    <a:pt x="909" y="192"/>
                    <a:pt x="916" y="190"/>
                    <a:pt x="920" y="189"/>
                  </a:cubicBezTo>
                  <a:cubicBezTo>
                    <a:pt x="923" y="187"/>
                    <a:pt x="931" y="184"/>
                    <a:pt x="940" y="184"/>
                  </a:cubicBezTo>
                  <a:cubicBezTo>
                    <a:pt x="949" y="184"/>
                    <a:pt x="964" y="185"/>
                    <a:pt x="966" y="185"/>
                  </a:cubicBezTo>
                  <a:cubicBezTo>
                    <a:pt x="968" y="185"/>
                    <a:pt x="969" y="182"/>
                    <a:pt x="961" y="177"/>
                  </a:cubicBezTo>
                  <a:cubicBezTo>
                    <a:pt x="954" y="171"/>
                    <a:pt x="946" y="165"/>
                    <a:pt x="940" y="161"/>
                  </a:cubicBezTo>
                  <a:cubicBezTo>
                    <a:pt x="934" y="158"/>
                    <a:pt x="935" y="157"/>
                    <a:pt x="924" y="153"/>
                  </a:cubicBezTo>
                  <a:cubicBezTo>
                    <a:pt x="913" y="149"/>
                    <a:pt x="908" y="146"/>
                    <a:pt x="904" y="149"/>
                  </a:cubicBezTo>
                  <a:cubicBezTo>
                    <a:pt x="901" y="152"/>
                    <a:pt x="903" y="156"/>
                    <a:pt x="895" y="155"/>
                  </a:cubicBezTo>
                  <a:cubicBezTo>
                    <a:pt x="887" y="154"/>
                    <a:pt x="886" y="153"/>
                    <a:pt x="880" y="153"/>
                  </a:cubicBezTo>
                  <a:cubicBezTo>
                    <a:pt x="875" y="153"/>
                    <a:pt x="871" y="152"/>
                    <a:pt x="866" y="154"/>
                  </a:cubicBezTo>
                  <a:cubicBezTo>
                    <a:pt x="862" y="155"/>
                    <a:pt x="862" y="159"/>
                    <a:pt x="858" y="153"/>
                  </a:cubicBezTo>
                  <a:cubicBezTo>
                    <a:pt x="853" y="147"/>
                    <a:pt x="848" y="148"/>
                    <a:pt x="851" y="143"/>
                  </a:cubicBezTo>
                  <a:cubicBezTo>
                    <a:pt x="853" y="137"/>
                    <a:pt x="852" y="136"/>
                    <a:pt x="850" y="131"/>
                  </a:cubicBezTo>
                  <a:cubicBezTo>
                    <a:pt x="849" y="128"/>
                    <a:pt x="850" y="107"/>
                    <a:pt x="850" y="100"/>
                  </a:cubicBezTo>
                  <a:cubicBezTo>
                    <a:pt x="865" y="102"/>
                    <a:pt x="865" y="108"/>
                    <a:pt x="875" y="106"/>
                  </a:cubicBezTo>
                  <a:cubicBezTo>
                    <a:pt x="884" y="104"/>
                    <a:pt x="885" y="96"/>
                    <a:pt x="893" y="96"/>
                  </a:cubicBezTo>
                  <a:cubicBezTo>
                    <a:pt x="900" y="96"/>
                    <a:pt x="906" y="88"/>
                    <a:pt x="900" y="87"/>
                  </a:cubicBezTo>
                  <a:cubicBezTo>
                    <a:pt x="894" y="86"/>
                    <a:pt x="891" y="88"/>
                    <a:pt x="892" y="77"/>
                  </a:cubicBezTo>
                  <a:cubicBezTo>
                    <a:pt x="894" y="65"/>
                    <a:pt x="889" y="59"/>
                    <a:pt x="892" y="51"/>
                  </a:cubicBezTo>
                  <a:cubicBezTo>
                    <a:pt x="895" y="44"/>
                    <a:pt x="902" y="38"/>
                    <a:pt x="896" y="35"/>
                  </a:cubicBezTo>
                  <a:cubicBezTo>
                    <a:pt x="891" y="31"/>
                    <a:pt x="879" y="28"/>
                    <a:pt x="876" y="24"/>
                  </a:cubicBezTo>
                  <a:cubicBezTo>
                    <a:pt x="872" y="21"/>
                    <a:pt x="867" y="25"/>
                    <a:pt x="873" y="16"/>
                  </a:cubicBezTo>
                  <a:cubicBezTo>
                    <a:pt x="879" y="7"/>
                    <a:pt x="871" y="3"/>
                    <a:pt x="885" y="3"/>
                  </a:cubicBezTo>
                  <a:cubicBezTo>
                    <a:pt x="899" y="4"/>
                    <a:pt x="902" y="1"/>
                    <a:pt x="916" y="1"/>
                  </a:cubicBezTo>
                  <a:cubicBezTo>
                    <a:pt x="931" y="1"/>
                    <a:pt x="936" y="0"/>
                    <a:pt x="948" y="6"/>
                  </a:cubicBezTo>
                  <a:cubicBezTo>
                    <a:pt x="959" y="12"/>
                    <a:pt x="975" y="7"/>
                    <a:pt x="981" y="12"/>
                  </a:cubicBezTo>
                  <a:cubicBezTo>
                    <a:pt x="987" y="17"/>
                    <a:pt x="1011" y="25"/>
                    <a:pt x="1016" y="31"/>
                  </a:cubicBezTo>
                  <a:cubicBezTo>
                    <a:pt x="1020" y="36"/>
                    <a:pt x="1017" y="39"/>
                    <a:pt x="1033" y="49"/>
                  </a:cubicBezTo>
                  <a:cubicBezTo>
                    <a:pt x="1048" y="60"/>
                    <a:pt x="1048" y="65"/>
                    <a:pt x="1058" y="75"/>
                  </a:cubicBezTo>
                  <a:cubicBezTo>
                    <a:pt x="1069" y="84"/>
                    <a:pt x="1070" y="91"/>
                    <a:pt x="1082" y="96"/>
                  </a:cubicBezTo>
                  <a:cubicBezTo>
                    <a:pt x="1094" y="102"/>
                    <a:pt x="1102" y="106"/>
                    <a:pt x="1110" y="107"/>
                  </a:cubicBezTo>
                  <a:cubicBezTo>
                    <a:pt x="1118" y="107"/>
                    <a:pt x="1120" y="112"/>
                    <a:pt x="1130" y="113"/>
                  </a:cubicBezTo>
                  <a:cubicBezTo>
                    <a:pt x="1139" y="114"/>
                    <a:pt x="1140" y="114"/>
                    <a:pt x="1149" y="118"/>
                  </a:cubicBezTo>
                  <a:cubicBezTo>
                    <a:pt x="1159" y="122"/>
                    <a:pt x="1162" y="119"/>
                    <a:pt x="1167" y="125"/>
                  </a:cubicBezTo>
                  <a:cubicBezTo>
                    <a:pt x="1173" y="131"/>
                    <a:pt x="1179" y="137"/>
                    <a:pt x="1183" y="141"/>
                  </a:cubicBezTo>
                  <a:cubicBezTo>
                    <a:pt x="1187" y="144"/>
                    <a:pt x="1188" y="158"/>
                    <a:pt x="1194" y="159"/>
                  </a:cubicBezTo>
                  <a:cubicBezTo>
                    <a:pt x="1199" y="161"/>
                    <a:pt x="1211" y="160"/>
                    <a:pt x="1215" y="159"/>
                  </a:cubicBezTo>
                  <a:cubicBezTo>
                    <a:pt x="1220" y="158"/>
                    <a:pt x="1227" y="161"/>
                    <a:pt x="1234" y="152"/>
                  </a:cubicBezTo>
                  <a:cubicBezTo>
                    <a:pt x="1241" y="144"/>
                    <a:pt x="1247" y="152"/>
                    <a:pt x="1252" y="143"/>
                  </a:cubicBezTo>
                  <a:cubicBezTo>
                    <a:pt x="1257" y="134"/>
                    <a:pt x="1269" y="142"/>
                    <a:pt x="1271" y="147"/>
                  </a:cubicBezTo>
                  <a:cubicBezTo>
                    <a:pt x="1274" y="151"/>
                    <a:pt x="1282" y="162"/>
                    <a:pt x="1281" y="164"/>
                  </a:cubicBezTo>
                  <a:cubicBezTo>
                    <a:pt x="1279" y="166"/>
                    <a:pt x="1270" y="169"/>
                    <a:pt x="1277" y="175"/>
                  </a:cubicBezTo>
                  <a:cubicBezTo>
                    <a:pt x="1284" y="182"/>
                    <a:pt x="1282" y="192"/>
                    <a:pt x="1284" y="197"/>
                  </a:cubicBezTo>
                  <a:cubicBezTo>
                    <a:pt x="1287" y="202"/>
                    <a:pt x="1285" y="206"/>
                    <a:pt x="1287" y="212"/>
                  </a:cubicBezTo>
                  <a:cubicBezTo>
                    <a:pt x="1290" y="217"/>
                    <a:pt x="1285" y="229"/>
                    <a:pt x="1285" y="2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9" name="Freeform 1141">
              <a:extLst>
                <a:ext uri="{FF2B5EF4-FFF2-40B4-BE49-F238E27FC236}">
                  <a16:creationId xmlns:a16="http://schemas.microsoft.com/office/drawing/2014/main" id="{577B9E29-5DDC-404A-A185-78C78D83C6D0}"/>
                </a:ext>
              </a:extLst>
            </p:cNvPr>
            <p:cNvSpPr>
              <a:spLocks/>
            </p:cNvSpPr>
            <p:nvPr/>
          </p:nvSpPr>
          <p:spPr bwMode="auto">
            <a:xfrm>
              <a:off x="7136083" y="3467303"/>
              <a:ext cx="69767" cy="61794"/>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0" name="Freeform 1142">
              <a:extLst>
                <a:ext uri="{FF2B5EF4-FFF2-40B4-BE49-F238E27FC236}">
                  <a16:creationId xmlns:a16="http://schemas.microsoft.com/office/drawing/2014/main" id="{8E6D4C24-6606-4852-852A-D17AECF55DE5}"/>
                </a:ext>
              </a:extLst>
            </p:cNvPr>
            <p:cNvSpPr>
              <a:spLocks/>
            </p:cNvSpPr>
            <p:nvPr/>
          </p:nvSpPr>
          <p:spPr bwMode="auto">
            <a:xfrm>
              <a:off x="3450381" y="1958341"/>
              <a:ext cx="255149" cy="95681"/>
            </a:xfrm>
            <a:custGeom>
              <a:avLst/>
              <a:gdLst>
                <a:gd name="T0" fmla="*/ 49 w 213"/>
                <a:gd name="T1" fmla="*/ 4 h 81"/>
                <a:gd name="T2" fmla="*/ 66 w 213"/>
                <a:gd name="T3" fmla="*/ 17 h 81"/>
                <a:gd name="T4" fmla="*/ 71 w 213"/>
                <a:gd name="T5" fmla="*/ 30 h 81"/>
                <a:gd name="T6" fmla="*/ 85 w 213"/>
                <a:gd name="T7" fmla="*/ 24 h 81"/>
                <a:gd name="T8" fmla="*/ 94 w 213"/>
                <a:gd name="T9" fmla="*/ 13 h 81"/>
                <a:gd name="T10" fmla="*/ 103 w 213"/>
                <a:gd name="T11" fmla="*/ 18 h 81"/>
                <a:gd name="T12" fmla="*/ 111 w 213"/>
                <a:gd name="T13" fmla="*/ 13 h 81"/>
                <a:gd name="T14" fmla="*/ 121 w 213"/>
                <a:gd name="T15" fmla="*/ 12 h 81"/>
                <a:gd name="T16" fmla="*/ 133 w 213"/>
                <a:gd name="T17" fmla="*/ 12 h 81"/>
                <a:gd name="T18" fmla="*/ 149 w 213"/>
                <a:gd name="T19" fmla="*/ 10 h 81"/>
                <a:gd name="T20" fmla="*/ 161 w 213"/>
                <a:gd name="T21" fmla="*/ 4 h 81"/>
                <a:gd name="T22" fmla="*/ 177 w 213"/>
                <a:gd name="T23" fmla="*/ 9 h 81"/>
                <a:gd name="T24" fmla="*/ 194 w 213"/>
                <a:gd name="T25" fmla="*/ 6 h 81"/>
                <a:gd name="T26" fmla="*/ 194 w 213"/>
                <a:gd name="T27" fmla="*/ 17 h 81"/>
                <a:gd name="T28" fmla="*/ 206 w 213"/>
                <a:gd name="T29" fmla="*/ 26 h 81"/>
                <a:gd name="T30" fmla="*/ 206 w 213"/>
                <a:gd name="T31" fmla="*/ 40 h 81"/>
                <a:gd name="T32" fmla="*/ 191 w 213"/>
                <a:gd name="T33" fmla="*/ 50 h 81"/>
                <a:gd name="T34" fmla="*/ 172 w 213"/>
                <a:gd name="T35" fmla="*/ 57 h 81"/>
                <a:gd name="T36" fmla="*/ 152 w 213"/>
                <a:gd name="T37" fmla="*/ 66 h 81"/>
                <a:gd name="T38" fmla="*/ 124 w 213"/>
                <a:gd name="T39" fmla="*/ 74 h 81"/>
                <a:gd name="T40" fmla="*/ 106 w 213"/>
                <a:gd name="T41" fmla="*/ 78 h 81"/>
                <a:gd name="T42" fmla="*/ 84 w 213"/>
                <a:gd name="T43" fmla="*/ 76 h 81"/>
                <a:gd name="T44" fmla="*/ 66 w 213"/>
                <a:gd name="T45" fmla="*/ 70 h 81"/>
                <a:gd name="T46" fmla="*/ 35 w 213"/>
                <a:gd name="T47" fmla="*/ 69 h 81"/>
                <a:gd name="T48" fmla="*/ 32 w 213"/>
                <a:gd name="T49" fmla="*/ 63 h 81"/>
                <a:gd name="T50" fmla="*/ 48 w 213"/>
                <a:gd name="T51" fmla="*/ 54 h 81"/>
                <a:gd name="T52" fmla="*/ 36 w 213"/>
                <a:gd name="T53" fmla="*/ 44 h 81"/>
                <a:gd name="T54" fmla="*/ 14 w 213"/>
                <a:gd name="T55" fmla="*/ 48 h 81"/>
                <a:gd name="T56" fmla="*/ 29 w 213"/>
                <a:gd name="T57" fmla="*/ 38 h 81"/>
                <a:gd name="T58" fmla="*/ 50 w 213"/>
                <a:gd name="T59" fmla="*/ 41 h 81"/>
                <a:gd name="T60" fmla="*/ 41 w 213"/>
                <a:gd name="T61" fmla="*/ 34 h 81"/>
                <a:gd name="T62" fmla="*/ 48 w 213"/>
                <a:gd name="T63" fmla="*/ 29 h 81"/>
                <a:gd name="T64" fmla="*/ 40 w 213"/>
                <a:gd name="T65" fmla="*/ 25 h 81"/>
                <a:gd name="T66" fmla="*/ 14 w 213"/>
                <a:gd name="T67" fmla="*/ 31 h 81"/>
                <a:gd name="T68" fmla="*/ 15 w 213"/>
                <a:gd name="T69" fmla="*/ 24 h 81"/>
                <a:gd name="T70" fmla="*/ 30 w 213"/>
                <a:gd name="T71" fmla="*/ 21 h 81"/>
                <a:gd name="T72" fmla="*/ 28 w 213"/>
                <a:gd name="T73" fmla="*/ 12 h 81"/>
                <a:gd name="T74" fmla="*/ 38 w 213"/>
                <a:gd name="T75" fmla="*/ 15 h 81"/>
                <a:gd name="T76" fmla="*/ 46 w 213"/>
                <a:gd name="T77" fmla="*/ 15 h 81"/>
                <a:gd name="T78" fmla="*/ 39 w 213"/>
                <a:gd name="T7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81">
                  <a:moveTo>
                    <a:pt x="38" y="4"/>
                  </a:moveTo>
                  <a:cubicBezTo>
                    <a:pt x="45" y="4"/>
                    <a:pt x="47" y="4"/>
                    <a:pt x="49" y="4"/>
                  </a:cubicBezTo>
                  <a:cubicBezTo>
                    <a:pt x="51" y="5"/>
                    <a:pt x="59" y="7"/>
                    <a:pt x="63" y="10"/>
                  </a:cubicBezTo>
                  <a:cubicBezTo>
                    <a:pt x="66" y="14"/>
                    <a:pt x="68" y="12"/>
                    <a:pt x="66" y="17"/>
                  </a:cubicBezTo>
                  <a:cubicBezTo>
                    <a:pt x="64" y="22"/>
                    <a:pt x="61" y="20"/>
                    <a:pt x="64" y="27"/>
                  </a:cubicBezTo>
                  <a:cubicBezTo>
                    <a:pt x="67" y="33"/>
                    <a:pt x="68" y="33"/>
                    <a:pt x="71" y="30"/>
                  </a:cubicBezTo>
                  <a:cubicBezTo>
                    <a:pt x="74" y="27"/>
                    <a:pt x="73" y="19"/>
                    <a:pt x="78" y="23"/>
                  </a:cubicBezTo>
                  <a:cubicBezTo>
                    <a:pt x="83" y="26"/>
                    <a:pt x="82" y="28"/>
                    <a:pt x="85" y="24"/>
                  </a:cubicBezTo>
                  <a:cubicBezTo>
                    <a:pt x="88" y="19"/>
                    <a:pt x="84" y="13"/>
                    <a:pt x="87" y="12"/>
                  </a:cubicBezTo>
                  <a:cubicBezTo>
                    <a:pt x="89" y="12"/>
                    <a:pt x="92" y="9"/>
                    <a:pt x="94" y="13"/>
                  </a:cubicBezTo>
                  <a:cubicBezTo>
                    <a:pt x="96" y="17"/>
                    <a:pt x="97" y="20"/>
                    <a:pt x="100" y="21"/>
                  </a:cubicBezTo>
                  <a:cubicBezTo>
                    <a:pt x="103" y="23"/>
                    <a:pt x="103" y="20"/>
                    <a:pt x="103" y="18"/>
                  </a:cubicBezTo>
                  <a:cubicBezTo>
                    <a:pt x="103" y="18"/>
                    <a:pt x="105" y="10"/>
                    <a:pt x="107" y="11"/>
                  </a:cubicBezTo>
                  <a:cubicBezTo>
                    <a:pt x="108" y="13"/>
                    <a:pt x="110" y="14"/>
                    <a:pt x="111" y="13"/>
                  </a:cubicBezTo>
                  <a:cubicBezTo>
                    <a:pt x="112" y="11"/>
                    <a:pt x="113" y="9"/>
                    <a:pt x="115" y="9"/>
                  </a:cubicBezTo>
                  <a:cubicBezTo>
                    <a:pt x="118" y="9"/>
                    <a:pt x="118" y="6"/>
                    <a:pt x="121" y="12"/>
                  </a:cubicBezTo>
                  <a:cubicBezTo>
                    <a:pt x="125" y="17"/>
                    <a:pt x="127" y="19"/>
                    <a:pt x="127" y="14"/>
                  </a:cubicBezTo>
                  <a:cubicBezTo>
                    <a:pt x="127" y="9"/>
                    <a:pt x="131" y="10"/>
                    <a:pt x="133" y="12"/>
                  </a:cubicBezTo>
                  <a:cubicBezTo>
                    <a:pt x="135" y="14"/>
                    <a:pt x="137" y="17"/>
                    <a:pt x="141" y="14"/>
                  </a:cubicBezTo>
                  <a:cubicBezTo>
                    <a:pt x="145" y="12"/>
                    <a:pt x="145" y="10"/>
                    <a:pt x="149" y="10"/>
                  </a:cubicBezTo>
                  <a:cubicBezTo>
                    <a:pt x="153" y="10"/>
                    <a:pt x="154" y="13"/>
                    <a:pt x="157" y="12"/>
                  </a:cubicBezTo>
                  <a:cubicBezTo>
                    <a:pt x="161" y="10"/>
                    <a:pt x="157" y="8"/>
                    <a:pt x="161" y="4"/>
                  </a:cubicBezTo>
                  <a:cubicBezTo>
                    <a:pt x="164" y="0"/>
                    <a:pt x="161" y="3"/>
                    <a:pt x="169" y="4"/>
                  </a:cubicBezTo>
                  <a:cubicBezTo>
                    <a:pt x="178" y="4"/>
                    <a:pt x="174" y="8"/>
                    <a:pt x="177" y="9"/>
                  </a:cubicBezTo>
                  <a:cubicBezTo>
                    <a:pt x="180" y="9"/>
                    <a:pt x="181" y="8"/>
                    <a:pt x="182" y="8"/>
                  </a:cubicBezTo>
                  <a:cubicBezTo>
                    <a:pt x="183" y="8"/>
                    <a:pt x="196" y="4"/>
                    <a:pt x="194" y="6"/>
                  </a:cubicBezTo>
                  <a:cubicBezTo>
                    <a:pt x="191" y="8"/>
                    <a:pt x="187" y="13"/>
                    <a:pt x="189" y="14"/>
                  </a:cubicBezTo>
                  <a:cubicBezTo>
                    <a:pt x="191" y="14"/>
                    <a:pt x="194" y="15"/>
                    <a:pt x="194" y="17"/>
                  </a:cubicBezTo>
                  <a:cubicBezTo>
                    <a:pt x="194" y="20"/>
                    <a:pt x="200" y="22"/>
                    <a:pt x="200" y="22"/>
                  </a:cubicBezTo>
                  <a:cubicBezTo>
                    <a:pt x="200" y="22"/>
                    <a:pt x="204" y="23"/>
                    <a:pt x="206" y="26"/>
                  </a:cubicBezTo>
                  <a:cubicBezTo>
                    <a:pt x="208" y="29"/>
                    <a:pt x="210" y="26"/>
                    <a:pt x="210" y="31"/>
                  </a:cubicBezTo>
                  <a:cubicBezTo>
                    <a:pt x="210" y="36"/>
                    <a:pt x="213" y="36"/>
                    <a:pt x="206" y="40"/>
                  </a:cubicBezTo>
                  <a:cubicBezTo>
                    <a:pt x="199" y="43"/>
                    <a:pt x="197" y="40"/>
                    <a:pt x="197" y="44"/>
                  </a:cubicBezTo>
                  <a:cubicBezTo>
                    <a:pt x="197" y="47"/>
                    <a:pt x="191" y="47"/>
                    <a:pt x="191" y="50"/>
                  </a:cubicBezTo>
                  <a:cubicBezTo>
                    <a:pt x="190" y="53"/>
                    <a:pt x="189" y="57"/>
                    <a:pt x="183" y="57"/>
                  </a:cubicBezTo>
                  <a:cubicBezTo>
                    <a:pt x="177" y="57"/>
                    <a:pt x="175" y="56"/>
                    <a:pt x="172" y="57"/>
                  </a:cubicBezTo>
                  <a:cubicBezTo>
                    <a:pt x="168" y="59"/>
                    <a:pt x="159" y="57"/>
                    <a:pt x="158" y="60"/>
                  </a:cubicBezTo>
                  <a:cubicBezTo>
                    <a:pt x="158" y="64"/>
                    <a:pt x="155" y="63"/>
                    <a:pt x="152" y="66"/>
                  </a:cubicBezTo>
                  <a:cubicBezTo>
                    <a:pt x="149" y="69"/>
                    <a:pt x="144" y="68"/>
                    <a:pt x="138" y="70"/>
                  </a:cubicBezTo>
                  <a:cubicBezTo>
                    <a:pt x="132" y="72"/>
                    <a:pt x="127" y="72"/>
                    <a:pt x="124" y="74"/>
                  </a:cubicBezTo>
                  <a:cubicBezTo>
                    <a:pt x="121" y="76"/>
                    <a:pt x="116" y="74"/>
                    <a:pt x="115" y="77"/>
                  </a:cubicBezTo>
                  <a:cubicBezTo>
                    <a:pt x="114" y="80"/>
                    <a:pt x="115" y="78"/>
                    <a:pt x="106" y="78"/>
                  </a:cubicBezTo>
                  <a:cubicBezTo>
                    <a:pt x="97" y="79"/>
                    <a:pt x="97" y="81"/>
                    <a:pt x="92" y="79"/>
                  </a:cubicBezTo>
                  <a:cubicBezTo>
                    <a:pt x="86" y="77"/>
                    <a:pt x="92" y="75"/>
                    <a:pt x="84" y="76"/>
                  </a:cubicBezTo>
                  <a:cubicBezTo>
                    <a:pt x="76" y="77"/>
                    <a:pt x="76" y="77"/>
                    <a:pt x="72" y="74"/>
                  </a:cubicBezTo>
                  <a:cubicBezTo>
                    <a:pt x="68" y="70"/>
                    <a:pt x="71" y="70"/>
                    <a:pt x="66" y="70"/>
                  </a:cubicBezTo>
                  <a:cubicBezTo>
                    <a:pt x="60" y="70"/>
                    <a:pt x="61" y="68"/>
                    <a:pt x="52" y="68"/>
                  </a:cubicBezTo>
                  <a:cubicBezTo>
                    <a:pt x="43" y="69"/>
                    <a:pt x="41" y="69"/>
                    <a:pt x="35" y="69"/>
                  </a:cubicBezTo>
                  <a:cubicBezTo>
                    <a:pt x="29" y="68"/>
                    <a:pt x="23" y="67"/>
                    <a:pt x="26" y="65"/>
                  </a:cubicBezTo>
                  <a:cubicBezTo>
                    <a:pt x="29" y="64"/>
                    <a:pt x="27" y="63"/>
                    <a:pt x="32" y="63"/>
                  </a:cubicBezTo>
                  <a:cubicBezTo>
                    <a:pt x="38" y="63"/>
                    <a:pt x="35" y="61"/>
                    <a:pt x="41" y="59"/>
                  </a:cubicBezTo>
                  <a:cubicBezTo>
                    <a:pt x="47" y="56"/>
                    <a:pt x="50" y="57"/>
                    <a:pt x="48" y="54"/>
                  </a:cubicBezTo>
                  <a:cubicBezTo>
                    <a:pt x="46" y="51"/>
                    <a:pt x="50" y="53"/>
                    <a:pt x="45" y="51"/>
                  </a:cubicBezTo>
                  <a:cubicBezTo>
                    <a:pt x="39" y="49"/>
                    <a:pt x="44" y="44"/>
                    <a:pt x="36" y="44"/>
                  </a:cubicBezTo>
                  <a:cubicBezTo>
                    <a:pt x="28" y="44"/>
                    <a:pt x="32" y="44"/>
                    <a:pt x="23" y="45"/>
                  </a:cubicBezTo>
                  <a:cubicBezTo>
                    <a:pt x="15" y="47"/>
                    <a:pt x="17" y="49"/>
                    <a:pt x="14" y="48"/>
                  </a:cubicBezTo>
                  <a:cubicBezTo>
                    <a:pt x="10" y="47"/>
                    <a:pt x="4" y="41"/>
                    <a:pt x="11" y="41"/>
                  </a:cubicBezTo>
                  <a:cubicBezTo>
                    <a:pt x="18" y="41"/>
                    <a:pt x="26" y="38"/>
                    <a:pt x="29" y="38"/>
                  </a:cubicBezTo>
                  <a:cubicBezTo>
                    <a:pt x="32" y="38"/>
                    <a:pt x="37" y="37"/>
                    <a:pt x="39" y="38"/>
                  </a:cubicBezTo>
                  <a:cubicBezTo>
                    <a:pt x="41" y="40"/>
                    <a:pt x="48" y="42"/>
                    <a:pt x="50" y="41"/>
                  </a:cubicBezTo>
                  <a:cubicBezTo>
                    <a:pt x="52" y="40"/>
                    <a:pt x="61" y="39"/>
                    <a:pt x="52" y="37"/>
                  </a:cubicBezTo>
                  <a:cubicBezTo>
                    <a:pt x="42" y="34"/>
                    <a:pt x="41" y="34"/>
                    <a:pt x="41" y="34"/>
                  </a:cubicBezTo>
                  <a:cubicBezTo>
                    <a:pt x="41" y="34"/>
                    <a:pt x="38" y="32"/>
                    <a:pt x="41" y="31"/>
                  </a:cubicBezTo>
                  <a:cubicBezTo>
                    <a:pt x="44" y="31"/>
                    <a:pt x="44" y="30"/>
                    <a:pt x="48" y="29"/>
                  </a:cubicBezTo>
                  <a:cubicBezTo>
                    <a:pt x="51" y="28"/>
                    <a:pt x="56" y="27"/>
                    <a:pt x="52" y="26"/>
                  </a:cubicBezTo>
                  <a:cubicBezTo>
                    <a:pt x="47" y="25"/>
                    <a:pt x="46" y="24"/>
                    <a:pt x="40" y="25"/>
                  </a:cubicBezTo>
                  <a:cubicBezTo>
                    <a:pt x="33" y="26"/>
                    <a:pt x="31" y="26"/>
                    <a:pt x="25" y="28"/>
                  </a:cubicBezTo>
                  <a:cubicBezTo>
                    <a:pt x="19" y="30"/>
                    <a:pt x="20" y="31"/>
                    <a:pt x="14" y="31"/>
                  </a:cubicBezTo>
                  <a:cubicBezTo>
                    <a:pt x="8" y="31"/>
                    <a:pt x="0" y="26"/>
                    <a:pt x="7" y="26"/>
                  </a:cubicBezTo>
                  <a:cubicBezTo>
                    <a:pt x="13" y="25"/>
                    <a:pt x="15" y="27"/>
                    <a:pt x="15" y="24"/>
                  </a:cubicBezTo>
                  <a:cubicBezTo>
                    <a:pt x="15" y="20"/>
                    <a:pt x="23" y="22"/>
                    <a:pt x="25" y="23"/>
                  </a:cubicBezTo>
                  <a:cubicBezTo>
                    <a:pt x="27" y="23"/>
                    <a:pt x="35" y="23"/>
                    <a:pt x="30" y="21"/>
                  </a:cubicBezTo>
                  <a:cubicBezTo>
                    <a:pt x="26" y="19"/>
                    <a:pt x="22" y="18"/>
                    <a:pt x="23" y="16"/>
                  </a:cubicBezTo>
                  <a:cubicBezTo>
                    <a:pt x="25" y="14"/>
                    <a:pt x="26" y="12"/>
                    <a:pt x="28" y="12"/>
                  </a:cubicBezTo>
                  <a:cubicBezTo>
                    <a:pt x="31" y="11"/>
                    <a:pt x="33" y="9"/>
                    <a:pt x="34" y="10"/>
                  </a:cubicBezTo>
                  <a:cubicBezTo>
                    <a:pt x="35" y="11"/>
                    <a:pt x="36" y="12"/>
                    <a:pt x="38" y="15"/>
                  </a:cubicBezTo>
                  <a:cubicBezTo>
                    <a:pt x="40" y="17"/>
                    <a:pt x="43" y="17"/>
                    <a:pt x="45" y="17"/>
                  </a:cubicBezTo>
                  <a:cubicBezTo>
                    <a:pt x="46" y="17"/>
                    <a:pt x="48" y="17"/>
                    <a:pt x="46" y="15"/>
                  </a:cubicBezTo>
                  <a:cubicBezTo>
                    <a:pt x="43" y="13"/>
                    <a:pt x="42" y="12"/>
                    <a:pt x="42" y="10"/>
                  </a:cubicBezTo>
                  <a:cubicBezTo>
                    <a:pt x="41" y="9"/>
                    <a:pt x="41" y="9"/>
                    <a:pt x="39" y="7"/>
                  </a:cubicBezTo>
                  <a:cubicBezTo>
                    <a:pt x="36" y="6"/>
                    <a:pt x="37" y="5"/>
                    <a:pt x="3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1" name="Freeform 1143">
              <a:extLst>
                <a:ext uri="{FF2B5EF4-FFF2-40B4-BE49-F238E27FC236}">
                  <a16:creationId xmlns:a16="http://schemas.microsoft.com/office/drawing/2014/main" id="{C8CB49FD-CB7D-4C7A-A583-3AA60BB34406}"/>
                </a:ext>
              </a:extLst>
            </p:cNvPr>
            <p:cNvSpPr>
              <a:spLocks/>
            </p:cNvSpPr>
            <p:nvPr/>
          </p:nvSpPr>
          <p:spPr bwMode="auto">
            <a:xfrm>
              <a:off x="4022472" y="2803519"/>
              <a:ext cx="37874" cy="23920"/>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2" name="Freeform 1144">
              <a:extLst>
                <a:ext uri="{FF2B5EF4-FFF2-40B4-BE49-F238E27FC236}">
                  <a16:creationId xmlns:a16="http://schemas.microsoft.com/office/drawing/2014/main" id="{DF59BCC9-17E3-4E82-908E-F6ACE46FAE94}"/>
                </a:ext>
              </a:extLst>
            </p:cNvPr>
            <p:cNvSpPr>
              <a:spLocks/>
            </p:cNvSpPr>
            <p:nvPr/>
          </p:nvSpPr>
          <p:spPr bwMode="auto">
            <a:xfrm>
              <a:off x="3990578" y="2827439"/>
              <a:ext cx="17940" cy="19933"/>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3" name="Freeform 1145">
              <a:extLst>
                <a:ext uri="{FF2B5EF4-FFF2-40B4-BE49-F238E27FC236}">
                  <a16:creationId xmlns:a16="http://schemas.microsoft.com/office/drawing/2014/main" id="{3AA93BAD-AA52-4E06-A0EB-2D4E19088024}"/>
                </a:ext>
              </a:extLst>
            </p:cNvPr>
            <p:cNvSpPr>
              <a:spLocks/>
            </p:cNvSpPr>
            <p:nvPr/>
          </p:nvSpPr>
          <p:spPr bwMode="auto">
            <a:xfrm>
              <a:off x="4062339" y="2797539"/>
              <a:ext cx="21927" cy="11960"/>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4" name="Freeform 1146">
              <a:extLst>
                <a:ext uri="{FF2B5EF4-FFF2-40B4-BE49-F238E27FC236}">
                  <a16:creationId xmlns:a16="http://schemas.microsoft.com/office/drawing/2014/main" id="{2F5F9130-C10C-4DFE-B8A8-D1168AEBE857}"/>
                </a:ext>
              </a:extLst>
            </p:cNvPr>
            <p:cNvSpPr>
              <a:spLocks/>
            </p:cNvSpPr>
            <p:nvPr/>
          </p:nvSpPr>
          <p:spPr bwMode="auto">
            <a:xfrm>
              <a:off x="3711510" y="2675945"/>
              <a:ext cx="344849" cy="259135"/>
            </a:xfrm>
            <a:custGeom>
              <a:avLst/>
              <a:gdLst>
                <a:gd name="T0" fmla="*/ 280 w 289"/>
                <a:gd name="T1" fmla="*/ 57 h 216"/>
                <a:gd name="T2" fmla="*/ 260 w 289"/>
                <a:gd name="T3" fmla="*/ 68 h 216"/>
                <a:gd name="T4" fmla="*/ 235 w 289"/>
                <a:gd name="T5" fmla="*/ 76 h 216"/>
                <a:gd name="T6" fmla="*/ 227 w 289"/>
                <a:gd name="T7" fmla="*/ 88 h 216"/>
                <a:gd name="T8" fmla="*/ 213 w 289"/>
                <a:gd name="T9" fmla="*/ 101 h 216"/>
                <a:gd name="T10" fmla="*/ 200 w 289"/>
                <a:gd name="T11" fmla="*/ 118 h 216"/>
                <a:gd name="T12" fmla="*/ 210 w 289"/>
                <a:gd name="T13" fmla="*/ 141 h 216"/>
                <a:gd name="T14" fmla="*/ 193 w 289"/>
                <a:gd name="T15" fmla="*/ 151 h 216"/>
                <a:gd name="T16" fmla="*/ 188 w 289"/>
                <a:gd name="T17" fmla="*/ 173 h 216"/>
                <a:gd name="T18" fmla="*/ 168 w 289"/>
                <a:gd name="T19" fmla="*/ 179 h 216"/>
                <a:gd name="T20" fmla="*/ 157 w 289"/>
                <a:gd name="T21" fmla="*/ 196 h 216"/>
                <a:gd name="T22" fmla="*/ 136 w 289"/>
                <a:gd name="T23" fmla="*/ 197 h 216"/>
                <a:gd name="T24" fmla="*/ 110 w 289"/>
                <a:gd name="T25" fmla="*/ 198 h 216"/>
                <a:gd name="T26" fmla="*/ 86 w 289"/>
                <a:gd name="T27" fmla="*/ 204 h 216"/>
                <a:gd name="T28" fmla="*/ 72 w 289"/>
                <a:gd name="T29" fmla="*/ 215 h 216"/>
                <a:gd name="T30" fmla="*/ 56 w 289"/>
                <a:gd name="T31" fmla="*/ 202 h 216"/>
                <a:gd name="T32" fmla="*/ 54 w 289"/>
                <a:gd name="T33" fmla="*/ 191 h 216"/>
                <a:gd name="T34" fmla="*/ 34 w 289"/>
                <a:gd name="T35" fmla="*/ 183 h 216"/>
                <a:gd name="T36" fmla="*/ 30 w 289"/>
                <a:gd name="T37" fmla="*/ 177 h 216"/>
                <a:gd name="T38" fmla="*/ 40 w 289"/>
                <a:gd name="T39" fmla="*/ 160 h 216"/>
                <a:gd name="T40" fmla="*/ 36 w 289"/>
                <a:gd name="T41" fmla="*/ 146 h 216"/>
                <a:gd name="T42" fmla="*/ 44 w 289"/>
                <a:gd name="T43" fmla="*/ 131 h 216"/>
                <a:gd name="T44" fmla="*/ 37 w 289"/>
                <a:gd name="T45" fmla="*/ 112 h 216"/>
                <a:gd name="T46" fmla="*/ 51 w 289"/>
                <a:gd name="T47" fmla="*/ 95 h 216"/>
                <a:gd name="T48" fmla="*/ 56 w 289"/>
                <a:gd name="T49" fmla="*/ 73 h 216"/>
                <a:gd name="T50" fmla="*/ 67 w 289"/>
                <a:gd name="T51" fmla="*/ 58 h 216"/>
                <a:gd name="T52" fmla="*/ 56 w 289"/>
                <a:gd name="T53" fmla="*/ 49 h 216"/>
                <a:gd name="T54" fmla="*/ 39 w 289"/>
                <a:gd name="T55" fmla="*/ 53 h 216"/>
                <a:gd name="T56" fmla="*/ 25 w 289"/>
                <a:gd name="T57" fmla="*/ 46 h 216"/>
                <a:gd name="T58" fmla="*/ 13 w 289"/>
                <a:gd name="T59" fmla="*/ 50 h 216"/>
                <a:gd name="T60" fmla="*/ 10 w 289"/>
                <a:gd name="T61" fmla="*/ 43 h 216"/>
                <a:gd name="T62" fmla="*/ 8 w 289"/>
                <a:gd name="T63" fmla="*/ 34 h 216"/>
                <a:gd name="T64" fmla="*/ 3 w 289"/>
                <a:gd name="T65" fmla="*/ 18 h 216"/>
                <a:gd name="T66" fmla="*/ 25 w 289"/>
                <a:gd name="T67" fmla="*/ 11 h 216"/>
                <a:gd name="T68" fmla="*/ 48 w 289"/>
                <a:gd name="T69" fmla="*/ 3 h 216"/>
                <a:gd name="T70" fmla="*/ 72 w 289"/>
                <a:gd name="T71" fmla="*/ 5 h 216"/>
                <a:gd name="T72" fmla="*/ 106 w 289"/>
                <a:gd name="T73" fmla="*/ 8 h 216"/>
                <a:gd name="T74" fmla="*/ 142 w 289"/>
                <a:gd name="T75" fmla="*/ 12 h 216"/>
                <a:gd name="T76" fmla="*/ 166 w 289"/>
                <a:gd name="T77" fmla="*/ 11 h 216"/>
                <a:gd name="T78" fmla="*/ 182 w 289"/>
                <a:gd name="T79" fmla="*/ 16 h 216"/>
                <a:gd name="T80" fmla="*/ 193 w 289"/>
                <a:gd name="T81" fmla="*/ 21 h 216"/>
                <a:gd name="T82" fmla="*/ 213 w 289"/>
                <a:gd name="T83" fmla="*/ 29 h 216"/>
                <a:gd name="T84" fmla="*/ 233 w 289"/>
                <a:gd name="T85" fmla="*/ 26 h 216"/>
                <a:gd name="T86" fmla="*/ 242 w 289"/>
                <a:gd name="T87" fmla="*/ 33 h 216"/>
                <a:gd name="T88" fmla="*/ 252 w 289"/>
                <a:gd name="T89" fmla="*/ 39 h 216"/>
                <a:gd name="T90" fmla="*/ 271 w 289"/>
                <a:gd name="T91" fmla="*/ 39 h 216"/>
                <a:gd name="T92" fmla="*/ 285 w 289"/>
                <a:gd name="T93" fmla="*/ 35 h 216"/>
                <a:gd name="T94" fmla="*/ 283 w 289"/>
                <a:gd name="T95"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216">
                  <a:moveTo>
                    <a:pt x="283" y="47"/>
                  </a:moveTo>
                  <a:cubicBezTo>
                    <a:pt x="283" y="53"/>
                    <a:pt x="289" y="55"/>
                    <a:pt x="280" y="57"/>
                  </a:cubicBezTo>
                  <a:cubicBezTo>
                    <a:pt x="272" y="59"/>
                    <a:pt x="276" y="59"/>
                    <a:pt x="271" y="61"/>
                  </a:cubicBezTo>
                  <a:cubicBezTo>
                    <a:pt x="265" y="64"/>
                    <a:pt x="261" y="65"/>
                    <a:pt x="260" y="68"/>
                  </a:cubicBezTo>
                  <a:cubicBezTo>
                    <a:pt x="259" y="71"/>
                    <a:pt x="256" y="72"/>
                    <a:pt x="249" y="72"/>
                  </a:cubicBezTo>
                  <a:cubicBezTo>
                    <a:pt x="242" y="72"/>
                    <a:pt x="239" y="73"/>
                    <a:pt x="235" y="76"/>
                  </a:cubicBezTo>
                  <a:cubicBezTo>
                    <a:pt x="232" y="78"/>
                    <a:pt x="228" y="77"/>
                    <a:pt x="228" y="81"/>
                  </a:cubicBezTo>
                  <a:cubicBezTo>
                    <a:pt x="228" y="84"/>
                    <a:pt x="232" y="85"/>
                    <a:pt x="227" y="88"/>
                  </a:cubicBezTo>
                  <a:cubicBezTo>
                    <a:pt x="222" y="91"/>
                    <a:pt x="220" y="91"/>
                    <a:pt x="218" y="94"/>
                  </a:cubicBezTo>
                  <a:cubicBezTo>
                    <a:pt x="216" y="98"/>
                    <a:pt x="213" y="98"/>
                    <a:pt x="213" y="101"/>
                  </a:cubicBezTo>
                  <a:cubicBezTo>
                    <a:pt x="213" y="104"/>
                    <a:pt x="209" y="103"/>
                    <a:pt x="206" y="107"/>
                  </a:cubicBezTo>
                  <a:cubicBezTo>
                    <a:pt x="204" y="111"/>
                    <a:pt x="200" y="114"/>
                    <a:pt x="200" y="118"/>
                  </a:cubicBezTo>
                  <a:cubicBezTo>
                    <a:pt x="200" y="123"/>
                    <a:pt x="201" y="123"/>
                    <a:pt x="205" y="129"/>
                  </a:cubicBezTo>
                  <a:cubicBezTo>
                    <a:pt x="208" y="135"/>
                    <a:pt x="210" y="137"/>
                    <a:pt x="210" y="141"/>
                  </a:cubicBezTo>
                  <a:cubicBezTo>
                    <a:pt x="210" y="144"/>
                    <a:pt x="211" y="143"/>
                    <a:pt x="206" y="146"/>
                  </a:cubicBezTo>
                  <a:cubicBezTo>
                    <a:pt x="200" y="149"/>
                    <a:pt x="197" y="146"/>
                    <a:pt x="193" y="151"/>
                  </a:cubicBezTo>
                  <a:cubicBezTo>
                    <a:pt x="189" y="157"/>
                    <a:pt x="186" y="160"/>
                    <a:pt x="187" y="164"/>
                  </a:cubicBezTo>
                  <a:cubicBezTo>
                    <a:pt x="189" y="169"/>
                    <a:pt x="196" y="172"/>
                    <a:pt x="188" y="173"/>
                  </a:cubicBezTo>
                  <a:cubicBezTo>
                    <a:pt x="181" y="173"/>
                    <a:pt x="177" y="174"/>
                    <a:pt x="175" y="175"/>
                  </a:cubicBezTo>
                  <a:cubicBezTo>
                    <a:pt x="173" y="176"/>
                    <a:pt x="171" y="175"/>
                    <a:pt x="168" y="179"/>
                  </a:cubicBezTo>
                  <a:cubicBezTo>
                    <a:pt x="164" y="184"/>
                    <a:pt x="161" y="183"/>
                    <a:pt x="160" y="188"/>
                  </a:cubicBezTo>
                  <a:cubicBezTo>
                    <a:pt x="160" y="193"/>
                    <a:pt x="162" y="196"/>
                    <a:pt x="157" y="196"/>
                  </a:cubicBezTo>
                  <a:cubicBezTo>
                    <a:pt x="151" y="196"/>
                    <a:pt x="152" y="190"/>
                    <a:pt x="148" y="195"/>
                  </a:cubicBezTo>
                  <a:cubicBezTo>
                    <a:pt x="143" y="199"/>
                    <a:pt x="140" y="199"/>
                    <a:pt x="136" y="197"/>
                  </a:cubicBezTo>
                  <a:cubicBezTo>
                    <a:pt x="133" y="196"/>
                    <a:pt x="136" y="196"/>
                    <a:pt x="127" y="197"/>
                  </a:cubicBezTo>
                  <a:cubicBezTo>
                    <a:pt x="119" y="197"/>
                    <a:pt x="114" y="197"/>
                    <a:pt x="110" y="198"/>
                  </a:cubicBezTo>
                  <a:cubicBezTo>
                    <a:pt x="106" y="199"/>
                    <a:pt x="100" y="197"/>
                    <a:pt x="97" y="200"/>
                  </a:cubicBezTo>
                  <a:cubicBezTo>
                    <a:pt x="94" y="203"/>
                    <a:pt x="86" y="204"/>
                    <a:pt x="86" y="204"/>
                  </a:cubicBezTo>
                  <a:cubicBezTo>
                    <a:pt x="86" y="204"/>
                    <a:pt x="82" y="206"/>
                    <a:pt x="80" y="208"/>
                  </a:cubicBezTo>
                  <a:cubicBezTo>
                    <a:pt x="78" y="211"/>
                    <a:pt x="78" y="214"/>
                    <a:pt x="72" y="215"/>
                  </a:cubicBezTo>
                  <a:cubicBezTo>
                    <a:pt x="67" y="215"/>
                    <a:pt x="64" y="216"/>
                    <a:pt x="61" y="211"/>
                  </a:cubicBezTo>
                  <a:cubicBezTo>
                    <a:pt x="58" y="206"/>
                    <a:pt x="58" y="205"/>
                    <a:pt x="56" y="202"/>
                  </a:cubicBezTo>
                  <a:cubicBezTo>
                    <a:pt x="54" y="199"/>
                    <a:pt x="54" y="198"/>
                    <a:pt x="54" y="196"/>
                  </a:cubicBezTo>
                  <a:cubicBezTo>
                    <a:pt x="55" y="194"/>
                    <a:pt x="59" y="194"/>
                    <a:pt x="54" y="191"/>
                  </a:cubicBezTo>
                  <a:cubicBezTo>
                    <a:pt x="50" y="188"/>
                    <a:pt x="46" y="185"/>
                    <a:pt x="44" y="184"/>
                  </a:cubicBezTo>
                  <a:cubicBezTo>
                    <a:pt x="43" y="183"/>
                    <a:pt x="39" y="180"/>
                    <a:pt x="34" y="183"/>
                  </a:cubicBezTo>
                  <a:cubicBezTo>
                    <a:pt x="33" y="183"/>
                    <a:pt x="33" y="183"/>
                    <a:pt x="33" y="183"/>
                  </a:cubicBezTo>
                  <a:cubicBezTo>
                    <a:pt x="32" y="182"/>
                    <a:pt x="30" y="181"/>
                    <a:pt x="30" y="177"/>
                  </a:cubicBezTo>
                  <a:cubicBezTo>
                    <a:pt x="30" y="171"/>
                    <a:pt x="25" y="171"/>
                    <a:pt x="30" y="168"/>
                  </a:cubicBezTo>
                  <a:cubicBezTo>
                    <a:pt x="36" y="165"/>
                    <a:pt x="38" y="164"/>
                    <a:pt x="40" y="160"/>
                  </a:cubicBezTo>
                  <a:cubicBezTo>
                    <a:pt x="41" y="157"/>
                    <a:pt x="47" y="156"/>
                    <a:pt x="42" y="154"/>
                  </a:cubicBezTo>
                  <a:cubicBezTo>
                    <a:pt x="38" y="151"/>
                    <a:pt x="35" y="151"/>
                    <a:pt x="36" y="146"/>
                  </a:cubicBezTo>
                  <a:cubicBezTo>
                    <a:pt x="36" y="141"/>
                    <a:pt x="33" y="144"/>
                    <a:pt x="37" y="139"/>
                  </a:cubicBezTo>
                  <a:cubicBezTo>
                    <a:pt x="41" y="134"/>
                    <a:pt x="44" y="135"/>
                    <a:pt x="44" y="131"/>
                  </a:cubicBezTo>
                  <a:cubicBezTo>
                    <a:pt x="43" y="126"/>
                    <a:pt x="44" y="123"/>
                    <a:pt x="41" y="120"/>
                  </a:cubicBezTo>
                  <a:cubicBezTo>
                    <a:pt x="39" y="118"/>
                    <a:pt x="28" y="112"/>
                    <a:pt x="37" y="112"/>
                  </a:cubicBezTo>
                  <a:cubicBezTo>
                    <a:pt x="47" y="112"/>
                    <a:pt x="51" y="109"/>
                    <a:pt x="51" y="104"/>
                  </a:cubicBezTo>
                  <a:cubicBezTo>
                    <a:pt x="51" y="99"/>
                    <a:pt x="48" y="99"/>
                    <a:pt x="51" y="95"/>
                  </a:cubicBezTo>
                  <a:cubicBezTo>
                    <a:pt x="53" y="91"/>
                    <a:pt x="51" y="87"/>
                    <a:pt x="51" y="83"/>
                  </a:cubicBezTo>
                  <a:cubicBezTo>
                    <a:pt x="51" y="80"/>
                    <a:pt x="53" y="75"/>
                    <a:pt x="56" y="73"/>
                  </a:cubicBezTo>
                  <a:cubicBezTo>
                    <a:pt x="60" y="71"/>
                    <a:pt x="59" y="68"/>
                    <a:pt x="64" y="66"/>
                  </a:cubicBezTo>
                  <a:cubicBezTo>
                    <a:pt x="68" y="63"/>
                    <a:pt x="70" y="59"/>
                    <a:pt x="67" y="58"/>
                  </a:cubicBezTo>
                  <a:cubicBezTo>
                    <a:pt x="64" y="58"/>
                    <a:pt x="61" y="55"/>
                    <a:pt x="61" y="55"/>
                  </a:cubicBezTo>
                  <a:cubicBezTo>
                    <a:pt x="61" y="55"/>
                    <a:pt x="59" y="50"/>
                    <a:pt x="56" y="49"/>
                  </a:cubicBezTo>
                  <a:cubicBezTo>
                    <a:pt x="53" y="49"/>
                    <a:pt x="47" y="47"/>
                    <a:pt x="47" y="49"/>
                  </a:cubicBezTo>
                  <a:cubicBezTo>
                    <a:pt x="46" y="52"/>
                    <a:pt x="46" y="53"/>
                    <a:pt x="39" y="53"/>
                  </a:cubicBezTo>
                  <a:cubicBezTo>
                    <a:pt x="31" y="53"/>
                    <a:pt x="21" y="55"/>
                    <a:pt x="24" y="53"/>
                  </a:cubicBezTo>
                  <a:cubicBezTo>
                    <a:pt x="26" y="50"/>
                    <a:pt x="27" y="46"/>
                    <a:pt x="25" y="46"/>
                  </a:cubicBezTo>
                  <a:cubicBezTo>
                    <a:pt x="22" y="46"/>
                    <a:pt x="21" y="46"/>
                    <a:pt x="19" y="47"/>
                  </a:cubicBezTo>
                  <a:cubicBezTo>
                    <a:pt x="17" y="48"/>
                    <a:pt x="14" y="48"/>
                    <a:pt x="13" y="50"/>
                  </a:cubicBezTo>
                  <a:cubicBezTo>
                    <a:pt x="12" y="50"/>
                    <a:pt x="10" y="51"/>
                    <a:pt x="8" y="51"/>
                  </a:cubicBezTo>
                  <a:cubicBezTo>
                    <a:pt x="8" y="46"/>
                    <a:pt x="7" y="44"/>
                    <a:pt x="10" y="43"/>
                  </a:cubicBezTo>
                  <a:cubicBezTo>
                    <a:pt x="13" y="41"/>
                    <a:pt x="18" y="41"/>
                    <a:pt x="15" y="39"/>
                  </a:cubicBezTo>
                  <a:cubicBezTo>
                    <a:pt x="12" y="37"/>
                    <a:pt x="10" y="37"/>
                    <a:pt x="8" y="34"/>
                  </a:cubicBezTo>
                  <a:cubicBezTo>
                    <a:pt x="6" y="32"/>
                    <a:pt x="8" y="35"/>
                    <a:pt x="5" y="29"/>
                  </a:cubicBezTo>
                  <a:cubicBezTo>
                    <a:pt x="2" y="23"/>
                    <a:pt x="0" y="21"/>
                    <a:pt x="3" y="18"/>
                  </a:cubicBezTo>
                  <a:cubicBezTo>
                    <a:pt x="7" y="16"/>
                    <a:pt x="6" y="11"/>
                    <a:pt x="12" y="11"/>
                  </a:cubicBezTo>
                  <a:cubicBezTo>
                    <a:pt x="18" y="11"/>
                    <a:pt x="24" y="19"/>
                    <a:pt x="25" y="11"/>
                  </a:cubicBezTo>
                  <a:cubicBezTo>
                    <a:pt x="27" y="3"/>
                    <a:pt x="25" y="1"/>
                    <a:pt x="33" y="1"/>
                  </a:cubicBezTo>
                  <a:cubicBezTo>
                    <a:pt x="40" y="0"/>
                    <a:pt x="43" y="2"/>
                    <a:pt x="48" y="3"/>
                  </a:cubicBezTo>
                  <a:cubicBezTo>
                    <a:pt x="53" y="5"/>
                    <a:pt x="51" y="6"/>
                    <a:pt x="59" y="6"/>
                  </a:cubicBezTo>
                  <a:cubicBezTo>
                    <a:pt x="66" y="5"/>
                    <a:pt x="64" y="5"/>
                    <a:pt x="72" y="5"/>
                  </a:cubicBezTo>
                  <a:cubicBezTo>
                    <a:pt x="79" y="6"/>
                    <a:pt x="71" y="3"/>
                    <a:pt x="84" y="5"/>
                  </a:cubicBezTo>
                  <a:cubicBezTo>
                    <a:pt x="97" y="7"/>
                    <a:pt x="94" y="5"/>
                    <a:pt x="106" y="8"/>
                  </a:cubicBezTo>
                  <a:cubicBezTo>
                    <a:pt x="118" y="11"/>
                    <a:pt x="115" y="10"/>
                    <a:pt x="126" y="9"/>
                  </a:cubicBezTo>
                  <a:cubicBezTo>
                    <a:pt x="137" y="8"/>
                    <a:pt x="136" y="12"/>
                    <a:pt x="142" y="12"/>
                  </a:cubicBezTo>
                  <a:cubicBezTo>
                    <a:pt x="148" y="12"/>
                    <a:pt x="147" y="8"/>
                    <a:pt x="154" y="9"/>
                  </a:cubicBezTo>
                  <a:cubicBezTo>
                    <a:pt x="161" y="11"/>
                    <a:pt x="158" y="13"/>
                    <a:pt x="166" y="11"/>
                  </a:cubicBezTo>
                  <a:cubicBezTo>
                    <a:pt x="167" y="12"/>
                    <a:pt x="168" y="13"/>
                    <a:pt x="173" y="13"/>
                  </a:cubicBezTo>
                  <a:cubicBezTo>
                    <a:pt x="181" y="15"/>
                    <a:pt x="182" y="13"/>
                    <a:pt x="182" y="16"/>
                  </a:cubicBezTo>
                  <a:cubicBezTo>
                    <a:pt x="182" y="19"/>
                    <a:pt x="182" y="18"/>
                    <a:pt x="186" y="19"/>
                  </a:cubicBezTo>
                  <a:cubicBezTo>
                    <a:pt x="190" y="21"/>
                    <a:pt x="184" y="16"/>
                    <a:pt x="193" y="21"/>
                  </a:cubicBezTo>
                  <a:cubicBezTo>
                    <a:pt x="201" y="26"/>
                    <a:pt x="200" y="24"/>
                    <a:pt x="204" y="26"/>
                  </a:cubicBezTo>
                  <a:cubicBezTo>
                    <a:pt x="207" y="29"/>
                    <a:pt x="210" y="29"/>
                    <a:pt x="213" y="29"/>
                  </a:cubicBezTo>
                  <a:cubicBezTo>
                    <a:pt x="216" y="29"/>
                    <a:pt x="225" y="29"/>
                    <a:pt x="226" y="29"/>
                  </a:cubicBezTo>
                  <a:cubicBezTo>
                    <a:pt x="228" y="30"/>
                    <a:pt x="231" y="24"/>
                    <a:pt x="233" y="26"/>
                  </a:cubicBezTo>
                  <a:cubicBezTo>
                    <a:pt x="234" y="27"/>
                    <a:pt x="239" y="29"/>
                    <a:pt x="243" y="32"/>
                  </a:cubicBezTo>
                  <a:cubicBezTo>
                    <a:pt x="242" y="32"/>
                    <a:pt x="242" y="32"/>
                    <a:pt x="242" y="33"/>
                  </a:cubicBezTo>
                  <a:cubicBezTo>
                    <a:pt x="241" y="34"/>
                    <a:pt x="242" y="35"/>
                    <a:pt x="243" y="37"/>
                  </a:cubicBezTo>
                  <a:cubicBezTo>
                    <a:pt x="244" y="39"/>
                    <a:pt x="250" y="39"/>
                    <a:pt x="252" y="39"/>
                  </a:cubicBezTo>
                  <a:cubicBezTo>
                    <a:pt x="254" y="39"/>
                    <a:pt x="254" y="37"/>
                    <a:pt x="254" y="36"/>
                  </a:cubicBezTo>
                  <a:cubicBezTo>
                    <a:pt x="264" y="39"/>
                    <a:pt x="267" y="39"/>
                    <a:pt x="271" y="39"/>
                  </a:cubicBezTo>
                  <a:cubicBezTo>
                    <a:pt x="276" y="38"/>
                    <a:pt x="279" y="37"/>
                    <a:pt x="281" y="37"/>
                  </a:cubicBezTo>
                  <a:cubicBezTo>
                    <a:pt x="282" y="37"/>
                    <a:pt x="283" y="36"/>
                    <a:pt x="285" y="35"/>
                  </a:cubicBezTo>
                  <a:cubicBezTo>
                    <a:pt x="286" y="37"/>
                    <a:pt x="286" y="39"/>
                    <a:pt x="286" y="40"/>
                  </a:cubicBezTo>
                  <a:cubicBezTo>
                    <a:pt x="286" y="43"/>
                    <a:pt x="283" y="42"/>
                    <a:pt x="283" y="4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5" name="Freeform 1147">
              <a:extLst>
                <a:ext uri="{FF2B5EF4-FFF2-40B4-BE49-F238E27FC236}">
                  <a16:creationId xmlns:a16="http://schemas.microsoft.com/office/drawing/2014/main" id="{B8709699-07A3-4FE7-889C-34D4B3EEEA8C}"/>
                </a:ext>
              </a:extLst>
            </p:cNvPr>
            <p:cNvSpPr>
              <a:spLocks/>
            </p:cNvSpPr>
            <p:nvPr/>
          </p:nvSpPr>
          <p:spPr bwMode="auto">
            <a:xfrm>
              <a:off x="3691576" y="2731759"/>
              <a:ext cx="103654" cy="173421"/>
            </a:xfrm>
            <a:custGeom>
              <a:avLst/>
              <a:gdLst>
                <a:gd name="T0" fmla="*/ 80 w 86"/>
                <a:gd name="T1" fmla="*/ 20 h 146"/>
                <a:gd name="T2" fmla="*/ 72 w 86"/>
                <a:gd name="T3" fmla="*/ 27 h 146"/>
                <a:gd name="T4" fmla="*/ 67 w 86"/>
                <a:gd name="T5" fmla="*/ 37 h 146"/>
                <a:gd name="T6" fmla="*/ 67 w 86"/>
                <a:gd name="T7" fmla="*/ 49 h 146"/>
                <a:gd name="T8" fmla="*/ 67 w 86"/>
                <a:gd name="T9" fmla="*/ 58 h 146"/>
                <a:gd name="T10" fmla="*/ 53 w 86"/>
                <a:gd name="T11" fmla="*/ 66 h 146"/>
                <a:gd name="T12" fmla="*/ 57 w 86"/>
                <a:gd name="T13" fmla="*/ 74 h 146"/>
                <a:gd name="T14" fmla="*/ 60 w 86"/>
                <a:gd name="T15" fmla="*/ 85 h 146"/>
                <a:gd name="T16" fmla="*/ 53 w 86"/>
                <a:gd name="T17" fmla="*/ 93 h 146"/>
                <a:gd name="T18" fmla="*/ 52 w 86"/>
                <a:gd name="T19" fmla="*/ 100 h 146"/>
                <a:gd name="T20" fmla="*/ 58 w 86"/>
                <a:gd name="T21" fmla="*/ 108 h 146"/>
                <a:gd name="T22" fmla="*/ 56 w 86"/>
                <a:gd name="T23" fmla="*/ 114 h 146"/>
                <a:gd name="T24" fmla="*/ 46 w 86"/>
                <a:gd name="T25" fmla="*/ 122 h 146"/>
                <a:gd name="T26" fmla="*/ 46 w 86"/>
                <a:gd name="T27" fmla="*/ 131 h 146"/>
                <a:gd name="T28" fmla="*/ 49 w 86"/>
                <a:gd name="T29" fmla="*/ 137 h 146"/>
                <a:gd name="T30" fmla="*/ 41 w 86"/>
                <a:gd name="T31" fmla="*/ 141 h 146"/>
                <a:gd name="T32" fmla="*/ 34 w 86"/>
                <a:gd name="T33" fmla="*/ 143 h 146"/>
                <a:gd name="T34" fmla="*/ 22 w 86"/>
                <a:gd name="T35" fmla="*/ 138 h 146"/>
                <a:gd name="T36" fmla="*/ 11 w 86"/>
                <a:gd name="T37" fmla="*/ 142 h 146"/>
                <a:gd name="T38" fmla="*/ 11 w 86"/>
                <a:gd name="T39" fmla="*/ 133 h 146"/>
                <a:gd name="T40" fmla="*/ 19 w 86"/>
                <a:gd name="T41" fmla="*/ 117 h 146"/>
                <a:gd name="T42" fmla="*/ 19 w 86"/>
                <a:gd name="T43" fmla="*/ 106 h 146"/>
                <a:gd name="T44" fmla="*/ 16 w 86"/>
                <a:gd name="T45" fmla="*/ 101 h 146"/>
                <a:gd name="T46" fmla="*/ 7 w 86"/>
                <a:gd name="T47" fmla="*/ 102 h 146"/>
                <a:gd name="T48" fmla="*/ 12 w 86"/>
                <a:gd name="T49" fmla="*/ 95 h 146"/>
                <a:gd name="T50" fmla="*/ 11 w 86"/>
                <a:gd name="T51" fmla="*/ 90 h 146"/>
                <a:gd name="T52" fmla="*/ 3 w 86"/>
                <a:gd name="T53" fmla="*/ 94 h 146"/>
                <a:gd name="T54" fmla="*/ 4 w 86"/>
                <a:gd name="T55" fmla="*/ 83 h 146"/>
                <a:gd name="T56" fmla="*/ 14 w 86"/>
                <a:gd name="T57" fmla="*/ 70 h 146"/>
                <a:gd name="T58" fmla="*/ 20 w 86"/>
                <a:gd name="T59" fmla="*/ 57 h 146"/>
                <a:gd name="T60" fmla="*/ 24 w 86"/>
                <a:gd name="T61" fmla="*/ 39 h 146"/>
                <a:gd name="T62" fmla="*/ 25 w 86"/>
                <a:gd name="T63" fmla="*/ 23 h 146"/>
                <a:gd name="T64" fmla="*/ 22 w 86"/>
                <a:gd name="T65" fmla="*/ 12 h 146"/>
                <a:gd name="T66" fmla="*/ 24 w 86"/>
                <a:gd name="T67" fmla="*/ 6 h 146"/>
                <a:gd name="T68" fmla="*/ 24 w 86"/>
                <a:gd name="T69" fmla="*/ 5 h 146"/>
                <a:gd name="T70" fmla="*/ 29 w 86"/>
                <a:gd name="T71" fmla="*/ 4 h 146"/>
                <a:gd name="T72" fmla="*/ 35 w 86"/>
                <a:gd name="T73" fmla="*/ 1 h 146"/>
                <a:gd name="T74" fmla="*/ 41 w 86"/>
                <a:gd name="T75" fmla="*/ 0 h 146"/>
                <a:gd name="T76" fmla="*/ 40 w 86"/>
                <a:gd name="T77" fmla="*/ 7 h 146"/>
                <a:gd name="T78" fmla="*/ 55 w 86"/>
                <a:gd name="T79" fmla="*/ 7 h 146"/>
                <a:gd name="T80" fmla="*/ 63 w 86"/>
                <a:gd name="T81" fmla="*/ 3 h 146"/>
                <a:gd name="T82" fmla="*/ 72 w 86"/>
                <a:gd name="T83" fmla="*/ 3 h 146"/>
                <a:gd name="T84" fmla="*/ 77 w 86"/>
                <a:gd name="T85" fmla="*/ 9 h 146"/>
                <a:gd name="T86" fmla="*/ 83 w 86"/>
                <a:gd name="T87" fmla="*/ 12 h 146"/>
                <a:gd name="T88" fmla="*/ 80 w 86"/>
                <a:gd name="T89"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46">
                  <a:moveTo>
                    <a:pt x="80" y="20"/>
                  </a:moveTo>
                  <a:cubicBezTo>
                    <a:pt x="75" y="22"/>
                    <a:pt x="76" y="25"/>
                    <a:pt x="72" y="27"/>
                  </a:cubicBezTo>
                  <a:cubicBezTo>
                    <a:pt x="69" y="29"/>
                    <a:pt x="67" y="34"/>
                    <a:pt x="67" y="37"/>
                  </a:cubicBezTo>
                  <a:cubicBezTo>
                    <a:pt x="67" y="41"/>
                    <a:pt x="69" y="45"/>
                    <a:pt x="67" y="49"/>
                  </a:cubicBezTo>
                  <a:cubicBezTo>
                    <a:pt x="64" y="53"/>
                    <a:pt x="67" y="53"/>
                    <a:pt x="67" y="58"/>
                  </a:cubicBezTo>
                  <a:cubicBezTo>
                    <a:pt x="67" y="63"/>
                    <a:pt x="63" y="66"/>
                    <a:pt x="53" y="66"/>
                  </a:cubicBezTo>
                  <a:cubicBezTo>
                    <a:pt x="44" y="66"/>
                    <a:pt x="55" y="72"/>
                    <a:pt x="57" y="74"/>
                  </a:cubicBezTo>
                  <a:cubicBezTo>
                    <a:pt x="60" y="77"/>
                    <a:pt x="59" y="80"/>
                    <a:pt x="60" y="85"/>
                  </a:cubicBezTo>
                  <a:cubicBezTo>
                    <a:pt x="60" y="89"/>
                    <a:pt x="57" y="88"/>
                    <a:pt x="53" y="93"/>
                  </a:cubicBezTo>
                  <a:cubicBezTo>
                    <a:pt x="49" y="98"/>
                    <a:pt x="52" y="95"/>
                    <a:pt x="52" y="100"/>
                  </a:cubicBezTo>
                  <a:cubicBezTo>
                    <a:pt x="51" y="105"/>
                    <a:pt x="54" y="105"/>
                    <a:pt x="58" y="108"/>
                  </a:cubicBezTo>
                  <a:cubicBezTo>
                    <a:pt x="63" y="110"/>
                    <a:pt x="57" y="111"/>
                    <a:pt x="56" y="114"/>
                  </a:cubicBezTo>
                  <a:cubicBezTo>
                    <a:pt x="54" y="118"/>
                    <a:pt x="52" y="119"/>
                    <a:pt x="46" y="122"/>
                  </a:cubicBezTo>
                  <a:cubicBezTo>
                    <a:pt x="41" y="125"/>
                    <a:pt x="46" y="125"/>
                    <a:pt x="46" y="131"/>
                  </a:cubicBezTo>
                  <a:cubicBezTo>
                    <a:pt x="46" y="135"/>
                    <a:pt x="48" y="136"/>
                    <a:pt x="49" y="137"/>
                  </a:cubicBezTo>
                  <a:cubicBezTo>
                    <a:pt x="45" y="140"/>
                    <a:pt x="54" y="144"/>
                    <a:pt x="41" y="141"/>
                  </a:cubicBezTo>
                  <a:cubicBezTo>
                    <a:pt x="28" y="139"/>
                    <a:pt x="39" y="143"/>
                    <a:pt x="34" y="143"/>
                  </a:cubicBezTo>
                  <a:cubicBezTo>
                    <a:pt x="28" y="142"/>
                    <a:pt x="27" y="138"/>
                    <a:pt x="22" y="138"/>
                  </a:cubicBezTo>
                  <a:cubicBezTo>
                    <a:pt x="16" y="138"/>
                    <a:pt x="12" y="146"/>
                    <a:pt x="11" y="142"/>
                  </a:cubicBezTo>
                  <a:cubicBezTo>
                    <a:pt x="10" y="139"/>
                    <a:pt x="8" y="140"/>
                    <a:pt x="11" y="133"/>
                  </a:cubicBezTo>
                  <a:cubicBezTo>
                    <a:pt x="14" y="126"/>
                    <a:pt x="21" y="124"/>
                    <a:pt x="19" y="117"/>
                  </a:cubicBezTo>
                  <a:cubicBezTo>
                    <a:pt x="17" y="111"/>
                    <a:pt x="17" y="109"/>
                    <a:pt x="19" y="106"/>
                  </a:cubicBezTo>
                  <a:cubicBezTo>
                    <a:pt x="20" y="103"/>
                    <a:pt x="20" y="98"/>
                    <a:pt x="16" y="101"/>
                  </a:cubicBezTo>
                  <a:cubicBezTo>
                    <a:pt x="12" y="104"/>
                    <a:pt x="7" y="105"/>
                    <a:pt x="7" y="102"/>
                  </a:cubicBezTo>
                  <a:cubicBezTo>
                    <a:pt x="7" y="100"/>
                    <a:pt x="8" y="97"/>
                    <a:pt x="12" y="95"/>
                  </a:cubicBezTo>
                  <a:cubicBezTo>
                    <a:pt x="16" y="93"/>
                    <a:pt x="15" y="88"/>
                    <a:pt x="11" y="90"/>
                  </a:cubicBezTo>
                  <a:cubicBezTo>
                    <a:pt x="8" y="93"/>
                    <a:pt x="5" y="100"/>
                    <a:pt x="3" y="94"/>
                  </a:cubicBezTo>
                  <a:cubicBezTo>
                    <a:pt x="1" y="89"/>
                    <a:pt x="0" y="88"/>
                    <a:pt x="4" y="83"/>
                  </a:cubicBezTo>
                  <a:cubicBezTo>
                    <a:pt x="8" y="78"/>
                    <a:pt x="11" y="75"/>
                    <a:pt x="14" y="70"/>
                  </a:cubicBezTo>
                  <a:cubicBezTo>
                    <a:pt x="16" y="65"/>
                    <a:pt x="14" y="66"/>
                    <a:pt x="20" y="57"/>
                  </a:cubicBezTo>
                  <a:cubicBezTo>
                    <a:pt x="26" y="47"/>
                    <a:pt x="22" y="44"/>
                    <a:pt x="24" y="39"/>
                  </a:cubicBezTo>
                  <a:cubicBezTo>
                    <a:pt x="26" y="33"/>
                    <a:pt x="26" y="29"/>
                    <a:pt x="25" y="23"/>
                  </a:cubicBezTo>
                  <a:cubicBezTo>
                    <a:pt x="24" y="17"/>
                    <a:pt x="22" y="16"/>
                    <a:pt x="22" y="12"/>
                  </a:cubicBezTo>
                  <a:cubicBezTo>
                    <a:pt x="22" y="12"/>
                    <a:pt x="23" y="6"/>
                    <a:pt x="24" y="6"/>
                  </a:cubicBezTo>
                  <a:cubicBezTo>
                    <a:pt x="24" y="5"/>
                    <a:pt x="24" y="5"/>
                    <a:pt x="24" y="5"/>
                  </a:cubicBezTo>
                  <a:cubicBezTo>
                    <a:pt x="26" y="5"/>
                    <a:pt x="28" y="4"/>
                    <a:pt x="29" y="4"/>
                  </a:cubicBezTo>
                  <a:cubicBezTo>
                    <a:pt x="30" y="2"/>
                    <a:pt x="33" y="2"/>
                    <a:pt x="35" y="1"/>
                  </a:cubicBezTo>
                  <a:cubicBezTo>
                    <a:pt x="37" y="0"/>
                    <a:pt x="38" y="0"/>
                    <a:pt x="41" y="0"/>
                  </a:cubicBezTo>
                  <a:cubicBezTo>
                    <a:pt x="43" y="0"/>
                    <a:pt x="42" y="4"/>
                    <a:pt x="40" y="7"/>
                  </a:cubicBezTo>
                  <a:cubicBezTo>
                    <a:pt x="37" y="9"/>
                    <a:pt x="47" y="7"/>
                    <a:pt x="55" y="7"/>
                  </a:cubicBezTo>
                  <a:cubicBezTo>
                    <a:pt x="62" y="7"/>
                    <a:pt x="62" y="6"/>
                    <a:pt x="63" y="3"/>
                  </a:cubicBezTo>
                  <a:cubicBezTo>
                    <a:pt x="63" y="1"/>
                    <a:pt x="69" y="3"/>
                    <a:pt x="72" y="3"/>
                  </a:cubicBezTo>
                  <a:cubicBezTo>
                    <a:pt x="75" y="4"/>
                    <a:pt x="77" y="9"/>
                    <a:pt x="77" y="9"/>
                  </a:cubicBezTo>
                  <a:cubicBezTo>
                    <a:pt x="77" y="9"/>
                    <a:pt x="80" y="12"/>
                    <a:pt x="83" y="12"/>
                  </a:cubicBezTo>
                  <a:cubicBezTo>
                    <a:pt x="86" y="13"/>
                    <a:pt x="84" y="17"/>
                    <a:pt x="80"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6" name="Freeform 1148">
              <a:extLst>
                <a:ext uri="{FF2B5EF4-FFF2-40B4-BE49-F238E27FC236}">
                  <a16:creationId xmlns:a16="http://schemas.microsoft.com/office/drawing/2014/main" id="{0CD3CC43-1D3B-433C-B15A-FDEAAB1AAF42}"/>
                </a:ext>
              </a:extLst>
            </p:cNvPr>
            <p:cNvSpPr>
              <a:spLocks/>
            </p:cNvSpPr>
            <p:nvPr/>
          </p:nvSpPr>
          <p:spPr bwMode="auto">
            <a:xfrm>
              <a:off x="4128120" y="2315150"/>
              <a:ext cx="237209" cy="245181"/>
            </a:xfrm>
            <a:custGeom>
              <a:avLst/>
              <a:gdLst>
                <a:gd name="T0" fmla="*/ 196 w 198"/>
                <a:gd name="T1" fmla="*/ 107 h 206"/>
                <a:gd name="T2" fmla="*/ 182 w 198"/>
                <a:gd name="T3" fmla="*/ 105 h 206"/>
                <a:gd name="T4" fmla="*/ 171 w 198"/>
                <a:gd name="T5" fmla="*/ 110 h 206"/>
                <a:gd name="T6" fmla="*/ 148 w 198"/>
                <a:gd name="T7" fmla="*/ 121 h 206"/>
                <a:gd name="T8" fmla="*/ 142 w 198"/>
                <a:gd name="T9" fmla="*/ 131 h 206"/>
                <a:gd name="T10" fmla="*/ 147 w 198"/>
                <a:gd name="T11" fmla="*/ 142 h 206"/>
                <a:gd name="T12" fmla="*/ 160 w 198"/>
                <a:gd name="T13" fmla="*/ 155 h 206"/>
                <a:gd name="T14" fmla="*/ 173 w 198"/>
                <a:gd name="T15" fmla="*/ 166 h 206"/>
                <a:gd name="T16" fmla="*/ 161 w 198"/>
                <a:gd name="T17" fmla="*/ 176 h 206"/>
                <a:gd name="T18" fmla="*/ 154 w 198"/>
                <a:gd name="T19" fmla="*/ 188 h 206"/>
                <a:gd name="T20" fmla="*/ 154 w 198"/>
                <a:gd name="T21" fmla="*/ 199 h 206"/>
                <a:gd name="T22" fmla="*/ 140 w 198"/>
                <a:gd name="T23" fmla="*/ 197 h 206"/>
                <a:gd name="T24" fmla="*/ 118 w 198"/>
                <a:gd name="T25" fmla="*/ 203 h 206"/>
                <a:gd name="T26" fmla="*/ 104 w 198"/>
                <a:gd name="T27" fmla="*/ 198 h 206"/>
                <a:gd name="T28" fmla="*/ 93 w 198"/>
                <a:gd name="T29" fmla="*/ 202 h 206"/>
                <a:gd name="T30" fmla="*/ 82 w 198"/>
                <a:gd name="T31" fmla="*/ 198 h 206"/>
                <a:gd name="T32" fmla="*/ 63 w 198"/>
                <a:gd name="T33" fmla="*/ 193 h 206"/>
                <a:gd name="T34" fmla="*/ 50 w 198"/>
                <a:gd name="T35" fmla="*/ 198 h 206"/>
                <a:gd name="T36" fmla="*/ 37 w 198"/>
                <a:gd name="T37" fmla="*/ 195 h 206"/>
                <a:gd name="T38" fmla="*/ 45 w 198"/>
                <a:gd name="T39" fmla="*/ 167 h 206"/>
                <a:gd name="T40" fmla="*/ 37 w 198"/>
                <a:gd name="T41" fmla="*/ 156 h 206"/>
                <a:gd name="T42" fmla="*/ 13 w 198"/>
                <a:gd name="T43" fmla="*/ 148 h 206"/>
                <a:gd name="T44" fmla="*/ 13 w 198"/>
                <a:gd name="T45" fmla="*/ 143 h 206"/>
                <a:gd name="T46" fmla="*/ 9 w 198"/>
                <a:gd name="T47" fmla="*/ 136 h 206"/>
                <a:gd name="T48" fmla="*/ 6 w 198"/>
                <a:gd name="T49" fmla="*/ 126 h 206"/>
                <a:gd name="T50" fmla="*/ 10 w 198"/>
                <a:gd name="T51" fmla="*/ 118 h 206"/>
                <a:gd name="T52" fmla="*/ 2 w 198"/>
                <a:gd name="T53" fmla="*/ 102 h 206"/>
                <a:gd name="T54" fmla="*/ 6 w 198"/>
                <a:gd name="T55" fmla="*/ 95 h 206"/>
                <a:gd name="T56" fmla="*/ 4 w 198"/>
                <a:gd name="T57" fmla="*/ 82 h 206"/>
                <a:gd name="T58" fmla="*/ 24 w 198"/>
                <a:gd name="T59" fmla="*/ 73 h 206"/>
                <a:gd name="T60" fmla="*/ 21 w 198"/>
                <a:gd name="T61" fmla="*/ 63 h 206"/>
                <a:gd name="T62" fmla="*/ 28 w 198"/>
                <a:gd name="T63" fmla="*/ 56 h 206"/>
                <a:gd name="T64" fmla="*/ 31 w 198"/>
                <a:gd name="T65" fmla="*/ 47 h 206"/>
                <a:gd name="T66" fmla="*/ 28 w 198"/>
                <a:gd name="T67" fmla="*/ 40 h 206"/>
                <a:gd name="T68" fmla="*/ 36 w 198"/>
                <a:gd name="T69" fmla="*/ 32 h 206"/>
                <a:gd name="T70" fmla="*/ 60 w 198"/>
                <a:gd name="T71" fmla="*/ 32 h 206"/>
                <a:gd name="T72" fmla="*/ 64 w 198"/>
                <a:gd name="T73" fmla="*/ 17 h 206"/>
                <a:gd name="T74" fmla="*/ 65 w 198"/>
                <a:gd name="T75" fmla="*/ 7 h 206"/>
                <a:gd name="T76" fmla="*/ 61 w 198"/>
                <a:gd name="T77" fmla="*/ 0 h 206"/>
                <a:gd name="T78" fmla="*/ 73 w 198"/>
                <a:gd name="T79" fmla="*/ 2 h 206"/>
                <a:gd name="T80" fmla="*/ 84 w 198"/>
                <a:gd name="T81" fmla="*/ 1 h 206"/>
                <a:gd name="T82" fmla="*/ 92 w 198"/>
                <a:gd name="T83" fmla="*/ 1 h 206"/>
                <a:gd name="T84" fmla="*/ 97 w 198"/>
                <a:gd name="T85" fmla="*/ 13 h 206"/>
                <a:gd name="T86" fmla="*/ 115 w 198"/>
                <a:gd name="T87" fmla="*/ 25 h 206"/>
                <a:gd name="T88" fmla="*/ 144 w 198"/>
                <a:gd name="T89" fmla="*/ 14 h 206"/>
                <a:gd name="T90" fmla="*/ 168 w 198"/>
                <a:gd name="T91" fmla="*/ 12 h 206"/>
                <a:gd name="T92" fmla="*/ 179 w 198"/>
                <a:gd name="T93" fmla="*/ 26 h 206"/>
                <a:gd name="T94" fmla="*/ 182 w 198"/>
                <a:gd name="T95" fmla="*/ 36 h 206"/>
                <a:gd name="T96" fmla="*/ 178 w 198"/>
                <a:gd name="T97" fmla="*/ 53 h 206"/>
                <a:gd name="T98" fmla="*/ 189 w 198"/>
                <a:gd name="T99" fmla="*/ 66 h 206"/>
                <a:gd name="T100" fmla="*/ 190 w 198"/>
                <a:gd name="T101" fmla="*/ 82 h 206"/>
                <a:gd name="T102" fmla="*/ 197 w 198"/>
                <a:gd name="T103" fmla="*/ 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06">
                  <a:moveTo>
                    <a:pt x="197" y="103"/>
                  </a:moveTo>
                  <a:cubicBezTo>
                    <a:pt x="196" y="104"/>
                    <a:pt x="196" y="106"/>
                    <a:pt x="196" y="107"/>
                  </a:cubicBezTo>
                  <a:cubicBezTo>
                    <a:pt x="196" y="110"/>
                    <a:pt x="190" y="107"/>
                    <a:pt x="189" y="106"/>
                  </a:cubicBezTo>
                  <a:cubicBezTo>
                    <a:pt x="188" y="104"/>
                    <a:pt x="185" y="103"/>
                    <a:pt x="182" y="105"/>
                  </a:cubicBezTo>
                  <a:cubicBezTo>
                    <a:pt x="179" y="107"/>
                    <a:pt x="182" y="111"/>
                    <a:pt x="177" y="111"/>
                  </a:cubicBezTo>
                  <a:cubicBezTo>
                    <a:pt x="172" y="111"/>
                    <a:pt x="171" y="110"/>
                    <a:pt x="171" y="110"/>
                  </a:cubicBezTo>
                  <a:cubicBezTo>
                    <a:pt x="170" y="110"/>
                    <a:pt x="162" y="116"/>
                    <a:pt x="159" y="118"/>
                  </a:cubicBezTo>
                  <a:cubicBezTo>
                    <a:pt x="156" y="120"/>
                    <a:pt x="154" y="121"/>
                    <a:pt x="148" y="121"/>
                  </a:cubicBezTo>
                  <a:cubicBezTo>
                    <a:pt x="141" y="121"/>
                    <a:pt x="142" y="124"/>
                    <a:pt x="139" y="126"/>
                  </a:cubicBezTo>
                  <a:cubicBezTo>
                    <a:pt x="135" y="127"/>
                    <a:pt x="139" y="129"/>
                    <a:pt x="142" y="131"/>
                  </a:cubicBezTo>
                  <a:cubicBezTo>
                    <a:pt x="145" y="133"/>
                    <a:pt x="142" y="131"/>
                    <a:pt x="143" y="135"/>
                  </a:cubicBezTo>
                  <a:cubicBezTo>
                    <a:pt x="145" y="138"/>
                    <a:pt x="145" y="138"/>
                    <a:pt x="147" y="142"/>
                  </a:cubicBezTo>
                  <a:cubicBezTo>
                    <a:pt x="149" y="146"/>
                    <a:pt x="149" y="146"/>
                    <a:pt x="151" y="148"/>
                  </a:cubicBezTo>
                  <a:cubicBezTo>
                    <a:pt x="153" y="150"/>
                    <a:pt x="155" y="151"/>
                    <a:pt x="160" y="155"/>
                  </a:cubicBezTo>
                  <a:cubicBezTo>
                    <a:pt x="164" y="158"/>
                    <a:pt x="164" y="158"/>
                    <a:pt x="168" y="161"/>
                  </a:cubicBezTo>
                  <a:cubicBezTo>
                    <a:pt x="171" y="163"/>
                    <a:pt x="173" y="161"/>
                    <a:pt x="173" y="166"/>
                  </a:cubicBezTo>
                  <a:cubicBezTo>
                    <a:pt x="173" y="170"/>
                    <a:pt x="170" y="171"/>
                    <a:pt x="167" y="171"/>
                  </a:cubicBezTo>
                  <a:cubicBezTo>
                    <a:pt x="165" y="171"/>
                    <a:pt x="166" y="174"/>
                    <a:pt x="161" y="176"/>
                  </a:cubicBezTo>
                  <a:cubicBezTo>
                    <a:pt x="156" y="178"/>
                    <a:pt x="158" y="178"/>
                    <a:pt x="153" y="180"/>
                  </a:cubicBezTo>
                  <a:cubicBezTo>
                    <a:pt x="149" y="182"/>
                    <a:pt x="154" y="182"/>
                    <a:pt x="154" y="188"/>
                  </a:cubicBezTo>
                  <a:cubicBezTo>
                    <a:pt x="154" y="193"/>
                    <a:pt x="156" y="192"/>
                    <a:pt x="157" y="193"/>
                  </a:cubicBezTo>
                  <a:cubicBezTo>
                    <a:pt x="159" y="195"/>
                    <a:pt x="158" y="200"/>
                    <a:pt x="154" y="199"/>
                  </a:cubicBezTo>
                  <a:cubicBezTo>
                    <a:pt x="150" y="198"/>
                    <a:pt x="148" y="195"/>
                    <a:pt x="147" y="194"/>
                  </a:cubicBezTo>
                  <a:cubicBezTo>
                    <a:pt x="145" y="193"/>
                    <a:pt x="141" y="196"/>
                    <a:pt x="140" y="197"/>
                  </a:cubicBezTo>
                  <a:cubicBezTo>
                    <a:pt x="138" y="197"/>
                    <a:pt x="132" y="196"/>
                    <a:pt x="128" y="197"/>
                  </a:cubicBezTo>
                  <a:cubicBezTo>
                    <a:pt x="124" y="197"/>
                    <a:pt x="122" y="201"/>
                    <a:pt x="118" y="203"/>
                  </a:cubicBezTo>
                  <a:cubicBezTo>
                    <a:pt x="114" y="205"/>
                    <a:pt x="113" y="203"/>
                    <a:pt x="111" y="201"/>
                  </a:cubicBezTo>
                  <a:cubicBezTo>
                    <a:pt x="109" y="199"/>
                    <a:pt x="107" y="198"/>
                    <a:pt x="104" y="198"/>
                  </a:cubicBezTo>
                  <a:cubicBezTo>
                    <a:pt x="101" y="198"/>
                    <a:pt x="100" y="200"/>
                    <a:pt x="100" y="203"/>
                  </a:cubicBezTo>
                  <a:cubicBezTo>
                    <a:pt x="99" y="206"/>
                    <a:pt x="97" y="204"/>
                    <a:pt x="93" y="202"/>
                  </a:cubicBezTo>
                  <a:cubicBezTo>
                    <a:pt x="90" y="200"/>
                    <a:pt x="90" y="199"/>
                    <a:pt x="87" y="197"/>
                  </a:cubicBezTo>
                  <a:cubicBezTo>
                    <a:pt x="85" y="196"/>
                    <a:pt x="83" y="197"/>
                    <a:pt x="82" y="198"/>
                  </a:cubicBezTo>
                  <a:cubicBezTo>
                    <a:pt x="81" y="195"/>
                    <a:pt x="78" y="196"/>
                    <a:pt x="76" y="196"/>
                  </a:cubicBezTo>
                  <a:cubicBezTo>
                    <a:pt x="75" y="196"/>
                    <a:pt x="66" y="195"/>
                    <a:pt x="63" y="193"/>
                  </a:cubicBezTo>
                  <a:cubicBezTo>
                    <a:pt x="60" y="191"/>
                    <a:pt x="60" y="193"/>
                    <a:pt x="57" y="195"/>
                  </a:cubicBezTo>
                  <a:cubicBezTo>
                    <a:pt x="54" y="198"/>
                    <a:pt x="52" y="197"/>
                    <a:pt x="50" y="198"/>
                  </a:cubicBezTo>
                  <a:cubicBezTo>
                    <a:pt x="47" y="198"/>
                    <a:pt x="40" y="198"/>
                    <a:pt x="36" y="197"/>
                  </a:cubicBezTo>
                  <a:cubicBezTo>
                    <a:pt x="36" y="196"/>
                    <a:pt x="36" y="196"/>
                    <a:pt x="37" y="195"/>
                  </a:cubicBezTo>
                  <a:cubicBezTo>
                    <a:pt x="37" y="191"/>
                    <a:pt x="37" y="184"/>
                    <a:pt x="38" y="180"/>
                  </a:cubicBezTo>
                  <a:cubicBezTo>
                    <a:pt x="40" y="176"/>
                    <a:pt x="43" y="169"/>
                    <a:pt x="45" y="167"/>
                  </a:cubicBezTo>
                  <a:cubicBezTo>
                    <a:pt x="47" y="164"/>
                    <a:pt x="55" y="159"/>
                    <a:pt x="50" y="159"/>
                  </a:cubicBezTo>
                  <a:cubicBezTo>
                    <a:pt x="45" y="159"/>
                    <a:pt x="42" y="156"/>
                    <a:pt x="37" y="156"/>
                  </a:cubicBezTo>
                  <a:cubicBezTo>
                    <a:pt x="33" y="155"/>
                    <a:pt x="23" y="154"/>
                    <a:pt x="20" y="154"/>
                  </a:cubicBezTo>
                  <a:cubicBezTo>
                    <a:pt x="18" y="154"/>
                    <a:pt x="17" y="150"/>
                    <a:pt x="13" y="148"/>
                  </a:cubicBezTo>
                  <a:cubicBezTo>
                    <a:pt x="12" y="148"/>
                    <a:pt x="11" y="147"/>
                    <a:pt x="10" y="147"/>
                  </a:cubicBezTo>
                  <a:cubicBezTo>
                    <a:pt x="11" y="145"/>
                    <a:pt x="12" y="144"/>
                    <a:pt x="13" y="143"/>
                  </a:cubicBezTo>
                  <a:cubicBezTo>
                    <a:pt x="14" y="140"/>
                    <a:pt x="14" y="141"/>
                    <a:pt x="14" y="139"/>
                  </a:cubicBezTo>
                  <a:cubicBezTo>
                    <a:pt x="14" y="136"/>
                    <a:pt x="12" y="136"/>
                    <a:pt x="9" y="136"/>
                  </a:cubicBezTo>
                  <a:cubicBezTo>
                    <a:pt x="7" y="136"/>
                    <a:pt x="7" y="132"/>
                    <a:pt x="7" y="129"/>
                  </a:cubicBezTo>
                  <a:cubicBezTo>
                    <a:pt x="7" y="127"/>
                    <a:pt x="6" y="127"/>
                    <a:pt x="6" y="126"/>
                  </a:cubicBezTo>
                  <a:cubicBezTo>
                    <a:pt x="7" y="125"/>
                    <a:pt x="8" y="124"/>
                    <a:pt x="9" y="123"/>
                  </a:cubicBezTo>
                  <a:cubicBezTo>
                    <a:pt x="11" y="122"/>
                    <a:pt x="14" y="120"/>
                    <a:pt x="10" y="118"/>
                  </a:cubicBezTo>
                  <a:cubicBezTo>
                    <a:pt x="7" y="115"/>
                    <a:pt x="6" y="113"/>
                    <a:pt x="5" y="108"/>
                  </a:cubicBezTo>
                  <a:cubicBezTo>
                    <a:pt x="4" y="104"/>
                    <a:pt x="6" y="105"/>
                    <a:pt x="2" y="102"/>
                  </a:cubicBezTo>
                  <a:cubicBezTo>
                    <a:pt x="2" y="102"/>
                    <a:pt x="1" y="102"/>
                    <a:pt x="1" y="101"/>
                  </a:cubicBezTo>
                  <a:cubicBezTo>
                    <a:pt x="4" y="99"/>
                    <a:pt x="6" y="95"/>
                    <a:pt x="6" y="95"/>
                  </a:cubicBezTo>
                  <a:cubicBezTo>
                    <a:pt x="6" y="95"/>
                    <a:pt x="12" y="93"/>
                    <a:pt x="10" y="91"/>
                  </a:cubicBezTo>
                  <a:cubicBezTo>
                    <a:pt x="7" y="88"/>
                    <a:pt x="0" y="82"/>
                    <a:pt x="4" y="82"/>
                  </a:cubicBezTo>
                  <a:cubicBezTo>
                    <a:pt x="9" y="82"/>
                    <a:pt x="17" y="81"/>
                    <a:pt x="19" y="79"/>
                  </a:cubicBezTo>
                  <a:cubicBezTo>
                    <a:pt x="20" y="78"/>
                    <a:pt x="21" y="76"/>
                    <a:pt x="24" y="73"/>
                  </a:cubicBezTo>
                  <a:cubicBezTo>
                    <a:pt x="26" y="70"/>
                    <a:pt x="30" y="69"/>
                    <a:pt x="27" y="66"/>
                  </a:cubicBezTo>
                  <a:cubicBezTo>
                    <a:pt x="24" y="64"/>
                    <a:pt x="21" y="66"/>
                    <a:pt x="21" y="63"/>
                  </a:cubicBezTo>
                  <a:cubicBezTo>
                    <a:pt x="21" y="59"/>
                    <a:pt x="16" y="60"/>
                    <a:pt x="21" y="59"/>
                  </a:cubicBezTo>
                  <a:cubicBezTo>
                    <a:pt x="26" y="59"/>
                    <a:pt x="28" y="57"/>
                    <a:pt x="28" y="56"/>
                  </a:cubicBezTo>
                  <a:cubicBezTo>
                    <a:pt x="28" y="55"/>
                    <a:pt x="28" y="53"/>
                    <a:pt x="29" y="52"/>
                  </a:cubicBezTo>
                  <a:cubicBezTo>
                    <a:pt x="30" y="51"/>
                    <a:pt x="31" y="49"/>
                    <a:pt x="31" y="47"/>
                  </a:cubicBezTo>
                  <a:cubicBezTo>
                    <a:pt x="31" y="45"/>
                    <a:pt x="34" y="43"/>
                    <a:pt x="33" y="42"/>
                  </a:cubicBezTo>
                  <a:cubicBezTo>
                    <a:pt x="32" y="41"/>
                    <a:pt x="30" y="40"/>
                    <a:pt x="28" y="40"/>
                  </a:cubicBezTo>
                  <a:cubicBezTo>
                    <a:pt x="28" y="40"/>
                    <a:pt x="28" y="39"/>
                    <a:pt x="29" y="39"/>
                  </a:cubicBezTo>
                  <a:cubicBezTo>
                    <a:pt x="30" y="32"/>
                    <a:pt x="32" y="32"/>
                    <a:pt x="36" y="32"/>
                  </a:cubicBezTo>
                  <a:cubicBezTo>
                    <a:pt x="41" y="32"/>
                    <a:pt x="45" y="34"/>
                    <a:pt x="50" y="35"/>
                  </a:cubicBezTo>
                  <a:cubicBezTo>
                    <a:pt x="56" y="35"/>
                    <a:pt x="60" y="38"/>
                    <a:pt x="60" y="32"/>
                  </a:cubicBezTo>
                  <a:cubicBezTo>
                    <a:pt x="60" y="25"/>
                    <a:pt x="70" y="23"/>
                    <a:pt x="69" y="22"/>
                  </a:cubicBezTo>
                  <a:cubicBezTo>
                    <a:pt x="68" y="20"/>
                    <a:pt x="66" y="18"/>
                    <a:pt x="64" y="17"/>
                  </a:cubicBezTo>
                  <a:cubicBezTo>
                    <a:pt x="62" y="16"/>
                    <a:pt x="61" y="15"/>
                    <a:pt x="65" y="13"/>
                  </a:cubicBezTo>
                  <a:cubicBezTo>
                    <a:pt x="69" y="11"/>
                    <a:pt x="68" y="9"/>
                    <a:pt x="65" y="7"/>
                  </a:cubicBezTo>
                  <a:cubicBezTo>
                    <a:pt x="62" y="5"/>
                    <a:pt x="59" y="6"/>
                    <a:pt x="58" y="3"/>
                  </a:cubicBezTo>
                  <a:cubicBezTo>
                    <a:pt x="58" y="1"/>
                    <a:pt x="59" y="1"/>
                    <a:pt x="61" y="0"/>
                  </a:cubicBezTo>
                  <a:cubicBezTo>
                    <a:pt x="62" y="1"/>
                    <a:pt x="64" y="0"/>
                    <a:pt x="66" y="0"/>
                  </a:cubicBezTo>
                  <a:cubicBezTo>
                    <a:pt x="68" y="0"/>
                    <a:pt x="72" y="0"/>
                    <a:pt x="73" y="2"/>
                  </a:cubicBezTo>
                  <a:cubicBezTo>
                    <a:pt x="75" y="4"/>
                    <a:pt x="76" y="3"/>
                    <a:pt x="78" y="3"/>
                  </a:cubicBezTo>
                  <a:cubicBezTo>
                    <a:pt x="80" y="3"/>
                    <a:pt x="82" y="0"/>
                    <a:pt x="84" y="1"/>
                  </a:cubicBezTo>
                  <a:cubicBezTo>
                    <a:pt x="86" y="3"/>
                    <a:pt x="86" y="4"/>
                    <a:pt x="89" y="3"/>
                  </a:cubicBezTo>
                  <a:cubicBezTo>
                    <a:pt x="91" y="2"/>
                    <a:pt x="92" y="1"/>
                    <a:pt x="92" y="1"/>
                  </a:cubicBezTo>
                  <a:cubicBezTo>
                    <a:pt x="92" y="1"/>
                    <a:pt x="92" y="1"/>
                    <a:pt x="92" y="2"/>
                  </a:cubicBezTo>
                  <a:cubicBezTo>
                    <a:pt x="92" y="9"/>
                    <a:pt x="84" y="10"/>
                    <a:pt x="97" y="13"/>
                  </a:cubicBezTo>
                  <a:cubicBezTo>
                    <a:pt x="109" y="16"/>
                    <a:pt x="114" y="13"/>
                    <a:pt x="116" y="15"/>
                  </a:cubicBezTo>
                  <a:cubicBezTo>
                    <a:pt x="118" y="18"/>
                    <a:pt x="107" y="25"/>
                    <a:pt x="115" y="25"/>
                  </a:cubicBezTo>
                  <a:cubicBezTo>
                    <a:pt x="123" y="25"/>
                    <a:pt x="127" y="23"/>
                    <a:pt x="131" y="19"/>
                  </a:cubicBezTo>
                  <a:cubicBezTo>
                    <a:pt x="134" y="16"/>
                    <a:pt x="137" y="16"/>
                    <a:pt x="144" y="14"/>
                  </a:cubicBezTo>
                  <a:cubicBezTo>
                    <a:pt x="150" y="12"/>
                    <a:pt x="153" y="19"/>
                    <a:pt x="158" y="13"/>
                  </a:cubicBezTo>
                  <a:cubicBezTo>
                    <a:pt x="163" y="8"/>
                    <a:pt x="167" y="8"/>
                    <a:pt x="168" y="12"/>
                  </a:cubicBezTo>
                  <a:cubicBezTo>
                    <a:pt x="170" y="16"/>
                    <a:pt x="154" y="15"/>
                    <a:pt x="165" y="20"/>
                  </a:cubicBezTo>
                  <a:cubicBezTo>
                    <a:pt x="175" y="25"/>
                    <a:pt x="175" y="24"/>
                    <a:pt x="179" y="26"/>
                  </a:cubicBezTo>
                  <a:cubicBezTo>
                    <a:pt x="182" y="27"/>
                    <a:pt x="182" y="31"/>
                    <a:pt x="183" y="32"/>
                  </a:cubicBezTo>
                  <a:cubicBezTo>
                    <a:pt x="182" y="34"/>
                    <a:pt x="182" y="36"/>
                    <a:pt x="182" y="36"/>
                  </a:cubicBezTo>
                  <a:cubicBezTo>
                    <a:pt x="183" y="38"/>
                    <a:pt x="182" y="41"/>
                    <a:pt x="182" y="45"/>
                  </a:cubicBezTo>
                  <a:cubicBezTo>
                    <a:pt x="182" y="50"/>
                    <a:pt x="180" y="52"/>
                    <a:pt x="178" y="53"/>
                  </a:cubicBezTo>
                  <a:cubicBezTo>
                    <a:pt x="175" y="53"/>
                    <a:pt x="186" y="60"/>
                    <a:pt x="188" y="61"/>
                  </a:cubicBezTo>
                  <a:cubicBezTo>
                    <a:pt x="190" y="62"/>
                    <a:pt x="192" y="63"/>
                    <a:pt x="189" y="66"/>
                  </a:cubicBezTo>
                  <a:cubicBezTo>
                    <a:pt x="186" y="68"/>
                    <a:pt x="191" y="73"/>
                    <a:pt x="192" y="74"/>
                  </a:cubicBezTo>
                  <a:cubicBezTo>
                    <a:pt x="192" y="74"/>
                    <a:pt x="191" y="81"/>
                    <a:pt x="190" y="82"/>
                  </a:cubicBezTo>
                  <a:cubicBezTo>
                    <a:pt x="190" y="84"/>
                    <a:pt x="191" y="90"/>
                    <a:pt x="194" y="92"/>
                  </a:cubicBezTo>
                  <a:cubicBezTo>
                    <a:pt x="198" y="93"/>
                    <a:pt x="196" y="94"/>
                    <a:pt x="197" y="95"/>
                  </a:cubicBezTo>
                  <a:cubicBezTo>
                    <a:pt x="198" y="96"/>
                    <a:pt x="197" y="100"/>
                    <a:pt x="197" y="10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7" name="Freeform 1149">
              <a:extLst>
                <a:ext uri="{FF2B5EF4-FFF2-40B4-BE49-F238E27FC236}">
                  <a16:creationId xmlns:a16="http://schemas.microsoft.com/office/drawing/2014/main" id="{A742ABFC-AADE-4F1C-A5EF-3D23B6268199}"/>
                </a:ext>
              </a:extLst>
            </p:cNvPr>
            <p:cNvSpPr>
              <a:spLocks/>
            </p:cNvSpPr>
            <p:nvPr/>
          </p:nvSpPr>
          <p:spPr bwMode="auto">
            <a:xfrm>
              <a:off x="3805197" y="2197542"/>
              <a:ext cx="45847" cy="51827"/>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8" name="Freeform 1151">
              <a:extLst>
                <a:ext uri="{FF2B5EF4-FFF2-40B4-BE49-F238E27FC236}">
                  <a16:creationId xmlns:a16="http://schemas.microsoft.com/office/drawing/2014/main" id="{3323FE75-07EB-4439-8288-415F3A877EC2}"/>
                </a:ext>
              </a:extLst>
            </p:cNvPr>
            <p:cNvSpPr>
              <a:spLocks/>
            </p:cNvSpPr>
            <p:nvPr/>
          </p:nvSpPr>
          <p:spPr bwMode="auto">
            <a:xfrm>
              <a:off x="3861011" y="2329103"/>
              <a:ext cx="19933" cy="11960"/>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9" name="Freeform 1152">
              <a:extLst>
                <a:ext uri="{FF2B5EF4-FFF2-40B4-BE49-F238E27FC236}">
                  <a16:creationId xmlns:a16="http://schemas.microsoft.com/office/drawing/2014/main" id="{720C4473-F3C8-488B-9636-BD5D41FE4F86}"/>
                </a:ext>
              </a:extLst>
            </p:cNvPr>
            <p:cNvSpPr>
              <a:spLocks/>
            </p:cNvSpPr>
            <p:nvPr/>
          </p:nvSpPr>
          <p:spPr bwMode="auto">
            <a:xfrm>
              <a:off x="3823137" y="2179602"/>
              <a:ext cx="209302" cy="299002"/>
            </a:xfrm>
            <a:custGeom>
              <a:avLst/>
              <a:gdLst>
                <a:gd name="T0" fmla="*/ 165 w 174"/>
                <a:gd name="T1" fmla="*/ 189 h 250"/>
                <a:gd name="T2" fmla="*/ 142 w 174"/>
                <a:gd name="T3" fmla="*/ 205 h 250"/>
                <a:gd name="T4" fmla="*/ 153 w 174"/>
                <a:gd name="T5" fmla="*/ 218 h 250"/>
                <a:gd name="T6" fmla="*/ 114 w 174"/>
                <a:gd name="T7" fmla="*/ 224 h 250"/>
                <a:gd name="T8" fmla="*/ 107 w 174"/>
                <a:gd name="T9" fmla="*/ 229 h 250"/>
                <a:gd name="T10" fmla="*/ 84 w 174"/>
                <a:gd name="T11" fmla="*/ 229 h 250"/>
                <a:gd name="T12" fmla="*/ 64 w 174"/>
                <a:gd name="T13" fmla="*/ 226 h 250"/>
                <a:gd name="T14" fmla="*/ 43 w 174"/>
                <a:gd name="T15" fmla="*/ 237 h 250"/>
                <a:gd name="T16" fmla="*/ 19 w 174"/>
                <a:gd name="T17" fmla="*/ 245 h 250"/>
                <a:gd name="T18" fmla="*/ 9 w 174"/>
                <a:gd name="T19" fmla="*/ 238 h 250"/>
                <a:gd name="T20" fmla="*/ 22 w 174"/>
                <a:gd name="T21" fmla="*/ 229 h 250"/>
                <a:gd name="T22" fmla="*/ 36 w 174"/>
                <a:gd name="T23" fmla="*/ 218 h 250"/>
                <a:gd name="T24" fmla="*/ 62 w 174"/>
                <a:gd name="T25" fmla="*/ 213 h 250"/>
                <a:gd name="T26" fmla="*/ 67 w 174"/>
                <a:gd name="T27" fmla="*/ 205 h 250"/>
                <a:gd name="T28" fmla="*/ 45 w 174"/>
                <a:gd name="T29" fmla="*/ 205 h 250"/>
                <a:gd name="T30" fmla="*/ 29 w 174"/>
                <a:gd name="T31" fmla="*/ 201 h 250"/>
                <a:gd name="T32" fmla="*/ 27 w 174"/>
                <a:gd name="T33" fmla="*/ 188 h 250"/>
                <a:gd name="T34" fmla="*/ 46 w 174"/>
                <a:gd name="T35" fmla="*/ 177 h 250"/>
                <a:gd name="T36" fmla="*/ 38 w 174"/>
                <a:gd name="T37" fmla="*/ 162 h 250"/>
                <a:gd name="T38" fmla="*/ 46 w 174"/>
                <a:gd name="T39" fmla="*/ 157 h 250"/>
                <a:gd name="T40" fmla="*/ 62 w 174"/>
                <a:gd name="T41" fmla="*/ 155 h 250"/>
                <a:gd name="T42" fmla="*/ 73 w 174"/>
                <a:gd name="T43" fmla="*/ 138 h 250"/>
                <a:gd name="T44" fmla="*/ 59 w 174"/>
                <a:gd name="T45" fmla="*/ 122 h 250"/>
                <a:gd name="T46" fmla="*/ 63 w 174"/>
                <a:gd name="T47" fmla="*/ 111 h 250"/>
                <a:gd name="T48" fmla="*/ 39 w 174"/>
                <a:gd name="T49" fmla="*/ 116 h 250"/>
                <a:gd name="T50" fmla="*/ 29 w 174"/>
                <a:gd name="T51" fmla="*/ 111 h 250"/>
                <a:gd name="T52" fmla="*/ 38 w 174"/>
                <a:gd name="T53" fmla="*/ 91 h 250"/>
                <a:gd name="T54" fmla="*/ 26 w 174"/>
                <a:gd name="T55" fmla="*/ 93 h 250"/>
                <a:gd name="T56" fmla="*/ 20 w 174"/>
                <a:gd name="T57" fmla="*/ 95 h 250"/>
                <a:gd name="T58" fmla="*/ 14 w 174"/>
                <a:gd name="T59" fmla="*/ 95 h 250"/>
                <a:gd name="T60" fmla="*/ 2 w 174"/>
                <a:gd name="T61" fmla="*/ 92 h 250"/>
                <a:gd name="T62" fmla="*/ 14 w 174"/>
                <a:gd name="T63" fmla="*/ 82 h 250"/>
                <a:gd name="T64" fmla="*/ 29 w 174"/>
                <a:gd name="T65" fmla="*/ 73 h 250"/>
                <a:gd name="T66" fmla="*/ 19 w 174"/>
                <a:gd name="T67" fmla="*/ 75 h 250"/>
                <a:gd name="T68" fmla="*/ 10 w 174"/>
                <a:gd name="T69" fmla="*/ 66 h 250"/>
                <a:gd name="T70" fmla="*/ 20 w 174"/>
                <a:gd name="T71" fmla="*/ 58 h 250"/>
                <a:gd name="T72" fmla="*/ 5 w 174"/>
                <a:gd name="T73" fmla="*/ 46 h 250"/>
                <a:gd name="T74" fmla="*/ 16 w 174"/>
                <a:gd name="T75" fmla="*/ 51 h 250"/>
                <a:gd name="T76" fmla="*/ 24 w 174"/>
                <a:gd name="T77" fmla="*/ 41 h 250"/>
                <a:gd name="T78" fmla="*/ 34 w 174"/>
                <a:gd name="T79" fmla="*/ 28 h 250"/>
                <a:gd name="T80" fmla="*/ 46 w 174"/>
                <a:gd name="T81" fmla="*/ 16 h 250"/>
                <a:gd name="T82" fmla="*/ 67 w 174"/>
                <a:gd name="T83" fmla="*/ 16 h 250"/>
                <a:gd name="T84" fmla="*/ 75 w 174"/>
                <a:gd name="T85" fmla="*/ 13 h 250"/>
                <a:gd name="T86" fmla="*/ 82 w 174"/>
                <a:gd name="T87" fmla="*/ 2 h 250"/>
                <a:gd name="T88" fmla="*/ 88 w 174"/>
                <a:gd name="T89" fmla="*/ 9 h 250"/>
                <a:gd name="T90" fmla="*/ 83 w 174"/>
                <a:gd name="T91" fmla="*/ 16 h 250"/>
                <a:gd name="T92" fmla="*/ 73 w 174"/>
                <a:gd name="T93" fmla="*/ 27 h 250"/>
                <a:gd name="T94" fmla="*/ 62 w 174"/>
                <a:gd name="T95" fmla="*/ 38 h 250"/>
                <a:gd name="T96" fmla="*/ 63 w 174"/>
                <a:gd name="T97" fmla="*/ 43 h 250"/>
                <a:gd name="T98" fmla="*/ 100 w 174"/>
                <a:gd name="T99" fmla="*/ 40 h 250"/>
                <a:gd name="T100" fmla="*/ 98 w 174"/>
                <a:gd name="T101" fmla="*/ 55 h 250"/>
                <a:gd name="T102" fmla="*/ 80 w 174"/>
                <a:gd name="T103" fmla="*/ 72 h 250"/>
                <a:gd name="T104" fmla="*/ 69 w 174"/>
                <a:gd name="T105" fmla="*/ 82 h 250"/>
                <a:gd name="T106" fmla="*/ 85 w 174"/>
                <a:gd name="T107" fmla="*/ 84 h 250"/>
                <a:gd name="T108" fmla="*/ 108 w 174"/>
                <a:gd name="T109" fmla="*/ 116 h 250"/>
                <a:gd name="T110" fmla="*/ 126 w 174"/>
                <a:gd name="T111" fmla="*/ 130 h 250"/>
                <a:gd name="T112" fmla="*/ 138 w 174"/>
                <a:gd name="T113" fmla="*/ 151 h 250"/>
                <a:gd name="T114" fmla="*/ 138 w 174"/>
                <a:gd name="T115" fmla="*/ 170 h 250"/>
                <a:gd name="T116" fmla="*/ 155 w 174"/>
                <a:gd name="T117" fmla="*/ 163 h 250"/>
                <a:gd name="T118" fmla="*/ 168 w 174"/>
                <a:gd name="T119"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50">
                  <a:moveTo>
                    <a:pt x="168" y="175"/>
                  </a:moveTo>
                  <a:cubicBezTo>
                    <a:pt x="167" y="181"/>
                    <a:pt x="170" y="184"/>
                    <a:pt x="165" y="189"/>
                  </a:cubicBezTo>
                  <a:cubicBezTo>
                    <a:pt x="159" y="193"/>
                    <a:pt x="163" y="194"/>
                    <a:pt x="154" y="197"/>
                  </a:cubicBezTo>
                  <a:cubicBezTo>
                    <a:pt x="145" y="200"/>
                    <a:pt x="146" y="203"/>
                    <a:pt x="142" y="205"/>
                  </a:cubicBezTo>
                  <a:cubicBezTo>
                    <a:pt x="138" y="206"/>
                    <a:pt x="156" y="208"/>
                    <a:pt x="161" y="211"/>
                  </a:cubicBezTo>
                  <a:cubicBezTo>
                    <a:pt x="166" y="213"/>
                    <a:pt x="161" y="216"/>
                    <a:pt x="153" y="218"/>
                  </a:cubicBezTo>
                  <a:cubicBezTo>
                    <a:pt x="146" y="220"/>
                    <a:pt x="146" y="222"/>
                    <a:pt x="138" y="222"/>
                  </a:cubicBezTo>
                  <a:cubicBezTo>
                    <a:pt x="130" y="222"/>
                    <a:pt x="123" y="225"/>
                    <a:pt x="114" y="224"/>
                  </a:cubicBezTo>
                  <a:cubicBezTo>
                    <a:pt x="106" y="223"/>
                    <a:pt x="104" y="221"/>
                    <a:pt x="102" y="220"/>
                  </a:cubicBezTo>
                  <a:cubicBezTo>
                    <a:pt x="99" y="219"/>
                    <a:pt x="104" y="225"/>
                    <a:pt x="107" y="229"/>
                  </a:cubicBezTo>
                  <a:cubicBezTo>
                    <a:pt x="110" y="233"/>
                    <a:pt x="98" y="227"/>
                    <a:pt x="96" y="225"/>
                  </a:cubicBezTo>
                  <a:cubicBezTo>
                    <a:pt x="94" y="224"/>
                    <a:pt x="87" y="227"/>
                    <a:pt x="84" y="229"/>
                  </a:cubicBezTo>
                  <a:cubicBezTo>
                    <a:pt x="82" y="232"/>
                    <a:pt x="78" y="229"/>
                    <a:pt x="77" y="227"/>
                  </a:cubicBezTo>
                  <a:cubicBezTo>
                    <a:pt x="76" y="225"/>
                    <a:pt x="69" y="226"/>
                    <a:pt x="64" y="226"/>
                  </a:cubicBezTo>
                  <a:cubicBezTo>
                    <a:pt x="58" y="226"/>
                    <a:pt x="54" y="229"/>
                    <a:pt x="54" y="233"/>
                  </a:cubicBezTo>
                  <a:cubicBezTo>
                    <a:pt x="53" y="237"/>
                    <a:pt x="46" y="238"/>
                    <a:pt x="43" y="237"/>
                  </a:cubicBezTo>
                  <a:cubicBezTo>
                    <a:pt x="40" y="236"/>
                    <a:pt x="38" y="237"/>
                    <a:pt x="32" y="237"/>
                  </a:cubicBezTo>
                  <a:cubicBezTo>
                    <a:pt x="27" y="237"/>
                    <a:pt x="23" y="240"/>
                    <a:pt x="19" y="245"/>
                  </a:cubicBezTo>
                  <a:cubicBezTo>
                    <a:pt x="15" y="250"/>
                    <a:pt x="11" y="245"/>
                    <a:pt x="7" y="245"/>
                  </a:cubicBezTo>
                  <a:cubicBezTo>
                    <a:pt x="3" y="244"/>
                    <a:pt x="5" y="240"/>
                    <a:pt x="9" y="238"/>
                  </a:cubicBezTo>
                  <a:cubicBezTo>
                    <a:pt x="13" y="236"/>
                    <a:pt x="12" y="236"/>
                    <a:pt x="17" y="234"/>
                  </a:cubicBezTo>
                  <a:cubicBezTo>
                    <a:pt x="22" y="231"/>
                    <a:pt x="17" y="231"/>
                    <a:pt x="22" y="229"/>
                  </a:cubicBezTo>
                  <a:cubicBezTo>
                    <a:pt x="26" y="228"/>
                    <a:pt x="26" y="230"/>
                    <a:pt x="27" y="227"/>
                  </a:cubicBezTo>
                  <a:cubicBezTo>
                    <a:pt x="28" y="224"/>
                    <a:pt x="27" y="220"/>
                    <a:pt x="36" y="218"/>
                  </a:cubicBezTo>
                  <a:cubicBezTo>
                    <a:pt x="46" y="215"/>
                    <a:pt x="37" y="211"/>
                    <a:pt x="47" y="211"/>
                  </a:cubicBezTo>
                  <a:cubicBezTo>
                    <a:pt x="56" y="211"/>
                    <a:pt x="54" y="213"/>
                    <a:pt x="62" y="213"/>
                  </a:cubicBezTo>
                  <a:cubicBezTo>
                    <a:pt x="70" y="213"/>
                    <a:pt x="72" y="205"/>
                    <a:pt x="76" y="200"/>
                  </a:cubicBezTo>
                  <a:cubicBezTo>
                    <a:pt x="80" y="196"/>
                    <a:pt x="72" y="202"/>
                    <a:pt x="67" y="205"/>
                  </a:cubicBezTo>
                  <a:cubicBezTo>
                    <a:pt x="62" y="207"/>
                    <a:pt x="57" y="208"/>
                    <a:pt x="52" y="207"/>
                  </a:cubicBezTo>
                  <a:cubicBezTo>
                    <a:pt x="48" y="206"/>
                    <a:pt x="47" y="202"/>
                    <a:pt x="45" y="205"/>
                  </a:cubicBezTo>
                  <a:cubicBezTo>
                    <a:pt x="42" y="207"/>
                    <a:pt x="41" y="202"/>
                    <a:pt x="40" y="200"/>
                  </a:cubicBezTo>
                  <a:cubicBezTo>
                    <a:pt x="40" y="199"/>
                    <a:pt x="35" y="199"/>
                    <a:pt x="29" y="201"/>
                  </a:cubicBezTo>
                  <a:cubicBezTo>
                    <a:pt x="23" y="204"/>
                    <a:pt x="21" y="198"/>
                    <a:pt x="18" y="195"/>
                  </a:cubicBezTo>
                  <a:cubicBezTo>
                    <a:pt x="16" y="193"/>
                    <a:pt x="22" y="190"/>
                    <a:pt x="27" y="188"/>
                  </a:cubicBezTo>
                  <a:cubicBezTo>
                    <a:pt x="32" y="186"/>
                    <a:pt x="33" y="187"/>
                    <a:pt x="38" y="184"/>
                  </a:cubicBezTo>
                  <a:cubicBezTo>
                    <a:pt x="44" y="181"/>
                    <a:pt x="44" y="180"/>
                    <a:pt x="46" y="177"/>
                  </a:cubicBezTo>
                  <a:cubicBezTo>
                    <a:pt x="49" y="175"/>
                    <a:pt x="41" y="171"/>
                    <a:pt x="35" y="171"/>
                  </a:cubicBezTo>
                  <a:cubicBezTo>
                    <a:pt x="29" y="170"/>
                    <a:pt x="39" y="163"/>
                    <a:pt x="38" y="162"/>
                  </a:cubicBezTo>
                  <a:cubicBezTo>
                    <a:pt x="37" y="161"/>
                    <a:pt x="34" y="157"/>
                    <a:pt x="37" y="153"/>
                  </a:cubicBezTo>
                  <a:cubicBezTo>
                    <a:pt x="40" y="149"/>
                    <a:pt x="45" y="153"/>
                    <a:pt x="46" y="157"/>
                  </a:cubicBezTo>
                  <a:cubicBezTo>
                    <a:pt x="48" y="162"/>
                    <a:pt x="48" y="157"/>
                    <a:pt x="52" y="155"/>
                  </a:cubicBezTo>
                  <a:cubicBezTo>
                    <a:pt x="57" y="154"/>
                    <a:pt x="58" y="155"/>
                    <a:pt x="62" y="155"/>
                  </a:cubicBezTo>
                  <a:cubicBezTo>
                    <a:pt x="65" y="155"/>
                    <a:pt x="70" y="152"/>
                    <a:pt x="69" y="146"/>
                  </a:cubicBezTo>
                  <a:cubicBezTo>
                    <a:pt x="68" y="141"/>
                    <a:pt x="70" y="141"/>
                    <a:pt x="73" y="138"/>
                  </a:cubicBezTo>
                  <a:cubicBezTo>
                    <a:pt x="76" y="135"/>
                    <a:pt x="68" y="132"/>
                    <a:pt x="64" y="131"/>
                  </a:cubicBezTo>
                  <a:cubicBezTo>
                    <a:pt x="61" y="130"/>
                    <a:pt x="61" y="126"/>
                    <a:pt x="59" y="122"/>
                  </a:cubicBezTo>
                  <a:cubicBezTo>
                    <a:pt x="57" y="117"/>
                    <a:pt x="63" y="117"/>
                    <a:pt x="69" y="115"/>
                  </a:cubicBezTo>
                  <a:cubicBezTo>
                    <a:pt x="75" y="113"/>
                    <a:pt x="68" y="111"/>
                    <a:pt x="63" y="111"/>
                  </a:cubicBezTo>
                  <a:cubicBezTo>
                    <a:pt x="58" y="111"/>
                    <a:pt x="54" y="114"/>
                    <a:pt x="50" y="114"/>
                  </a:cubicBezTo>
                  <a:cubicBezTo>
                    <a:pt x="46" y="115"/>
                    <a:pt x="42" y="117"/>
                    <a:pt x="39" y="116"/>
                  </a:cubicBezTo>
                  <a:cubicBezTo>
                    <a:pt x="36" y="114"/>
                    <a:pt x="36" y="122"/>
                    <a:pt x="34" y="122"/>
                  </a:cubicBezTo>
                  <a:cubicBezTo>
                    <a:pt x="32" y="121"/>
                    <a:pt x="29" y="113"/>
                    <a:pt x="29" y="111"/>
                  </a:cubicBezTo>
                  <a:cubicBezTo>
                    <a:pt x="29" y="110"/>
                    <a:pt x="32" y="102"/>
                    <a:pt x="34" y="101"/>
                  </a:cubicBezTo>
                  <a:cubicBezTo>
                    <a:pt x="37" y="100"/>
                    <a:pt x="39" y="94"/>
                    <a:pt x="38" y="91"/>
                  </a:cubicBezTo>
                  <a:cubicBezTo>
                    <a:pt x="37" y="89"/>
                    <a:pt x="32" y="92"/>
                    <a:pt x="31" y="89"/>
                  </a:cubicBezTo>
                  <a:cubicBezTo>
                    <a:pt x="30" y="86"/>
                    <a:pt x="26" y="89"/>
                    <a:pt x="26" y="93"/>
                  </a:cubicBezTo>
                  <a:cubicBezTo>
                    <a:pt x="27" y="96"/>
                    <a:pt x="21" y="103"/>
                    <a:pt x="18" y="103"/>
                  </a:cubicBezTo>
                  <a:cubicBezTo>
                    <a:pt x="15" y="103"/>
                    <a:pt x="18" y="98"/>
                    <a:pt x="20" y="95"/>
                  </a:cubicBezTo>
                  <a:cubicBezTo>
                    <a:pt x="21" y="91"/>
                    <a:pt x="21" y="91"/>
                    <a:pt x="19" y="88"/>
                  </a:cubicBezTo>
                  <a:cubicBezTo>
                    <a:pt x="16" y="86"/>
                    <a:pt x="16" y="91"/>
                    <a:pt x="14" y="95"/>
                  </a:cubicBezTo>
                  <a:cubicBezTo>
                    <a:pt x="12" y="99"/>
                    <a:pt x="8" y="95"/>
                    <a:pt x="7" y="94"/>
                  </a:cubicBezTo>
                  <a:cubicBezTo>
                    <a:pt x="7" y="93"/>
                    <a:pt x="3" y="93"/>
                    <a:pt x="2" y="92"/>
                  </a:cubicBezTo>
                  <a:cubicBezTo>
                    <a:pt x="0" y="91"/>
                    <a:pt x="3" y="89"/>
                    <a:pt x="5" y="86"/>
                  </a:cubicBezTo>
                  <a:cubicBezTo>
                    <a:pt x="7" y="84"/>
                    <a:pt x="11" y="85"/>
                    <a:pt x="14" y="82"/>
                  </a:cubicBezTo>
                  <a:cubicBezTo>
                    <a:pt x="17" y="80"/>
                    <a:pt x="18" y="81"/>
                    <a:pt x="22" y="79"/>
                  </a:cubicBezTo>
                  <a:cubicBezTo>
                    <a:pt x="25" y="76"/>
                    <a:pt x="24" y="77"/>
                    <a:pt x="29" y="73"/>
                  </a:cubicBezTo>
                  <a:cubicBezTo>
                    <a:pt x="34" y="70"/>
                    <a:pt x="29" y="69"/>
                    <a:pt x="27" y="69"/>
                  </a:cubicBezTo>
                  <a:cubicBezTo>
                    <a:pt x="26" y="69"/>
                    <a:pt x="25" y="72"/>
                    <a:pt x="19" y="75"/>
                  </a:cubicBezTo>
                  <a:cubicBezTo>
                    <a:pt x="13" y="79"/>
                    <a:pt x="13" y="78"/>
                    <a:pt x="11" y="76"/>
                  </a:cubicBezTo>
                  <a:cubicBezTo>
                    <a:pt x="8" y="75"/>
                    <a:pt x="9" y="73"/>
                    <a:pt x="10" y="66"/>
                  </a:cubicBezTo>
                  <a:cubicBezTo>
                    <a:pt x="11" y="60"/>
                    <a:pt x="14" y="65"/>
                    <a:pt x="19" y="63"/>
                  </a:cubicBezTo>
                  <a:cubicBezTo>
                    <a:pt x="25" y="62"/>
                    <a:pt x="21" y="61"/>
                    <a:pt x="20" y="58"/>
                  </a:cubicBezTo>
                  <a:cubicBezTo>
                    <a:pt x="20" y="56"/>
                    <a:pt x="11" y="56"/>
                    <a:pt x="9" y="55"/>
                  </a:cubicBezTo>
                  <a:cubicBezTo>
                    <a:pt x="6" y="53"/>
                    <a:pt x="5" y="48"/>
                    <a:pt x="5" y="46"/>
                  </a:cubicBezTo>
                  <a:cubicBezTo>
                    <a:pt x="5" y="43"/>
                    <a:pt x="9" y="42"/>
                    <a:pt x="14" y="42"/>
                  </a:cubicBezTo>
                  <a:cubicBezTo>
                    <a:pt x="19" y="42"/>
                    <a:pt x="16" y="46"/>
                    <a:pt x="16" y="51"/>
                  </a:cubicBezTo>
                  <a:cubicBezTo>
                    <a:pt x="16" y="56"/>
                    <a:pt x="17" y="52"/>
                    <a:pt x="22" y="50"/>
                  </a:cubicBezTo>
                  <a:cubicBezTo>
                    <a:pt x="27" y="47"/>
                    <a:pt x="24" y="44"/>
                    <a:pt x="24" y="41"/>
                  </a:cubicBezTo>
                  <a:cubicBezTo>
                    <a:pt x="25" y="38"/>
                    <a:pt x="25" y="34"/>
                    <a:pt x="30" y="34"/>
                  </a:cubicBezTo>
                  <a:cubicBezTo>
                    <a:pt x="36" y="34"/>
                    <a:pt x="34" y="31"/>
                    <a:pt x="34" y="28"/>
                  </a:cubicBezTo>
                  <a:cubicBezTo>
                    <a:pt x="34" y="24"/>
                    <a:pt x="38" y="21"/>
                    <a:pt x="38" y="17"/>
                  </a:cubicBezTo>
                  <a:cubicBezTo>
                    <a:pt x="38" y="13"/>
                    <a:pt x="44" y="15"/>
                    <a:pt x="46" y="16"/>
                  </a:cubicBezTo>
                  <a:cubicBezTo>
                    <a:pt x="47" y="17"/>
                    <a:pt x="48" y="18"/>
                    <a:pt x="54" y="18"/>
                  </a:cubicBezTo>
                  <a:cubicBezTo>
                    <a:pt x="61" y="18"/>
                    <a:pt x="61" y="19"/>
                    <a:pt x="67" y="16"/>
                  </a:cubicBezTo>
                  <a:cubicBezTo>
                    <a:pt x="73" y="12"/>
                    <a:pt x="71" y="15"/>
                    <a:pt x="75" y="14"/>
                  </a:cubicBezTo>
                  <a:cubicBezTo>
                    <a:pt x="75" y="14"/>
                    <a:pt x="75" y="14"/>
                    <a:pt x="75" y="13"/>
                  </a:cubicBezTo>
                  <a:cubicBezTo>
                    <a:pt x="76" y="11"/>
                    <a:pt x="74" y="8"/>
                    <a:pt x="73" y="4"/>
                  </a:cubicBezTo>
                  <a:cubicBezTo>
                    <a:pt x="73" y="0"/>
                    <a:pt x="78" y="0"/>
                    <a:pt x="82" y="2"/>
                  </a:cubicBezTo>
                  <a:cubicBezTo>
                    <a:pt x="85" y="5"/>
                    <a:pt x="84" y="4"/>
                    <a:pt x="89" y="5"/>
                  </a:cubicBezTo>
                  <a:cubicBezTo>
                    <a:pt x="94" y="7"/>
                    <a:pt x="89" y="7"/>
                    <a:pt x="88" y="9"/>
                  </a:cubicBezTo>
                  <a:cubicBezTo>
                    <a:pt x="87" y="10"/>
                    <a:pt x="85" y="12"/>
                    <a:pt x="81" y="12"/>
                  </a:cubicBezTo>
                  <a:cubicBezTo>
                    <a:pt x="77" y="12"/>
                    <a:pt x="81" y="14"/>
                    <a:pt x="83" y="16"/>
                  </a:cubicBezTo>
                  <a:cubicBezTo>
                    <a:pt x="84" y="17"/>
                    <a:pt x="83" y="17"/>
                    <a:pt x="80" y="20"/>
                  </a:cubicBezTo>
                  <a:cubicBezTo>
                    <a:pt x="78" y="23"/>
                    <a:pt x="77" y="26"/>
                    <a:pt x="73" y="27"/>
                  </a:cubicBezTo>
                  <a:cubicBezTo>
                    <a:pt x="70" y="29"/>
                    <a:pt x="66" y="31"/>
                    <a:pt x="62" y="32"/>
                  </a:cubicBezTo>
                  <a:cubicBezTo>
                    <a:pt x="57" y="33"/>
                    <a:pt x="60" y="38"/>
                    <a:pt x="62" y="38"/>
                  </a:cubicBezTo>
                  <a:cubicBezTo>
                    <a:pt x="64" y="39"/>
                    <a:pt x="55" y="41"/>
                    <a:pt x="54" y="44"/>
                  </a:cubicBezTo>
                  <a:cubicBezTo>
                    <a:pt x="54" y="47"/>
                    <a:pt x="61" y="44"/>
                    <a:pt x="63" y="43"/>
                  </a:cubicBezTo>
                  <a:cubicBezTo>
                    <a:pt x="65" y="42"/>
                    <a:pt x="68" y="40"/>
                    <a:pt x="68" y="40"/>
                  </a:cubicBezTo>
                  <a:cubicBezTo>
                    <a:pt x="68" y="40"/>
                    <a:pt x="97" y="40"/>
                    <a:pt x="100" y="40"/>
                  </a:cubicBezTo>
                  <a:cubicBezTo>
                    <a:pt x="103" y="40"/>
                    <a:pt x="103" y="41"/>
                    <a:pt x="103" y="44"/>
                  </a:cubicBezTo>
                  <a:cubicBezTo>
                    <a:pt x="104" y="47"/>
                    <a:pt x="101" y="51"/>
                    <a:pt x="98" y="55"/>
                  </a:cubicBezTo>
                  <a:cubicBezTo>
                    <a:pt x="96" y="59"/>
                    <a:pt x="93" y="63"/>
                    <a:pt x="90" y="65"/>
                  </a:cubicBezTo>
                  <a:cubicBezTo>
                    <a:pt x="88" y="67"/>
                    <a:pt x="80" y="70"/>
                    <a:pt x="80" y="72"/>
                  </a:cubicBezTo>
                  <a:cubicBezTo>
                    <a:pt x="81" y="74"/>
                    <a:pt x="84" y="76"/>
                    <a:pt x="84" y="78"/>
                  </a:cubicBezTo>
                  <a:cubicBezTo>
                    <a:pt x="83" y="79"/>
                    <a:pt x="71" y="81"/>
                    <a:pt x="69" y="82"/>
                  </a:cubicBezTo>
                  <a:cubicBezTo>
                    <a:pt x="67" y="83"/>
                    <a:pt x="67" y="85"/>
                    <a:pt x="73" y="84"/>
                  </a:cubicBezTo>
                  <a:cubicBezTo>
                    <a:pt x="79" y="84"/>
                    <a:pt x="79" y="84"/>
                    <a:pt x="85" y="84"/>
                  </a:cubicBezTo>
                  <a:cubicBezTo>
                    <a:pt x="90" y="84"/>
                    <a:pt x="96" y="87"/>
                    <a:pt x="103" y="97"/>
                  </a:cubicBezTo>
                  <a:cubicBezTo>
                    <a:pt x="109" y="107"/>
                    <a:pt x="107" y="105"/>
                    <a:pt x="108" y="116"/>
                  </a:cubicBezTo>
                  <a:cubicBezTo>
                    <a:pt x="110" y="126"/>
                    <a:pt x="112" y="119"/>
                    <a:pt x="123" y="122"/>
                  </a:cubicBezTo>
                  <a:cubicBezTo>
                    <a:pt x="134" y="125"/>
                    <a:pt x="123" y="128"/>
                    <a:pt x="126" y="130"/>
                  </a:cubicBezTo>
                  <a:cubicBezTo>
                    <a:pt x="128" y="133"/>
                    <a:pt x="131" y="139"/>
                    <a:pt x="132" y="144"/>
                  </a:cubicBezTo>
                  <a:cubicBezTo>
                    <a:pt x="132" y="149"/>
                    <a:pt x="132" y="144"/>
                    <a:pt x="138" y="151"/>
                  </a:cubicBezTo>
                  <a:cubicBezTo>
                    <a:pt x="145" y="157"/>
                    <a:pt x="139" y="157"/>
                    <a:pt x="138" y="160"/>
                  </a:cubicBezTo>
                  <a:cubicBezTo>
                    <a:pt x="138" y="162"/>
                    <a:pt x="134" y="166"/>
                    <a:pt x="138" y="170"/>
                  </a:cubicBezTo>
                  <a:cubicBezTo>
                    <a:pt x="143" y="173"/>
                    <a:pt x="143" y="169"/>
                    <a:pt x="144" y="166"/>
                  </a:cubicBezTo>
                  <a:cubicBezTo>
                    <a:pt x="146" y="164"/>
                    <a:pt x="150" y="163"/>
                    <a:pt x="155" y="163"/>
                  </a:cubicBezTo>
                  <a:cubicBezTo>
                    <a:pt x="159" y="163"/>
                    <a:pt x="160" y="165"/>
                    <a:pt x="167" y="167"/>
                  </a:cubicBezTo>
                  <a:cubicBezTo>
                    <a:pt x="174" y="168"/>
                    <a:pt x="169" y="168"/>
                    <a:pt x="168" y="17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0" name="Freeform 1153">
              <a:extLst>
                <a:ext uri="{FF2B5EF4-FFF2-40B4-BE49-F238E27FC236}">
                  <a16:creationId xmlns:a16="http://schemas.microsoft.com/office/drawing/2014/main" id="{DFB4C90D-9D00-4861-B4C1-3A11A9D94E01}"/>
                </a:ext>
              </a:extLst>
            </p:cNvPr>
            <p:cNvSpPr>
              <a:spLocks/>
            </p:cNvSpPr>
            <p:nvPr/>
          </p:nvSpPr>
          <p:spPr bwMode="auto">
            <a:xfrm>
              <a:off x="3781277" y="2299203"/>
              <a:ext cx="69767" cy="41860"/>
            </a:xfrm>
            <a:custGeom>
              <a:avLst/>
              <a:gdLst>
                <a:gd name="T0" fmla="*/ 56 w 59"/>
                <a:gd name="T1" fmla="*/ 26 h 36"/>
                <a:gd name="T2" fmla="*/ 48 w 59"/>
                <a:gd name="T3" fmla="*/ 32 h 36"/>
                <a:gd name="T4" fmla="*/ 36 w 59"/>
                <a:gd name="T5" fmla="*/ 36 h 36"/>
                <a:gd name="T6" fmla="*/ 35 w 59"/>
                <a:gd name="T7" fmla="*/ 36 h 36"/>
                <a:gd name="T8" fmla="*/ 35 w 59"/>
                <a:gd name="T9" fmla="*/ 36 h 36"/>
                <a:gd name="T10" fmla="*/ 30 w 59"/>
                <a:gd name="T11" fmla="*/ 32 h 36"/>
                <a:gd name="T12" fmla="*/ 23 w 59"/>
                <a:gd name="T13" fmla="*/ 26 h 36"/>
                <a:gd name="T14" fmla="*/ 20 w 59"/>
                <a:gd name="T15" fmla="*/ 31 h 36"/>
                <a:gd name="T16" fmla="*/ 15 w 59"/>
                <a:gd name="T17" fmla="*/ 34 h 36"/>
                <a:gd name="T18" fmla="*/ 5 w 59"/>
                <a:gd name="T19" fmla="*/ 30 h 36"/>
                <a:gd name="T20" fmla="*/ 2 w 59"/>
                <a:gd name="T21" fmla="*/ 27 h 36"/>
                <a:gd name="T22" fmla="*/ 6 w 59"/>
                <a:gd name="T23" fmla="*/ 22 h 36"/>
                <a:gd name="T24" fmla="*/ 12 w 59"/>
                <a:gd name="T25" fmla="*/ 17 h 36"/>
                <a:gd name="T26" fmla="*/ 18 w 59"/>
                <a:gd name="T27" fmla="*/ 12 h 36"/>
                <a:gd name="T28" fmla="*/ 15 w 59"/>
                <a:gd name="T29" fmla="*/ 6 h 36"/>
                <a:gd name="T30" fmla="*/ 14 w 59"/>
                <a:gd name="T31" fmla="*/ 3 h 36"/>
                <a:gd name="T32" fmla="*/ 14 w 59"/>
                <a:gd name="T33" fmla="*/ 3 h 36"/>
                <a:gd name="T34" fmla="*/ 15 w 59"/>
                <a:gd name="T35" fmla="*/ 2 h 36"/>
                <a:gd name="T36" fmla="*/ 21 w 59"/>
                <a:gd name="T37" fmla="*/ 2 h 36"/>
                <a:gd name="T38" fmla="*/ 25 w 59"/>
                <a:gd name="T39" fmla="*/ 7 h 36"/>
                <a:gd name="T40" fmla="*/ 32 w 59"/>
                <a:gd name="T41" fmla="*/ 6 h 36"/>
                <a:gd name="T42" fmla="*/ 41 w 59"/>
                <a:gd name="T43" fmla="*/ 3 h 36"/>
                <a:gd name="T44" fmla="*/ 49 w 59"/>
                <a:gd name="T45" fmla="*/ 9 h 36"/>
                <a:gd name="T46" fmla="*/ 55 w 59"/>
                <a:gd name="T47" fmla="*/ 17 h 36"/>
                <a:gd name="T48" fmla="*/ 56 w 59"/>
                <a:gd name="T4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6">
                  <a:moveTo>
                    <a:pt x="56" y="26"/>
                  </a:moveTo>
                  <a:cubicBezTo>
                    <a:pt x="55" y="30"/>
                    <a:pt x="55" y="30"/>
                    <a:pt x="48" y="32"/>
                  </a:cubicBezTo>
                  <a:cubicBezTo>
                    <a:pt x="42" y="35"/>
                    <a:pt x="43" y="36"/>
                    <a:pt x="36" y="36"/>
                  </a:cubicBezTo>
                  <a:cubicBezTo>
                    <a:pt x="36" y="36"/>
                    <a:pt x="35" y="36"/>
                    <a:pt x="35" y="36"/>
                  </a:cubicBezTo>
                  <a:cubicBezTo>
                    <a:pt x="35" y="36"/>
                    <a:pt x="35" y="36"/>
                    <a:pt x="35" y="36"/>
                  </a:cubicBezTo>
                  <a:cubicBezTo>
                    <a:pt x="33" y="35"/>
                    <a:pt x="31" y="33"/>
                    <a:pt x="30" y="32"/>
                  </a:cubicBezTo>
                  <a:cubicBezTo>
                    <a:pt x="27" y="29"/>
                    <a:pt x="27" y="30"/>
                    <a:pt x="23" y="26"/>
                  </a:cubicBezTo>
                  <a:cubicBezTo>
                    <a:pt x="20" y="22"/>
                    <a:pt x="20" y="28"/>
                    <a:pt x="20" y="31"/>
                  </a:cubicBezTo>
                  <a:cubicBezTo>
                    <a:pt x="20" y="34"/>
                    <a:pt x="17" y="33"/>
                    <a:pt x="15" y="34"/>
                  </a:cubicBezTo>
                  <a:cubicBezTo>
                    <a:pt x="13" y="35"/>
                    <a:pt x="10" y="33"/>
                    <a:pt x="5" y="30"/>
                  </a:cubicBezTo>
                  <a:cubicBezTo>
                    <a:pt x="0" y="26"/>
                    <a:pt x="2" y="28"/>
                    <a:pt x="2" y="27"/>
                  </a:cubicBezTo>
                  <a:cubicBezTo>
                    <a:pt x="1" y="25"/>
                    <a:pt x="4" y="23"/>
                    <a:pt x="6" y="22"/>
                  </a:cubicBezTo>
                  <a:cubicBezTo>
                    <a:pt x="9" y="20"/>
                    <a:pt x="8" y="20"/>
                    <a:pt x="12" y="17"/>
                  </a:cubicBezTo>
                  <a:cubicBezTo>
                    <a:pt x="16" y="14"/>
                    <a:pt x="15" y="15"/>
                    <a:pt x="18" y="12"/>
                  </a:cubicBezTo>
                  <a:cubicBezTo>
                    <a:pt x="20" y="9"/>
                    <a:pt x="17" y="9"/>
                    <a:pt x="15" y="6"/>
                  </a:cubicBezTo>
                  <a:cubicBezTo>
                    <a:pt x="14" y="5"/>
                    <a:pt x="14" y="4"/>
                    <a:pt x="14" y="3"/>
                  </a:cubicBezTo>
                  <a:cubicBezTo>
                    <a:pt x="14" y="3"/>
                    <a:pt x="14" y="3"/>
                    <a:pt x="14" y="3"/>
                  </a:cubicBezTo>
                  <a:cubicBezTo>
                    <a:pt x="14" y="3"/>
                    <a:pt x="15" y="2"/>
                    <a:pt x="15" y="2"/>
                  </a:cubicBezTo>
                  <a:cubicBezTo>
                    <a:pt x="18" y="0"/>
                    <a:pt x="19" y="2"/>
                    <a:pt x="21" y="2"/>
                  </a:cubicBezTo>
                  <a:cubicBezTo>
                    <a:pt x="24" y="2"/>
                    <a:pt x="25" y="4"/>
                    <a:pt x="25" y="7"/>
                  </a:cubicBezTo>
                  <a:cubicBezTo>
                    <a:pt x="25" y="10"/>
                    <a:pt x="27" y="7"/>
                    <a:pt x="32" y="6"/>
                  </a:cubicBezTo>
                  <a:cubicBezTo>
                    <a:pt x="37" y="4"/>
                    <a:pt x="38" y="4"/>
                    <a:pt x="41" y="3"/>
                  </a:cubicBezTo>
                  <a:cubicBezTo>
                    <a:pt x="45" y="1"/>
                    <a:pt x="46" y="4"/>
                    <a:pt x="49" y="9"/>
                  </a:cubicBezTo>
                  <a:cubicBezTo>
                    <a:pt x="52" y="13"/>
                    <a:pt x="50" y="12"/>
                    <a:pt x="55" y="17"/>
                  </a:cubicBezTo>
                  <a:cubicBezTo>
                    <a:pt x="59" y="22"/>
                    <a:pt x="58" y="21"/>
                    <a:pt x="56" y="2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1" name="Freeform 1154">
              <a:extLst>
                <a:ext uri="{FF2B5EF4-FFF2-40B4-BE49-F238E27FC236}">
                  <a16:creationId xmlns:a16="http://schemas.microsoft.com/office/drawing/2014/main" id="{50A6C951-0228-4222-A5B1-F6F4BF4966B7}"/>
                </a:ext>
              </a:extLst>
            </p:cNvPr>
            <p:cNvSpPr>
              <a:spLocks/>
            </p:cNvSpPr>
            <p:nvPr/>
          </p:nvSpPr>
          <p:spPr bwMode="auto">
            <a:xfrm>
              <a:off x="3707523" y="2303189"/>
              <a:ext cx="125581" cy="121594"/>
            </a:xfrm>
            <a:custGeom>
              <a:avLst/>
              <a:gdLst>
                <a:gd name="T0" fmla="*/ 101 w 105"/>
                <a:gd name="T1" fmla="*/ 58 h 102"/>
                <a:gd name="T2" fmla="*/ 98 w 105"/>
                <a:gd name="T3" fmla="*/ 75 h 102"/>
                <a:gd name="T4" fmla="*/ 88 w 105"/>
                <a:gd name="T5" fmla="*/ 82 h 102"/>
                <a:gd name="T6" fmla="*/ 75 w 105"/>
                <a:gd name="T7" fmla="*/ 84 h 102"/>
                <a:gd name="T8" fmla="*/ 63 w 105"/>
                <a:gd name="T9" fmla="*/ 91 h 102"/>
                <a:gd name="T10" fmla="*/ 51 w 105"/>
                <a:gd name="T11" fmla="*/ 91 h 102"/>
                <a:gd name="T12" fmla="*/ 38 w 105"/>
                <a:gd name="T13" fmla="*/ 96 h 102"/>
                <a:gd name="T14" fmla="*/ 29 w 105"/>
                <a:gd name="T15" fmla="*/ 101 h 102"/>
                <a:gd name="T16" fmla="*/ 17 w 105"/>
                <a:gd name="T17" fmla="*/ 97 h 102"/>
                <a:gd name="T18" fmla="*/ 8 w 105"/>
                <a:gd name="T19" fmla="*/ 96 h 102"/>
                <a:gd name="T20" fmla="*/ 11 w 105"/>
                <a:gd name="T21" fmla="*/ 90 h 102"/>
                <a:gd name="T22" fmla="*/ 6 w 105"/>
                <a:gd name="T23" fmla="*/ 84 h 102"/>
                <a:gd name="T24" fmla="*/ 19 w 105"/>
                <a:gd name="T25" fmla="*/ 80 h 102"/>
                <a:gd name="T26" fmla="*/ 21 w 105"/>
                <a:gd name="T27" fmla="*/ 73 h 102"/>
                <a:gd name="T28" fmla="*/ 27 w 105"/>
                <a:gd name="T29" fmla="*/ 68 h 102"/>
                <a:gd name="T30" fmla="*/ 33 w 105"/>
                <a:gd name="T31" fmla="*/ 61 h 102"/>
                <a:gd name="T32" fmla="*/ 33 w 105"/>
                <a:gd name="T33" fmla="*/ 55 h 102"/>
                <a:gd name="T34" fmla="*/ 17 w 105"/>
                <a:gd name="T35" fmla="*/ 50 h 102"/>
                <a:gd name="T36" fmla="*/ 24 w 105"/>
                <a:gd name="T37" fmla="*/ 43 h 102"/>
                <a:gd name="T38" fmla="*/ 23 w 105"/>
                <a:gd name="T39" fmla="*/ 37 h 102"/>
                <a:gd name="T40" fmla="*/ 22 w 105"/>
                <a:gd name="T41" fmla="*/ 28 h 102"/>
                <a:gd name="T42" fmla="*/ 29 w 105"/>
                <a:gd name="T43" fmla="*/ 27 h 102"/>
                <a:gd name="T44" fmla="*/ 44 w 105"/>
                <a:gd name="T45" fmla="*/ 28 h 102"/>
                <a:gd name="T46" fmla="*/ 54 w 105"/>
                <a:gd name="T47" fmla="*/ 23 h 102"/>
                <a:gd name="T48" fmla="*/ 61 w 105"/>
                <a:gd name="T49" fmla="*/ 18 h 102"/>
                <a:gd name="T50" fmla="*/ 52 w 105"/>
                <a:gd name="T51" fmla="*/ 18 h 102"/>
                <a:gd name="T52" fmla="*/ 55 w 105"/>
                <a:gd name="T53" fmla="*/ 13 h 102"/>
                <a:gd name="T54" fmla="*/ 57 w 105"/>
                <a:gd name="T55" fmla="*/ 9 h 102"/>
                <a:gd name="T56" fmla="*/ 62 w 105"/>
                <a:gd name="T57" fmla="*/ 3 h 102"/>
                <a:gd name="T58" fmla="*/ 71 w 105"/>
                <a:gd name="T59" fmla="*/ 1 h 102"/>
                <a:gd name="T60" fmla="*/ 76 w 105"/>
                <a:gd name="T61" fmla="*/ 0 h 102"/>
                <a:gd name="T62" fmla="*/ 77 w 105"/>
                <a:gd name="T63" fmla="*/ 3 h 102"/>
                <a:gd name="T64" fmla="*/ 80 w 105"/>
                <a:gd name="T65" fmla="*/ 9 h 102"/>
                <a:gd name="T66" fmla="*/ 74 w 105"/>
                <a:gd name="T67" fmla="*/ 14 h 102"/>
                <a:gd name="T68" fmla="*/ 68 w 105"/>
                <a:gd name="T69" fmla="*/ 19 h 102"/>
                <a:gd name="T70" fmla="*/ 64 w 105"/>
                <a:gd name="T71" fmla="*/ 24 h 102"/>
                <a:gd name="T72" fmla="*/ 67 w 105"/>
                <a:gd name="T73" fmla="*/ 27 h 102"/>
                <a:gd name="T74" fmla="*/ 77 w 105"/>
                <a:gd name="T75" fmla="*/ 31 h 102"/>
                <a:gd name="T76" fmla="*/ 82 w 105"/>
                <a:gd name="T77" fmla="*/ 28 h 102"/>
                <a:gd name="T78" fmla="*/ 85 w 105"/>
                <a:gd name="T79" fmla="*/ 23 h 102"/>
                <a:gd name="T80" fmla="*/ 92 w 105"/>
                <a:gd name="T81" fmla="*/ 29 h 102"/>
                <a:gd name="T82" fmla="*/ 97 w 105"/>
                <a:gd name="T83" fmla="*/ 33 h 102"/>
                <a:gd name="T84" fmla="*/ 101 w 105"/>
                <a:gd name="T85" fmla="*/ 41 h 102"/>
                <a:gd name="T86" fmla="*/ 101 w 105"/>
                <a:gd name="T8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2">
                  <a:moveTo>
                    <a:pt x="101" y="58"/>
                  </a:moveTo>
                  <a:cubicBezTo>
                    <a:pt x="101" y="67"/>
                    <a:pt x="102" y="66"/>
                    <a:pt x="98" y="75"/>
                  </a:cubicBezTo>
                  <a:cubicBezTo>
                    <a:pt x="93" y="84"/>
                    <a:pt x="96" y="82"/>
                    <a:pt x="88" y="82"/>
                  </a:cubicBezTo>
                  <a:cubicBezTo>
                    <a:pt x="80" y="81"/>
                    <a:pt x="81" y="84"/>
                    <a:pt x="75" y="84"/>
                  </a:cubicBezTo>
                  <a:cubicBezTo>
                    <a:pt x="68" y="85"/>
                    <a:pt x="70" y="89"/>
                    <a:pt x="63" y="91"/>
                  </a:cubicBezTo>
                  <a:cubicBezTo>
                    <a:pt x="57" y="94"/>
                    <a:pt x="55" y="93"/>
                    <a:pt x="51" y="91"/>
                  </a:cubicBezTo>
                  <a:cubicBezTo>
                    <a:pt x="47" y="89"/>
                    <a:pt x="46" y="95"/>
                    <a:pt x="38" y="96"/>
                  </a:cubicBezTo>
                  <a:cubicBezTo>
                    <a:pt x="31" y="96"/>
                    <a:pt x="34" y="101"/>
                    <a:pt x="29" y="101"/>
                  </a:cubicBezTo>
                  <a:cubicBezTo>
                    <a:pt x="24" y="102"/>
                    <a:pt x="22" y="101"/>
                    <a:pt x="17" y="97"/>
                  </a:cubicBezTo>
                  <a:cubicBezTo>
                    <a:pt x="13" y="92"/>
                    <a:pt x="11" y="98"/>
                    <a:pt x="8" y="96"/>
                  </a:cubicBezTo>
                  <a:cubicBezTo>
                    <a:pt x="5" y="94"/>
                    <a:pt x="9" y="91"/>
                    <a:pt x="11" y="90"/>
                  </a:cubicBezTo>
                  <a:cubicBezTo>
                    <a:pt x="13" y="89"/>
                    <a:pt x="12" y="84"/>
                    <a:pt x="6" y="84"/>
                  </a:cubicBezTo>
                  <a:cubicBezTo>
                    <a:pt x="0" y="83"/>
                    <a:pt x="11" y="81"/>
                    <a:pt x="19" y="80"/>
                  </a:cubicBezTo>
                  <a:cubicBezTo>
                    <a:pt x="28" y="79"/>
                    <a:pt x="21" y="78"/>
                    <a:pt x="21" y="73"/>
                  </a:cubicBezTo>
                  <a:cubicBezTo>
                    <a:pt x="21" y="68"/>
                    <a:pt x="23" y="72"/>
                    <a:pt x="27" y="68"/>
                  </a:cubicBezTo>
                  <a:cubicBezTo>
                    <a:pt x="31" y="63"/>
                    <a:pt x="31" y="63"/>
                    <a:pt x="33" y="61"/>
                  </a:cubicBezTo>
                  <a:cubicBezTo>
                    <a:pt x="36" y="59"/>
                    <a:pt x="35" y="56"/>
                    <a:pt x="33" y="55"/>
                  </a:cubicBezTo>
                  <a:cubicBezTo>
                    <a:pt x="31" y="54"/>
                    <a:pt x="21" y="52"/>
                    <a:pt x="17" y="50"/>
                  </a:cubicBezTo>
                  <a:cubicBezTo>
                    <a:pt x="14" y="48"/>
                    <a:pt x="20" y="44"/>
                    <a:pt x="24" y="43"/>
                  </a:cubicBezTo>
                  <a:cubicBezTo>
                    <a:pt x="27" y="42"/>
                    <a:pt x="28" y="40"/>
                    <a:pt x="23" y="37"/>
                  </a:cubicBezTo>
                  <a:cubicBezTo>
                    <a:pt x="18" y="35"/>
                    <a:pt x="24" y="33"/>
                    <a:pt x="22" y="28"/>
                  </a:cubicBezTo>
                  <a:cubicBezTo>
                    <a:pt x="20" y="23"/>
                    <a:pt x="24" y="28"/>
                    <a:pt x="29" y="27"/>
                  </a:cubicBezTo>
                  <a:cubicBezTo>
                    <a:pt x="35" y="26"/>
                    <a:pt x="31" y="27"/>
                    <a:pt x="44" y="28"/>
                  </a:cubicBezTo>
                  <a:cubicBezTo>
                    <a:pt x="56" y="29"/>
                    <a:pt x="52" y="27"/>
                    <a:pt x="54" y="23"/>
                  </a:cubicBezTo>
                  <a:cubicBezTo>
                    <a:pt x="55" y="19"/>
                    <a:pt x="58" y="22"/>
                    <a:pt x="61" y="18"/>
                  </a:cubicBezTo>
                  <a:cubicBezTo>
                    <a:pt x="63" y="14"/>
                    <a:pt x="54" y="19"/>
                    <a:pt x="52" y="18"/>
                  </a:cubicBezTo>
                  <a:cubicBezTo>
                    <a:pt x="51" y="17"/>
                    <a:pt x="50" y="15"/>
                    <a:pt x="55" y="13"/>
                  </a:cubicBezTo>
                  <a:cubicBezTo>
                    <a:pt x="60" y="10"/>
                    <a:pt x="58" y="11"/>
                    <a:pt x="57" y="9"/>
                  </a:cubicBezTo>
                  <a:cubicBezTo>
                    <a:pt x="56" y="6"/>
                    <a:pt x="60" y="6"/>
                    <a:pt x="62" y="3"/>
                  </a:cubicBezTo>
                  <a:cubicBezTo>
                    <a:pt x="62" y="0"/>
                    <a:pt x="67" y="3"/>
                    <a:pt x="71" y="1"/>
                  </a:cubicBezTo>
                  <a:cubicBezTo>
                    <a:pt x="75" y="0"/>
                    <a:pt x="74" y="1"/>
                    <a:pt x="76" y="0"/>
                  </a:cubicBezTo>
                  <a:cubicBezTo>
                    <a:pt x="76" y="1"/>
                    <a:pt x="76" y="2"/>
                    <a:pt x="77" y="3"/>
                  </a:cubicBezTo>
                  <a:cubicBezTo>
                    <a:pt x="79" y="6"/>
                    <a:pt x="82" y="6"/>
                    <a:pt x="80" y="9"/>
                  </a:cubicBezTo>
                  <a:cubicBezTo>
                    <a:pt x="77" y="12"/>
                    <a:pt x="78" y="11"/>
                    <a:pt x="74" y="14"/>
                  </a:cubicBezTo>
                  <a:cubicBezTo>
                    <a:pt x="70" y="17"/>
                    <a:pt x="71" y="17"/>
                    <a:pt x="68" y="19"/>
                  </a:cubicBezTo>
                  <a:cubicBezTo>
                    <a:pt x="66" y="20"/>
                    <a:pt x="63" y="22"/>
                    <a:pt x="64" y="24"/>
                  </a:cubicBezTo>
                  <a:cubicBezTo>
                    <a:pt x="64" y="25"/>
                    <a:pt x="62" y="23"/>
                    <a:pt x="67" y="27"/>
                  </a:cubicBezTo>
                  <a:cubicBezTo>
                    <a:pt x="72" y="30"/>
                    <a:pt x="75" y="32"/>
                    <a:pt x="77" y="31"/>
                  </a:cubicBezTo>
                  <a:cubicBezTo>
                    <a:pt x="79" y="30"/>
                    <a:pt x="82" y="31"/>
                    <a:pt x="82" y="28"/>
                  </a:cubicBezTo>
                  <a:cubicBezTo>
                    <a:pt x="82" y="25"/>
                    <a:pt x="82" y="19"/>
                    <a:pt x="85" y="23"/>
                  </a:cubicBezTo>
                  <a:cubicBezTo>
                    <a:pt x="89" y="27"/>
                    <a:pt x="89" y="26"/>
                    <a:pt x="92" y="29"/>
                  </a:cubicBezTo>
                  <a:cubicBezTo>
                    <a:pt x="93" y="30"/>
                    <a:pt x="95" y="32"/>
                    <a:pt x="97" y="33"/>
                  </a:cubicBezTo>
                  <a:cubicBezTo>
                    <a:pt x="93" y="33"/>
                    <a:pt x="98" y="36"/>
                    <a:pt x="101" y="41"/>
                  </a:cubicBezTo>
                  <a:cubicBezTo>
                    <a:pt x="105" y="47"/>
                    <a:pt x="101" y="49"/>
                    <a:pt x="101"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2" name="Freeform 1155">
              <a:extLst>
                <a:ext uri="{FF2B5EF4-FFF2-40B4-BE49-F238E27FC236}">
                  <a16:creationId xmlns:a16="http://schemas.microsoft.com/office/drawing/2014/main" id="{2F7694FC-4BA1-4C50-90B7-F373EAE883BB}"/>
                </a:ext>
              </a:extLst>
            </p:cNvPr>
            <p:cNvSpPr>
              <a:spLocks/>
            </p:cNvSpPr>
            <p:nvPr/>
          </p:nvSpPr>
          <p:spPr bwMode="auto">
            <a:xfrm>
              <a:off x="4044399" y="2418804"/>
              <a:ext cx="101661" cy="69767"/>
            </a:xfrm>
            <a:custGeom>
              <a:avLst/>
              <a:gdLst>
                <a:gd name="T0" fmla="*/ 79 w 84"/>
                <a:gd name="T1" fmla="*/ 35 h 58"/>
                <a:gd name="T2" fmla="*/ 76 w 84"/>
                <a:gd name="T3" fmla="*/ 38 h 58"/>
                <a:gd name="T4" fmla="*/ 74 w 84"/>
                <a:gd name="T5" fmla="*/ 39 h 58"/>
                <a:gd name="T6" fmla="*/ 69 w 84"/>
                <a:gd name="T7" fmla="*/ 44 h 58"/>
                <a:gd name="T8" fmla="*/ 69 w 84"/>
                <a:gd name="T9" fmla="*/ 52 h 58"/>
                <a:gd name="T10" fmla="*/ 71 w 84"/>
                <a:gd name="T11" fmla="*/ 56 h 58"/>
                <a:gd name="T12" fmla="*/ 62 w 84"/>
                <a:gd name="T13" fmla="*/ 56 h 58"/>
                <a:gd name="T14" fmla="*/ 48 w 84"/>
                <a:gd name="T15" fmla="*/ 48 h 58"/>
                <a:gd name="T16" fmla="*/ 46 w 84"/>
                <a:gd name="T17" fmla="*/ 39 h 58"/>
                <a:gd name="T18" fmla="*/ 35 w 84"/>
                <a:gd name="T19" fmla="*/ 45 h 58"/>
                <a:gd name="T20" fmla="*/ 32 w 84"/>
                <a:gd name="T21" fmla="*/ 34 h 58"/>
                <a:gd name="T22" fmla="*/ 24 w 84"/>
                <a:gd name="T23" fmla="*/ 34 h 58"/>
                <a:gd name="T24" fmla="*/ 22 w 84"/>
                <a:gd name="T25" fmla="*/ 32 h 58"/>
                <a:gd name="T26" fmla="*/ 17 w 84"/>
                <a:gd name="T27" fmla="*/ 29 h 58"/>
                <a:gd name="T28" fmla="*/ 13 w 84"/>
                <a:gd name="T29" fmla="*/ 24 h 58"/>
                <a:gd name="T30" fmla="*/ 7 w 84"/>
                <a:gd name="T31" fmla="*/ 23 h 58"/>
                <a:gd name="T32" fmla="*/ 2 w 84"/>
                <a:gd name="T33" fmla="*/ 22 h 58"/>
                <a:gd name="T34" fmla="*/ 0 w 84"/>
                <a:gd name="T35" fmla="*/ 13 h 58"/>
                <a:gd name="T36" fmla="*/ 13 w 84"/>
                <a:gd name="T37" fmla="*/ 8 h 58"/>
                <a:gd name="T38" fmla="*/ 23 w 84"/>
                <a:gd name="T39" fmla="*/ 0 h 58"/>
                <a:gd name="T40" fmla="*/ 24 w 84"/>
                <a:gd name="T41" fmla="*/ 0 h 58"/>
                <a:gd name="T42" fmla="*/ 26 w 84"/>
                <a:gd name="T43" fmla="*/ 4 h 58"/>
                <a:gd name="T44" fmla="*/ 35 w 84"/>
                <a:gd name="T45" fmla="*/ 6 h 58"/>
                <a:gd name="T46" fmla="*/ 41 w 84"/>
                <a:gd name="T47" fmla="*/ 6 h 58"/>
                <a:gd name="T48" fmla="*/ 50 w 84"/>
                <a:gd name="T49" fmla="*/ 4 h 58"/>
                <a:gd name="T50" fmla="*/ 65 w 84"/>
                <a:gd name="T51" fmla="*/ 11 h 58"/>
                <a:gd name="T52" fmla="*/ 71 w 84"/>
                <a:gd name="T53" fmla="*/ 13 h 58"/>
                <a:gd name="T54" fmla="*/ 72 w 84"/>
                <a:gd name="T55" fmla="*/ 14 h 58"/>
                <a:gd name="T56" fmla="*/ 75 w 84"/>
                <a:gd name="T57" fmla="*/ 20 h 58"/>
                <a:gd name="T58" fmla="*/ 80 w 84"/>
                <a:gd name="T59" fmla="*/ 30 h 58"/>
                <a:gd name="T60" fmla="*/ 79 w 84"/>
                <a:gd name="T61"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58">
                  <a:moveTo>
                    <a:pt x="79" y="35"/>
                  </a:moveTo>
                  <a:cubicBezTo>
                    <a:pt x="78" y="36"/>
                    <a:pt x="77" y="37"/>
                    <a:pt x="76" y="38"/>
                  </a:cubicBezTo>
                  <a:cubicBezTo>
                    <a:pt x="75" y="38"/>
                    <a:pt x="75" y="38"/>
                    <a:pt x="74" y="39"/>
                  </a:cubicBezTo>
                  <a:cubicBezTo>
                    <a:pt x="72" y="39"/>
                    <a:pt x="70" y="41"/>
                    <a:pt x="69" y="44"/>
                  </a:cubicBezTo>
                  <a:cubicBezTo>
                    <a:pt x="68" y="47"/>
                    <a:pt x="69" y="48"/>
                    <a:pt x="69" y="52"/>
                  </a:cubicBezTo>
                  <a:cubicBezTo>
                    <a:pt x="69" y="55"/>
                    <a:pt x="70" y="55"/>
                    <a:pt x="71" y="56"/>
                  </a:cubicBezTo>
                  <a:cubicBezTo>
                    <a:pt x="67" y="57"/>
                    <a:pt x="64" y="58"/>
                    <a:pt x="62" y="56"/>
                  </a:cubicBezTo>
                  <a:cubicBezTo>
                    <a:pt x="59" y="54"/>
                    <a:pt x="48" y="53"/>
                    <a:pt x="48" y="48"/>
                  </a:cubicBezTo>
                  <a:cubicBezTo>
                    <a:pt x="48" y="43"/>
                    <a:pt x="48" y="37"/>
                    <a:pt x="46" y="39"/>
                  </a:cubicBezTo>
                  <a:cubicBezTo>
                    <a:pt x="44" y="41"/>
                    <a:pt x="37" y="49"/>
                    <a:pt x="35" y="45"/>
                  </a:cubicBezTo>
                  <a:cubicBezTo>
                    <a:pt x="34" y="40"/>
                    <a:pt x="34" y="35"/>
                    <a:pt x="32" y="34"/>
                  </a:cubicBezTo>
                  <a:cubicBezTo>
                    <a:pt x="29" y="34"/>
                    <a:pt x="24" y="34"/>
                    <a:pt x="24" y="34"/>
                  </a:cubicBezTo>
                  <a:cubicBezTo>
                    <a:pt x="23" y="35"/>
                    <a:pt x="22" y="34"/>
                    <a:pt x="22" y="32"/>
                  </a:cubicBezTo>
                  <a:cubicBezTo>
                    <a:pt x="21" y="30"/>
                    <a:pt x="18" y="30"/>
                    <a:pt x="17" y="29"/>
                  </a:cubicBezTo>
                  <a:cubicBezTo>
                    <a:pt x="15" y="27"/>
                    <a:pt x="15" y="27"/>
                    <a:pt x="13" y="24"/>
                  </a:cubicBezTo>
                  <a:cubicBezTo>
                    <a:pt x="11" y="21"/>
                    <a:pt x="9" y="21"/>
                    <a:pt x="7" y="23"/>
                  </a:cubicBezTo>
                  <a:cubicBezTo>
                    <a:pt x="5" y="25"/>
                    <a:pt x="3" y="25"/>
                    <a:pt x="2" y="22"/>
                  </a:cubicBezTo>
                  <a:cubicBezTo>
                    <a:pt x="1" y="20"/>
                    <a:pt x="0" y="15"/>
                    <a:pt x="0" y="13"/>
                  </a:cubicBezTo>
                  <a:cubicBezTo>
                    <a:pt x="4" y="11"/>
                    <a:pt x="7" y="12"/>
                    <a:pt x="13" y="8"/>
                  </a:cubicBezTo>
                  <a:cubicBezTo>
                    <a:pt x="20" y="5"/>
                    <a:pt x="17" y="5"/>
                    <a:pt x="23" y="0"/>
                  </a:cubicBezTo>
                  <a:cubicBezTo>
                    <a:pt x="23" y="0"/>
                    <a:pt x="24" y="0"/>
                    <a:pt x="24" y="0"/>
                  </a:cubicBezTo>
                  <a:cubicBezTo>
                    <a:pt x="25" y="1"/>
                    <a:pt x="25" y="2"/>
                    <a:pt x="26" y="4"/>
                  </a:cubicBezTo>
                  <a:cubicBezTo>
                    <a:pt x="29" y="10"/>
                    <a:pt x="27" y="4"/>
                    <a:pt x="35" y="6"/>
                  </a:cubicBezTo>
                  <a:cubicBezTo>
                    <a:pt x="43" y="8"/>
                    <a:pt x="39" y="6"/>
                    <a:pt x="41" y="6"/>
                  </a:cubicBezTo>
                  <a:cubicBezTo>
                    <a:pt x="42" y="5"/>
                    <a:pt x="46" y="3"/>
                    <a:pt x="50" y="4"/>
                  </a:cubicBezTo>
                  <a:cubicBezTo>
                    <a:pt x="55" y="4"/>
                    <a:pt x="59" y="8"/>
                    <a:pt x="65" y="11"/>
                  </a:cubicBezTo>
                  <a:cubicBezTo>
                    <a:pt x="71" y="14"/>
                    <a:pt x="69" y="12"/>
                    <a:pt x="71" y="13"/>
                  </a:cubicBezTo>
                  <a:cubicBezTo>
                    <a:pt x="71" y="14"/>
                    <a:pt x="72" y="14"/>
                    <a:pt x="72" y="14"/>
                  </a:cubicBezTo>
                  <a:cubicBezTo>
                    <a:pt x="76" y="17"/>
                    <a:pt x="74" y="16"/>
                    <a:pt x="75" y="20"/>
                  </a:cubicBezTo>
                  <a:cubicBezTo>
                    <a:pt x="76" y="25"/>
                    <a:pt x="77" y="27"/>
                    <a:pt x="80" y="30"/>
                  </a:cubicBezTo>
                  <a:cubicBezTo>
                    <a:pt x="84" y="32"/>
                    <a:pt x="81" y="34"/>
                    <a:pt x="79"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3" name="Freeform 1156">
              <a:extLst>
                <a:ext uri="{FF2B5EF4-FFF2-40B4-BE49-F238E27FC236}">
                  <a16:creationId xmlns:a16="http://schemas.microsoft.com/office/drawing/2014/main" id="{1BC44B4E-5644-4618-809D-67E5134F6673}"/>
                </a:ext>
              </a:extLst>
            </p:cNvPr>
            <p:cNvSpPr>
              <a:spLocks/>
            </p:cNvSpPr>
            <p:nvPr/>
          </p:nvSpPr>
          <p:spPr bwMode="auto">
            <a:xfrm>
              <a:off x="4074299" y="2359003"/>
              <a:ext cx="95681" cy="77740"/>
            </a:xfrm>
            <a:custGeom>
              <a:avLst/>
              <a:gdLst>
                <a:gd name="T0" fmla="*/ 77 w 80"/>
                <a:gd name="T1" fmla="*/ 9 h 64"/>
                <a:gd name="T2" fmla="*/ 75 w 80"/>
                <a:gd name="T3" fmla="*/ 14 h 64"/>
                <a:gd name="T4" fmla="*/ 74 w 80"/>
                <a:gd name="T5" fmla="*/ 18 h 64"/>
                <a:gd name="T6" fmla="*/ 67 w 80"/>
                <a:gd name="T7" fmla="*/ 21 h 64"/>
                <a:gd name="T8" fmla="*/ 67 w 80"/>
                <a:gd name="T9" fmla="*/ 25 h 64"/>
                <a:gd name="T10" fmla="*/ 73 w 80"/>
                <a:gd name="T11" fmla="*/ 28 h 64"/>
                <a:gd name="T12" fmla="*/ 70 w 80"/>
                <a:gd name="T13" fmla="*/ 35 h 64"/>
                <a:gd name="T14" fmla="*/ 65 w 80"/>
                <a:gd name="T15" fmla="*/ 41 h 64"/>
                <a:gd name="T16" fmla="*/ 50 w 80"/>
                <a:gd name="T17" fmla="*/ 44 h 64"/>
                <a:gd name="T18" fmla="*/ 56 w 80"/>
                <a:gd name="T19" fmla="*/ 53 h 64"/>
                <a:gd name="T20" fmla="*/ 52 w 80"/>
                <a:gd name="T21" fmla="*/ 57 h 64"/>
                <a:gd name="T22" fmla="*/ 47 w 80"/>
                <a:gd name="T23" fmla="*/ 63 h 64"/>
                <a:gd name="T24" fmla="*/ 41 w 80"/>
                <a:gd name="T25" fmla="*/ 61 h 64"/>
                <a:gd name="T26" fmla="*/ 26 w 80"/>
                <a:gd name="T27" fmla="*/ 54 h 64"/>
                <a:gd name="T28" fmla="*/ 17 w 80"/>
                <a:gd name="T29" fmla="*/ 56 h 64"/>
                <a:gd name="T30" fmla="*/ 11 w 80"/>
                <a:gd name="T31" fmla="*/ 56 h 64"/>
                <a:gd name="T32" fmla="*/ 2 w 80"/>
                <a:gd name="T33" fmla="*/ 54 h 64"/>
                <a:gd name="T34" fmla="*/ 0 w 80"/>
                <a:gd name="T35" fmla="*/ 50 h 64"/>
                <a:gd name="T36" fmla="*/ 10 w 80"/>
                <a:gd name="T37" fmla="*/ 41 h 64"/>
                <a:gd name="T38" fmla="*/ 20 w 80"/>
                <a:gd name="T39" fmla="*/ 21 h 64"/>
                <a:gd name="T40" fmla="*/ 28 w 80"/>
                <a:gd name="T41" fmla="*/ 12 h 64"/>
                <a:gd name="T42" fmla="*/ 41 w 80"/>
                <a:gd name="T43" fmla="*/ 9 h 64"/>
                <a:gd name="T44" fmla="*/ 48 w 80"/>
                <a:gd name="T45" fmla="*/ 1 h 64"/>
                <a:gd name="T46" fmla="*/ 60 w 80"/>
                <a:gd name="T47" fmla="*/ 1 h 64"/>
                <a:gd name="T48" fmla="*/ 74 w 80"/>
                <a:gd name="T49" fmla="*/ 2 h 64"/>
                <a:gd name="T50" fmla="*/ 79 w 80"/>
                <a:gd name="T51" fmla="*/ 4 h 64"/>
                <a:gd name="T52" fmla="*/ 77 w 80"/>
                <a:gd name="T5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77" y="9"/>
                  </a:moveTo>
                  <a:cubicBezTo>
                    <a:pt x="77" y="11"/>
                    <a:pt x="76" y="13"/>
                    <a:pt x="75" y="14"/>
                  </a:cubicBezTo>
                  <a:cubicBezTo>
                    <a:pt x="74" y="15"/>
                    <a:pt x="74" y="17"/>
                    <a:pt x="74" y="18"/>
                  </a:cubicBezTo>
                  <a:cubicBezTo>
                    <a:pt x="74" y="19"/>
                    <a:pt x="72" y="21"/>
                    <a:pt x="67" y="21"/>
                  </a:cubicBezTo>
                  <a:cubicBezTo>
                    <a:pt x="62" y="22"/>
                    <a:pt x="67" y="21"/>
                    <a:pt x="67" y="25"/>
                  </a:cubicBezTo>
                  <a:cubicBezTo>
                    <a:pt x="67" y="28"/>
                    <a:pt x="70" y="26"/>
                    <a:pt x="73" y="28"/>
                  </a:cubicBezTo>
                  <a:cubicBezTo>
                    <a:pt x="76" y="31"/>
                    <a:pt x="72" y="32"/>
                    <a:pt x="70" y="35"/>
                  </a:cubicBezTo>
                  <a:cubicBezTo>
                    <a:pt x="67" y="38"/>
                    <a:pt x="66" y="40"/>
                    <a:pt x="65" y="41"/>
                  </a:cubicBezTo>
                  <a:cubicBezTo>
                    <a:pt x="63" y="43"/>
                    <a:pt x="55" y="44"/>
                    <a:pt x="50" y="44"/>
                  </a:cubicBezTo>
                  <a:cubicBezTo>
                    <a:pt x="46" y="44"/>
                    <a:pt x="53" y="50"/>
                    <a:pt x="56" y="53"/>
                  </a:cubicBezTo>
                  <a:cubicBezTo>
                    <a:pt x="58" y="55"/>
                    <a:pt x="52" y="57"/>
                    <a:pt x="52" y="57"/>
                  </a:cubicBezTo>
                  <a:cubicBezTo>
                    <a:pt x="52" y="57"/>
                    <a:pt x="50" y="61"/>
                    <a:pt x="47" y="63"/>
                  </a:cubicBezTo>
                  <a:cubicBezTo>
                    <a:pt x="45" y="62"/>
                    <a:pt x="47" y="64"/>
                    <a:pt x="41" y="61"/>
                  </a:cubicBezTo>
                  <a:cubicBezTo>
                    <a:pt x="35" y="58"/>
                    <a:pt x="31" y="54"/>
                    <a:pt x="26" y="54"/>
                  </a:cubicBezTo>
                  <a:cubicBezTo>
                    <a:pt x="22" y="53"/>
                    <a:pt x="18" y="55"/>
                    <a:pt x="17" y="56"/>
                  </a:cubicBezTo>
                  <a:cubicBezTo>
                    <a:pt x="15" y="56"/>
                    <a:pt x="19" y="58"/>
                    <a:pt x="11" y="56"/>
                  </a:cubicBezTo>
                  <a:cubicBezTo>
                    <a:pt x="3" y="54"/>
                    <a:pt x="5" y="60"/>
                    <a:pt x="2" y="54"/>
                  </a:cubicBezTo>
                  <a:cubicBezTo>
                    <a:pt x="1" y="52"/>
                    <a:pt x="1" y="51"/>
                    <a:pt x="0" y="50"/>
                  </a:cubicBezTo>
                  <a:cubicBezTo>
                    <a:pt x="4" y="47"/>
                    <a:pt x="3" y="49"/>
                    <a:pt x="10" y="41"/>
                  </a:cubicBezTo>
                  <a:cubicBezTo>
                    <a:pt x="17" y="32"/>
                    <a:pt x="18" y="24"/>
                    <a:pt x="20" y="21"/>
                  </a:cubicBezTo>
                  <a:cubicBezTo>
                    <a:pt x="21" y="18"/>
                    <a:pt x="25" y="11"/>
                    <a:pt x="28" y="12"/>
                  </a:cubicBezTo>
                  <a:cubicBezTo>
                    <a:pt x="31" y="12"/>
                    <a:pt x="37" y="14"/>
                    <a:pt x="41" y="9"/>
                  </a:cubicBezTo>
                  <a:cubicBezTo>
                    <a:pt x="45" y="5"/>
                    <a:pt x="42" y="0"/>
                    <a:pt x="48" y="1"/>
                  </a:cubicBezTo>
                  <a:cubicBezTo>
                    <a:pt x="54" y="1"/>
                    <a:pt x="50" y="1"/>
                    <a:pt x="60" y="1"/>
                  </a:cubicBezTo>
                  <a:cubicBezTo>
                    <a:pt x="70" y="0"/>
                    <a:pt x="73" y="6"/>
                    <a:pt x="74" y="2"/>
                  </a:cubicBezTo>
                  <a:cubicBezTo>
                    <a:pt x="76" y="2"/>
                    <a:pt x="78" y="3"/>
                    <a:pt x="79" y="4"/>
                  </a:cubicBezTo>
                  <a:cubicBezTo>
                    <a:pt x="80" y="5"/>
                    <a:pt x="77" y="7"/>
                    <a:pt x="77"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4" name="Freeform 1157">
              <a:extLst>
                <a:ext uri="{FF2B5EF4-FFF2-40B4-BE49-F238E27FC236}">
                  <a16:creationId xmlns:a16="http://schemas.microsoft.com/office/drawing/2014/main" id="{33C49628-7E99-4E45-AB44-575F7B5F697D}"/>
                </a:ext>
              </a:extLst>
            </p:cNvPr>
            <p:cNvSpPr>
              <a:spLocks/>
            </p:cNvSpPr>
            <p:nvPr/>
          </p:nvSpPr>
          <p:spPr bwMode="auto">
            <a:xfrm>
              <a:off x="4185927" y="2761659"/>
              <a:ext cx="49834" cy="79734"/>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5" name="Freeform 1158">
              <a:extLst>
                <a:ext uri="{FF2B5EF4-FFF2-40B4-BE49-F238E27FC236}">
                  <a16:creationId xmlns:a16="http://schemas.microsoft.com/office/drawing/2014/main" id="{48E8C084-A5E7-400E-87CB-D5BEF1B360E7}"/>
                </a:ext>
              </a:extLst>
            </p:cNvPr>
            <p:cNvSpPr>
              <a:spLocks/>
            </p:cNvSpPr>
            <p:nvPr/>
          </p:nvSpPr>
          <p:spPr bwMode="auto">
            <a:xfrm>
              <a:off x="4299548" y="2855346"/>
              <a:ext cx="97674" cy="61794"/>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6" name="Freeform 1159">
              <a:extLst>
                <a:ext uri="{FF2B5EF4-FFF2-40B4-BE49-F238E27FC236}">
                  <a16:creationId xmlns:a16="http://schemas.microsoft.com/office/drawing/2014/main" id="{F2AB35EE-BE3D-4BA4-B7F5-8BF2AA70F94D}"/>
                </a:ext>
              </a:extLst>
            </p:cNvPr>
            <p:cNvSpPr>
              <a:spLocks/>
            </p:cNvSpPr>
            <p:nvPr/>
          </p:nvSpPr>
          <p:spPr bwMode="auto">
            <a:xfrm>
              <a:off x="4144066" y="2564318"/>
              <a:ext cx="328903" cy="306975"/>
            </a:xfrm>
            <a:custGeom>
              <a:avLst/>
              <a:gdLst>
                <a:gd name="T0" fmla="*/ 264 w 274"/>
                <a:gd name="T1" fmla="*/ 202 h 256"/>
                <a:gd name="T2" fmla="*/ 252 w 274"/>
                <a:gd name="T3" fmla="*/ 191 h 256"/>
                <a:gd name="T4" fmla="*/ 241 w 274"/>
                <a:gd name="T5" fmla="*/ 185 h 256"/>
                <a:gd name="T6" fmla="*/ 229 w 274"/>
                <a:gd name="T7" fmla="*/ 197 h 256"/>
                <a:gd name="T8" fmla="*/ 241 w 274"/>
                <a:gd name="T9" fmla="*/ 214 h 256"/>
                <a:gd name="T10" fmla="*/ 237 w 274"/>
                <a:gd name="T11" fmla="*/ 230 h 256"/>
                <a:gd name="T12" fmla="*/ 228 w 274"/>
                <a:gd name="T13" fmla="*/ 247 h 256"/>
                <a:gd name="T14" fmla="*/ 215 w 274"/>
                <a:gd name="T15" fmla="*/ 256 h 256"/>
                <a:gd name="T16" fmla="*/ 211 w 274"/>
                <a:gd name="T17" fmla="*/ 246 h 256"/>
                <a:gd name="T18" fmla="*/ 217 w 274"/>
                <a:gd name="T19" fmla="*/ 232 h 256"/>
                <a:gd name="T20" fmla="*/ 215 w 274"/>
                <a:gd name="T21" fmla="*/ 214 h 256"/>
                <a:gd name="T22" fmla="*/ 204 w 274"/>
                <a:gd name="T23" fmla="*/ 196 h 256"/>
                <a:gd name="T24" fmla="*/ 191 w 274"/>
                <a:gd name="T25" fmla="*/ 190 h 256"/>
                <a:gd name="T26" fmla="*/ 177 w 274"/>
                <a:gd name="T27" fmla="*/ 183 h 256"/>
                <a:gd name="T28" fmla="*/ 164 w 274"/>
                <a:gd name="T29" fmla="*/ 165 h 256"/>
                <a:gd name="T30" fmla="*/ 147 w 274"/>
                <a:gd name="T31" fmla="*/ 162 h 256"/>
                <a:gd name="T32" fmla="*/ 131 w 274"/>
                <a:gd name="T33" fmla="*/ 151 h 256"/>
                <a:gd name="T34" fmla="*/ 116 w 274"/>
                <a:gd name="T35" fmla="*/ 140 h 256"/>
                <a:gd name="T36" fmla="*/ 103 w 274"/>
                <a:gd name="T37" fmla="*/ 129 h 256"/>
                <a:gd name="T38" fmla="*/ 91 w 274"/>
                <a:gd name="T39" fmla="*/ 114 h 256"/>
                <a:gd name="T40" fmla="*/ 85 w 274"/>
                <a:gd name="T41" fmla="*/ 93 h 256"/>
                <a:gd name="T42" fmla="*/ 69 w 274"/>
                <a:gd name="T43" fmla="*/ 84 h 256"/>
                <a:gd name="T44" fmla="*/ 43 w 274"/>
                <a:gd name="T45" fmla="*/ 82 h 256"/>
                <a:gd name="T46" fmla="*/ 22 w 274"/>
                <a:gd name="T47" fmla="*/ 91 h 256"/>
                <a:gd name="T48" fmla="*/ 11 w 274"/>
                <a:gd name="T49" fmla="*/ 99 h 256"/>
                <a:gd name="T50" fmla="*/ 18 w 274"/>
                <a:gd name="T51" fmla="*/ 90 h 256"/>
                <a:gd name="T52" fmla="*/ 7 w 274"/>
                <a:gd name="T53" fmla="*/ 75 h 256"/>
                <a:gd name="T54" fmla="*/ 4 w 274"/>
                <a:gd name="T55" fmla="*/ 54 h 256"/>
                <a:gd name="T56" fmla="*/ 8 w 274"/>
                <a:gd name="T57" fmla="*/ 35 h 256"/>
                <a:gd name="T58" fmla="*/ 22 w 274"/>
                <a:gd name="T59" fmla="*/ 33 h 256"/>
                <a:gd name="T60" fmla="*/ 43 w 274"/>
                <a:gd name="T61" fmla="*/ 21 h 256"/>
                <a:gd name="T62" fmla="*/ 56 w 274"/>
                <a:gd name="T63" fmla="*/ 36 h 256"/>
                <a:gd name="T64" fmla="*/ 64 w 274"/>
                <a:gd name="T65" fmla="*/ 18 h 256"/>
                <a:gd name="T66" fmla="*/ 80 w 274"/>
                <a:gd name="T67" fmla="*/ 26 h 256"/>
                <a:gd name="T68" fmla="*/ 87 w 274"/>
                <a:gd name="T69" fmla="*/ 15 h 256"/>
                <a:gd name="T70" fmla="*/ 93 w 274"/>
                <a:gd name="T71" fmla="*/ 8 h 256"/>
                <a:gd name="T72" fmla="*/ 112 w 274"/>
                <a:gd name="T73" fmla="*/ 5 h 256"/>
                <a:gd name="T74" fmla="*/ 138 w 274"/>
                <a:gd name="T75" fmla="*/ 15 h 256"/>
                <a:gd name="T76" fmla="*/ 158 w 274"/>
                <a:gd name="T77" fmla="*/ 17 h 256"/>
                <a:gd name="T78" fmla="*/ 154 w 274"/>
                <a:gd name="T79" fmla="*/ 24 h 256"/>
                <a:gd name="T80" fmla="*/ 157 w 274"/>
                <a:gd name="T81" fmla="*/ 34 h 256"/>
                <a:gd name="T82" fmla="*/ 148 w 274"/>
                <a:gd name="T83" fmla="*/ 39 h 256"/>
                <a:gd name="T84" fmla="*/ 128 w 274"/>
                <a:gd name="T85" fmla="*/ 46 h 256"/>
                <a:gd name="T86" fmla="*/ 133 w 274"/>
                <a:gd name="T87" fmla="*/ 63 h 256"/>
                <a:gd name="T88" fmla="*/ 127 w 274"/>
                <a:gd name="T89" fmla="*/ 74 h 256"/>
                <a:gd name="T90" fmla="*/ 150 w 274"/>
                <a:gd name="T91" fmla="*/ 94 h 256"/>
                <a:gd name="T92" fmla="*/ 169 w 274"/>
                <a:gd name="T93" fmla="*/ 121 h 256"/>
                <a:gd name="T94" fmla="*/ 193 w 274"/>
                <a:gd name="T95" fmla="*/ 143 h 256"/>
                <a:gd name="T96" fmla="*/ 218 w 274"/>
                <a:gd name="T97" fmla="*/ 151 h 256"/>
                <a:gd name="T98" fmla="*/ 221 w 274"/>
                <a:gd name="T99" fmla="*/ 160 h 256"/>
                <a:gd name="T100" fmla="*/ 248 w 274"/>
                <a:gd name="T101" fmla="*/ 172 h 256"/>
                <a:gd name="T102" fmla="*/ 271 w 274"/>
                <a:gd name="T103"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256">
                  <a:moveTo>
                    <a:pt x="272" y="200"/>
                  </a:moveTo>
                  <a:cubicBezTo>
                    <a:pt x="270" y="202"/>
                    <a:pt x="266" y="208"/>
                    <a:pt x="264" y="202"/>
                  </a:cubicBezTo>
                  <a:cubicBezTo>
                    <a:pt x="261" y="197"/>
                    <a:pt x="263" y="198"/>
                    <a:pt x="260" y="195"/>
                  </a:cubicBezTo>
                  <a:cubicBezTo>
                    <a:pt x="257" y="193"/>
                    <a:pt x="257" y="191"/>
                    <a:pt x="252" y="191"/>
                  </a:cubicBezTo>
                  <a:cubicBezTo>
                    <a:pt x="248" y="191"/>
                    <a:pt x="246" y="190"/>
                    <a:pt x="246" y="187"/>
                  </a:cubicBezTo>
                  <a:cubicBezTo>
                    <a:pt x="246" y="185"/>
                    <a:pt x="246" y="183"/>
                    <a:pt x="241" y="185"/>
                  </a:cubicBezTo>
                  <a:cubicBezTo>
                    <a:pt x="237" y="187"/>
                    <a:pt x="236" y="186"/>
                    <a:pt x="234" y="188"/>
                  </a:cubicBezTo>
                  <a:cubicBezTo>
                    <a:pt x="233" y="191"/>
                    <a:pt x="230" y="190"/>
                    <a:pt x="229" y="197"/>
                  </a:cubicBezTo>
                  <a:cubicBezTo>
                    <a:pt x="229" y="203"/>
                    <a:pt x="225" y="201"/>
                    <a:pt x="229" y="205"/>
                  </a:cubicBezTo>
                  <a:cubicBezTo>
                    <a:pt x="234" y="209"/>
                    <a:pt x="239" y="213"/>
                    <a:pt x="241" y="214"/>
                  </a:cubicBezTo>
                  <a:cubicBezTo>
                    <a:pt x="243" y="215"/>
                    <a:pt x="246" y="221"/>
                    <a:pt x="244" y="224"/>
                  </a:cubicBezTo>
                  <a:cubicBezTo>
                    <a:pt x="242" y="226"/>
                    <a:pt x="240" y="230"/>
                    <a:pt x="237" y="230"/>
                  </a:cubicBezTo>
                  <a:cubicBezTo>
                    <a:pt x="235" y="229"/>
                    <a:pt x="228" y="232"/>
                    <a:pt x="228" y="236"/>
                  </a:cubicBezTo>
                  <a:cubicBezTo>
                    <a:pt x="228" y="240"/>
                    <a:pt x="232" y="244"/>
                    <a:pt x="228" y="247"/>
                  </a:cubicBezTo>
                  <a:cubicBezTo>
                    <a:pt x="224" y="249"/>
                    <a:pt x="223" y="251"/>
                    <a:pt x="220" y="253"/>
                  </a:cubicBezTo>
                  <a:cubicBezTo>
                    <a:pt x="218" y="255"/>
                    <a:pt x="223" y="256"/>
                    <a:pt x="215" y="256"/>
                  </a:cubicBezTo>
                  <a:cubicBezTo>
                    <a:pt x="207" y="256"/>
                    <a:pt x="206" y="253"/>
                    <a:pt x="207" y="252"/>
                  </a:cubicBezTo>
                  <a:cubicBezTo>
                    <a:pt x="208" y="251"/>
                    <a:pt x="208" y="248"/>
                    <a:pt x="211" y="246"/>
                  </a:cubicBezTo>
                  <a:cubicBezTo>
                    <a:pt x="214" y="243"/>
                    <a:pt x="215" y="242"/>
                    <a:pt x="215" y="239"/>
                  </a:cubicBezTo>
                  <a:cubicBezTo>
                    <a:pt x="215" y="236"/>
                    <a:pt x="216" y="234"/>
                    <a:pt x="217" y="232"/>
                  </a:cubicBezTo>
                  <a:cubicBezTo>
                    <a:pt x="219" y="231"/>
                    <a:pt x="221" y="231"/>
                    <a:pt x="219" y="225"/>
                  </a:cubicBezTo>
                  <a:cubicBezTo>
                    <a:pt x="216" y="219"/>
                    <a:pt x="217" y="221"/>
                    <a:pt x="215" y="214"/>
                  </a:cubicBezTo>
                  <a:cubicBezTo>
                    <a:pt x="213" y="207"/>
                    <a:pt x="211" y="207"/>
                    <a:pt x="210" y="202"/>
                  </a:cubicBezTo>
                  <a:cubicBezTo>
                    <a:pt x="208" y="197"/>
                    <a:pt x="208" y="193"/>
                    <a:pt x="204" y="196"/>
                  </a:cubicBezTo>
                  <a:cubicBezTo>
                    <a:pt x="200" y="199"/>
                    <a:pt x="193" y="194"/>
                    <a:pt x="193" y="194"/>
                  </a:cubicBezTo>
                  <a:cubicBezTo>
                    <a:pt x="193" y="194"/>
                    <a:pt x="193" y="195"/>
                    <a:pt x="191" y="190"/>
                  </a:cubicBezTo>
                  <a:cubicBezTo>
                    <a:pt x="188" y="184"/>
                    <a:pt x="185" y="179"/>
                    <a:pt x="183" y="180"/>
                  </a:cubicBezTo>
                  <a:cubicBezTo>
                    <a:pt x="180" y="180"/>
                    <a:pt x="178" y="183"/>
                    <a:pt x="177" y="183"/>
                  </a:cubicBezTo>
                  <a:cubicBezTo>
                    <a:pt x="176" y="183"/>
                    <a:pt x="177" y="173"/>
                    <a:pt x="172" y="173"/>
                  </a:cubicBezTo>
                  <a:cubicBezTo>
                    <a:pt x="168" y="173"/>
                    <a:pt x="167" y="166"/>
                    <a:pt x="164" y="165"/>
                  </a:cubicBezTo>
                  <a:cubicBezTo>
                    <a:pt x="161" y="163"/>
                    <a:pt x="160" y="162"/>
                    <a:pt x="158" y="162"/>
                  </a:cubicBezTo>
                  <a:cubicBezTo>
                    <a:pt x="155" y="162"/>
                    <a:pt x="151" y="165"/>
                    <a:pt x="147" y="162"/>
                  </a:cubicBezTo>
                  <a:cubicBezTo>
                    <a:pt x="143" y="159"/>
                    <a:pt x="144" y="162"/>
                    <a:pt x="139" y="158"/>
                  </a:cubicBezTo>
                  <a:cubicBezTo>
                    <a:pt x="134" y="154"/>
                    <a:pt x="133" y="154"/>
                    <a:pt x="131" y="151"/>
                  </a:cubicBezTo>
                  <a:cubicBezTo>
                    <a:pt x="128" y="148"/>
                    <a:pt x="125" y="144"/>
                    <a:pt x="122" y="143"/>
                  </a:cubicBezTo>
                  <a:cubicBezTo>
                    <a:pt x="120" y="142"/>
                    <a:pt x="117" y="142"/>
                    <a:pt x="116" y="140"/>
                  </a:cubicBezTo>
                  <a:cubicBezTo>
                    <a:pt x="115" y="137"/>
                    <a:pt x="115" y="132"/>
                    <a:pt x="110" y="132"/>
                  </a:cubicBezTo>
                  <a:cubicBezTo>
                    <a:pt x="105" y="132"/>
                    <a:pt x="103" y="131"/>
                    <a:pt x="103" y="129"/>
                  </a:cubicBezTo>
                  <a:cubicBezTo>
                    <a:pt x="103" y="127"/>
                    <a:pt x="100" y="125"/>
                    <a:pt x="98" y="122"/>
                  </a:cubicBezTo>
                  <a:cubicBezTo>
                    <a:pt x="95" y="119"/>
                    <a:pt x="94" y="117"/>
                    <a:pt x="91" y="114"/>
                  </a:cubicBezTo>
                  <a:cubicBezTo>
                    <a:pt x="88" y="112"/>
                    <a:pt x="87" y="112"/>
                    <a:pt x="87" y="107"/>
                  </a:cubicBezTo>
                  <a:cubicBezTo>
                    <a:pt x="86" y="103"/>
                    <a:pt x="87" y="97"/>
                    <a:pt x="85" y="93"/>
                  </a:cubicBezTo>
                  <a:cubicBezTo>
                    <a:pt x="82" y="88"/>
                    <a:pt x="77" y="89"/>
                    <a:pt x="77" y="88"/>
                  </a:cubicBezTo>
                  <a:cubicBezTo>
                    <a:pt x="76" y="87"/>
                    <a:pt x="75" y="85"/>
                    <a:pt x="69" y="84"/>
                  </a:cubicBezTo>
                  <a:cubicBezTo>
                    <a:pt x="64" y="83"/>
                    <a:pt x="65" y="80"/>
                    <a:pt x="58" y="79"/>
                  </a:cubicBezTo>
                  <a:cubicBezTo>
                    <a:pt x="52" y="77"/>
                    <a:pt x="45" y="77"/>
                    <a:pt x="43" y="82"/>
                  </a:cubicBezTo>
                  <a:cubicBezTo>
                    <a:pt x="40" y="86"/>
                    <a:pt x="40" y="89"/>
                    <a:pt x="34" y="90"/>
                  </a:cubicBezTo>
                  <a:cubicBezTo>
                    <a:pt x="27" y="91"/>
                    <a:pt x="27" y="90"/>
                    <a:pt x="22" y="91"/>
                  </a:cubicBezTo>
                  <a:cubicBezTo>
                    <a:pt x="18" y="93"/>
                    <a:pt x="18" y="95"/>
                    <a:pt x="17" y="96"/>
                  </a:cubicBezTo>
                  <a:cubicBezTo>
                    <a:pt x="16" y="98"/>
                    <a:pt x="15" y="96"/>
                    <a:pt x="11" y="99"/>
                  </a:cubicBezTo>
                  <a:cubicBezTo>
                    <a:pt x="11" y="97"/>
                    <a:pt x="9" y="93"/>
                    <a:pt x="11" y="93"/>
                  </a:cubicBezTo>
                  <a:cubicBezTo>
                    <a:pt x="14" y="93"/>
                    <a:pt x="17" y="91"/>
                    <a:pt x="18" y="90"/>
                  </a:cubicBezTo>
                  <a:cubicBezTo>
                    <a:pt x="20" y="89"/>
                    <a:pt x="28" y="84"/>
                    <a:pt x="23" y="83"/>
                  </a:cubicBezTo>
                  <a:cubicBezTo>
                    <a:pt x="18" y="81"/>
                    <a:pt x="7" y="80"/>
                    <a:pt x="7" y="75"/>
                  </a:cubicBezTo>
                  <a:cubicBezTo>
                    <a:pt x="7" y="71"/>
                    <a:pt x="11" y="66"/>
                    <a:pt x="7" y="63"/>
                  </a:cubicBezTo>
                  <a:cubicBezTo>
                    <a:pt x="3" y="59"/>
                    <a:pt x="0" y="56"/>
                    <a:pt x="4" y="54"/>
                  </a:cubicBezTo>
                  <a:cubicBezTo>
                    <a:pt x="8" y="52"/>
                    <a:pt x="17" y="51"/>
                    <a:pt x="14" y="48"/>
                  </a:cubicBezTo>
                  <a:cubicBezTo>
                    <a:pt x="12" y="45"/>
                    <a:pt x="4" y="36"/>
                    <a:pt x="8" y="35"/>
                  </a:cubicBezTo>
                  <a:cubicBezTo>
                    <a:pt x="9" y="35"/>
                    <a:pt x="10" y="35"/>
                    <a:pt x="10" y="35"/>
                  </a:cubicBezTo>
                  <a:cubicBezTo>
                    <a:pt x="15" y="35"/>
                    <a:pt x="19" y="33"/>
                    <a:pt x="22" y="33"/>
                  </a:cubicBezTo>
                  <a:cubicBezTo>
                    <a:pt x="26" y="33"/>
                    <a:pt x="34" y="32"/>
                    <a:pt x="36" y="29"/>
                  </a:cubicBezTo>
                  <a:cubicBezTo>
                    <a:pt x="37" y="26"/>
                    <a:pt x="42" y="17"/>
                    <a:pt x="43" y="21"/>
                  </a:cubicBezTo>
                  <a:cubicBezTo>
                    <a:pt x="44" y="25"/>
                    <a:pt x="48" y="28"/>
                    <a:pt x="49" y="29"/>
                  </a:cubicBezTo>
                  <a:cubicBezTo>
                    <a:pt x="50" y="30"/>
                    <a:pt x="52" y="38"/>
                    <a:pt x="56" y="36"/>
                  </a:cubicBezTo>
                  <a:cubicBezTo>
                    <a:pt x="59" y="33"/>
                    <a:pt x="54" y="31"/>
                    <a:pt x="59" y="27"/>
                  </a:cubicBezTo>
                  <a:cubicBezTo>
                    <a:pt x="63" y="24"/>
                    <a:pt x="63" y="14"/>
                    <a:pt x="64" y="18"/>
                  </a:cubicBezTo>
                  <a:cubicBezTo>
                    <a:pt x="66" y="22"/>
                    <a:pt x="73" y="23"/>
                    <a:pt x="75" y="23"/>
                  </a:cubicBezTo>
                  <a:cubicBezTo>
                    <a:pt x="76" y="23"/>
                    <a:pt x="78" y="28"/>
                    <a:pt x="80" y="26"/>
                  </a:cubicBezTo>
                  <a:cubicBezTo>
                    <a:pt x="81" y="23"/>
                    <a:pt x="78" y="17"/>
                    <a:pt x="80" y="16"/>
                  </a:cubicBezTo>
                  <a:cubicBezTo>
                    <a:pt x="82" y="16"/>
                    <a:pt x="87" y="18"/>
                    <a:pt x="87" y="15"/>
                  </a:cubicBezTo>
                  <a:cubicBezTo>
                    <a:pt x="88" y="13"/>
                    <a:pt x="88" y="10"/>
                    <a:pt x="90" y="9"/>
                  </a:cubicBezTo>
                  <a:cubicBezTo>
                    <a:pt x="90" y="8"/>
                    <a:pt x="91" y="8"/>
                    <a:pt x="93" y="8"/>
                  </a:cubicBezTo>
                  <a:cubicBezTo>
                    <a:pt x="97" y="9"/>
                    <a:pt x="101" y="12"/>
                    <a:pt x="102" y="11"/>
                  </a:cubicBezTo>
                  <a:cubicBezTo>
                    <a:pt x="102" y="10"/>
                    <a:pt x="107" y="4"/>
                    <a:pt x="112" y="5"/>
                  </a:cubicBezTo>
                  <a:cubicBezTo>
                    <a:pt x="117" y="5"/>
                    <a:pt x="123" y="0"/>
                    <a:pt x="126" y="5"/>
                  </a:cubicBezTo>
                  <a:cubicBezTo>
                    <a:pt x="129" y="11"/>
                    <a:pt x="132" y="15"/>
                    <a:pt x="138" y="15"/>
                  </a:cubicBezTo>
                  <a:cubicBezTo>
                    <a:pt x="145" y="15"/>
                    <a:pt x="138" y="12"/>
                    <a:pt x="148" y="15"/>
                  </a:cubicBezTo>
                  <a:cubicBezTo>
                    <a:pt x="158" y="17"/>
                    <a:pt x="159" y="15"/>
                    <a:pt x="158" y="17"/>
                  </a:cubicBezTo>
                  <a:cubicBezTo>
                    <a:pt x="158" y="18"/>
                    <a:pt x="158" y="18"/>
                    <a:pt x="158" y="18"/>
                  </a:cubicBezTo>
                  <a:cubicBezTo>
                    <a:pt x="157" y="20"/>
                    <a:pt x="151" y="23"/>
                    <a:pt x="154" y="24"/>
                  </a:cubicBezTo>
                  <a:cubicBezTo>
                    <a:pt x="157" y="25"/>
                    <a:pt x="159" y="26"/>
                    <a:pt x="158" y="28"/>
                  </a:cubicBezTo>
                  <a:cubicBezTo>
                    <a:pt x="157" y="30"/>
                    <a:pt x="155" y="33"/>
                    <a:pt x="157" y="34"/>
                  </a:cubicBezTo>
                  <a:cubicBezTo>
                    <a:pt x="158" y="35"/>
                    <a:pt x="158" y="37"/>
                    <a:pt x="157" y="38"/>
                  </a:cubicBezTo>
                  <a:cubicBezTo>
                    <a:pt x="154" y="38"/>
                    <a:pt x="149" y="38"/>
                    <a:pt x="148" y="39"/>
                  </a:cubicBezTo>
                  <a:cubicBezTo>
                    <a:pt x="147" y="41"/>
                    <a:pt x="146" y="42"/>
                    <a:pt x="141" y="44"/>
                  </a:cubicBezTo>
                  <a:cubicBezTo>
                    <a:pt x="136" y="46"/>
                    <a:pt x="131" y="46"/>
                    <a:pt x="128" y="46"/>
                  </a:cubicBezTo>
                  <a:cubicBezTo>
                    <a:pt x="125" y="47"/>
                    <a:pt x="124" y="50"/>
                    <a:pt x="128" y="54"/>
                  </a:cubicBezTo>
                  <a:cubicBezTo>
                    <a:pt x="132" y="57"/>
                    <a:pt x="134" y="61"/>
                    <a:pt x="133" y="63"/>
                  </a:cubicBezTo>
                  <a:cubicBezTo>
                    <a:pt x="132" y="66"/>
                    <a:pt x="130" y="62"/>
                    <a:pt x="129" y="65"/>
                  </a:cubicBezTo>
                  <a:cubicBezTo>
                    <a:pt x="127" y="68"/>
                    <a:pt x="124" y="70"/>
                    <a:pt x="127" y="74"/>
                  </a:cubicBezTo>
                  <a:cubicBezTo>
                    <a:pt x="130" y="79"/>
                    <a:pt x="138" y="85"/>
                    <a:pt x="141" y="87"/>
                  </a:cubicBezTo>
                  <a:cubicBezTo>
                    <a:pt x="143" y="89"/>
                    <a:pt x="147" y="94"/>
                    <a:pt x="150" y="94"/>
                  </a:cubicBezTo>
                  <a:cubicBezTo>
                    <a:pt x="153" y="95"/>
                    <a:pt x="157" y="93"/>
                    <a:pt x="161" y="104"/>
                  </a:cubicBezTo>
                  <a:cubicBezTo>
                    <a:pt x="164" y="115"/>
                    <a:pt x="164" y="115"/>
                    <a:pt x="169" y="121"/>
                  </a:cubicBezTo>
                  <a:cubicBezTo>
                    <a:pt x="174" y="128"/>
                    <a:pt x="165" y="128"/>
                    <a:pt x="177" y="133"/>
                  </a:cubicBezTo>
                  <a:cubicBezTo>
                    <a:pt x="188" y="139"/>
                    <a:pt x="186" y="142"/>
                    <a:pt x="193" y="143"/>
                  </a:cubicBezTo>
                  <a:cubicBezTo>
                    <a:pt x="200" y="144"/>
                    <a:pt x="219" y="145"/>
                    <a:pt x="219" y="145"/>
                  </a:cubicBezTo>
                  <a:cubicBezTo>
                    <a:pt x="219" y="145"/>
                    <a:pt x="221" y="149"/>
                    <a:pt x="218" y="151"/>
                  </a:cubicBezTo>
                  <a:cubicBezTo>
                    <a:pt x="216" y="152"/>
                    <a:pt x="212" y="152"/>
                    <a:pt x="213" y="155"/>
                  </a:cubicBezTo>
                  <a:cubicBezTo>
                    <a:pt x="215" y="158"/>
                    <a:pt x="215" y="158"/>
                    <a:pt x="221" y="160"/>
                  </a:cubicBezTo>
                  <a:cubicBezTo>
                    <a:pt x="228" y="162"/>
                    <a:pt x="224" y="160"/>
                    <a:pt x="234" y="165"/>
                  </a:cubicBezTo>
                  <a:cubicBezTo>
                    <a:pt x="244" y="170"/>
                    <a:pt x="242" y="168"/>
                    <a:pt x="248" y="172"/>
                  </a:cubicBezTo>
                  <a:cubicBezTo>
                    <a:pt x="255" y="176"/>
                    <a:pt x="253" y="175"/>
                    <a:pt x="260" y="180"/>
                  </a:cubicBezTo>
                  <a:cubicBezTo>
                    <a:pt x="267" y="185"/>
                    <a:pt x="268" y="183"/>
                    <a:pt x="271" y="189"/>
                  </a:cubicBezTo>
                  <a:cubicBezTo>
                    <a:pt x="273" y="196"/>
                    <a:pt x="274" y="198"/>
                    <a:pt x="272" y="20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7" name="Freeform 1160">
              <a:extLst>
                <a:ext uri="{FF2B5EF4-FFF2-40B4-BE49-F238E27FC236}">
                  <a16:creationId xmlns:a16="http://schemas.microsoft.com/office/drawing/2014/main" id="{07F5AEA2-A558-4078-A258-84CF1AD0D837}"/>
                </a:ext>
              </a:extLst>
            </p:cNvPr>
            <p:cNvSpPr>
              <a:spLocks/>
            </p:cNvSpPr>
            <p:nvPr/>
          </p:nvSpPr>
          <p:spPr bwMode="auto">
            <a:xfrm>
              <a:off x="4337421" y="2309170"/>
              <a:ext cx="269102" cy="193355"/>
            </a:xfrm>
            <a:custGeom>
              <a:avLst/>
              <a:gdLst>
                <a:gd name="T0" fmla="*/ 221 w 225"/>
                <a:gd name="T1" fmla="*/ 123 h 163"/>
                <a:gd name="T2" fmla="*/ 210 w 225"/>
                <a:gd name="T3" fmla="*/ 126 h 163"/>
                <a:gd name="T4" fmla="*/ 192 w 225"/>
                <a:gd name="T5" fmla="*/ 145 h 163"/>
                <a:gd name="T6" fmla="*/ 194 w 225"/>
                <a:gd name="T7" fmla="*/ 156 h 163"/>
                <a:gd name="T8" fmla="*/ 193 w 225"/>
                <a:gd name="T9" fmla="*/ 162 h 163"/>
                <a:gd name="T10" fmla="*/ 191 w 225"/>
                <a:gd name="T11" fmla="*/ 163 h 163"/>
                <a:gd name="T12" fmla="*/ 188 w 225"/>
                <a:gd name="T13" fmla="*/ 161 h 163"/>
                <a:gd name="T14" fmla="*/ 166 w 225"/>
                <a:gd name="T15" fmla="*/ 152 h 163"/>
                <a:gd name="T16" fmla="*/ 157 w 225"/>
                <a:gd name="T17" fmla="*/ 155 h 163"/>
                <a:gd name="T18" fmla="*/ 145 w 225"/>
                <a:gd name="T19" fmla="*/ 153 h 163"/>
                <a:gd name="T20" fmla="*/ 132 w 225"/>
                <a:gd name="T21" fmla="*/ 158 h 163"/>
                <a:gd name="T22" fmla="*/ 123 w 225"/>
                <a:gd name="T23" fmla="*/ 149 h 163"/>
                <a:gd name="T24" fmla="*/ 108 w 225"/>
                <a:gd name="T25" fmla="*/ 151 h 163"/>
                <a:gd name="T26" fmla="*/ 104 w 225"/>
                <a:gd name="T27" fmla="*/ 150 h 163"/>
                <a:gd name="T28" fmla="*/ 105 w 225"/>
                <a:gd name="T29" fmla="*/ 145 h 163"/>
                <a:gd name="T30" fmla="*/ 90 w 225"/>
                <a:gd name="T31" fmla="*/ 136 h 163"/>
                <a:gd name="T32" fmla="*/ 83 w 225"/>
                <a:gd name="T33" fmla="*/ 132 h 163"/>
                <a:gd name="T34" fmla="*/ 71 w 225"/>
                <a:gd name="T35" fmla="*/ 124 h 163"/>
                <a:gd name="T36" fmla="*/ 65 w 225"/>
                <a:gd name="T37" fmla="*/ 130 h 163"/>
                <a:gd name="T38" fmla="*/ 53 w 225"/>
                <a:gd name="T39" fmla="*/ 133 h 163"/>
                <a:gd name="T40" fmla="*/ 53 w 225"/>
                <a:gd name="T41" fmla="*/ 119 h 163"/>
                <a:gd name="T42" fmla="*/ 37 w 225"/>
                <a:gd name="T43" fmla="*/ 119 h 163"/>
                <a:gd name="T44" fmla="*/ 29 w 225"/>
                <a:gd name="T45" fmla="*/ 110 h 163"/>
                <a:gd name="T46" fmla="*/ 22 w 225"/>
                <a:gd name="T47" fmla="*/ 108 h 163"/>
                <a:gd name="T48" fmla="*/ 22 w 225"/>
                <a:gd name="T49" fmla="*/ 100 h 163"/>
                <a:gd name="T50" fmla="*/ 19 w 225"/>
                <a:gd name="T51" fmla="*/ 97 h 163"/>
                <a:gd name="T52" fmla="*/ 15 w 225"/>
                <a:gd name="T53" fmla="*/ 87 h 163"/>
                <a:gd name="T54" fmla="*/ 17 w 225"/>
                <a:gd name="T55" fmla="*/ 79 h 163"/>
                <a:gd name="T56" fmla="*/ 14 w 225"/>
                <a:gd name="T57" fmla="*/ 71 h 163"/>
                <a:gd name="T58" fmla="*/ 13 w 225"/>
                <a:gd name="T59" fmla="*/ 66 h 163"/>
                <a:gd name="T60" fmla="*/ 3 w 225"/>
                <a:gd name="T61" fmla="*/ 58 h 163"/>
                <a:gd name="T62" fmla="*/ 7 w 225"/>
                <a:gd name="T63" fmla="*/ 50 h 163"/>
                <a:gd name="T64" fmla="*/ 7 w 225"/>
                <a:gd name="T65" fmla="*/ 41 h 163"/>
                <a:gd name="T66" fmla="*/ 8 w 225"/>
                <a:gd name="T67" fmla="*/ 37 h 163"/>
                <a:gd name="T68" fmla="*/ 12 w 225"/>
                <a:gd name="T69" fmla="*/ 37 h 163"/>
                <a:gd name="T70" fmla="*/ 23 w 225"/>
                <a:gd name="T71" fmla="*/ 28 h 163"/>
                <a:gd name="T72" fmla="*/ 38 w 225"/>
                <a:gd name="T73" fmla="*/ 23 h 163"/>
                <a:gd name="T74" fmla="*/ 62 w 225"/>
                <a:gd name="T75" fmla="*/ 12 h 163"/>
                <a:gd name="T76" fmla="*/ 74 w 225"/>
                <a:gd name="T77" fmla="*/ 7 h 163"/>
                <a:gd name="T78" fmla="*/ 93 w 225"/>
                <a:gd name="T79" fmla="*/ 8 h 163"/>
                <a:gd name="T80" fmla="*/ 103 w 225"/>
                <a:gd name="T81" fmla="*/ 20 h 163"/>
                <a:gd name="T82" fmla="*/ 120 w 225"/>
                <a:gd name="T83" fmla="*/ 18 h 163"/>
                <a:gd name="T84" fmla="*/ 125 w 225"/>
                <a:gd name="T85" fmla="*/ 18 h 163"/>
                <a:gd name="T86" fmla="*/ 181 w 225"/>
                <a:gd name="T87" fmla="*/ 18 h 163"/>
                <a:gd name="T88" fmla="*/ 183 w 225"/>
                <a:gd name="T89" fmla="*/ 18 h 163"/>
                <a:gd name="T90" fmla="*/ 196 w 225"/>
                <a:gd name="T91" fmla="*/ 28 h 163"/>
                <a:gd name="T92" fmla="*/ 198 w 225"/>
                <a:gd name="T93" fmla="*/ 30 h 163"/>
                <a:gd name="T94" fmla="*/ 199 w 225"/>
                <a:gd name="T95" fmla="*/ 37 h 163"/>
                <a:gd name="T96" fmla="*/ 208 w 225"/>
                <a:gd name="T97" fmla="*/ 47 h 163"/>
                <a:gd name="T98" fmla="*/ 212 w 225"/>
                <a:gd name="T99" fmla="*/ 62 h 163"/>
                <a:gd name="T100" fmla="*/ 197 w 225"/>
                <a:gd name="T101" fmla="*/ 71 h 163"/>
                <a:gd name="T102" fmla="*/ 205 w 225"/>
                <a:gd name="T103" fmla="*/ 81 h 163"/>
                <a:gd name="T104" fmla="*/ 207 w 225"/>
                <a:gd name="T105" fmla="*/ 92 h 163"/>
                <a:gd name="T106" fmla="*/ 207 w 225"/>
                <a:gd name="T107" fmla="*/ 99 h 163"/>
                <a:gd name="T108" fmla="*/ 218 w 225"/>
                <a:gd name="T109" fmla="*/ 113 h 163"/>
                <a:gd name="T110" fmla="*/ 221 w 225"/>
                <a:gd name="T111"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63">
                  <a:moveTo>
                    <a:pt x="221" y="123"/>
                  </a:moveTo>
                  <a:cubicBezTo>
                    <a:pt x="216" y="126"/>
                    <a:pt x="217" y="122"/>
                    <a:pt x="210" y="126"/>
                  </a:cubicBezTo>
                  <a:cubicBezTo>
                    <a:pt x="203" y="130"/>
                    <a:pt x="192" y="140"/>
                    <a:pt x="192" y="145"/>
                  </a:cubicBezTo>
                  <a:cubicBezTo>
                    <a:pt x="192" y="150"/>
                    <a:pt x="192" y="152"/>
                    <a:pt x="194" y="156"/>
                  </a:cubicBezTo>
                  <a:cubicBezTo>
                    <a:pt x="195" y="160"/>
                    <a:pt x="196" y="162"/>
                    <a:pt x="193" y="162"/>
                  </a:cubicBezTo>
                  <a:cubicBezTo>
                    <a:pt x="192" y="163"/>
                    <a:pt x="192" y="163"/>
                    <a:pt x="191" y="163"/>
                  </a:cubicBezTo>
                  <a:cubicBezTo>
                    <a:pt x="190" y="162"/>
                    <a:pt x="189" y="162"/>
                    <a:pt x="188" y="161"/>
                  </a:cubicBezTo>
                  <a:cubicBezTo>
                    <a:pt x="186" y="160"/>
                    <a:pt x="172" y="155"/>
                    <a:pt x="166" y="152"/>
                  </a:cubicBezTo>
                  <a:cubicBezTo>
                    <a:pt x="159" y="149"/>
                    <a:pt x="162" y="153"/>
                    <a:pt x="157" y="155"/>
                  </a:cubicBezTo>
                  <a:cubicBezTo>
                    <a:pt x="152" y="157"/>
                    <a:pt x="151" y="153"/>
                    <a:pt x="145" y="153"/>
                  </a:cubicBezTo>
                  <a:cubicBezTo>
                    <a:pt x="139" y="152"/>
                    <a:pt x="139" y="157"/>
                    <a:pt x="132" y="158"/>
                  </a:cubicBezTo>
                  <a:cubicBezTo>
                    <a:pt x="125" y="158"/>
                    <a:pt x="126" y="152"/>
                    <a:pt x="123" y="149"/>
                  </a:cubicBezTo>
                  <a:cubicBezTo>
                    <a:pt x="120" y="146"/>
                    <a:pt x="116" y="151"/>
                    <a:pt x="108" y="151"/>
                  </a:cubicBezTo>
                  <a:cubicBezTo>
                    <a:pt x="105" y="151"/>
                    <a:pt x="104" y="151"/>
                    <a:pt x="104" y="150"/>
                  </a:cubicBezTo>
                  <a:cubicBezTo>
                    <a:pt x="104" y="149"/>
                    <a:pt x="107" y="147"/>
                    <a:pt x="105" y="145"/>
                  </a:cubicBezTo>
                  <a:cubicBezTo>
                    <a:pt x="103" y="142"/>
                    <a:pt x="99" y="139"/>
                    <a:pt x="90" y="136"/>
                  </a:cubicBezTo>
                  <a:cubicBezTo>
                    <a:pt x="81" y="134"/>
                    <a:pt x="83" y="135"/>
                    <a:pt x="83" y="132"/>
                  </a:cubicBezTo>
                  <a:cubicBezTo>
                    <a:pt x="83" y="130"/>
                    <a:pt x="76" y="129"/>
                    <a:pt x="71" y="124"/>
                  </a:cubicBezTo>
                  <a:cubicBezTo>
                    <a:pt x="66" y="120"/>
                    <a:pt x="65" y="126"/>
                    <a:pt x="65" y="130"/>
                  </a:cubicBezTo>
                  <a:cubicBezTo>
                    <a:pt x="65" y="134"/>
                    <a:pt x="57" y="135"/>
                    <a:pt x="53" y="133"/>
                  </a:cubicBezTo>
                  <a:cubicBezTo>
                    <a:pt x="49" y="132"/>
                    <a:pt x="52" y="126"/>
                    <a:pt x="53" y="119"/>
                  </a:cubicBezTo>
                  <a:cubicBezTo>
                    <a:pt x="54" y="111"/>
                    <a:pt x="45" y="119"/>
                    <a:pt x="37" y="119"/>
                  </a:cubicBezTo>
                  <a:cubicBezTo>
                    <a:pt x="28" y="119"/>
                    <a:pt x="33" y="115"/>
                    <a:pt x="29" y="110"/>
                  </a:cubicBezTo>
                  <a:cubicBezTo>
                    <a:pt x="25" y="106"/>
                    <a:pt x="23" y="108"/>
                    <a:pt x="22" y="108"/>
                  </a:cubicBezTo>
                  <a:cubicBezTo>
                    <a:pt x="22" y="105"/>
                    <a:pt x="23" y="101"/>
                    <a:pt x="22" y="100"/>
                  </a:cubicBezTo>
                  <a:cubicBezTo>
                    <a:pt x="21" y="99"/>
                    <a:pt x="23" y="98"/>
                    <a:pt x="19" y="97"/>
                  </a:cubicBezTo>
                  <a:cubicBezTo>
                    <a:pt x="16" y="95"/>
                    <a:pt x="15" y="89"/>
                    <a:pt x="15" y="87"/>
                  </a:cubicBezTo>
                  <a:cubicBezTo>
                    <a:pt x="16" y="86"/>
                    <a:pt x="17" y="79"/>
                    <a:pt x="17" y="79"/>
                  </a:cubicBezTo>
                  <a:cubicBezTo>
                    <a:pt x="16" y="78"/>
                    <a:pt x="11" y="73"/>
                    <a:pt x="14" y="71"/>
                  </a:cubicBezTo>
                  <a:cubicBezTo>
                    <a:pt x="17" y="68"/>
                    <a:pt x="15" y="67"/>
                    <a:pt x="13" y="66"/>
                  </a:cubicBezTo>
                  <a:cubicBezTo>
                    <a:pt x="11" y="65"/>
                    <a:pt x="0" y="58"/>
                    <a:pt x="3" y="58"/>
                  </a:cubicBezTo>
                  <a:cubicBezTo>
                    <a:pt x="5" y="57"/>
                    <a:pt x="7" y="55"/>
                    <a:pt x="7" y="50"/>
                  </a:cubicBezTo>
                  <a:cubicBezTo>
                    <a:pt x="7" y="46"/>
                    <a:pt x="8" y="43"/>
                    <a:pt x="7" y="41"/>
                  </a:cubicBezTo>
                  <a:cubicBezTo>
                    <a:pt x="7" y="41"/>
                    <a:pt x="7" y="39"/>
                    <a:pt x="8" y="37"/>
                  </a:cubicBezTo>
                  <a:cubicBezTo>
                    <a:pt x="9" y="38"/>
                    <a:pt x="10" y="39"/>
                    <a:pt x="12" y="37"/>
                  </a:cubicBezTo>
                  <a:cubicBezTo>
                    <a:pt x="17" y="34"/>
                    <a:pt x="18" y="30"/>
                    <a:pt x="23" y="28"/>
                  </a:cubicBezTo>
                  <a:cubicBezTo>
                    <a:pt x="28" y="26"/>
                    <a:pt x="25" y="26"/>
                    <a:pt x="38" y="23"/>
                  </a:cubicBezTo>
                  <a:cubicBezTo>
                    <a:pt x="51" y="20"/>
                    <a:pt x="53" y="14"/>
                    <a:pt x="62" y="12"/>
                  </a:cubicBezTo>
                  <a:cubicBezTo>
                    <a:pt x="74" y="7"/>
                    <a:pt x="74" y="7"/>
                    <a:pt x="74" y="7"/>
                  </a:cubicBezTo>
                  <a:cubicBezTo>
                    <a:pt x="81" y="8"/>
                    <a:pt x="91" y="0"/>
                    <a:pt x="93" y="8"/>
                  </a:cubicBezTo>
                  <a:cubicBezTo>
                    <a:pt x="95" y="17"/>
                    <a:pt x="92" y="18"/>
                    <a:pt x="103" y="20"/>
                  </a:cubicBezTo>
                  <a:cubicBezTo>
                    <a:pt x="112" y="22"/>
                    <a:pt x="117" y="21"/>
                    <a:pt x="120" y="18"/>
                  </a:cubicBezTo>
                  <a:cubicBezTo>
                    <a:pt x="121" y="18"/>
                    <a:pt x="123" y="18"/>
                    <a:pt x="125" y="18"/>
                  </a:cubicBezTo>
                  <a:cubicBezTo>
                    <a:pt x="129" y="18"/>
                    <a:pt x="168" y="18"/>
                    <a:pt x="181" y="18"/>
                  </a:cubicBezTo>
                  <a:cubicBezTo>
                    <a:pt x="183" y="18"/>
                    <a:pt x="183" y="18"/>
                    <a:pt x="183" y="18"/>
                  </a:cubicBezTo>
                  <a:cubicBezTo>
                    <a:pt x="193" y="18"/>
                    <a:pt x="191" y="21"/>
                    <a:pt x="196" y="28"/>
                  </a:cubicBezTo>
                  <a:cubicBezTo>
                    <a:pt x="197" y="29"/>
                    <a:pt x="198" y="30"/>
                    <a:pt x="198" y="30"/>
                  </a:cubicBezTo>
                  <a:cubicBezTo>
                    <a:pt x="197" y="32"/>
                    <a:pt x="196" y="36"/>
                    <a:pt x="199" y="37"/>
                  </a:cubicBezTo>
                  <a:cubicBezTo>
                    <a:pt x="204" y="40"/>
                    <a:pt x="205" y="40"/>
                    <a:pt x="208" y="47"/>
                  </a:cubicBezTo>
                  <a:cubicBezTo>
                    <a:pt x="211" y="54"/>
                    <a:pt x="217" y="58"/>
                    <a:pt x="212" y="62"/>
                  </a:cubicBezTo>
                  <a:cubicBezTo>
                    <a:pt x="207" y="66"/>
                    <a:pt x="195" y="65"/>
                    <a:pt x="197" y="71"/>
                  </a:cubicBezTo>
                  <a:cubicBezTo>
                    <a:pt x="199" y="76"/>
                    <a:pt x="205" y="76"/>
                    <a:pt x="205" y="81"/>
                  </a:cubicBezTo>
                  <a:cubicBezTo>
                    <a:pt x="206" y="85"/>
                    <a:pt x="200" y="90"/>
                    <a:pt x="207" y="92"/>
                  </a:cubicBezTo>
                  <a:cubicBezTo>
                    <a:pt x="205" y="94"/>
                    <a:pt x="204" y="96"/>
                    <a:pt x="207" y="99"/>
                  </a:cubicBezTo>
                  <a:cubicBezTo>
                    <a:pt x="212" y="103"/>
                    <a:pt x="216" y="111"/>
                    <a:pt x="218" y="113"/>
                  </a:cubicBezTo>
                  <a:cubicBezTo>
                    <a:pt x="221" y="115"/>
                    <a:pt x="225" y="120"/>
                    <a:pt x="221" y="1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8" name="Freeform 1161">
              <a:extLst>
                <a:ext uri="{FF2B5EF4-FFF2-40B4-BE49-F238E27FC236}">
                  <a16:creationId xmlns:a16="http://schemas.microsoft.com/office/drawing/2014/main" id="{C4502F17-09F6-430B-8F77-AD10ADA0F136}"/>
                </a:ext>
              </a:extLst>
            </p:cNvPr>
            <p:cNvSpPr>
              <a:spLocks/>
            </p:cNvSpPr>
            <p:nvPr/>
          </p:nvSpPr>
          <p:spPr bwMode="auto">
            <a:xfrm>
              <a:off x="4550710" y="2394883"/>
              <a:ext cx="482390" cy="263122"/>
            </a:xfrm>
            <a:custGeom>
              <a:avLst/>
              <a:gdLst>
                <a:gd name="T0" fmla="*/ 368 w 403"/>
                <a:gd name="T1" fmla="*/ 122 h 220"/>
                <a:gd name="T2" fmla="*/ 362 w 403"/>
                <a:gd name="T3" fmla="*/ 143 h 220"/>
                <a:gd name="T4" fmla="*/ 348 w 403"/>
                <a:gd name="T5" fmla="*/ 146 h 220"/>
                <a:gd name="T6" fmla="*/ 327 w 403"/>
                <a:gd name="T7" fmla="*/ 156 h 220"/>
                <a:gd name="T8" fmla="*/ 307 w 403"/>
                <a:gd name="T9" fmla="*/ 156 h 220"/>
                <a:gd name="T10" fmla="*/ 295 w 403"/>
                <a:gd name="T11" fmla="*/ 171 h 220"/>
                <a:gd name="T12" fmla="*/ 296 w 403"/>
                <a:gd name="T13" fmla="*/ 180 h 220"/>
                <a:gd name="T14" fmla="*/ 309 w 403"/>
                <a:gd name="T15" fmla="*/ 192 h 220"/>
                <a:gd name="T16" fmla="*/ 329 w 403"/>
                <a:gd name="T17" fmla="*/ 195 h 220"/>
                <a:gd name="T18" fmla="*/ 316 w 403"/>
                <a:gd name="T19" fmla="*/ 200 h 220"/>
                <a:gd name="T20" fmla="*/ 296 w 403"/>
                <a:gd name="T21" fmla="*/ 209 h 220"/>
                <a:gd name="T22" fmla="*/ 274 w 403"/>
                <a:gd name="T23" fmla="*/ 218 h 220"/>
                <a:gd name="T24" fmla="*/ 262 w 403"/>
                <a:gd name="T25" fmla="*/ 207 h 220"/>
                <a:gd name="T26" fmla="*/ 256 w 403"/>
                <a:gd name="T27" fmla="*/ 193 h 220"/>
                <a:gd name="T28" fmla="*/ 242 w 403"/>
                <a:gd name="T29" fmla="*/ 185 h 220"/>
                <a:gd name="T30" fmla="*/ 263 w 403"/>
                <a:gd name="T31" fmla="*/ 176 h 220"/>
                <a:gd name="T32" fmla="*/ 244 w 403"/>
                <a:gd name="T33" fmla="*/ 173 h 220"/>
                <a:gd name="T34" fmla="*/ 223 w 403"/>
                <a:gd name="T35" fmla="*/ 159 h 220"/>
                <a:gd name="T36" fmla="*/ 208 w 403"/>
                <a:gd name="T37" fmla="*/ 157 h 220"/>
                <a:gd name="T38" fmla="*/ 193 w 403"/>
                <a:gd name="T39" fmla="*/ 173 h 220"/>
                <a:gd name="T40" fmla="*/ 176 w 403"/>
                <a:gd name="T41" fmla="*/ 187 h 220"/>
                <a:gd name="T42" fmla="*/ 170 w 403"/>
                <a:gd name="T43" fmla="*/ 189 h 220"/>
                <a:gd name="T44" fmla="*/ 147 w 403"/>
                <a:gd name="T45" fmla="*/ 193 h 220"/>
                <a:gd name="T46" fmla="*/ 149 w 403"/>
                <a:gd name="T47" fmla="*/ 187 h 220"/>
                <a:gd name="T48" fmla="*/ 156 w 403"/>
                <a:gd name="T49" fmla="*/ 174 h 220"/>
                <a:gd name="T50" fmla="*/ 163 w 403"/>
                <a:gd name="T51" fmla="*/ 159 h 220"/>
                <a:gd name="T52" fmla="*/ 176 w 403"/>
                <a:gd name="T53" fmla="*/ 163 h 220"/>
                <a:gd name="T54" fmla="*/ 185 w 403"/>
                <a:gd name="T55" fmla="*/ 163 h 220"/>
                <a:gd name="T56" fmla="*/ 174 w 403"/>
                <a:gd name="T57" fmla="*/ 149 h 220"/>
                <a:gd name="T58" fmla="*/ 161 w 403"/>
                <a:gd name="T59" fmla="*/ 135 h 220"/>
                <a:gd name="T60" fmla="*/ 151 w 403"/>
                <a:gd name="T61" fmla="*/ 115 h 220"/>
                <a:gd name="T62" fmla="*/ 127 w 403"/>
                <a:gd name="T63" fmla="*/ 106 h 220"/>
                <a:gd name="T64" fmla="*/ 104 w 403"/>
                <a:gd name="T65" fmla="*/ 110 h 220"/>
                <a:gd name="T66" fmla="*/ 92 w 403"/>
                <a:gd name="T67" fmla="*/ 119 h 220"/>
                <a:gd name="T68" fmla="*/ 70 w 403"/>
                <a:gd name="T69" fmla="*/ 124 h 220"/>
                <a:gd name="T70" fmla="*/ 45 w 403"/>
                <a:gd name="T71" fmla="*/ 121 h 220"/>
                <a:gd name="T72" fmla="*/ 19 w 403"/>
                <a:gd name="T73" fmla="*/ 118 h 220"/>
                <a:gd name="T74" fmla="*/ 5 w 403"/>
                <a:gd name="T75" fmla="*/ 109 h 220"/>
                <a:gd name="T76" fmla="*/ 9 w 403"/>
                <a:gd name="T77" fmla="*/ 96 h 220"/>
                <a:gd name="T78" fmla="*/ 15 w 403"/>
                <a:gd name="T79" fmla="*/ 90 h 220"/>
                <a:gd name="T80" fmla="*/ 14 w 403"/>
                <a:gd name="T81" fmla="*/ 73 h 220"/>
                <a:gd name="T82" fmla="*/ 43 w 403"/>
                <a:gd name="T83" fmla="*/ 51 h 220"/>
                <a:gd name="T84" fmla="*/ 29 w 403"/>
                <a:gd name="T85" fmla="*/ 27 h 220"/>
                <a:gd name="T86" fmla="*/ 29 w 403"/>
                <a:gd name="T87" fmla="*/ 20 h 220"/>
                <a:gd name="T88" fmla="*/ 56 w 403"/>
                <a:gd name="T89" fmla="*/ 14 h 220"/>
                <a:gd name="T90" fmla="*/ 103 w 403"/>
                <a:gd name="T91" fmla="*/ 18 h 220"/>
                <a:gd name="T92" fmla="*/ 137 w 403"/>
                <a:gd name="T93" fmla="*/ 25 h 220"/>
                <a:gd name="T94" fmla="*/ 151 w 403"/>
                <a:gd name="T95" fmla="*/ 23 h 220"/>
                <a:gd name="T96" fmla="*/ 173 w 403"/>
                <a:gd name="T97" fmla="*/ 26 h 220"/>
                <a:gd name="T98" fmla="*/ 180 w 403"/>
                <a:gd name="T99" fmla="*/ 18 h 220"/>
                <a:gd name="T100" fmla="*/ 196 w 403"/>
                <a:gd name="T101" fmla="*/ 8 h 220"/>
                <a:gd name="T102" fmla="*/ 202 w 403"/>
                <a:gd name="T103" fmla="*/ 7 h 220"/>
                <a:gd name="T104" fmla="*/ 218 w 403"/>
                <a:gd name="T105" fmla="*/ 1 h 220"/>
                <a:gd name="T106" fmla="*/ 245 w 403"/>
                <a:gd name="T107" fmla="*/ 3 h 220"/>
                <a:gd name="T108" fmla="*/ 258 w 403"/>
                <a:gd name="T109" fmla="*/ 19 h 220"/>
                <a:gd name="T110" fmla="*/ 272 w 403"/>
                <a:gd name="T111" fmla="*/ 33 h 220"/>
                <a:gd name="T112" fmla="*/ 287 w 403"/>
                <a:gd name="T113" fmla="*/ 44 h 220"/>
                <a:gd name="T114" fmla="*/ 311 w 403"/>
                <a:gd name="T115" fmla="*/ 56 h 220"/>
                <a:gd name="T116" fmla="*/ 345 w 403"/>
                <a:gd name="T117" fmla="*/ 68 h 220"/>
                <a:gd name="T118" fmla="*/ 385 w 403"/>
                <a:gd name="T119" fmla="*/ 74 h 220"/>
                <a:gd name="T120" fmla="*/ 389 w 403"/>
                <a:gd name="T121" fmla="*/ 96 h 220"/>
                <a:gd name="T122" fmla="*/ 393 w 403"/>
                <a:gd name="T123"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220">
                  <a:moveTo>
                    <a:pt x="393" y="119"/>
                  </a:moveTo>
                  <a:cubicBezTo>
                    <a:pt x="384" y="125"/>
                    <a:pt x="374" y="115"/>
                    <a:pt x="368" y="122"/>
                  </a:cubicBezTo>
                  <a:cubicBezTo>
                    <a:pt x="362" y="129"/>
                    <a:pt x="363" y="129"/>
                    <a:pt x="362" y="136"/>
                  </a:cubicBezTo>
                  <a:cubicBezTo>
                    <a:pt x="362" y="139"/>
                    <a:pt x="362" y="141"/>
                    <a:pt x="362" y="143"/>
                  </a:cubicBezTo>
                  <a:cubicBezTo>
                    <a:pt x="361" y="142"/>
                    <a:pt x="359" y="142"/>
                    <a:pt x="358" y="143"/>
                  </a:cubicBezTo>
                  <a:cubicBezTo>
                    <a:pt x="354" y="144"/>
                    <a:pt x="352" y="143"/>
                    <a:pt x="348" y="146"/>
                  </a:cubicBezTo>
                  <a:cubicBezTo>
                    <a:pt x="343" y="148"/>
                    <a:pt x="340" y="149"/>
                    <a:pt x="337" y="152"/>
                  </a:cubicBezTo>
                  <a:cubicBezTo>
                    <a:pt x="333" y="155"/>
                    <a:pt x="331" y="155"/>
                    <a:pt x="327" y="156"/>
                  </a:cubicBezTo>
                  <a:cubicBezTo>
                    <a:pt x="322" y="156"/>
                    <a:pt x="321" y="154"/>
                    <a:pt x="317" y="155"/>
                  </a:cubicBezTo>
                  <a:cubicBezTo>
                    <a:pt x="313" y="155"/>
                    <a:pt x="309" y="154"/>
                    <a:pt x="307" y="156"/>
                  </a:cubicBezTo>
                  <a:cubicBezTo>
                    <a:pt x="305" y="158"/>
                    <a:pt x="300" y="164"/>
                    <a:pt x="300" y="166"/>
                  </a:cubicBezTo>
                  <a:cubicBezTo>
                    <a:pt x="299" y="169"/>
                    <a:pt x="298" y="171"/>
                    <a:pt x="295" y="171"/>
                  </a:cubicBezTo>
                  <a:cubicBezTo>
                    <a:pt x="293" y="172"/>
                    <a:pt x="289" y="168"/>
                    <a:pt x="289" y="172"/>
                  </a:cubicBezTo>
                  <a:cubicBezTo>
                    <a:pt x="289" y="175"/>
                    <a:pt x="294" y="178"/>
                    <a:pt x="296" y="180"/>
                  </a:cubicBezTo>
                  <a:cubicBezTo>
                    <a:pt x="298" y="182"/>
                    <a:pt x="295" y="182"/>
                    <a:pt x="299" y="187"/>
                  </a:cubicBezTo>
                  <a:cubicBezTo>
                    <a:pt x="303" y="191"/>
                    <a:pt x="302" y="192"/>
                    <a:pt x="309" y="192"/>
                  </a:cubicBezTo>
                  <a:cubicBezTo>
                    <a:pt x="316" y="192"/>
                    <a:pt x="324" y="190"/>
                    <a:pt x="325" y="190"/>
                  </a:cubicBezTo>
                  <a:cubicBezTo>
                    <a:pt x="327" y="190"/>
                    <a:pt x="329" y="192"/>
                    <a:pt x="329" y="195"/>
                  </a:cubicBezTo>
                  <a:cubicBezTo>
                    <a:pt x="329" y="197"/>
                    <a:pt x="329" y="201"/>
                    <a:pt x="324" y="202"/>
                  </a:cubicBezTo>
                  <a:cubicBezTo>
                    <a:pt x="319" y="202"/>
                    <a:pt x="321" y="204"/>
                    <a:pt x="316" y="200"/>
                  </a:cubicBezTo>
                  <a:cubicBezTo>
                    <a:pt x="310" y="197"/>
                    <a:pt x="313" y="193"/>
                    <a:pt x="308" y="198"/>
                  </a:cubicBezTo>
                  <a:cubicBezTo>
                    <a:pt x="302" y="203"/>
                    <a:pt x="298" y="208"/>
                    <a:pt x="296" y="209"/>
                  </a:cubicBezTo>
                  <a:cubicBezTo>
                    <a:pt x="293" y="209"/>
                    <a:pt x="286" y="210"/>
                    <a:pt x="285" y="211"/>
                  </a:cubicBezTo>
                  <a:cubicBezTo>
                    <a:pt x="284" y="211"/>
                    <a:pt x="276" y="216"/>
                    <a:pt x="274" y="218"/>
                  </a:cubicBezTo>
                  <a:cubicBezTo>
                    <a:pt x="272" y="220"/>
                    <a:pt x="265" y="217"/>
                    <a:pt x="264" y="215"/>
                  </a:cubicBezTo>
                  <a:cubicBezTo>
                    <a:pt x="263" y="213"/>
                    <a:pt x="260" y="209"/>
                    <a:pt x="262" y="207"/>
                  </a:cubicBezTo>
                  <a:cubicBezTo>
                    <a:pt x="264" y="204"/>
                    <a:pt x="266" y="201"/>
                    <a:pt x="264" y="199"/>
                  </a:cubicBezTo>
                  <a:cubicBezTo>
                    <a:pt x="262" y="198"/>
                    <a:pt x="259" y="194"/>
                    <a:pt x="256" y="193"/>
                  </a:cubicBezTo>
                  <a:cubicBezTo>
                    <a:pt x="253" y="193"/>
                    <a:pt x="249" y="191"/>
                    <a:pt x="246" y="191"/>
                  </a:cubicBezTo>
                  <a:cubicBezTo>
                    <a:pt x="242" y="190"/>
                    <a:pt x="237" y="187"/>
                    <a:pt x="242" y="185"/>
                  </a:cubicBezTo>
                  <a:cubicBezTo>
                    <a:pt x="246" y="184"/>
                    <a:pt x="247" y="187"/>
                    <a:pt x="254" y="182"/>
                  </a:cubicBezTo>
                  <a:cubicBezTo>
                    <a:pt x="262" y="177"/>
                    <a:pt x="263" y="180"/>
                    <a:pt x="263" y="176"/>
                  </a:cubicBezTo>
                  <a:cubicBezTo>
                    <a:pt x="262" y="171"/>
                    <a:pt x="258" y="171"/>
                    <a:pt x="253" y="172"/>
                  </a:cubicBezTo>
                  <a:cubicBezTo>
                    <a:pt x="249" y="173"/>
                    <a:pt x="250" y="173"/>
                    <a:pt x="244" y="173"/>
                  </a:cubicBezTo>
                  <a:cubicBezTo>
                    <a:pt x="237" y="172"/>
                    <a:pt x="225" y="172"/>
                    <a:pt x="224" y="166"/>
                  </a:cubicBezTo>
                  <a:cubicBezTo>
                    <a:pt x="223" y="161"/>
                    <a:pt x="220" y="159"/>
                    <a:pt x="223" y="159"/>
                  </a:cubicBezTo>
                  <a:cubicBezTo>
                    <a:pt x="227" y="159"/>
                    <a:pt x="234" y="154"/>
                    <a:pt x="226" y="154"/>
                  </a:cubicBezTo>
                  <a:cubicBezTo>
                    <a:pt x="218" y="155"/>
                    <a:pt x="212" y="157"/>
                    <a:pt x="208" y="157"/>
                  </a:cubicBezTo>
                  <a:cubicBezTo>
                    <a:pt x="205" y="157"/>
                    <a:pt x="201" y="152"/>
                    <a:pt x="199" y="157"/>
                  </a:cubicBezTo>
                  <a:cubicBezTo>
                    <a:pt x="198" y="163"/>
                    <a:pt x="196" y="169"/>
                    <a:pt x="193" y="173"/>
                  </a:cubicBezTo>
                  <a:cubicBezTo>
                    <a:pt x="191" y="176"/>
                    <a:pt x="191" y="176"/>
                    <a:pt x="184" y="179"/>
                  </a:cubicBezTo>
                  <a:cubicBezTo>
                    <a:pt x="176" y="182"/>
                    <a:pt x="174" y="181"/>
                    <a:pt x="176" y="187"/>
                  </a:cubicBezTo>
                  <a:cubicBezTo>
                    <a:pt x="176" y="188"/>
                    <a:pt x="176" y="189"/>
                    <a:pt x="177" y="190"/>
                  </a:cubicBezTo>
                  <a:cubicBezTo>
                    <a:pt x="176" y="190"/>
                    <a:pt x="174" y="189"/>
                    <a:pt x="170" y="189"/>
                  </a:cubicBezTo>
                  <a:cubicBezTo>
                    <a:pt x="165" y="190"/>
                    <a:pt x="164" y="192"/>
                    <a:pt x="158" y="194"/>
                  </a:cubicBezTo>
                  <a:cubicBezTo>
                    <a:pt x="152" y="196"/>
                    <a:pt x="152" y="194"/>
                    <a:pt x="147" y="193"/>
                  </a:cubicBezTo>
                  <a:cubicBezTo>
                    <a:pt x="142" y="192"/>
                    <a:pt x="144" y="190"/>
                    <a:pt x="143" y="188"/>
                  </a:cubicBezTo>
                  <a:cubicBezTo>
                    <a:pt x="146" y="188"/>
                    <a:pt x="148" y="188"/>
                    <a:pt x="149" y="187"/>
                  </a:cubicBezTo>
                  <a:cubicBezTo>
                    <a:pt x="150" y="185"/>
                    <a:pt x="149" y="186"/>
                    <a:pt x="152" y="181"/>
                  </a:cubicBezTo>
                  <a:cubicBezTo>
                    <a:pt x="156" y="177"/>
                    <a:pt x="153" y="178"/>
                    <a:pt x="156" y="174"/>
                  </a:cubicBezTo>
                  <a:cubicBezTo>
                    <a:pt x="160" y="171"/>
                    <a:pt x="161" y="169"/>
                    <a:pt x="160" y="164"/>
                  </a:cubicBezTo>
                  <a:cubicBezTo>
                    <a:pt x="159" y="158"/>
                    <a:pt x="161" y="157"/>
                    <a:pt x="163" y="159"/>
                  </a:cubicBezTo>
                  <a:cubicBezTo>
                    <a:pt x="166" y="161"/>
                    <a:pt x="163" y="165"/>
                    <a:pt x="168" y="163"/>
                  </a:cubicBezTo>
                  <a:cubicBezTo>
                    <a:pt x="173" y="161"/>
                    <a:pt x="174" y="162"/>
                    <a:pt x="176" y="163"/>
                  </a:cubicBezTo>
                  <a:cubicBezTo>
                    <a:pt x="178" y="164"/>
                    <a:pt x="181" y="165"/>
                    <a:pt x="183" y="164"/>
                  </a:cubicBezTo>
                  <a:cubicBezTo>
                    <a:pt x="184" y="164"/>
                    <a:pt x="184" y="163"/>
                    <a:pt x="185" y="163"/>
                  </a:cubicBezTo>
                  <a:cubicBezTo>
                    <a:pt x="182" y="161"/>
                    <a:pt x="181" y="158"/>
                    <a:pt x="181" y="155"/>
                  </a:cubicBezTo>
                  <a:cubicBezTo>
                    <a:pt x="180" y="152"/>
                    <a:pt x="176" y="150"/>
                    <a:pt x="174" y="149"/>
                  </a:cubicBezTo>
                  <a:cubicBezTo>
                    <a:pt x="173" y="149"/>
                    <a:pt x="170" y="144"/>
                    <a:pt x="170" y="139"/>
                  </a:cubicBezTo>
                  <a:cubicBezTo>
                    <a:pt x="170" y="134"/>
                    <a:pt x="164" y="135"/>
                    <a:pt x="161" y="135"/>
                  </a:cubicBezTo>
                  <a:cubicBezTo>
                    <a:pt x="159" y="134"/>
                    <a:pt x="160" y="131"/>
                    <a:pt x="161" y="126"/>
                  </a:cubicBezTo>
                  <a:cubicBezTo>
                    <a:pt x="162" y="120"/>
                    <a:pt x="157" y="119"/>
                    <a:pt x="151" y="115"/>
                  </a:cubicBezTo>
                  <a:cubicBezTo>
                    <a:pt x="145" y="112"/>
                    <a:pt x="142" y="116"/>
                    <a:pt x="138" y="113"/>
                  </a:cubicBezTo>
                  <a:cubicBezTo>
                    <a:pt x="134" y="111"/>
                    <a:pt x="132" y="110"/>
                    <a:pt x="127" y="106"/>
                  </a:cubicBezTo>
                  <a:cubicBezTo>
                    <a:pt x="122" y="103"/>
                    <a:pt x="121" y="106"/>
                    <a:pt x="117" y="106"/>
                  </a:cubicBezTo>
                  <a:cubicBezTo>
                    <a:pt x="114" y="107"/>
                    <a:pt x="108" y="109"/>
                    <a:pt x="104" y="110"/>
                  </a:cubicBezTo>
                  <a:cubicBezTo>
                    <a:pt x="104" y="110"/>
                    <a:pt x="103" y="111"/>
                    <a:pt x="103" y="111"/>
                  </a:cubicBezTo>
                  <a:cubicBezTo>
                    <a:pt x="101" y="111"/>
                    <a:pt x="96" y="114"/>
                    <a:pt x="92" y="119"/>
                  </a:cubicBezTo>
                  <a:cubicBezTo>
                    <a:pt x="88" y="123"/>
                    <a:pt x="87" y="120"/>
                    <a:pt x="78" y="119"/>
                  </a:cubicBezTo>
                  <a:cubicBezTo>
                    <a:pt x="68" y="119"/>
                    <a:pt x="73" y="121"/>
                    <a:pt x="70" y="124"/>
                  </a:cubicBezTo>
                  <a:cubicBezTo>
                    <a:pt x="68" y="128"/>
                    <a:pt x="64" y="125"/>
                    <a:pt x="60" y="121"/>
                  </a:cubicBezTo>
                  <a:cubicBezTo>
                    <a:pt x="56" y="118"/>
                    <a:pt x="54" y="122"/>
                    <a:pt x="45" y="121"/>
                  </a:cubicBezTo>
                  <a:cubicBezTo>
                    <a:pt x="36" y="121"/>
                    <a:pt x="34" y="119"/>
                    <a:pt x="30" y="116"/>
                  </a:cubicBezTo>
                  <a:cubicBezTo>
                    <a:pt x="26" y="114"/>
                    <a:pt x="25" y="118"/>
                    <a:pt x="19" y="118"/>
                  </a:cubicBezTo>
                  <a:cubicBezTo>
                    <a:pt x="19" y="118"/>
                    <a:pt x="19" y="118"/>
                    <a:pt x="19" y="118"/>
                  </a:cubicBezTo>
                  <a:cubicBezTo>
                    <a:pt x="18" y="114"/>
                    <a:pt x="11" y="111"/>
                    <a:pt x="5" y="109"/>
                  </a:cubicBezTo>
                  <a:cubicBezTo>
                    <a:pt x="5" y="109"/>
                    <a:pt x="4" y="109"/>
                    <a:pt x="4" y="109"/>
                  </a:cubicBezTo>
                  <a:cubicBezTo>
                    <a:pt x="0" y="107"/>
                    <a:pt x="7" y="102"/>
                    <a:pt x="9" y="96"/>
                  </a:cubicBezTo>
                  <a:cubicBezTo>
                    <a:pt x="10" y="92"/>
                    <a:pt x="11" y="91"/>
                    <a:pt x="13" y="91"/>
                  </a:cubicBezTo>
                  <a:cubicBezTo>
                    <a:pt x="14" y="91"/>
                    <a:pt x="14" y="91"/>
                    <a:pt x="15" y="90"/>
                  </a:cubicBezTo>
                  <a:cubicBezTo>
                    <a:pt x="18" y="90"/>
                    <a:pt x="17" y="88"/>
                    <a:pt x="16" y="84"/>
                  </a:cubicBezTo>
                  <a:cubicBezTo>
                    <a:pt x="14" y="80"/>
                    <a:pt x="14" y="78"/>
                    <a:pt x="14" y="73"/>
                  </a:cubicBezTo>
                  <a:cubicBezTo>
                    <a:pt x="14" y="68"/>
                    <a:pt x="25" y="58"/>
                    <a:pt x="32" y="54"/>
                  </a:cubicBezTo>
                  <a:cubicBezTo>
                    <a:pt x="39" y="50"/>
                    <a:pt x="38" y="54"/>
                    <a:pt x="43" y="51"/>
                  </a:cubicBezTo>
                  <a:cubicBezTo>
                    <a:pt x="47" y="48"/>
                    <a:pt x="43" y="43"/>
                    <a:pt x="40" y="41"/>
                  </a:cubicBezTo>
                  <a:cubicBezTo>
                    <a:pt x="38" y="39"/>
                    <a:pt x="34" y="31"/>
                    <a:pt x="29" y="27"/>
                  </a:cubicBezTo>
                  <a:cubicBezTo>
                    <a:pt x="26" y="24"/>
                    <a:pt x="27" y="22"/>
                    <a:pt x="29" y="20"/>
                  </a:cubicBezTo>
                  <a:cubicBezTo>
                    <a:pt x="29" y="20"/>
                    <a:pt x="29" y="20"/>
                    <a:pt x="29" y="20"/>
                  </a:cubicBezTo>
                  <a:cubicBezTo>
                    <a:pt x="36" y="22"/>
                    <a:pt x="40" y="21"/>
                    <a:pt x="43" y="18"/>
                  </a:cubicBezTo>
                  <a:cubicBezTo>
                    <a:pt x="46" y="16"/>
                    <a:pt x="50" y="14"/>
                    <a:pt x="56" y="14"/>
                  </a:cubicBezTo>
                  <a:cubicBezTo>
                    <a:pt x="62" y="14"/>
                    <a:pt x="79" y="16"/>
                    <a:pt x="86" y="16"/>
                  </a:cubicBezTo>
                  <a:cubicBezTo>
                    <a:pt x="92" y="17"/>
                    <a:pt x="96" y="15"/>
                    <a:pt x="103" y="18"/>
                  </a:cubicBezTo>
                  <a:cubicBezTo>
                    <a:pt x="109" y="21"/>
                    <a:pt x="107" y="26"/>
                    <a:pt x="118" y="24"/>
                  </a:cubicBezTo>
                  <a:cubicBezTo>
                    <a:pt x="130" y="21"/>
                    <a:pt x="135" y="24"/>
                    <a:pt x="137" y="25"/>
                  </a:cubicBezTo>
                  <a:cubicBezTo>
                    <a:pt x="140" y="25"/>
                    <a:pt x="142" y="26"/>
                    <a:pt x="145" y="25"/>
                  </a:cubicBezTo>
                  <a:cubicBezTo>
                    <a:pt x="147" y="23"/>
                    <a:pt x="148" y="19"/>
                    <a:pt x="151" y="23"/>
                  </a:cubicBezTo>
                  <a:cubicBezTo>
                    <a:pt x="154" y="26"/>
                    <a:pt x="157" y="28"/>
                    <a:pt x="160" y="27"/>
                  </a:cubicBezTo>
                  <a:cubicBezTo>
                    <a:pt x="163" y="26"/>
                    <a:pt x="168" y="23"/>
                    <a:pt x="173" y="26"/>
                  </a:cubicBezTo>
                  <a:cubicBezTo>
                    <a:pt x="177" y="29"/>
                    <a:pt x="180" y="34"/>
                    <a:pt x="181" y="29"/>
                  </a:cubicBezTo>
                  <a:cubicBezTo>
                    <a:pt x="182" y="25"/>
                    <a:pt x="178" y="24"/>
                    <a:pt x="180" y="18"/>
                  </a:cubicBezTo>
                  <a:cubicBezTo>
                    <a:pt x="182" y="11"/>
                    <a:pt x="178" y="11"/>
                    <a:pt x="186" y="10"/>
                  </a:cubicBezTo>
                  <a:cubicBezTo>
                    <a:pt x="193" y="9"/>
                    <a:pt x="194" y="8"/>
                    <a:pt x="196" y="8"/>
                  </a:cubicBezTo>
                  <a:cubicBezTo>
                    <a:pt x="197" y="8"/>
                    <a:pt x="198" y="7"/>
                    <a:pt x="200" y="6"/>
                  </a:cubicBezTo>
                  <a:cubicBezTo>
                    <a:pt x="200" y="7"/>
                    <a:pt x="201" y="7"/>
                    <a:pt x="202" y="7"/>
                  </a:cubicBezTo>
                  <a:cubicBezTo>
                    <a:pt x="207" y="8"/>
                    <a:pt x="212" y="15"/>
                    <a:pt x="212" y="7"/>
                  </a:cubicBezTo>
                  <a:cubicBezTo>
                    <a:pt x="212" y="0"/>
                    <a:pt x="212" y="0"/>
                    <a:pt x="218" y="1"/>
                  </a:cubicBezTo>
                  <a:cubicBezTo>
                    <a:pt x="225" y="3"/>
                    <a:pt x="224" y="3"/>
                    <a:pt x="231" y="3"/>
                  </a:cubicBezTo>
                  <a:cubicBezTo>
                    <a:pt x="238" y="2"/>
                    <a:pt x="237" y="0"/>
                    <a:pt x="245" y="3"/>
                  </a:cubicBezTo>
                  <a:cubicBezTo>
                    <a:pt x="253" y="6"/>
                    <a:pt x="257" y="10"/>
                    <a:pt x="258" y="14"/>
                  </a:cubicBezTo>
                  <a:cubicBezTo>
                    <a:pt x="259" y="17"/>
                    <a:pt x="261" y="14"/>
                    <a:pt x="258" y="19"/>
                  </a:cubicBezTo>
                  <a:cubicBezTo>
                    <a:pt x="256" y="24"/>
                    <a:pt x="254" y="25"/>
                    <a:pt x="260" y="29"/>
                  </a:cubicBezTo>
                  <a:cubicBezTo>
                    <a:pt x="265" y="33"/>
                    <a:pt x="266" y="33"/>
                    <a:pt x="272" y="33"/>
                  </a:cubicBezTo>
                  <a:cubicBezTo>
                    <a:pt x="277" y="33"/>
                    <a:pt x="272" y="29"/>
                    <a:pt x="277" y="33"/>
                  </a:cubicBezTo>
                  <a:cubicBezTo>
                    <a:pt x="283" y="38"/>
                    <a:pt x="285" y="38"/>
                    <a:pt x="287" y="44"/>
                  </a:cubicBezTo>
                  <a:cubicBezTo>
                    <a:pt x="289" y="50"/>
                    <a:pt x="278" y="52"/>
                    <a:pt x="291" y="54"/>
                  </a:cubicBezTo>
                  <a:cubicBezTo>
                    <a:pt x="304" y="56"/>
                    <a:pt x="302" y="53"/>
                    <a:pt x="311" y="56"/>
                  </a:cubicBezTo>
                  <a:cubicBezTo>
                    <a:pt x="320" y="59"/>
                    <a:pt x="319" y="48"/>
                    <a:pt x="327" y="52"/>
                  </a:cubicBezTo>
                  <a:cubicBezTo>
                    <a:pt x="335" y="56"/>
                    <a:pt x="338" y="68"/>
                    <a:pt x="345" y="68"/>
                  </a:cubicBezTo>
                  <a:cubicBezTo>
                    <a:pt x="351" y="68"/>
                    <a:pt x="349" y="63"/>
                    <a:pt x="362" y="68"/>
                  </a:cubicBezTo>
                  <a:cubicBezTo>
                    <a:pt x="375" y="73"/>
                    <a:pt x="376" y="70"/>
                    <a:pt x="385" y="74"/>
                  </a:cubicBezTo>
                  <a:cubicBezTo>
                    <a:pt x="394" y="78"/>
                    <a:pt x="396" y="81"/>
                    <a:pt x="395" y="85"/>
                  </a:cubicBezTo>
                  <a:cubicBezTo>
                    <a:pt x="394" y="89"/>
                    <a:pt x="386" y="93"/>
                    <a:pt x="389" y="96"/>
                  </a:cubicBezTo>
                  <a:cubicBezTo>
                    <a:pt x="392" y="100"/>
                    <a:pt x="388" y="101"/>
                    <a:pt x="391" y="108"/>
                  </a:cubicBezTo>
                  <a:cubicBezTo>
                    <a:pt x="393" y="115"/>
                    <a:pt x="403" y="113"/>
                    <a:pt x="393" y="1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9" name="Freeform 1162">
              <a:extLst>
                <a:ext uri="{FF2B5EF4-FFF2-40B4-BE49-F238E27FC236}">
                  <a16:creationId xmlns:a16="http://schemas.microsoft.com/office/drawing/2014/main" id="{21E7A817-2474-421A-A5B3-7BD51E00573B}"/>
                </a:ext>
              </a:extLst>
            </p:cNvPr>
            <p:cNvSpPr>
              <a:spLocks/>
            </p:cNvSpPr>
            <p:nvPr/>
          </p:nvSpPr>
          <p:spPr bwMode="auto">
            <a:xfrm>
              <a:off x="4506856" y="2526444"/>
              <a:ext cx="261129" cy="153488"/>
            </a:xfrm>
            <a:custGeom>
              <a:avLst/>
              <a:gdLst>
                <a:gd name="T0" fmla="*/ 214 w 218"/>
                <a:gd name="T1" fmla="*/ 92 h 129"/>
                <a:gd name="T2" fmla="*/ 206 w 218"/>
                <a:gd name="T3" fmla="*/ 98 h 129"/>
                <a:gd name="T4" fmla="*/ 197 w 218"/>
                <a:gd name="T5" fmla="*/ 95 h 129"/>
                <a:gd name="T6" fmla="*/ 194 w 218"/>
                <a:gd name="T7" fmla="*/ 109 h 129"/>
                <a:gd name="T8" fmla="*/ 195 w 218"/>
                <a:gd name="T9" fmla="*/ 121 h 129"/>
                <a:gd name="T10" fmla="*/ 194 w 218"/>
                <a:gd name="T11" fmla="*/ 127 h 129"/>
                <a:gd name="T12" fmla="*/ 180 w 218"/>
                <a:gd name="T13" fmla="*/ 121 h 129"/>
                <a:gd name="T14" fmla="*/ 165 w 218"/>
                <a:gd name="T15" fmla="*/ 115 h 129"/>
                <a:gd name="T16" fmla="*/ 149 w 218"/>
                <a:gd name="T17" fmla="*/ 116 h 129"/>
                <a:gd name="T18" fmla="*/ 136 w 218"/>
                <a:gd name="T19" fmla="*/ 122 h 129"/>
                <a:gd name="T20" fmla="*/ 124 w 218"/>
                <a:gd name="T21" fmla="*/ 128 h 129"/>
                <a:gd name="T22" fmla="*/ 111 w 218"/>
                <a:gd name="T23" fmla="*/ 126 h 129"/>
                <a:gd name="T24" fmla="*/ 100 w 218"/>
                <a:gd name="T25" fmla="*/ 128 h 129"/>
                <a:gd name="T26" fmla="*/ 86 w 218"/>
                <a:gd name="T27" fmla="*/ 125 h 129"/>
                <a:gd name="T28" fmla="*/ 66 w 218"/>
                <a:gd name="T29" fmla="*/ 124 h 129"/>
                <a:gd name="T30" fmla="*/ 66 w 218"/>
                <a:gd name="T31" fmla="*/ 115 h 129"/>
                <a:gd name="T32" fmla="*/ 60 w 218"/>
                <a:gd name="T33" fmla="*/ 112 h 129"/>
                <a:gd name="T34" fmla="*/ 60 w 218"/>
                <a:gd name="T35" fmla="*/ 112 h 129"/>
                <a:gd name="T36" fmla="*/ 56 w 218"/>
                <a:gd name="T37" fmla="*/ 108 h 129"/>
                <a:gd name="T38" fmla="*/ 61 w 218"/>
                <a:gd name="T39" fmla="*/ 102 h 129"/>
                <a:gd name="T40" fmla="*/ 52 w 218"/>
                <a:gd name="T41" fmla="*/ 100 h 129"/>
                <a:gd name="T42" fmla="*/ 45 w 218"/>
                <a:gd name="T43" fmla="*/ 104 h 129"/>
                <a:gd name="T44" fmla="*/ 33 w 218"/>
                <a:gd name="T45" fmla="*/ 99 h 129"/>
                <a:gd name="T46" fmla="*/ 31 w 218"/>
                <a:gd name="T47" fmla="*/ 93 h 129"/>
                <a:gd name="T48" fmla="*/ 26 w 218"/>
                <a:gd name="T49" fmla="*/ 84 h 129"/>
                <a:gd name="T50" fmla="*/ 17 w 218"/>
                <a:gd name="T51" fmla="*/ 77 h 129"/>
                <a:gd name="T52" fmla="*/ 11 w 218"/>
                <a:gd name="T53" fmla="*/ 69 h 129"/>
                <a:gd name="T54" fmla="*/ 2 w 218"/>
                <a:gd name="T55" fmla="*/ 62 h 129"/>
                <a:gd name="T56" fmla="*/ 2 w 218"/>
                <a:gd name="T57" fmla="*/ 58 h 129"/>
                <a:gd name="T58" fmla="*/ 9 w 218"/>
                <a:gd name="T59" fmla="*/ 58 h 129"/>
                <a:gd name="T60" fmla="*/ 24 w 218"/>
                <a:gd name="T61" fmla="*/ 54 h 129"/>
                <a:gd name="T62" fmla="*/ 33 w 218"/>
                <a:gd name="T63" fmla="*/ 33 h 129"/>
                <a:gd name="T64" fmla="*/ 47 w 218"/>
                <a:gd name="T65" fmla="*/ 17 h 129"/>
                <a:gd name="T66" fmla="*/ 56 w 218"/>
                <a:gd name="T67" fmla="*/ 9 h 129"/>
                <a:gd name="T68" fmla="*/ 56 w 218"/>
                <a:gd name="T69" fmla="*/ 8 h 129"/>
                <a:gd name="T70" fmla="*/ 67 w 218"/>
                <a:gd name="T71" fmla="*/ 6 h 129"/>
                <a:gd name="T72" fmla="*/ 82 w 218"/>
                <a:gd name="T73" fmla="*/ 11 h 129"/>
                <a:gd name="T74" fmla="*/ 97 w 218"/>
                <a:gd name="T75" fmla="*/ 11 h 129"/>
                <a:gd name="T76" fmla="*/ 107 w 218"/>
                <a:gd name="T77" fmla="*/ 14 h 129"/>
                <a:gd name="T78" fmla="*/ 115 w 218"/>
                <a:gd name="T79" fmla="*/ 9 h 129"/>
                <a:gd name="T80" fmla="*/ 129 w 218"/>
                <a:gd name="T81" fmla="*/ 9 h 129"/>
                <a:gd name="T82" fmla="*/ 140 w 218"/>
                <a:gd name="T83" fmla="*/ 1 h 129"/>
                <a:gd name="T84" fmla="*/ 141 w 218"/>
                <a:gd name="T85" fmla="*/ 0 h 129"/>
                <a:gd name="T86" fmla="*/ 148 w 218"/>
                <a:gd name="T87" fmla="*/ 8 h 129"/>
                <a:gd name="T88" fmla="*/ 155 w 218"/>
                <a:gd name="T89" fmla="*/ 18 h 129"/>
                <a:gd name="T90" fmla="*/ 164 w 218"/>
                <a:gd name="T91" fmla="*/ 28 h 129"/>
                <a:gd name="T92" fmla="*/ 176 w 218"/>
                <a:gd name="T93" fmla="*/ 42 h 129"/>
                <a:gd name="T94" fmla="*/ 179 w 218"/>
                <a:gd name="T95" fmla="*/ 52 h 129"/>
                <a:gd name="T96" fmla="*/ 179 w 218"/>
                <a:gd name="T97" fmla="*/ 68 h 129"/>
                <a:gd name="T98" fmla="*/ 180 w 218"/>
                <a:gd name="T99" fmla="*/ 77 h 129"/>
                <a:gd name="T100" fmla="*/ 180 w 218"/>
                <a:gd name="T101" fmla="*/ 78 h 129"/>
                <a:gd name="T102" fmla="*/ 184 w 218"/>
                <a:gd name="T103" fmla="*/ 83 h 129"/>
                <a:gd name="T104" fmla="*/ 195 w 218"/>
                <a:gd name="T105" fmla="*/ 84 h 129"/>
                <a:gd name="T106" fmla="*/ 207 w 218"/>
                <a:gd name="T107" fmla="*/ 79 h 129"/>
                <a:gd name="T108" fmla="*/ 214 w 218"/>
                <a:gd name="T109" fmla="*/ 80 h 129"/>
                <a:gd name="T110" fmla="*/ 214 w 218"/>
                <a:gd name="T111"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129">
                  <a:moveTo>
                    <a:pt x="214" y="92"/>
                  </a:moveTo>
                  <a:cubicBezTo>
                    <a:pt x="210" y="97"/>
                    <a:pt x="209" y="98"/>
                    <a:pt x="206" y="98"/>
                  </a:cubicBezTo>
                  <a:cubicBezTo>
                    <a:pt x="203" y="98"/>
                    <a:pt x="198" y="91"/>
                    <a:pt x="197" y="95"/>
                  </a:cubicBezTo>
                  <a:cubicBezTo>
                    <a:pt x="197" y="99"/>
                    <a:pt x="195" y="105"/>
                    <a:pt x="194" y="109"/>
                  </a:cubicBezTo>
                  <a:cubicBezTo>
                    <a:pt x="194" y="112"/>
                    <a:pt x="195" y="118"/>
                    <a:pt x="195" y="121"/>
                  </a:cubicBezTo>
                  <a:cubicBezTo>
                    <a:pt x="195" y="122"/>
                    <a:pt x="195" y="125"/>
                    <a:pt x="194" y="127"/>
                  </a:cubicBezTo>
                  <a:cubicBezTo>
                    <a:pt x="191" y="128"/>
                    <a:pt x="185" y="124"/>
                    <a:pt x="180" y="121"/>
                  </a:cubicBezTo>
                  <a:cubicBezTo>
                    <a:pt x="175" y="118"/>
                    <a:pt x="171" y="118"/>
                    <a:pt x="165" y="115"/>
                  </a:cubicBezTo>
                  <a:cubicBezTo>
                    <a:pt x="159" y="112"/>
                    <a:pt x="158" y="116"/>
                    <a:pt x="149" y="116"/>
                  </a:cubicBezTo>
                  <a:cubicBezTo>
                    <a:pt x="141" y="116"/>
                    <a:pt x="142" y="118"/>
                    <a:pt x="136" y="122"/>
                  </a:cubicBezTo>
                  <a:cubicBezTo>
                    <a:pt x="131" y="126"/>
                    <a:pt x="129" y="127"/>
                    <a:pt x="124" y="128"/>
                  </a:cubicBezTo>
                  <a:cubicBezTo>
                    <a:pt x="118" y="129"/>
                    <a:pt x="114" y="127"/>
                    <a:pt x="111" y="126"/>
                  </a:cubicBezTo>
                  <a:cubicBezTo>
                    <a:pt x="108" y="124"/>
                    <a:pt x="103" y="126"/>
                    <a:pt x="100" y="128"/>
                  </a:cubicBezTo>
                  <a:cubicBezTo>
                    <a:pt x="97" y="129"/>
                    <a:pt x="91" y="127"/>
                    <a:pt x="86" y="125"/>
                  </a:cubicBezTo>
                  <a:cubicBezTo>
                    <a:pt x="81" y="123"/>
                    <a:pt x="76" y="125"/>
                    <a:pt x="66" y="124"/>
                  </a:cubicBezTo>
                  <a:cubicBezTo>
                    <a:pt x="56" y="123"/>
                    <a:pt x="64" y="120"/>
                    <a:pt x="66" y="115"/>
                  </a:cubicBezTo>
                  <a:cubicBezTo>
                    <a:pt x="67" y="111"/>
                    <a:pt x="63" y="112"/>
                    <a:pt x="60" y="112"/>
                  </a:cubicBezTo>
                  <a:cubicBezTo>
                    <a:pt x="60" y="112"/>
                    <a:pt x="60" y="112"/>
                    <a:pt x="60" y="112"/>
                  </a:cubicBezTo>
                  <a:cubicBezTo>
                    <a:pt x="60" y="110"/>
                    <a:pt x="56" y="110"/>
                    <a:pt x="56" y="108"/>
                  </a:cubicBezTo>
                  <a:cubicBezTo>
                    <a:pt x="55" y="104"/>
                    <a:pt x="61" y="103"/>
                    <a:pt x="61" y="102"/>
                  </a:cubicBezTo>
                  <a:cubicBezTo>
                    <a:pt x="62" y="101"/>
                    <a:pt x="57" y="101"/>
                    <a:pt x="52" y="100"/>
                  </a:cubicBezTo>
                  <a:cubicBezTo>
                    <a:pt x="47" y="99"/>
                    <a:pt x="51" y="104"/>
                    <a:pt x="45" y="104"/>
                  </a:cubicBezTo>
                  <a:cubicBezTo>
                    <a:pt x="40" y="104"/>
                    <a:pt x="39" y="101"/>
                    <a:pt x="33" y="99"/>
                  </a:cubicBezTo>
                  <a:cubicBezTo>
                    <a:pt x="28" y="96"/>
                    <a:pt x="31" y="96"/>
                    <a:pt x="31" y="93"/>
                  </a:cubicBezTo>
                  <a:cubicBezTo>
                    <a:pt x="32" y="90"/>
                    <a:pt x="31" y="88"/>
                    <a:pt x="26" y="84"/>
                  </a:cubicBezTo>
                  <a:cubicBezTo>
                    <a:pt x="21" y="80"/>
                    <a:pt x="17" y="82"/>
                    <a:pt x="17" y="77"/>
                  </a:cubicBezTo>
                  <a:cubicBezTo>
                    <a:pt x="17" y="72"/>
                    <a:pt x="14" y="73"/>
                    <a:pt x="11" y="69"/>
                  </a:cubicBezTo>
                  <a:cubicBezTo>
                    <a:pt x="9" y="65"/>
                    <a:pt x="6" y="65"/>
                    <a:pt x="2" y="62"/>
                  </a:cubicBezTo>
                  <a:cubicBezTo>
                    <a:pt x="0" y="60"/>
                    <a:pt x="1" y="59"/>
                    <a:pt x="2" y="58"/>
                  </a:cubicBezTo>
                  <a:cubicBezTo>
                    <a:pt x="4" y="58"/>
                    <a:pt x="7" y="58"/>
                    <a:pt x="9" y="58"/>
                  </a:cubicBezTo>
                  <a:cubicBezTo>
                    <a:pt x="18" y="57"/>
                    <a:pt x="18" y="58"/>
                    <a:pt x="24" y="54"/>
                  </a:cubicBezTo>
                  <a:cubicBezTo>
                    <a:pt x="30" y="50"/>
                    <a:pt x="28" y="41"/>
                    <a:pt x="33" y="33"/>
                  </a:cubicBezTo>
                  <a:cubicBezTo>
                    <a:pt x="37" y="26"/>
                    <a:pt x="35" y="23"/>
                    <a:pt x="47" y="17"/>
                  </a:cubicBezTo>
                  <a:cubicBezTo>
                    <a:pt x="58" y="11"/>
                    <a:pt x="56" y="14"/>
                    <a:pt x="56" y="9"/>
                  </a:cubicBezTo>
                  <a:cubicBezTo>
                    <a:pt x="56" y="9"/>
                    <a:pt x="56" y="8"/>
                    <a:pt x="56" y="8"/>
                  </a:cubicBezTo>
                  <a:cubicBezTo>
                    <a:pt x="62" y="8"/>
                    <a:pt x="63" y="4"/>
                    <a:pt x="67" y="6"/>
                  </a:cubicBezTo>
                  <a:cubicBezTo>
                    <a:pt x="71" y="9"/>
                    <a:pt x="73" y="11"/>
                    <a:pt x="82" y="11"/>
                  </a:cubicBezTo>
                  <a:cubicBezTo>
                    <a:pt x="91" y="12"/>
                    <a:pt x="93" y="8"/>
                    <a:pt x="97" y="11"/>
                  </a:cubicBezTo>
                  <a:cubicBezTo>
                    <a:pt x="101" y="15"/>
                    <a:pt x="105" y="18"/>
                    <a:pt x="107" y="14"/>
                  </a:cubicBezTo>
                  <a:cubicBezTo>
                    <a:pt x="110" y="11"/>
                    <a:pt x="105" y="9"/>
                    <a:pt x="115" y="9"/>
                  </a:cubicBezTo>
                  <a:cubicBezTo>
                    <a:pt x="124" y="10"/>
                    <a:pt x="125" y="13"/>
                    <a:pt x="129" y="9"/>
                  </a:cubicBezTo>
                  <a:cubicBezTo>
                    <a:pt x="133" y="4"/>
                    <a:pt x="138" y="1"/>
                    <a:pt x="140" y="1"/>
                  </a:cubicBezTo>
                  <a:cubicBezTo>
                    <a:pt x="140" y="1"/>
                    <a:pt x="141" y="0"/>
                    <a:pt x="141" y="0"/>
                  </a:cubicBezTo>
                  <a:cubicBezTo>
                    <a:pt x="143" y="2"/>
                    <a:pt x="143" y="5"/>
                    <a:pt x="148" y="8"/>
                  </a:cubicBezTo>
                  <a:cubicBezTo>
                    <a:pt x="153" y="11"/>
                    <a:pt x="153" y="14"/>
                    <a:pt x="155" y="18"/>
                  </a:cubicBezTo>
                  <a:cubicBezTo>
                    <a:pt x="157" y="21"/>
                    <a:pt x="159" y="23"/>
                    <a:pt x="164" y="28"/>
                  </a:cubicBezTo>
                  <a:cubicBezTo>
                    <a:pt x="169" y="33"/>
                    <a:pt x="176" y="38"/>
                    <a:pt x="176" y="42"/>
                  </a:cubicBezTo>
                  <a:cubicBezTo>
                    <a:pt x="177" y="46"/>
                    <a:pt x="182" y="43"/>
                    <a:pt x="179" y="52"/>
                  </a:cubicBezTo>
                  <a:cubicBezTo>
                    <a:pt x="176" y="62"/>
                    <a:pt x="177" y="65"/>
                    <a:pt x="179" y="68"/>
                  </a:cubicBezTo>
                  <a:cubicBezTo>
                    <a:pt x="180" y="70"/>
                    <a:pt x="178" y="74"/>
                    <a:pt x="180" y="77"/>
                  </a:cubicBezTo>
                  <a:cubicBezTo>
                    <a:pt x="180" y="77"/>
                    <a:pt x="180" y="78"/>
                    <a:pt x="180" y="78"/>
                  </a:cubicBezTo>
                  <a:cubicBezTo>
                    <a:pt x="181" y="80"/>
                    <a:pt x="179" y="82"/>
                    <a:pt x="184" y="83"/>
                  </a:cubicBezTo>
                  <a:cubicBezTo>
                    <a:pt x="189" y="84"/>
                    <a:pt x="189" y="86"/>
                    <a:pt x="195" y="84"/>
                  </a:cubicBezTo>
                  <a:cubicBezTo>
                    <a:pt x="201" y="82"/>
                    <a:pt x="202" y="80"/>
                    <a:pt x="207" y="79"/>
                  </a:cubicBezTo>
                  <a:cubicBezTo>
                    <a:pt x="211" y="79"/>
                    <a:pt x="213" y="80"/>
                    <a:pt x="214" y="80"/>
                  </a:cubicBezTo>
                  <a:cubicBezTo>
                    <a:pt x="215" y="85"/>
                    <a:pt x="218" y="88"/>
                    <a:pt x="214" y="9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0" name="Freeform 1163">
              <a:extLst>
                <a:ext uri="{FF2B5EF4-FFF2-40B4-BE49-F238E27FC236}">
                  <a16:creationId xmlns:a16="http://schemas.microsoft.com/office/drawing/2014/main" id="{F358A00D-211D-45A2-AD48-2B7513BC2404}"/>
                </a:ext>
              </a:extLst>
            </p:cNvPr>
            <p:cNvSpPr>
              <a:spLocks/>
            </p:cNvSpPr>
            <p:nvPr/>
          </p:nvSpPr>
          <p:spPr bwMode="auto">
            <a:xfrm>
              <a:off x="4566656" y="2659998"/>
              <a:ext cx="171428" cy="101661"/>
            </a:xfrm>
            <a:custGeom>
              <a:avLst/>
              <a:gdLst>
                <a:gd name="T0" fmla="*/ 144 w 144"/>
                <a:gd name="T1" fmla="*/ 15 h 85"/>
                <a:gd name="T2" fmla="*/ 143 w 144"/>
                <a:gd name="T3" fmla="*/ 20 h 85"/>
                <a:gd name="T4" fmla="*/ 137 w 144"/>
                <a:gd name="T5" fmla="*/ 26 h 85"/>
                <a:gd name="T6" fmla="*/ 128 w 144"/>
                <a:gd name="T7" fmla="*/ 38 h 85"/>
                <a:gd name="T8" fmla="*/ 126 w 144"/>
                <a:gd name="T9" fmla="*/ 49 h 85"/>
                <a:gd name="T10" fmla="*/ 134 w 144"/>
                <a:gd name="T11" fmla="*/ 62 h 85"/>
                <a:gd name="T12" fmla="*/ 134 w 144"/>
                <a:gd name="T13" fmla="*/ 63 h 85"/>
                <a:gd name="T14" fmla="*/ 131 w 144"/>
                <a:gd name="T15" fmla="*/ 63 h 85"/>
                <a:gd name="T16" fmla="*/ 124 w 144"/>
                <a:gd name="T17" fmla="*/ 63 h 85"/>
                <a:gd name="T18" fmla="*/ 116 w 144"/>
                <a:gd name="T19" fmla="*/ 60 h 85"/>
                <a:gd name="T20" fmla="*/ 105 w 144"/>
                <a:gd name="T21" fmla="*/ 64 h 85"/>
                <a:gd name="T22" fmla="*/ 97 w 144"/>
                <a:gd name="T23" fmla="*/ 69 h 85"/>
                <a:gd name="T24" fmla="*/ 95 w 144"/>
                <a:gd name="T25" fmla="*/ 70 h 85"/>
                <a:gd name="T26" fmla="*/ 95 w 144"/>
                <a:gd name="T27" fmla="*/ 76 h 85"/>
                <a:gd name="T28" fmla="*/ 86 w 144"/>
                <a:gd name="T29" fmla="*/ 83 h 85"/>
                <a:gd name="T30" fmla="*/ 75 w 144"/>
                <a:gd name="T31" fmla="*/ 83 h 85"/>
                <a:gd name="T32" fmla="*/ 64 w 144"/>
                <a:gd name="T33" fmla="*/ 80 h 85"/>
                <a:gd name="T34" fmla="*/ 54 w 144"/>
                <a:gd name="T35" fmla="*/ 73 h 85"/>
                <a:gd name="T36" fmla="*/ 42 w 144"/>
                <a:gd name="T37" fmla="*/ 77 h 85"/>
                <a:gd name="T38" fmla="*/ 30 w 144"/>
                <a:gd name="T39" fmla="*/ 79 h 85"/>
                <a:gd name="T40" fmla="*/ 20 w 144"/>
                <a:gd name="T41" fmla="*/ 79 h 85"/>
                <a:gd name="T42" fmla="*/ 22 w 144"/>
                <a:gd name="T43" fmla="*/ 73 h 85"/>
                <a:gd name="T44" fmla="*/ 19 w 144"/>
                <a:gd name="T45" fmla="*/ 66 h 85"/>
                <a:gd name="T46" fmla="*/ 15 w 144"/>
                <a:gd name="T47" fmla="*/ 61 h 85"/>
                <a:gd name="T48" fmla="*/ 7 w 144"/>
                <a:gd name="T49" fmla="*/ 54 h 85"/>
                <a:gd name="T50" fmla="*/ 6 w 144"/>
                <a:gd name="T51" fmla="*/ 51 h 85"/>
                <a:gd name="T52" fmla="*/ 8 w 144"/>
                <a:gd name="T53" fmla="*/ 51 h 85"/>
                <a:gd name="T54" fmla="*/ 7 w 144"/>
                <a:gd name="T55" fmla="*/ 43 h 85"/>
                <a:gd name="T56" fmla="*/ 12 w 144"/>
                <a:gd name="T57" fmla="*/ 37 h 85"/>
                <a:gd name="T58" fmla="*/ 18 w 144"/>
                <a:gd name="T59" fmla="*/ 32 h 85"/>
                <a:gd name="T60" fmla="*/ 11 w 144"/>
                <a:gd name="T61" fmla="*/ 23 h 85"/>
                <a:gd name="T62" fmla="*/ 4 w 144"/>
                <a:gd name="T63" fmla="*/ 12 h 85"/>
                <a:gd name="T64" fmla="*/ 9 w 144"/>
                <a:gd name="T65" fmla="*/ 3 h 85"/>
                <a:gd name="T66" fmla="*/ 10 w 144"/>
                <a:gd name="T67" fmla="*/ 0 h 85"/>
                <a:gd name="T68" fmla="*/ 16 w 144"/>
                <a:gd name="T69" fmla="*/ 3 h 85"/>
                <a:gd name="T70" fmla="*/ 16 w 144"/>
                <a:gd name="T71" fmla="*/ 12 h 85"/>
                <a:gd name="T72" fmla="*/ 36 w 144"/>
                <a:gd name="T73" fmla="*/ 13 h 85"/>
                <a:gd name="T74" fmla="*/ 50 w 144"/>
                <a:gd name="T75" fmla="*/ 16 h 85"/>
                <a:gd name="T76" fmla="*/ 61 w 144"/>
                <a:gd name="T77" fmla="*/ 14 h 85"/>
                <a:gd name="T78" fmla="*/ 74 w 144"/>
                <a:gd name="T79" fmla="*/ 16 h 85"/>
                <a:gd name="T80" fmla="*/ 86 w 144"/>
                <a:gd name="T81" fmla="*/ 10 h 85"/>
                <a:gd name="T82" fmla="*/ 99 w 144"/>
                <a:gd name="T83" fmla="*/ 4 h 85"/>
                <a:gd name="T84" fmla="*/ 115 w 144"/>
                <a:gd name="T85" fmla="*/ 3 h 85"/>
                <a:gd name="T86" fmla="*/ 130 w 144"/>
                <a:gd name="T87" fmla="*/ 9 h 85"/>
                <a:gd name="T88" fmla="*/ 144 w 144"/>
                <a:gd name="T89"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85">
                  <a:moveTo>
                    <a:pt x="144" y="15"/>
                  </a:moveTo>
                  <a:cubicBezTo>
                    <a:pt x="144" y="17"/>
                    <a:pt x="143" y="18"/>
                    <a:pt x="143" y="20"/>
                  </a:cubicBezTo>
                  <a:cubicBezTo>
                    <a:pt x="143" y="23"/>
                    <a:pt x="140" y="22"/>
                    <a:pt x="137" y="26"/>
                  </a:cubicBezTo>
                  <a:cubicBezTo>
                    <a:pt x="134" y="30"/>
                    <a:pt x="128" y="35"/>
                    <a:pt x="128" y="38"/>
                  </a:cubicBezTo>
                  <a:cubicBezTo>
                    <a:pt x="128" y="41"/>
                    <a:pt x="124" y="46"/>
                    <a:pt x="126" y="49"/>
                  </a:cubicBezTo>
                  <a:cubicBezTo>
                    <a:pt x="128" y="53"/>
                    <a:pt x="134" y="61"/>
                    <a:pt x="134" y="62"/>
                  </a:cubicBezTo>
                  <a:cubicBezTo>
                    <a:pt x="134" y="62"/>
                    <a:pt x="134" y="62"/>
                    <a:pt x="134" y="63"/>
                  </a:cubicBezTo>
                  <a:cubicBezTo>
                    <a:pt x="133" y="63"/>
                    <a:pt x="132" y="63"/>
                    <a:pt x="131" y="63"/>
                  </a:cubicBezTo>
                  <a:cubicBezTo>
                    <a:pt x="129" y="64"/>
                    <a:pt x="127" y="64"/>
                    <a:pt x="124" y="63"/>
                  </a:cubicBezTo>
                  <a:cubicBezTo>
                    <a:pt x="122" y="62"/>
                    <a:pt x="119" y="61"/>
                    <a:pt x="116" y="60"/>
                  </a:cubicBezTo>
                  <a:cubicBezTo>
                    <a:pt x="113" y="60"/>
                    <a:pt x="109" y="62"/>
                    <a:pt x="105" y="64"/>
                  </a:cubicBezTo>
                  <a:cubicBezTo>
                    <a:pt x="101" y="66"/>
                    <a:pt x="100" y="67"/>
                    <a:pt x="97" y="69"/>
                  </a:cubicBezTo>
                  <a:cubicBezTo>
                    <a:pt x="96" y="69"/>
                    <a:pt x="95" y="69"/>
                    <a:pt x="95" y="70"/>
                  </a:cubicBezTo>
                  <a:cubicBezTo>
                    <a:pt x="89" y="72"/>
                    <a:pt x="94" y="73"/>
                    <a:pt x="95" y="76"/>
                  </a:cubicBezTo>
                  <a:cubicBezTo>
                    <a:pt x="95" y="80"/>
                    <a:pt x="91" y="80"/>
                    <a:pt x="86" y="83"/>
                  </a:cubicBezTo>
                  <a:cubicBezTo>
                    <a:pt x="80" y="85"/>
                    <a:pt x="78" y="83"/>
                    <a:pt x="75" y="83"/>
                  </a:cubicBezTo>
                  <a:cubicBezTo>
                    <a:pt x="72" y="83"/>
                    <a:pt x="68" y="81"/>
                    <a:pt x="64" y="80"/>
                  </a:cubicBezTo>
                  <a:cubicBezTo>
                    <a:pt x="59" y="79"/>
                    <a:pt x="58" y="76"/>
                    <a:pt x="54" y="73"/>
                  </a:cubicBezTo>
                  <a:cubicBezTo>
                    <a:pt x="51" y="71"/>
                    <a:pt x="49" y="76"/>
                    <a:pt x="42" y="77"/>
                  </a:cubicBezTo>
                  <a:cubicBezTo>
                    <a:pt x="35" y="79"/>
                    <a:pt x="37" y="78"/>
                    <a:pt x="30" y="79"/>
                  </a:cubicBezTo>
                  <a:cubicBezTo>
                    <a:pt x="26" y="80"/>
                    <a:pt x="23" y="80"/>
                    <a:pt x="20" y="79"/>
                  </a:cubicBezTo>
                  <a:cubicBezTo>
                    <a:pt x="21" y="78"/>
                    <a:pt x="23" y="76"/>
                    <a:pt x="22" y="73"/>
                  </a:cubicBezTo>
                  <a:cubicBezTo>
                    <a:pt x="20" y="70"/>
                    <a:pt x="22" y="70"/>
                    <a:pt x="19" y="66"/>
                  </a:cubicBezTo>
                  <a:cubicBezTo>
                    <a:pt x="16" y="62"/>
                    <a:pt x="17" y="61"/>
                    <a:pt x="15" y="61"/>
                  </a:cubicBezTo>
                  <a:cubicBezTo>
                    <a:pt x="12" y="60"/>
                    <a:pt x="9" y="57"/>
                    <a:pt x="7" y="54"/>
                  </a:cubicBezTo>
                  <a:cubicBezTo>
                    <a:pt x="6" y="53"/>
                    <a:pt x="6" y="52"/>
                    <a:pt x="6" y="51"/>
                  </a:cubicBezTo>
                  <a:cubicBezTo>
                    <a:pt x="7" y="51"/>
                    <a:pt x="7" y="51"/>
                    <a:pt x="8" y="51"/>
                  </a:cubicBezTo>
                  <a:cubicBezTo>
                    <a:pt x="14" y="50"/>
                    <a:pt x="7" y="47"/>
                    <a:pt x="7" y="43"/>
                  </a:cubicBezTo>
                  <a:cubicBezTo>
                    <a:pt x="7" y="39"/>
                    <a:pt x="8" y="38"/>
                    <a:pt x="12" y="37"/>
                  </a:cubicBezTo>
                  <a:cubicBezTo>
                    <a:pt x="16" y="36"/>
                    <a:pt x="16" y="34"/>
                    <a:pt x="18" y="32"/>
                  </a:cubicBezTo>
                  <a:cubicBezTo>
                    <a:pt x="20" y="29"/>
                    <a:pt x="14" y="27"/>
                    <a:pt x="11" y="23"/>
                  </a:cubicBezTo>
                  <a:cubicBezTo>
                    <a:pt x="8" y="19"/>
                    <a:pt x="7" y="17"/>
                    <a:pt x="4" y="12"/>
                  </a:cubicBezTo>
                  <a:cubicBezTo>
                    <a:pt x="0" y="8"/>
                    <a:pt x="5" y="7"/>
                    <a:pt x="9" y="3"/>
                  </a:cubicBezTo>
                  <a:cubicBezTo>
                    <a:pt x="9" y="2"/>
                    <a:pt x="10" y="1"/>
                    <a:pt x="10" y="0"/>
                  </a:cubicBezTo>
                  <a:cubicBezTo>
                    <a:pt x="13" y="0"/>
                    <a:pt x="17" y="0"/>
                    <a:pt x="16" y="3"/>
                  </a:cubicBezTo>
                  <a:cubicBezTo>
                    <a:pt x="14" y="8"/>
                    <a:pt x="6" y="11"/>
                    <a:pt x="16" y="12"/>
                  </a:cubicBezTo>
                  <a:cubicBezTo>
                    <a:pt x="26" y="13"/>
                    <a:pt x="31" y="11"/>
                    <a:pt x="36" y="13"/>
                  </a:cubicBezTo>
                  <a:cubicBezTo>
                    <a:pt x="41" y="15"/>
                    <a:pt x="47" y="17"/>
                    <a:pt x="50" y="16"/>
                  </a:cubicBezTo>
                  <a:cubicBezTo>
                    <a:pt x="53" y="14"/>
                    <a:pt x="58" y="12"/>
                    <a:pt x="61" y="14"/>
                  </a:cubicBezTo>
                  <a:cubicBezTo>
                    <a:pt x="64" y="15"/>
                    <a:pt x="68" y="17"/>
                    <a:pt x="74" y="16"/>
                  </a:cubicBezTo>
                  <a:cubicBezTo>
                    <a:pt x="79" y="15"/>
                    <a:pt x="81" y="14"/>
                    <a:pt x="86" y="10"/>
                  </a:cubicBezTo>
                  <a:cubicBezTo>
                    <a:pt x="92" y="6"/>
                    <a:pt x="91" y="4"/>
                    <a:pt x="99" y="4"/>
                  </a:cubicBezTo>
                  <a:cubicBezTo>
                    <a:pt x="108" y="4"/>
                    <a:pt x="109" y="0"/>
                    <a:pt x="115" y="3"/>
                  </a:cubicBezTo>
                  <a:cubicBezTo>
                    <a:pt x="121" y="6"/>
                    <a:pt x="125" y="6"/>
                    <a:pt x="130" y="9"/>
                  </a:cubicBezTo>
                  <a:cubicBezTo>
                    <a:pt x="135" y="12"/>
                    <a:pt x="141" y="16"/>
                    <a:pt x="144" y="1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1" name="Freeform 1164">
              <a:extLst>
                <a:ext uri="{FF2B5EF4-FFF2-40B4-BE49-F238E27FC236}">
                  <a16:creationId xmlns:a16="http://schemas.microsoft.com/office/drawing/2014/main" id="{8D549452-6E61-4412-B3C3-7D95118331A5}"/>
                </a:ext>
              </a:extLst>
            </p:cNvPr>
            <p:cNvSpPr>
              <a:spLocks/>
            </p:cNvSpPr>
            <p:nvPr/>
          </p:nvSpPr>
          <p:spPr bwMode="auto">
            <a:xfrm>
              <a:off x="4403202" y="2516477"/>
              <a:ext cx="173421" cy="95681"/>
            </a:xfrm>
            <a:custGeom>
              <a:avLst/>
              <a:gdLst>
                <a:gd name="T0" fmla="*/ 133 w 144"/>
                <a:gd name="T1" fmla="*/ 25 h 79"/>
                <a:gd name="T2" fmla="*/ 119 w 144"/>
                <a:gd name="T3" fmla="*/ 41 h 79"/>
                <a:gd name="T4" fmla="*/ 110 w 144"/>
                <a:gd name="T5" fmla="*/ 62 h 79"/>
                <a:gd name="T6" fmla="*/ 95 w 144"/>
                <a:gd name="T7" fmla="*/ 66 h 79"/>
                <a:gd name="T8" fmla="*/ 88 w 144"/>
                <a:gd name="T9" fmla="*/ 66 h 79"/>
                <a:gd name="T10" fmla="*/ 74 w 144"/>
                <a:gd name="T11" fmla="*/ 67 h 79"/>
                <a:gd name="T12" fmla="*/ 60 w 144"/>
                <a:gd name="T13" fmla="*/ 73 h 79"/>
                <a:gd name="T14" fmla="*/ 57 w 144"/>
                <a:gd name="T15" fmla="*/ 75 h 79"/>
                <a:gd name="T16" fmla="*/ 49 w 144"/>
                <a:gd name="T17" fmla="*/ 78 h 79"/>
                <a:gd name="T18" fmla="*/ 31 w 144"/>
                <a:gd name="T19" fmla="*/ 75 h 79"/>
                <a:gd name="T20" fmla="*/ 14 w 144"/>
                <a:gd name="T21" fmla="*/ 63 h 79"/>
                <a:gd name="T22" fmla="*/ 4 w 144"/>
                <a:gd name="T23" fmla="*/ 56 h 79"/>
                <a:gd name="T24" fmla="*/ 3 w 144"/>
                <a:gd name="T25" fmla="*/ 54 h 79"/>
                <a:gd name="T26" fmla="*/ 0 w 144"/>
                <a:gd name="T27" fmla="*/ 48 h 79"/>
                <a:gd name="T28" fmla="*/ 3 w 144"/>
                <a:gd name="T29" fmla="*/ 43 h 79"/>
                <a:gd name="T30" fmla="*/ 5 w 144"/>
                <a:gd name="T31" fmla="*/ 32 h 79"/>
                <a:gd name="T32" fmla="*/ 4 w 144"/>
                <a:gd name="T33" fmla="*/ 26 h 79"/>
                <a:gd name="T34" fmla="*/ 13 w 144"/>
                <a:gd name="T35" fmla="*/ 24 h 79"/>
                <a:gd name="T36" fmla="*/ 16 w 144"/>
                <a:gd name="T37" fmla="*/ 20 h 79"/>
                <a:gd name="T38" fmla="*/ 16 w 144"/>
                <a:gd name="T39" fmla="*/ 18 h 79"/>
                <a:gd name="T40" fmla="*/ 21 w 144"/>
                <a:gd name="T41" fmla="*/ 18 h 79"/>
                <a:gd name="T42" fmla="*/ 26 w 144"/>
                <a:gd name="T43" fmla="*/ 21 h 79"/>
                <a:gd name="T44" fmla="*/ 37 w 144"/>
                <a:gd name="T45" fmla="*/ 24 h 79"/>
                <a:gd name="T46" fmla="*/ 47 w 144"/>
                <a:gd name="T47" fmla="*/ 23 h 79"/>
                <a:gd name="T48" fmla="*/ 55 w 144"/>
                <a:gd name="T49" fmla="*/ 17 h 79"/>
                <a:gd name="T50" fmla="*/ 66 w 144"/>
                <a:gd name="T51" fmla="*/ 15 h 79"/>
                <a:gd name="T52" fmla="*/ 72 w 144"/>
                <a:gd name="T53" fmla="*/ 11 h 79"/>
                <a:gd name="T54" fmla="*/ 78 w 144"/>
                <a:gd name="T55" fmla="*/ 13 h 79"/>
                <a:gd name="T56" fmla="*/ 88 w 144"/>
                <a:gd name="T57" fmla="*/ 9 h 79"/>
                <a:gd name="T58" fmla="*/ 91 w 144"/>
                <a:gd name="T59" fmla="*/ 3 h 79"/>
                <a:gd name="T60" fmla="*/ 96 w 144"/>
                <a:gd name="T61" fmla="*/ 1 h 79"/>
                <a:gd name="T62" fmla="*/ 102 w 144"/>
                <a:gd name="T63" fmla="*/ 3 h 79"/>
                <a:gd name="T64" fmla="*/ 114 w 144"/>
                <a:gd name="T65" fmla="*/ 3 h 79"/>
                <a:gd name="T66" fmla="*/ 122 w 144"/>
                <a:gd name="T67" fmla="*/ 7 h 79"/>
                <a:gd name="T68" fmla="*/ 127 w 144"/>
                <a:gd name="T69" fmla="*/ 7 h 79"/>
                <a:gd name="T70" fmla="*/ 128 w 144"/>
                <a:gd name="T71" fmla="*/ 7 h 79"/>
                <a:gd name="T72" fmla="*/ 142 w 144"/>
                <a:gd name="T73" fmla="*/ 16 h 79"/>
                <a:gd name="T74" fmla="*/ 142 w 144"/>
                <a:gd name="T75" fmla="*/ 17 h 79"/>
                <a:gd name="T76" fmla="*/ 133 w 144"/>
                <a:gd name="T77"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79">
                  <a:moveTo>
                    <a:pt x="133" y="25"/>
                  </a:moveTo>
                  <a:cubicBezTo>
                    <a:pt x="121" y="31"/>
                    <a:pt x="123" y="34"/>
                    <a:pt x="119" y="41"/>
                  </a:cubicBezTo>
                  <a:cubicBezTo>
                    <a:pt x="114" y="49"/>
                    <a:pt x="116" y="58"/>
                    <a:pt x="110" y="62"/>
                  </a:cubicBezTo>
                  <a:cubicBezTo>
                    <a:pt x="104" y="66"/>
                    <a:pt x="104" y="65"/>
                    <a:pt x="95" y="66"/>
                  </a:cubicBezTo>
                  <a:cubicBezTo>
                    <a:pt x="93" y="66"/>
                    <a:pt x="90" y="66"/>
                    <a:pt x="88" y="66"/>
                  </a:cubicBezTo>
                  <a:cubicBezTo>
                    <a:pt x="83" y="66"/>
                    <a:pt x="78" y="65"/>
                    <a:pt x="74" y="67"/>
                  </a:cubicBezTo>
                  <a:cubicBezTo>
                    <a:pt x="69" y="71"/>
                    <a:pt x="65" y="71"/>
                    <a:pt x="60" y="73"/>
                  </a:cubicBezTo>
                  <a:cubicBezTo>
                    <a:pt x="58" y="73"/>
                    <a:pt x="58" y="74"/>
                    <a:pt x="57" y="75"/>
                  </a:cubicBezTo>
                  <a:cubicBezTo>
                    <a:pt x="56" y="76"/>
                    <a:pt x="55" y="77"/>
                    <a:pt x="49" y="78"/>
                  </a:cubicBezTo>
                  <a:cubicBezTo>
                    <a:pt x="39" y="78"/>
                    <a:pt x="40" y="79"/>
                    <a:pt x="31" y="75"/>
                  </a:cubicBezTo>
                  <a:cubicBezTo>
                    <a:pt x="23" y="70"/>
                    <a:pt x="22" y="71"/>
                    <a:pt x="14" y="63"/>
                  </a:cubicBezTo>
                  <a:cubicBezTo>
                    <a:pt x="7" y="57"/>
                    <a:pt x="6" y="59"/>
                    <a:pt x="4" y="56"/>
                  </a:cubicBezTo>
                  <a:cubicBezTo>
                    <a:pt x="4" y="56"/>
                    <a:pt x="3" y="55"/>
                    <a:pt x="3" y="54"/>
                  </a:cubicBezTo>
                  <a:cubicBezTo>
                    <a:pt x="1" y="51"/>
                    <a:pt x="1" y="49"/>
                    <a:pt x="0" y="48"/>
                  </a:cubicBezTo>
                  <a:cubicBezTo>
                    <a:pt x="1" y="46"/>
                    <a:pt x="3" y="45"/>
                    <a:pt x="3" y="43"/>
                  </a:cubicBezTo>
                  <a:cubicBezTo>
                    <a:pt x="3" y="40"/>
                    <a:pt x="0" y="37"/>
                    <a:pt x="5" y="32"/>
                  </a:cubicBezTo>
                  <a:cubicBezTo>
                    <a:pt x="11" y="27"/>
                    <a:pt x="5" y="29"/>
                    <a:pt x="4" y="26"/>
                  </a:cubicBezTo>
                  <a:cubicBezTo>
                    <a:pt x="2" y="23"/>
                    <a:pt x="7" y="24"/>
                    <a:pt x="13" y="24"/>
                  </a:cubicBezTo>
                  <a:cubicBezTo>
                    <a:pt x="18" y="25"/>
                    <a:pt x="15" y="24"/>
                    <a:pt x="16" y="20"/>
                  </a:cubicBezTo>
                  <a:cubicBezTo>
                    <a:pt x="16" y="19"/>
                    <a:pt x="16" y="19"/>
                    <a:pt x="16" y="18"/>
                  </a:cubicBezTo>
                  <a:cubicBezTo>
                    <a:pt x="17" y="18"/>
                    <a:pt x="19" y="18"/>
                    <a:pt x="21" y="18"/>
                  </a:cubicBezTo>
                  <a:cubicBezTo>
                    <a:pt x="23" y="18"/>
                    <a:pt x="23" y="19"/>
                    <a:pt x="26" y="21"/>
                  </a:cubicBezTo>
                  <a:cubicBezTo>
                    <a:pt x="29" y="23"/>
                    <a:pt x="34" y="25"/>
                    <a:pt x="37" y="24"/>
                  </a:cubicBezTo>
                  <a:cubicBezTo>
                    <a:pt x="41" y="24"/>
                    <a:pt x="41" y="25"/>
                    <a:pt x="47" y="23"/>
                  </a:cubicBezTo>
                  <a:cubicBezTo>
                    <a:pt x="52" y="21"/>
                    <a:pt x="54" y="18"/>
                    <a:pt x="55" y="17"/>
                  </a:cubicBezTo>
                  <a:cubicBezTo>
                    <a:pt x="56" y="15"/>
                    <a:pt x="63" y="15"/>
                    <a:pt x="66" y="15"/>
                  </a:cubicBezTo>
                  <a:cubicBezTo>
                    <a:pt x="69" y="14"/>
                    <a:pt x="67" y="10"/>
                    <a:pt x="72" y="11"/>
                  </a:cubicBezTo>
                  <a:cubicBezTo>
                    <a:pt x="76" y="13"/>
                    <a:pt x="73" y="15"/>
                    <a:pt x="78" y="13"/>
                  </a:cubicBezTo>
                  <a:cubicBezTo>
                    <a:pt x="83" y="12"/>
                    <a:pt x="86" y="12"/>
                    <a:pt x="88" y="9"/>
                  </a:cubicBezTo>
                  <a:cubicBezTo>
                    <a:pt x="89" y="6"/>
                    <a:pt x="89" y="4"/>
                    <a:pt x="91" y="3"/>
                  </a:cubicBezTo>
                  <a:cubicBezTo>
                    <a:pt x="93" y="2"/>
                    <a:pt x="95" y="0"/>
                    <a:pt x="96" y="1"/>
                  </a:cubicBezTo>
                  <a:cubicBezTo>
                    <a:pt x="97" y="2"/>
                    <a:pt x="99" y="3"/>
                    <a:pt x="102" y="3"/>
                  </a:cubicBezTo>
                  <a:cubicBezTo>
                    <a:pt x="106" y="3"/>
                    <a:pt x="110" y="0"/>
                    <a:pt x="114" y="3"/>
                  </a:cubicBezTo>
                  <a:cubicBezTo>
                    <a:pt x="117" y="5"/>
                    <a:pt x="118" y="7"/>
                    <a:pt x="122" y="7"/>
                  </a:cubicBezTo>
                  <a:cubicBezTo>
                    <a:pt x="124" y="7"/>
                    <a:pt x="126" y="7"/>
                    <a:pt x="127" y="7"/>
                  </a:cubicBezTo>
                  <a:cubicBezTo>
                    <a:pt x="127" y="7"/>
                    <a:pt x="128" y="7"/>
                    <a:pt x="128" y="7"/>
                  </a:cubicBezTo>
                  <a:cubicBezTo>
                    <a:pt x="134" y="9"/>
                    <a:pt x="141" y="12"/>
                    <a:pt x="142" y="16"/>
                  </a:cubicBezTo>
                  <a:cubicBezTo>
                    <a:pt x="142" y="16"/>
                    <a:pt x="142" y="17"/>
                    <a:pt x="142" y="17"/>
                  </a:cubicBezTo>
                  <a:cubicBezTo>
                    <a:pt x="142" y="22"/>
                    <a:pt x="144" y="19"/>
                    <a:pt x="133" y="2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2" name="Freeform 1165">
              <a:extLst>
                <a:ext uri="{FF2B5EF4-FFF2-40B4-BE49-F238E27FC236}">
                  <a16:creationId xmlns:a16="http://schemas.microsoft.com/office/drawing/2014/main" id="{3B4EA0AB-E45A-4697-A499-58A9CB54413D}"/>
                </a:ext>
              </a:extLst>
            </p:cNvPr>
            <p:cNvSpPr>
              <a:spLocks/>
            </p:cNvSpPr>
            <p:nvPr/>
          </p:nvSpPr>
          <p:spPr bwMode="auto">
            <a:xfrm>
              <a:off x="4223800" y="2502524"/>
              <a:ext cx="201328" cy="91694"/>
            </a:xfrm>
            <a:custGeom>
              <a:avLst/>
              <a:gdLst>
                <a:gd name="T0" fmla="*/ 164 w 169"/>
                <a:gd name="T1" fmla="*/ 35 h 75"/>
                <a:gd name="T2" fmla="*/ 155 w 169"/>
                <a:gd name="T3" fmla="*/ 37 h 75"/>
                <a:gd name="T4" fmla="*/ 156 w 169"/>
                <a:gd name="T5" fmla="*/ 43 h 75"/>
                <a:gd name="T6" fmla="*/ 154 w 169"/>
                <a:gd name="T7" fmla="*/ 54 h 75"/>
                <a:gd name="T8" fmla="*/ 151 w 169"/>
                <a:gd name="T9" fmla="*/ 59 h 75"/>
                <a:gd name="T10" fmla="*/ 146 w 169"/>
                <a:gd name="T11" fmla="*/ 58 h 75"/>
                <a:gd name="T12" fmla="*/ 135 w 169"/>
                <a:gd name="T13" fmla="*/ 66 h 75"/>
                <a:gd name="T14" fmla="*/ 119 w 169"/>
                <a:gd name="T15" fmla="*/ 65 h 75"/>
                <a:gd name="T16" fmla="*/ 110 w 169"/>
                <a:gd name="T17" fmla="*/ 72 h 75"/>
                <a:gd name="T18" fmla="*/ 95 w 169"/>
                <a:gd name="T19" fmla="*/ 69 h 75"/>
                <a:gd name="T20" fmla="*/ 92 w 169"/>
                <a:gd name="T21" fmla="*/ 69 h 75"/>
                <a:gd name="T22" fmla="*/ 92 w 169"/>
                <a:gd name="T23" fmla="*/ 68 h 75"/>
                <a:gd name="T24" fmla="*/ 82 w 169"/>
                <a:gd name="T25" fmla="*/ 66 h 75"/>
                <a:gd name="T26" fmla="*/ 72 w 169"/>
                <a:gd name="T27" fmla="*/ 66 h 75"/>
                <a:gd name="T28" fmla="*/ 60 w 169"/>
                <a:gd name="T29" fmla="*/ 56 h 75"/>
                <a:gd name="T30" fmla="*/ 46 w 169"/>
                <a:gd name="T31" fmla="*/ 56 h 75"/>
                <a:gd name="T32" fmla="*/ 36 w 169"/>
                <a:gd name="T33" fmla="*/ 62 h 75"/>
                <a:gd name="T34" fmla="*/ 27 w 169"/>
                <a:gd name="T35" fmla="*/ 59 h 75"/>
                <a:gd name="T36" fmla="*/ 24 w 169"/>
                <a:gd name="T37" fmla="*/ 60 h 75"/>
                <a:gd name="T38" fmla="*/ 21 w 169"/>
                <a:gd name="T39" fmla="*/ 55 h 75"/>
                <a:gd name="T40" fmla="*/ 14 w 169"/>
                <a:gd name="T41" fmla="*/ 58 h 75"/>
                <a:gd name="T42" fmla="*/ 5 w 169"/>
                <a:gd name="T43" fmla="*/ 53 h 75"/>
                <a:gd name="T44" fmla="*/ 2 w 169"/>
                <a:gd name="T45" fmla="*/ 49 h 75"/>
                <a:gd name="T46" fmla="*/ 3 w 169"/>
                <a:gd name="T47" fmla="*/ 40 h 75"/>
                <a:gd name="T48" fmla="*/ 3 w 169"/>
                <a:gd name="T49" fmla="*/ 40 h 75"/>
                <a:gd name="T50" fmla="*/ 8 w 169"/>
                <a:gd name="T51" fmla="*/ 39 h 75"/>
                <a:gd name="T52" fmla="*/ 14 w 169"/>
                <a:gd name="T53" fmla="*/ 44 h 75"/>
                <a:gd name="T54" fmla="*/ 21 w 169"/>
                <a:gd name="T55" fmla="*/ 45 h 75"/>
                <a:gd name="T56" fmla="*/ 25 w 169"/>
                <a:gd name="T57" fmla="*/ 40 h 75"/>
                <a:gd name="T58" fmla="*/ 32 w 169"/>
                <a:gd name="T59" fmla="*/ 43 h 75"/>
                <a:gd name="T60" fmla="*/ 39 w 169"/>
                <a:gd name="T61" fmla="*/ 45 h 75"/>
                <a:gd name="T62" fmla="*/ 49 w 169"/>
                <a:gd name="T63" fmla="*/ 39 h 75"/>
                <a:gd name="T64" fmla="*/ 61 w 169"/>
                <a:gd name="T65" fmla="*/ 39 h 75"/>
                <a:gd name="T66" fmla="*/ 68 w 169"/>
                <a:gd name="T67" fmla="*/ 36 h 75"/>
                <a:gd name="T68" fmla="*/ 75 w 169"/>
                <a:gd name="T69" fmla="*/ 41 h 75"/>
                <a:gd name="T70" fmla="*/ 78 w 169"/>
                <a:gd name="T71" fmla="*/ 35 h 75"/>
                <a:gd name="T72" fmla="*/ 75 w 169"/>
                <a:gd name="T73" fmla="*/ 30 h 75"/>
                <a:gd name="T74" fmla="*/ 74 w 169"/>
                <a:gd name="T75" fmla="*/ 22 h 75"/>
                <a:gd name="T76" fmla="*/ 82 w 169"/>
                <a:gd name="T77" fmla="*/ 18 h 75"/>
                <a:gd name="T78" fmla="*/ 88 w 169"/>
                <a:gd name="T79" fmla="*/ 13 h 75"/>
                <a:gd name="T80" fmla="*/ 94 w 169"/>
                <a:gd name="T81" fmla="*/ 8 h 75"/>
                <a:gd name="T82" fmla="*/ 99 w 169"/>
                <a:gd name="T83" fmla="*/ 9 h 75"/>
                <a:gd name="T84" fmla="*/ 111 w 169"/>
                <a:gd name="T85" fmla="*/ 12 h 75"/>
                <a:gd name="T86" fmla="*/ 123 w 169"/>
                <a:gd name="T87" fmla="*/ 2 h 75"/>
                <a:gd name="T88" fmla="*/ 134 w 169"/>
                <a:gd name="T89" fmla="*/ 4 h 75"/>
                <a:gd name="T90" fmla="*/ 146 w 169"/>
                <a:gd name="T91" fmla="*/ 7 h 75"/>
                <a:gd name="T92" fmla="*/ 162 w 169"/>
                <a:gd name="T93" fmla="*/ 7 h 75"/>
                <a:gd name="T94" fmla="*/ 163 w 169"/>
                <a:gd name="T95" fmla="*/ 8 h 75"/>
                <a:gd name="T96" fmla="*/ 162 w 169"/>
                <a:gd name="T97" fmla="*/ 16 h 75"/>
                <a:gd name="T98" fmla="*/ 164 w 169"/>
                <a:gd name="T99" fmla="*/ 24 h 75"/>
                <a:gd name="T100" fmla="*/ 167 w 169"/>
                <a:gd name="T101" fmla="*/ 29 h 75"/>
                <a:gd name="T102" fmla="*/ 167 w 169"/>
                <a:gd name="T103" fmla="*/ 31 h 75"/>
                <a:gd name="T104" fmla="*/ 164 w 169"/>
                <a:gd name="T10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75">
                  <a:moveTo>
                    <a:pt x="164" y="35"/>
                  </a:moveTo>
                  <a:cubicBezTo>
                    <a:pt x="158" y="35"/>
                    <a:pt x="153" y="34"/>
                    <a:pt x="155" y="37"/>
                  </a:cubicBezTo>
                  <a:cubicBezTo>
                    <a:pt x="156" y="40"/>
                    <a:pt x="162" y="38"/>
                    <a:pt x="156" y="43"/>
                  </a:cubicBezTo>
                  <a:cubicBezTo>
                    <a:pt x="151" y="48"/>
                    <a:pt x="154" y="51"/>
                    <a:pt x="154" y="54"/>
                  </a:cubicBezTo>
                  <a:cubicBezTo>
                    <a:pt x="154" y="56"/>
                    <a:pt x="152" y="57"/>
                    <a:pt x="151" y="59"/>
                  </a:cubicBezTo>
                  <a:cubicBezTo>
                    <a:pt x="150" y="56"/>
                    <a:pt x="149" y="55"/>
                    <a:pt x="146" y="58"/>
                  </a:cubicBezTo>
                  <a:cubicBezTo>
                    <a:pt x="141" y="63"/>
                    <a:pt x="144" y="67"/>
                    <a:pt x="135" y="66"/>
                  </a:cubicBezTo>
                  <a:cubicBezTo>
                    <a:pt x="127" y="65"/>
                    <a:pt x="122" y="61"/>
                    <a:pt x="119" y="65"/>
                  </a:cubicBezTo>
                  <a:cubicBezTo>
                    <a:pt x="115" y="68"/>
                    <a:pt x="118" y="75"/>
                    <a:pt x="110" y="72"/>
                  </a:cubicBezTo>
                  <a:cubicBezTo>
                    <a:pt x="102" y="69"/>
                    <a:pt x="97" y="69"/>
                    <a:pt x="95" y="69"/>
                  </a:cubicBezTo>
                  <a:cubicBezTo>
                    <a:pt x="95" y="69"/>
                    <a:pt x="93" y="69"/>
                    <a:pt x="92" y="69"/>
                  </a:cubicBezTo>
                  <a:cubicBezTo>
                    <a:pt x="92" y="69"/>
                    <a:pt x="92" y="69"/>
                    <a:pt x="92" y="68"/>
                  </a:cubicBezTo>
                  <a:cubicBezTo>
                    <a:pt x="93" y="66"/>
                    <a:pt x="92" y="68"/>
                    <a:pt x="82" y="66"/>
                  </a:cubicBezTo>
                  <a:cubicBezTo>
                    <a:pt x="72" y="63"/>
                    <a:pt x="79" y="66"/>
                    <a:pt x="72" y="66"/>
                  </a:cubicBezTo>
                  <a:cubicBezTo>
                    <a:pt x="66" y="66"/>
                    <a:pt x="63" y="62"/>
                    <a:pt x="60" y="56"/>
                  </a:cubicBezTo>
                  <a:cubicBezTo>
                    <a:pt x="57" y="51"/>
                    <a:pt x="51" y="56"/>
                    <a:pt x="46" y="56"/>
                  </a:cubicBezTo>
                  <a:cubicBezTo>
                    <a:pt x="41" y="55"/>
                    <a:pt x="36" y="61"/>
                    <a:pt x="36" y="62"/>
                  </a:cubicBezTo>
                  <a:cubicBezTo>
                    <a:pt x="35" y="63"/>
                    <a:pt x="31" y="60"/>
                    <a:pt x="27" y="59"/>
                  </a:cubicBezTo>
                  <a:cubicBezTo>
                    <a:pt x="25" y="59"/>
                    <a:pt x="24" y="59"/>
                    <a:pt x="24" y="60"/>
                  </a:cubicBezTo>
                  <a:cubicBezTo>
                    <a:pt x="23" y="58"/>
                    <a:pt x="22" y="56"/>
                    <a:pt x="21" y="55"/>
                  </a:cubicBezTo>
                  <a:cubicBezTo>
                    <a:pt x="20" y="53"/>
                    <a:pt x="18" y="58"/>
                    <a:pt x="14" y="58"/>
                  </a:cubicBezTo>
                  <a:cubicBezTo>
                    <a:pt x="11" y="58"/>
                    <a:pt x="10" y="56"/>
                    <a:pt x="5" y="53"/>
                  </a:cubicBezTo>
                  <a:cubicBezTo>
                    <a:pt x="0" y="50"/>
                    <a:pt x="1" y="51"/>
                    <a:pt x="2" y="49"/>
                  </a:cubicBezTo>
                  <a:cubicBezTo>
                    <a:pt x="2" y="47"/>
                    <a:pt x="3" y="44"/>
                    <a:pt x="3" y="40"/>
                  </a:cubicBezTo>
                  <a:cubicBezTo>
                    <a:pt x="3" y="40"/>
                    <a:pt x="3" y="40"/>
                    <a:pt x="3" y="40"/>
                  </a:cubicBezTo>
                  <a:cubicBezTo>
                    <a:pt x="4" y="39"/>
                    <a:pt x="6" y="38"/>
                    <a:pt x="8" y="39"/>
                  </a:cubicBezTo>
                  <a:cubicBezTo>
                    <a:pt x="11" y="41"/>
                    <a:pt x="11" y="42"/>
                    <a:pt x="14" y="44"/>
                  </a:cubicBezTo>
                  <a:cubicBezTo>
                    <a:pt x="18" y="46"/>
                    <a:pt x="20" y="48"/>
                    <a:pt x="21" y="45"/>
                  </a:cubicBezTo>
                  <a:cubicBezTo>
                    <a:pt x="21" y="42"/>
                    <a:pt x="22" y="40"/>
                    <a:pt x="25" y="40"/>
                  </a:cubicBezTo>
                  <a:cubicBezTo>
                    <a:pt x="28" y="40"/>
                    <a:pt x="30" y="41"/>
                    <a:pt x="32" y="43"/>
                  </a:cubicBezTo>
                  <a:cubicBezTo>
                    <a:pt x="34" y="45"/>
                    <a:pt x="35" y="47"/>
                    <a:pt x="39" y="45"/>
                  </a:cubicBezTo>
                  <a:cubicBezTo>
                    <a:pt x="43" y="43"/>
                    <a:pt x="45" y="39"/>
                    <a:pt x="49" y="39"/>
                  </a:cubicBezTo>
                  <a:cubicBezTo>
                    <a:pt x="53" y="38"/>
                    <a:pt x="59" y="39"/>
                    <a:pt x="61" y="39"/>
                  </a:cubicBezTo>
                  <a:cubicBezTo>
                    <a:pt x="62" y="38"/>
                    <a:pt x="66" y="35"/>
                    <a:pt x="68" y="36"/>
                  </a:cubicBezTo>
                  <a:cubicBezTo>
                    <a:pt x="69" y="37"/>
                    <a:pt x="71" y="40"/>
                    <a:pt x="75" y="41"/>
                  </a:cubicBezTo>
                  <a:cubicBezTo>
                    <a:pt x="79" y="42"/>
                    <a:pt x="80" y="37"/>
                    <a:pt x="78" y="35"/>
                  </a:cubicBezTo>
                  <a:cubicBezTo>
                    <a:pt x="77" y="34"/>
                    <a:pt x="75" y="35"/>
                    <a:pt x="75" y="30"/>
                  </a:cubicBezTo>
                  <a:cubicBezTo>
                    <a:pt x="75" y="24"/>
                    <a:pt x="70" y="24"/>
                    <a:pt x="74" y="22"/>
                  </a:cubicBezTo>
                  <a:cubicBezTo>
                    <a:pt x="79" y="20"/>
                    <a:pt x="77" y="20"/>
                    <a:pt x="82" y="18"/>
                  </a:cubicBezTo>
                  <a:cubicBezTo>
                    <a:pt x="87" y="16"/>
                    <a:pt x="86" y="13"/>
                    <a:pt x="88" y="13"/>
                  </a:cubicBezTo>
                  <a:cubicBezTo>
                    <a:pt x="91" y="13"/>
                    <a:pt x="94" y="12"/>
                    <a:pt x="94" y="8"/>
                  </a:cubicBezTo>
                  <a:cubicBezTo>
                    <a:pt x="96" y="8"/>
                    <a:pt x="97" y="8"/>
                    <a:pt x="99" y="9"/>
                  </a:cubicBezTo>
                  <a:cubicBezTo>
                    <a:pt x="103" y="12"/>
                    <a:pt x="107" y="13"/>
                    <a:pt x="111" y="12"/>
                  </a:cubicBezTo>
                  <a:cubicBezTo>
                    <a:pt x="116" y="11"/>
                    <a:pt x="122" y="4"/>
                    <a:pt x="123" y="2"/>
                  </a:cubicBezTo>
                  <a:cubicBezTo>
                    <a:pt x="124" y="0"/>
                    <a:pt x="129" y="2"/>
                    <a:pt x="134" y="4"/>
                  </a:cubicBezTo>
                  <a:cubicBezTo>
                    <a:pt x="139" y="6"/>
                    <a:pt x="140" y="7"/>
                    <a:pt x="146" y="7"/>
                  </a:cubicBezTo>
                  <a:cubicBezTo>
                    <a:pt x="152" y="7"/>
                    <a:pt x="159" y="3"/>
                    <a:pt x="162" y="7"/>
                  </a:cubicBezTo>
                  <a:cubicBezTo>
                    <a:pt x="162" y="7"/>
                    <a:pt x="163" y="7"/>
                    <a:pt x="163" y="8"/>
                  </a:cubicBezTo>
                  <a:cubicBezTo>
                    <a:pt x="165" y="11"/>
                    <a:pt x="163" y="12"/>
                    <a:pt x="162" y="16"/>
                  </a:cubicBezTo>
                  <a:cubicBezTo>
                    <a:pt x="161" y="21"/>
                    <a:pt x="162" y="22"/>
                    <a:pt x="164" y="24"/>
                  </a:cubicBezTo>
                  <a:cubicBezTo>
                    <a:pt x="165" y="26"/>
                    <a:pt x="166" y="27"/>
                    <a:pt x="167" y="29"/>
                  </a:cubicBezTo>
                  <a:cubicBezTo>
                    <a:pt x="167" y="30"/>
                    <a:pt x="167" y="30"/>
                    <a:pt x="167" y="31"/>
                  </a:cubicBezTo>
                  <a:cubicBezTo>
                    <a:pt x="166" y="35"/>
                    <a:pt x="169" y="36"/>
                    <a:pt x="164"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3" name="Freeform 1166">
              <a:extLst>
                <a:ext uri="{FF2B5EF4-FFF2-40B4-BE49-F238E27FC236}">
                  <a16:creationId xmlns:a16="http://schemas.microsoft.com/office/drawing/2014/main" id="{371CE14B-1D4C-4CC8-A215-E000E34A9A38}"/>
                </a:ext>
              </a:extLst>
            </p:cNvPr>
            <p:cNvSpPr>
              <a:spLocks/>
            </p:cNvSpPr>
            <p:nvPr/>
          </p:nvSpPr>
          <p:spPr bwMode="auto">
            <a:xfrm>
              <a:off x="4130113" y="2542391"/>
              <a:ext cx="121594" cy="67774"/>
            </a:xfrm>
            <a:custGeom>
              <a:avLst/>
              <a:gdLst>
                <a:gd name="T0" fmla="*/ 102 w 102"/>
                <a:gd name="T1" fmla="*/ 27 h 56"/>
                <a:gd name="T2" fmla="*/ 99 w 102"/>
                <a:gd name="T3" fmla="*/ 33 h 56"/>
                <a:gd name="T4" fmla="*/ 92 w 102"/>
                <a:gd name="T5" fmla="*/ 34 h 56"/>
                <a:gd name="T6" fmla="*/ 92 w 102"/>
                <a:gd name="T7" fmla="*/ 44 h 56"/>
                <a:gd name="T8" fmla="*/ 87 w 102"/>
                <a:gd name="T9" fmla="*/ 41 h 56"/>
                <a:gd name="T10" fmla="*/ 76 w 102"/>
                <a:gd name="T11" fmla="*/ 36 h 56"/>
                <a:gd name="T12" fmla="*/ 71 w 102"/>
                <a:gd name="T13" fmla="*/ 45 h 56"/>
                <a:gd name="T14" fmla="*/ 68 w 102"/>
                <a:gd name="T15" fmla="*/ 54 h 56"/>
                <a:gd name="T16" fmla="*/ 61 w 102"/>
                <a:gd name="T17" fmla="*/ 47 h 56"/>
                <a:gd name="T18" fmla="*/ 55 w 102"/>
                <a:gd name="T19" fmla="*/ 39 h 56"/>
                <a:gd name="T20" fmla="*/ 48 w 102"/>
                <a:gd name="T21" fmla="*/ 47 h 56"/>
                <a:gd name="T22" fmla="*/ 34 w 102"/>
                <a:gd name="T23" fmla="*/ 51 h 56"/>
                <a:gd name="T24" fmla="*/ 22 w 102"/>
                <a:gd name="T25" fmla="*/ 53 h 56"/>
                <a:gd name="T26" fmla="*/ 20 w 102"/>
                <a:gd name="T27" fmla="*/ 49 h 56"/>
                <a:gd name="T28" fmla="*/ 17 w 102"/>
                <a:gd name="T29" fmla="*/ 40 h 56"/>
                <a:gd name="T30" fmla="*/ 6 w 102"/>
                <a:gd name="T31" fmla="*/ 42 h 56"/>
                <a:gd name="T32" fmla="*/ 1 w 102"/>
                <a:gd name="T33" fmla="*/ 43 h 56"/>
                <a:gd name="T34" fmla="*/ 8 w 102"/>
                <a:gd name="T35" fmla="*/ 30 h 56"/>
                <a:gd name="T36" fmla="*/ 16 w 102"/>
                <a:gd name="T37" fmla="*/ 22 h 56"/>
                <a:gd name="T38" fmla="*/ 23 w 102"/>
                <a:gd name="T39" fmla="*/ 11 h 56"/>
                <a:gd name="T40" fmla="*/ 30 w 102"/>
                <a:gd name="T41" fmla="*/ 10 h 56"/>
                <a:gd name="T42" fmla="*/ 35 w 102"/>
                <a:gd name="T43" fmla="*/ 6 h 56"/>
                <a:gd name="T44" fmla="*/ 49 w 102"/>
                <a:gd name="T45" fmla="*/ 7 h 56"/>
                <a:gd name="T46" fmla="*/ 56 w 102"/>
                <a:gd name="T47" fmla="*/ 4 h 56"/>
                <a:gd name="T48" fmla="*/ 62 w 102"/>
                <a:gd name="T49" fmla="*/ 2 h 56"/>
                <a:gd name="T50" fmla="*/ 75 w 102"/>
                <a:gd name="T51" fmla="*/ 5 h 56"/>
                <a:gd name="T52" fmla="*/ 81 w 102"/>
                <a:gd name="T53" fmla="*/ 7 h 56"/>
                <a:gd name="T54" fmla="*/ 81 w 102"/>
                <a:gd name="T55" fmla="*/ 7 h 56"/>
                <a:gd name="T56" fmla="*/ 80 w 102"/>
                <a:gd name="T57" fmla="*/ 16 h 56"/>
                <a:gd name="T58" fmla="*/ 83 w 102"/>
                <a:gd name="T59" fmla="*/ 20 h 56"/>
                <a:gd name="T60" fmla="*/ 92 w 102"/>
                <a:gd name="T61" fmla="*/ 25 h 56"/>
                <a:gd name="T62" fmla="*/ 99 w 102"/>
                <a:gd name="T63" fmla="*/ 22 h 56"/>
                <a:gd name="T64" fmla="*/ 102 w 10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6">
                  <a:moveTo>
                    <a:pt x="102" y="27"/>
                  </a:moveTo>
                  <a:cubicBezTo>
                    <a:pt x="100" y="28"/>
                    <a:pt x="100" y="31"/>
                    <a:pt x="99" y="33"/>
                  </a:cubicBezTo>
                  <a:cubicBezTo>
                    <a:pt x="99" y="36"/>
                    <a:pt x="94" y="34"/>
                    <a:pt x="92" y="34"/>
                  </a:cubicBezTo>
                  <a:cubicBezTo>
                    <a:pt x="90" y="35"/>
                    <a:pt x="93" y="41"/>
                    <a:pt x="92" y="44"/>
                  </a:cubicBezTo>
                  <a:cubicBezTo>
                    <a:pt x="90" y="46"/>
                    <a:pt x="88" y="41"/>
                    <a:pt x="87" y="41"/>
                  </a:cubicBezTo>
                  <a:cubicBezTo>
                    <a:pt x="85" y="41"/>
                    <a:pt x="78" y="40"/>
                    <a:pt x="76" y="36"/>
                  </a:cubicBezTo>
                  <a:cubicBezTo>
                    <a:pt x="75" y="32"/>
                    <a:pt x="75" y="42"/>
                    <a:pt x="71" y="45"/>
                  </a:cubicBezTo>
                  <a:cubicBezTo>
                    <a:pt x="66" y="49"/>
                    <a:pt x="71" y="51"/>
                    <a:pt x="68" y="54"/>
                  </a:cubicBezTo>
                  <a:cubicBezTo>
                    <a:pt x="64" y="56"/>
                    <a:pt x="62" y="48"/>
                    <a:pt x="61" y="47"/>
                  </a:cubicBezTo>
                  <a:cubicBezTo>
                    <a:pt x="60" y="46"/>
                    <a:pt x="56" y="43"/>
                    <a:pt x="55" y="39"/>
                  </a:cubicBezTo>
                  <a:cubicBezTo>
                    <a:pt x="54" y="35"/>
                    <a:pt x="49" y="44"/>
                    <a:pt x="48" y="47"/>
                  </a:cubicBezTo>
                  <a:cubicBezTo>
                    <a:pt x="46" y="50"/>
                    <a:pt x="38" y="51"/>
                    <a:pt x="34" y="51"/>
                  </a:cubicBezTo>
                  <a:cubicBezTo>
                    <a:pt x="31" y="51"/>
                    <a:pt x="27" y="53"/>
                    <a:pt x="22" y="53"/>
                  </a:cubicBezTo>
                  <a:cubicBezTo>
                    <a:pt x="22" y="52"/>
                    <a:pt x="21" y="53"/>
                    <a:pt x="20" y="49"/>
                  </a:cubicBezTo>
                  <a:cubicBezTo>
                    <a:pt x="19" y="44"/>
                    <a:pt x="19" y="41"/>
                    <a:pt x="17" y="40"/>
                  </a:cubicBezTo>
                  <a:cubicBezTo>
                    <a:pt x="16" y="40"/>
                    <a:pt x="7" y="40"/>
                    <a:pt x="6" y="42"/>
                  </a:cubicBezTo>
                  <a:cubicBezTo>
                    <a:pt x="5" y="44"/>
                    <a:pt x="0" y="47"/>
                    <a:pt x="1" y="43"/>
                  </a:cubicBezTo>
                  <a:cubicBezTo>
                    <a:pt x="2" y="38"/>
                    <a:pt x="6" y="30"/>
                    <a:pt x="8" y="30"/>
                  </a:cubicBezTo>
                  <a:cubicBezTo>
                    <a:pt x="9" y="30"/>
                    <a:pt x="12" y="23"/>
                    <a:pt x="16" y="22"/>
                  </a:cubicBezTo>
                  <a:cubicBezTo>
                    <a:pt x="19" y="20"/>
                    <a:pt x="21" y="13"/>
                    <a:pt x="23" y="11"/>
                  </a:cubicBezTo>
                  <a:cubicBezTo>
                    <a:pt x="25" y="9"/>
                    <a:pt x="28" y="10"/>
                    <a:pt x="30" y="10"/>
                  </a:cubicBezTo>
                  <a:cubicBezTo>
                    <a:pt x="32" y="10"/>
                    <a:pt x="34" y="9"/>
                    <a:pt x="35" y="6"/>
                  </a:cubicBezTo>
                  <a:cubicBezTo>
                    <a:pt x="39" y="7"/>
                    <a:pt x="46" y="7"/>
                    <a:pt x="49" y="7"/>
                  </a:cubicBezTo>
                  <a:cubicBezTo>
                    <a:pt x="51" y="6"/>
                    <a:pt x="53" y="7"/>
                    <a:pt x="56" y="4"/>
                  </a:cubicBezTo>
                  <a:cubicBezTo>
                    <a:pt x="59" y="2"/>
                    <a:pt x="59" y="0"/>
                    <a:pt x="62" y="2"/>
                  </a:cubicBezTo>
                  <a:cubicBezTo>
                    <a:pt x="65" y="4"/>
                    <a:pt x="74" y="5"/>
                    <a:pt x="75" y="5"/>
                  </a:cubicBezTo>
                  <a:cubicBezTo>
                    <a:pt x="77" y="5"/>
                    <a:pt x="80" y="4"/>
                    <a:pt x="81" y="7"/>
                  </a:cubicBezTo>
                  <a:cubicBezTo>
                    <a:pt x="81" y="7"/>
                    <a:pt x="81" y="7"/>
                    <a:pt x="81" y="7"/>
                  </a:cubicBezTo>
                  <a:cubicBezTo>
                    <a:pt x="81" y="11"/>
                    <a:pt x="80" y="14"/>
                    <a:pt x="80" y="16"/>
                  </a:cubicBezTo>
                  <a:cubicBezTo>
                    <a:pt x="79" y="18"/>
                    <a:pt x="78" y="17"/>
                    <a:pt x="83" y="20"/>
                  </a:cubicBezTo>
                  <a:cubicBezTo>
                    <a:pt x="88" y="23"/>
                    <a:pt x="89" y="25"/>
                    <a:pt x="92" y="25"/>
                  </a:cubicBezTo>
                  <a:cubicBezTo>
                    <a:pt x="96" y="25"/>
                    <a:pt x="98" y="20"/>
                    <a:pt x="99" y="22"/>
                  </a:cubicBezTo>
                  <a:cubicBezTo>
                    <a:pt x="100" y="24"/>
                    <a:pt x="101" y="26"/>
                    <a:pt x="102"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4" name="Freeform 1167">
              <a:extLst>
                <a:ext uri="{FF2B5EF4-FFF2-40B4-BE49-F238E27FC236}">
                  <a16:creationId xmlns:a16="http://schemas.microsoft.com/office/drawing/2014/main" id="{2ED1AEF3-6347-41EA-B460-5327469DAF62}"/>
                </a:ext>
              </a:extLst>
            </p:cNvPr>
            <p:cNvSpPr>
              <a:spLocks/>
            </p:cNvSpPr>
            <p:nvPr/>
          </p:nvSpPr>
          <p:spPr bwMode="auto">
            <a:xfrm>
              <a:off x="4610510" y="2943053"/>
              <a:ext cx="91694" cy="27907"/>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5" name="Freeform 1168">
              <a:extLst>
                <a:ext uri="{FF2B5EF4-FFF2-40B4-BE49-F238E27FC236}">
                  <a16:creationId xmlns:a16="http://schemas.microsoft.com/office/drawing/2014/main" id="{93802B2C-BA43-4EA3-9DEB-78D686CE5477}"/>
                </a:ext>
              </a:extLst>
            </p:cNvPr>
            <p:cNvSpPr>
              <a:spLocks/>
            </p:cNvSpPr>
            <p:nvPr/>
          </p:nvSpPr>
          <p:spPr bwMode="auto">
            <a:xfrm>
              <a:off x="4732104" y="2919133"/>
              <a:ext cx="13953" cy="21927"/>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6" name="Freeform 1169">
              <a:extLst>
                <a:ext uri="{FF2B5EF4-FFF2-40B4-BE49-F238E27FC236}">
                  <a16:creationId xmlns:a16="http://schemas.microsoft.com/office/drawing/2014/main" id="{E6EB7CD6-67B0-4C53-B83A-458C9F7E18B9}"/>
                </a:ext>
              </a:extLst>
            </p:cNvPr>
            <p:cNvSpPr>
              <a:spLocks/>
            </p:cNvSpPr>
            <p:nvPr/>
          </p:nvSpPr>
          <p:spPr bwMode="auto">
            <a:xfrm>
              <a:off x="4672304" y="2823453"/>
              <a:ext cx="23920" cy="13953"/>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7" name="Freeform 1170">
              <a:extLst>
                <a:ext uri="{FF2B5EF4-FFF2-40B4-BE49-F238E27FC236}">
                  <a16:creationId xmlns:a16="http://schemas.microsoft.com/office/drawing/2014/main" id="{C144088B-61AE-42E4-A6B7-C21D09810C05}"/>
                </a:ext>
              </a:extLst>
            </p:cNvPr>
            <p:cNvSpPr>
              <a:spLocks/>
            </p:cNvSpPr>
            <p:nvPr/>
          </p:nvSpPr>
          <p:spPr bwMode="auto">
            <a:xfrm>
              <a:off x="4500876" y="2809499"/>
              <a:ext cx="15947" cy="17940"/>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8" name="Freeform 1171">
              <a:extLst>
                <a:ext uri="{FF2B5EF4-FFF2-40B4-BE49-F238E27FC236}">
                  <a16:creationId xmlns:a16="http://schemas.microsoft.com/office/drawing/2014/main" id="{F6E0F689-139D-4A9B-81AE-DBFFF74F7BFF}"/>
                </a:ext>
              </a:extLst>
            </p:cNvPr>
            <p:cNvSpPr>
              <a:spLocks/>
            </p:cNvSpPr>
            <p:nvPr/>
          </p:nvSpPr>
          <p:spPr bwMode="auto">
            <a:xfrm>
              <a:off x="4520809" y="2851359"/>
              <a:ext cx="17940" cy="15947"/>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9" name="Freeform 1172">
              <a:extLst>
                <a:ext uri="{FF2B5EF4-FFF2-40B4-BE49-F238E27FC236}">
                  <a16:creationId xmlns:a16="http://schemas.microsoft.com/office/drawing/2014/main" id="{3F58BD23-ECF5-4A90-9422-58DCE82A6F40}"/>
                </a:ext>
              </a:extLst>
            </p:cNvPr>
            <p:cNvSpPr>
              <a:spLocks/>
            </p:cNvSpPr>
            <p:nvPr/>
          </p:nvSpPr>
          <p:spPr bwMode="auto">
            <a:xfrm>
              <a:off x="4648384" y="2801526"/>
              <a:ext cx="17940" cy="7973"/>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0" name="Freeform 1173">
              <a:extLst>
                <a:ext uri="{FF2B5EF4-FFF2-40B4-BE49-F238E27FC236}">
                  <a16:creationId xmlns:a16="http://schemas.microsoft.com/office/drawing/2014/main" id="{F6C5CE33-F263-4255-ABCF-CCA6C2F429D2}"/>
                </a:ext>
              </a:extLst>
            </p:cNvPr>
            <p:cNvSpPr>
              <a:spLocks/>
            </p:cNvSpPr>
            <p:nvPr/>
          </p:nvSpPr>
          <p:spPr bwMode="auto">
            <a:xfrm>
              <a:off x="4632437" y="2833419"/>
              <a:ext cx="11960" cy="11960"/>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1" name="Freeform 1174">
              <a:extLst>
                <a:ext uri="{FF2B5EF4-FFF2-40B4-BE49-F238E27FC236}">
                  <a16:creationId xmlns:a16="http://schemas.microsoft.com/office/drawing/2014/main" id="{C077C59A-87B9-4C93-9D85-2754064E2ED7}"/>
                </a:ext>
              </a:extLst>
            </p:cNvPr>
            <p:cNvSpPr>
              <a:spLocks/>
            </p:cNvSpPr>
            <p:nvPr/>
          </p:nvSpPr>
          <p:spPr bwMode="auto">
            <a:xfrm>
              <a:off x="4644397" y="2867306"/>
              <a:ext cx="21927" cy="19933"/>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2" name="Freeform 1175">
              <a:extLst>
                <a:ext uri="{FF2B5EF4-FFF2-40B4-BE49-F238E27FC236}">
                  <a16:creationId xmlns:a16="http://schemas.microsoft.com/office/drawing/2014/main" id="{36E237A4-EB95-42FE-A165-7031C50DB3CA}"/>
                </a:ext>
              </a:extLst>
            </p:cNvPr>
            <p:cNvSpPr>
              <a:spLocks/>
            </p:cNvSpPr>
            <p:nvPr/>
          </p:nvSpPr>
          <p:spPr bwMode="auto">
            <a:xfrm>
              <a:off x="4676291" y="2843386"/>
              <a:ext cx="7973" cy="259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3" name="Freeform 1176">
              <a:extLst>
                <a:ext uri="{FF2B5EF4-FFF2-40B4-BE49-F238E27FC236}">
                  <a16:creationId xmlns:a16="http://schemas.microsoft.com/office/drawing/2014/main" id="{E5E7E429-1EA4-4B0A-95A6-2FAD866D65CD}"/>
                </a:ext>
              </a:extLst>
            </p:cNvPr>
            <p:cNvSpPr>
              <a:spLocks/>
            </p:cNvSpPr>
            <p:nvPr/>
          </p:nvSpPr>
          <p:spPr bwMode="auto">
            <a:xfrm>
              <a:off x="4678284" y="2877273"/>
              <a:ext cx="13953" cy="9967"/>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4" name="Freeform 1177">
              <a:extLst>
                <a:ext uri="{FF2B5EF4-FFF2-40B4-BE49-F238E27FC236}">
                  <a16:creationId xmlns:a16="http://schemas.microsoft.com/office/drawing/2014/main" id="{844EB7A2-468C-47F4-BA99-FB6828CA3E50}"/>
                </a:ext>
              </a:extLst>
            </p:cNvPr>
            <p:cNvSpPr>
              <a:spLocks/>
            </p:cNvSpPr>
            <p:nvPr/>
          </p:nvSpPr>
          <p:spPr bwMode="auto">
            <a:xfrm>
              <a:off x="4630443" y="2907173"/>
              <a:ext cx="13953" cy="7973"/>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5" name="Freeform 1178">
              <a:extLst>
                <a:ext uri="{FF2B5EF4-FFF2-40B4-BE49-F238E27FC236}">
                  <a16:creationId xmlns:a16="http://schemas.microsoft.com/office/drawing/2014/main" id="{6778B6C5-9602-474C-8B58-8FC39E41C891}"/>
                </a:ext>
              </a:extLst>
            </p:cNvPr>
            <p:cNvSpPr>
              <a:spLocks/>
            </p:cNvSpPr>
            <p:nvPr/>
          </p:nvSpPr>
          <p:spPr bwMode="auto">
            <a:xfrm>
              <a:off x="4664330" y="2895213"/>
              <a:ext cx="7973" cy="11960"/>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6" name="Freeform 1179">
              <a:extLst>
                <a:ext uri="{FF2B5EF4-FFF2-40B4-BE49-F238E27FC236}">
                  <a16:creationId xmlns:a16="http://schemas.microsoft.com/office/drawing/2014/main" id="{331AA416-DC4E-41BC-B148-F10D1423DC06}"/>
                </a:ext>
              </a:extLst>
            </p:cNvPr>
            <p:cNvSpPr>
              <a:spLocks/>
            </p:cNvSpPr>
            <p:nvPr/>
          </p:nvSpPr>
          <p:spPr bwMode="auto">
            <a:xfrm>
              <a:off x="4514829" y="2743719"/>
              <a:ext cx="177408" cy="177408"/>
            </a:xfrm>
            <a:custGeom>
              <a:avLst/>
              <a:gdLst>
                <a:gd name="T0" fmla="*/ 141 w 148"/>
                <a:gd name="T1" fmla="*/ 19 h 149"/>
                <a:gd name="T2" fmla="*/ 135 w 148"/>
                <a:gd name="T3" fmla="*/ 29 h 149"/>
                <a:gd name="T4" fmla="*/ 113 w 148"/>
                <a:gd name="T5" fmla="*/ 22 h 149"/>
                <a:gd name="T6" fmla="*/ 102 w 148"/>
                <a:gd name="T7" fmla="*/ 34 h 149"/>
                <a:gd name="T8" fmla="*/ 95 w 148"/>
                <a:gd name="T9" fmla="*/ 25 h 149"/>
                <a:gd name="T10" fmla="*/ 84 w 148"/>
                <a:gd name="T11" fmla="*/ 33 h 149"/>
                <a:gd name="T12" fmla="*/ 100 w 148"/>
                <a:gd name="T13" fmla="*/ 46 h 149"/>
                <a:gd name="T14" fmla="*/ 88 w 148"/>
                <a:gd name="T15" fmla="*/ 41 h 149"/>
                <a:gd name="T16" fmla="*/ 90 w 148"/>
                <a:gd name="T17" fmla="*/ 49 h 149"/>
                <a:gd name="T18" fmla="*/ 79 w 148"/>
                <a:gd name="T19" fmla="*/ 43 h 149"/>
                <a:gd name="T20" fmla="*/ 82 w 148"/>
                <a:gd name="T21" fmla="*/ 50 h 149"/>
                <a:gd name="T22" fmla="*/ 70 w 148"/>
                <a:gd name="T23" fmla="*/ 43 h 149"/>
                <a:gd name="T24" fmla="*/ 59 w 148"/>
                <a:gd name="T25" fmla="*/ 35 h 149"/>
                <a:gd name="T26" fmla="*/ 65 w 148"/>
                <a:gd name="T27" fmla="*/ 58 h 149"/>
                <a:gd name="T28" fmla="*/ 68 w 148"/>
                <a:gd name="T29" fmla="*/ 68 h 149"/>
                <a:gd name="T30" fmla="*/ 74 w 148"/>
                <a:gd name="T31" fmla="*/ 76 h 149"/>
                <a:gd name="T32" fmla="*/ 95 w 148"/>
                <a:gd name="T33" fmla="*/ 86 h 149"/>
                <a:gd name="T34" fmla="*/ 104 w 148"/>
                <a:gd name="T35" fmla="*/ 98 h 149"/>
                <a:gd name="T36" fmla="*/ 99 w 148"/>
                <a:gd name="T37" fmla="*/ 102 h 149"/>
                <a:gd name="T38" fmla="*/ 86 w 148"/>
                <a:gd name="T39" fmla="*/ 89 h 149"/>
                <a:gd name="T40" fmla="*/ 68 w 148"/>
                <a:gd name="T41" fmla="*/ 85 h 149"/>
                <a:gd name="T42" fmla="*/ 92 w 148"/>
                <a:gd name="T43" fmla="*/ 101 h 149"/>
                <a:gd name="T44" fmla="*/ 81 w 148"/>
                <a:gd name="T45" fmla="*/ 107 h 149"/>
                <a:gd name="T46" fmla="*/ 79 w 148"/>
                <a:gd name="T47" fmla="*/ 117 h 149"/>
                <a:gd name="T48" fmla="*/ 72 w 148"/>
                <a:gd name="T49" fmla="*/ 122 h 149"/>
                <a:gd name="T50" fmla="*/ 72 w 148"/>
                <a:gd name="T51" fmla="*/ 134 h 149"/>
                <a:gd name="T52" fmla="*/ 66 w 148"/>
                <a:gd name="T53" fmla="*/ 141 h 149"/>
                <a:gd name="T54" fmla="*/ 54 w 148"/>
                <a:gd name="T55" fmla="*/ 143 h 149"/>
                <a:gd name="T56" fmla="*/ 46 w 148"/>
                <a:gd name="T57" fmla="*/ 133 h 149"/>
                <a:gd name="T58" fmla="*/ 39 w 148"/>
                <a:gd name="T59" fmla="*/ 133 h 149"/>
                <a:gd name="T60" fmla="*/ 31 w 148"/>
                <a:gd name="T61" fmla="*/ 116 h 149"/>
                <a:gd name="T62" fmla="*/ 34 w 148"/>
                <a:gd name="T63" fmla="*/ 100 h 149"/>
                <a:gd name="T64" fmla="*/ 56 w 148"/>
                <a:gd name="T65" fmla="*/ 100 h 149"/>
                <a:gd name="T66" fmla="*/ 48 w 148"/>
                <a:gd name="T67" fmla="*/ 93 h 149"/>
                <a:gd name="T68" fmla="*/ 22 w 148"/>
                <a:gd name="T69" fmla="*/ 90 h 149"/>
                <a:gd name="T70" fmla="*/ 9 w 148"/>
                <a:gd name="T71" fmla="*/ 84 h 149"/>
                <a:gd name="T72" fmla="*/ 24 w 148"/>
                <a:gd name="T73" fmla="*/ 74 h 149"/>
                <a:gd name="T74" fmla="*/ 10 w 148"/>
                <a:gd name="T75" fmla="*/ 73 h 149"/>
                <a:gd name="T76" fmla="*/ 1 w 148"/>
                <a:gd name="T77" fmla="*/ 60 h 149"/>
                <a:gd name="T78" fmla="*/ 0 w 148"/>
                <a:gd name="T79" fmla="*/ 59 h 149"/>
                <a:gd name="T80" fmla="*/ 6 w 148"/>
                <a:gd name="T81" fmla="*/ 53 h 149"/>
                <a:gd name="T82" fmla="*/ 14 w 148"/>
                <a:gd name="T83" fmla="*/ 41 h 149"/>
                <a:gd name="T84" fmla="*/ 17 w 148"/>
                <a:gd name="T85" fmla="*/ 24 h 149"/>
                <a:gd name="T86" fmla="*/ 24 w 148"/>
                <a:gd name="T87" fmla="*/ 24 h 149"/>
                <a:gd name="T88" fmla="*/ 44 w 148"/>
                <a:gd name="T89" fmla="*/ 17 h 149"/>
                <a:gd name="T90" fmla="*/ 62 w 148"/>
                <a:gd name="T91" fmla="*/ 12 h 149"/>
                <a:gd name="T92" fmla="*/ 73 w 148"/>
                <a:gd name="T93" fmla="*/ 10 h 149"/>
                <a:gd name="T94" fmla="*/ 97 w 148"/>
                <a:gd name="T95" fmla="*/ 4 h 149"/>
                <a:gd name="T96" fmla="*/ 118 w 148"/>
                <a:gd name="T97" fmla="*/ 14 h 149"/>
                <a:gd name="T98" fmla="*/ 138 w 148"/>
                <a:gd name="T99" fmla="*/ 7 h 149"/>
                <a:gd name="T100" fmla="*/ 140 w 148"/>
                <a:gd name="T101" fmla="*/ 0 h 149"/>
                <a:gd name="T102" fmla="*/ 146 w 148"/>
                <a:gd name="T10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49">
                  <a:moveTo>
                    <a:pt x="145" y="12"/>
                  </a:moveTo>
                  <a:cubicBezTo>
                    <a:pt x="142" y="15"/>
                    <a:pt x="142" y="16"/>
                    <a:pt x="141" y="19"/>
                  </a:cubicBezTo>
                  <a:cubicBezTo>
                    <a:pt x="141" y="23"/>
                    <a:pt x="140" y="24"/>
                    <a:pt x="138" y="26"/>
                  </a:cubicBezTo>
                  <a:cubicBezTo>
                    <a:pt x="137" y="27"/>
                    <a:pt x="136" y="28"/>
                    <a:pt x="135" y="29"/>
                  </a:cubicBezTo>
                  <a:cubicBezTo>
                    <a:pt x="134" y="28"/>
                    <a:pt x="132" y="28"/>
                    <a:pt x="130" y="27"/>
                  </a:cubicBezTo>
                  <a:cubicBezTo>
                    <a:pt x="116" y="22"/>
                    <a:pt x="115" y="19"/>
                    <a:pt x="113" y="22"/>
                  </a:cubicBezTo>
                  <a:cubicBezTo>
                    <a:pt x="111" y="26"/>
                    <a:pt x="106" y="26"/>
                    <a:pt x="106" y="30"/>
                  </a:cubicBezTo>
                  <a:cubicBezTo>
                    <a:pt x="107" y="34"/>
                    <a:pt x="103" y="37"/>
                    <a:pt x="102" y="34"/>
                  </a:cubicBezTo>
                  <a:cubicBezTo>
                    <a:pt x="101" y="30"/>
                    <a:pt x="100" y="26"/>
                    <a:pt x="101" y="25"/>
                  </a:cubicBezTo>
                  <a:cubicBezTo>
                    <a:pt x="102" y="23"/>
                    <a:pt x="98" y="22"/>
                    <a:pt x="95" y="25"/>
                  </a:cubicBezTo>
                  <a:cubicBezTo>
                    <a:pt x="91" y="28"/>
                    <a:pt x="94" y="29"/>
                    <a:pt x="89" y="29"/>
                  </a:cubicBezTo>
                  <a:cubicBezTo>
                    <a:pt x="83" y="30"/>
                    <a:pt x="83" y="31"/>
                    <a:pt x="84" y="33"/>
                  </a:cubicBezTo>
                  <a:cubicBezTo>
                    <a:pt x="85" y="34"/>
                    <a:pt x="88" y="35"/>
                    <a:pt x="92" y="37"/>
                  </a:cubicBezTo>
                  <a:cubicBezTo>
                    <a:pt x="96" y="39"/>
                    <a:pt x="101" y="44"/>
                    <a:pt x="100" y="46"/>
                  </a:cubicBezTo>
                  <a:cubicBezTo>
                    <a:pt x="99" y="48"/>
                    <a:pt x="98" y="46"/>
                    <a:pt x="94" y="44"/>
                  </a:cubicBezTo>
                  <a:cubicBezTo>
                    <a:pt x="90" y="42"/>
                    <a:pt x="88" y="41"/>
                    <a:pt x="88" y="41"/>
                  </a:cubicBezTo>
                  <a:cubicBezTo>
                    <a:pt x="88" y="41"/>
                    <a:pt x="85" y="41"/>
                    <a:pt x="86" y="42"/>
                  </a:cubicBezTo>
                  <a:cubicBezTo>
                    <a:pt x="86" y="43"/>
                    <a:pt x="92" y="49"/>
                    <a:pt x="90" y="49"/>
                  </a:cubicBezTo>
                  <a:cubicBezTo>
                    <a:pt x="87" y="49"/>
                    <a:pt x="86" y="50"/>
                    <a:pt x="84" y="47"/>
                  </a:cubicBezTo>
                  <a:cubicBezTo>
                    <a:pt x="82" y="44"/>
                    <a:pt x="80" y="43"/>
                    <a:pt x="79" y="43"/>
                  </a:cubicBezTo>
                  <a:cubicBezTo>
                    <a:pt x="78" y="43"/>
                    <a:pt x="76" y="45"/>
                    <a:pt x="78" y="47"/>
                  </a:cubicBezTo>
                  <a:cubicBezTo>
                    <a:pt x="80" y="48"/>
                    <a:pt x="82" y="49"/>
                    <a:pt x="82" y="50"/>
                  </a:cubicBezTo>
                  <a:cubicBezTo>
                    <a:pt x="81" y="51"/>
                    <a:pt x="75" y="52"/>
                    <a:pt x="74" y="51"/>
                  </a:cubicBezTo>
                  <a:cubicBezTo>
                    <a:pt x="73" y="51"/>
                    <a:pt x="75" y="47"/>
                    <a:pt x="70" y="43"/>
                  </a:cubicBezTo>
                  <a:cubicBezTo>
                    <a:pt x="66" y="38"/>
                    <a:pt x="64" y="38"/>
                    <a:pt x="64" y="37"/>
                  </a:cubicBezTo>
                  <a:cubicBezTo>
                    <a:pt x="63" y="35"/>
                    <a:pt x="62" y="29"/>
                    <a:pt x="59" y="35"/>
                  </a:cubicBezTo>
                  <a:cubicBezTo>
                    <a:pt x="55" y="41"/>
                    <a:pt x="56" y="41"/>
                    <a:pt x="58" y="47"/>
                  </a:cubicBezTo>
                  <a:cubicBezTo>
                    <a:pt x="60" y="52"/>
                    <a:pt x="61" y="56"/>
                    <a:pt x="65" y="58"/>
                  </a:cubicBezTo>
                  <a:cubicBezTo>
                    <a:pt x="69" y="61"/>
                    <a:pt x="74" y="65"/>
                    <a:pt x="73" y="68"/>
                  </a:cubicBezTo>
                  <a:cubicBezTo>
                    <a:pt x="72" y="70"/>
                    <a:pt x="70" y="69"/>
                    <a:pt x="68" y="68"/>
                  </a:cubicBezTo>
                  <a:cubicBezTo>
                    <a:pt x="67" y="67"/>
                    <a:pt x="61" y="69"/>
                    <a:pt x="63" y="73"/>
                  </a:cubicBezTo>
                  <a:cubicBezTo>
                    <a:pt x="66" y="76"/>
                    <a:pt x="63" y="72"/>
                    <a:pt x="74" y="76"/>
                  </a:cubicBezTo>
                  <a:cubicBezTo>
                    <a:pt x="85" y="81"/>
                    <a:pt x="83" y="82"/>
                    <a:pt x="85" y="83"/>
                  </a:cubicBezTo>
                  <a:cubicBezTo>
                    <a:pt x="88" y="84"/>
                    <a:pt x="94" y="85"/>
                    <a:pt x="95" y="86"/>
                  </a:cubicBezTo>
                  <a:cubicBezTo>
                    <a:pt x="96" y="88"/>
                    <a:pt x="98" y="91"/>
                    <a:pt x="98" y="93"/>
                  </a:cubicBezTo>
                  <a:cubicBezTo>
                    <a:pt x="98" y="94"/>
                    <a:pt x="100" y="95"/>
                    <a:pt x="104" y="98"/>
                  </a:cubicBezTo>
                  <a:cubicBezTo>
                    <a:pt x="108" y="101"/>
                    <a:pt x="108" y="107"/>
                    <a:pt x="104" y="105"/>
                  </a:cubicBezTo>
                  <a:cubicBezTo>
                    <a:pt x="100" y="103"/>
                    <a:pt x="102" y="106"/>
                    <a:pt x="99" y="102"/>
                  </a:cubicBezTo>
                  <a:cubicBezTo>
                    <a:pt x="96" y="98"/>
                    <a:pt x="98" y="99"/>
                    <a:pt x="93" y="95"/>
                  </a:cubicBezTo>
                  <a:cubicBezTo>
                    <a:pt x="88" y="90"/>
                    <a:pt x="94" y="92"/>
                    <a:pt x="86" y="89"/>
                  </a:cubicBezTo>
                  <a:cubicBezTo>
                    <a:pt x="78" y="86"/>
                    <a:pt x="83" y="87"/>
                    <a:pt x="75" y="84"/>
                  </a:cubicBezTo>
                  <a:cubicBezTo>
                    <a:pt x="67" y="81"/>
                    <a:pt x="68" y="85"/>
                    <a:pt x="68" y="85"/>
                  </a:cubicBezTo>
                  <a:cubicBezTo>
                    <a:pt x="68" y="85"/>
                    <a:pt x="74" y="89"/>
                    <a:pt x="79" y="92"/>
                  </a:cubicBezTo>
                  <a:cubicBezTo>
                    <a:pt x="84" y="94"/>
                    <a:pt x="92" y="99"/>
                    <a:pt x="92" y="101"/>
                  </a:cubicBezTo>
                  <a:cubicBezTo>
                    <a:pt x="92" y="104"/>
                    <a:pt x="98" y="115"/>
                    <a:pt x="92" y="113"/>
                  </a:cubicBezTo>
                  <a:cubicBezTo>
                    <a:pt x="86" y="110"/>
                    <a:pt x="86" y="107"/>
                    <a:pt x="81" y="107"/>
                  </a:cubicBezTo>
                  <a:cubicBezTo>
                    <a:pt x="77" y="107"/>
                    <a:pt x="71" y="104"/>
                    <a:pt x="73" y="108"/>
                  </a:cubicBezTo>
                  <a:cubicBezTo>
                    <a:pt x="74" y="113"/>
                    <a:pt x="79" y="117"/>
                    <a:pt x="79" y="117"/>
                  </a:cubicBezTo>
                  <a:cubicBezTo>
                    <a:pt x="79" y="117"/>
                    <a:pt x="86" y="121"/>
                    <a:pt x="80" y="122"/>
                  </a:cubicBezTo>
                  <a:cubicBezTo>
                    <a:pt x="74" y="122"/>
                    <a:pt x="76" y="124"/>
                    <a:pt x="72" y="122"/>
                  </a:cubicBezTo>
                  <a:cubicBezTo>
                    <a:pt x="68" y="120"/>
                    <a:pt x="63" y="118"/>
                    <a:pt x="65" y="121"/>
                  </a:cubicBezTo>
                  <a:cubicBezTo>
                    <a:pt x="68" y="125"/>
                    <a:pt x="70" y="128"/>
                    <a:pt x="72" y="134"/>
                  </a:cubicBezTo>
                  <a:cubicBezTo>
                    <a:pt x="74" y="139"/>
                    <a:pt x="76" y="147"/>
                    <a:pt x="74" y="148"/>
                  </a:cubicBezTo>
                  <a:cubicBezTo>
                    <a:pt x="72" y="149"/>
                    <a:pt x="68" y="142"/>
                    <a:pt x="66" y="141"/>
                  </a:cubicBezTo>
                  <a:cubicBezTo>
                    <a:pt x="64" y="140"/>
                    <a:pt x="60" y="143"/>
                    <a:pt x="60" y="145"/>
                  </a:cubicBezTo>
                  <a:cubicBezTo>
                    <a:pt x="60" y="147"/>
                    <a:pt x="54" y="147"/>
                    <a:pt x="54" y="143"/>
                  </a:cubicBezTo>
                  <a:cubicBezTo>
                    <a:pt x="54" y="139"/>
                    <a:pt x="53" y="139"/>
                    <a:pt x="52" y="136"/>
                  </a:cubicBezTo>
                  <a:cubicBezTo>
                    <a:pt x="51" y="132"/>
                    <a:pt x="46" y="130"/>
                    <a:pt x="46" y="133"/>
                  </a:cubicBezTo>
                  <a:cubicBezTo>
                    <a:pt x="46" y="137"/>
                    <a:pt x="46" y="139"/>
                    <a:pt x="44" y="139"/>
                  </a:cubicBezTo>
                  <a:cubicBezTo>
                    <a:pt x="43" y="139"/>
                    <a:pt x="39" y="139"/>
                    <a:pt x="39" y="133"/>
                  </a:cubicBezTo>
                  <a:cubicBezTo>
                    <a:pt x="39" y="128"/>
                    <a:pt x="40" y="121"/>
                    <a:pt x="39" y="121"/>
                  </a:cubicBezTo>
                  <a:cubicBezTo>
                    <a:pt x="38" y="121"/>
                    <a:pt x="33" y="119"/>
                    <a:pt x="31" y="116"/>
                  </a:cubicBezTo>
                  <a:cubicBezTo>
                    <a:pt x="29" y="113"/>
                    <a:pt x="23" y="109"/>
                    <a:pt x="27" y="105"/>
                  </a:cubicBezTo>
                  <a:cubicBezTo>
                    <a:pt x="30" y="101"/>
                    <a:pt x="31" y="101"/>
                    <a:pt x="34" y="100"/>
                  </a:cubicBezTo>
                  <a:cubicBezTo>
                    <a:pt x="37" y="99"/>
                    <a:pt x="38" y="96"/>
                    <a:pt x="43" y="96"/>
                  </a:cubicBezTo>
                  <a:cubicBezTo>
                    <a:pt x="49" y="97"/>
                    <a:pt x="50" y="98"/>
                    <a:pt x="56" y="100"/>
                  </a:cubicBezTo>
                  <a:cubicBezTo>
                    <a:pt x="62" y="103"/>
                    <a:pt x="73" y="99"/>
                    <a:pt x="67" y="98"/>
                  </a:cubicBezTo>
                  <a:cubicBezTo>
                    <a:pt x="62" y="97"/>
                    <a:pt x="53" y="93"/>
                    <a:pt x="48" y="93"/>
                  </a:cubicBezTo>
                  <a:cubicBezTo>
                    <a:pt x="43" y="93"/>
                    <a:pt x="36" y="93"/>
                    <a:pt x="32" y="93"/>
                  </a:cubicBezTo>
                  <a:cubicBezTo>
                    <a:pt x="28" y="93"/>
                    <a:pt x="25" y="93"/>
                    <a:pt x="22" y="90"/>
                  </a:cubicBezTo>
                  <a:cubicBezTo>
                    <a:pt x="20" y="87"/>
                    <a:pt x="18" y="82"/>
                    <a:pt x="16" y="85"/>
                  </a:cubicBezTo>
                  <a:cubicBezTo>
                    <a:pt x="13" y="87"/>
                    <a:pt x="8" y="86"/>
                    <a:pt x="9" y="84"/>
                  </a:cubicBezTo>
                  <a:cubicBezTo>
                    <a:pt x="9" y="82"/>
                    <a:pt x="9" y="82"/>
                    <a:pt x="14" y="80"/>
                  </a:cubicBezTo>
                  <a:cubicBezTo>
                    <a:pt x="19" y="77"/>
                    <a:pt x="28" y="76"/>
                    <a:pt x="24" y="74"/>
                  </a:cubicBezTo>
                  <a:cubicBezTo>
                    <a:pt x="21" y="73"/>
                    <a:pt x="21" y="73"/>
                    <a:pt x="17" y="74"/>
                  </a:cubicBezTo>
                  <a:cubicBezTo>
                    <a:pt x="13" y="74"/>
                    <a:pt x="12" y="77"/>
                    <a:pt x="10" y="73"/>
                  </a:cubicBezTo>
                  <a:cubicBezTo>
                    <a:pt x="7" y="69"/>
                    <a:pt x="6" y="71"/>
                    <a:pt x="4" y="67"/>
                  </a:cubicBezTo>
                  <a:cubicBezTo>
                    <a:pt x="2" y="62"/>
                    <a:pt x="4" y="63"/>
                    <a:pt x="1" y="60"/>
                  </a:cubicBezTo>
                  <a:cubicBezTo>
                    <a:pt x="1" y="60"/>
                    <a:pt x="1" y="60"/>
                    <a:pt x="1" y="60"/>
                  </a:cubicBezTo>
                  <a:cubicBezTo>
                    <a:pt x="1" y="60"/>
                    <a:pt x="1" y="60"/>
                    <a:pt x="0" y="59"/>
                  </a:cubicBezTo>
                  <a:cubicBezTo>
                    <a:pt x="1" y="59"/>
                    <a:pt x="2" y="59"/>
                    <a:pt x="3" y="58"/>
                  </a:cubicBezTo>
                  <a:cubicBezTo>
                    <a:pt x="5" y="56"/>
                    <a:pt x="5" y="57"/>
                    <a:pt x="6" y="53"/>
                  </a:cubicBezTo>
                  <a:cubicBezTo>
                    <a:pt x="6" y="49"/>
                    <a:pt x="4" y="48"/>
                    <a:pt x="8" y="47"/>
                  </a:cubicBezTo>
                  <a:cubicBezTo>
                    <a:pt x="12" y="46"/>
                    <a:pt x="13" y="46"/>
                    <a:pt x="14" y="41"/>
                  </a:cubicBezTo>
                  <a:cubicBezTo>
                    <a:pt x="15" y="36"/>
                    <a:pt x="18" y="34"/>
                    <a:pt x="20" y="32"/>
                  </a:cubicBezTo>
                  <a:cubicBezTo>
                    <a:pt x="21" y="30"/>
                    <a:pt x="20" y="26"/>
                    <a:pt x="17" y="24"/>
                  </a:cubicBezTo>
                  <a:cubicBezTo>
                    <a:pt x="17" y="24"/>
                    <a:pt x="17" y="24"/>
                    <a:pt x="17" y="24"/>
                  </a:cubicBezTo>
                  <a:cubicBezTo>
                    <a:pt x="18" y="24"/>
                    <a:pt x="20" y="24"/>
                    <a:pt x="24" y="24"/>
                  </a:cubicBezTo>
                  <a:cubicBezTo>
                    <a:pt x="29" y="24"/>
                    <a:pt x="34" y="24"/>
                    <a:pt x="36" y="22"/>
                  </a:cubicBezTo>
                  <a:cubicBezTo>
                    <a:pt x="38" y="19"/>
                    <a:pt x="40" y="18"/>
                    <a:pt x="44" y="17"/>
                  </a:cubicBezTo>
                  <a:cubicBezTo>
                    <a:pt x="48" y="16"/>
                    <a:pt x="51" y="18"/>
                    <a:pt x="55" y="16"/>
                  </a:cubicBezTo>
                  <a:cubicBezTo>
                    <a:pt x="59" y="14"/>
                    <a:pt x="61" y="13"/>
                    <a:pt x="62" y="12"/>
                  </a:cubicBezTo>
                  <a:cubicBezTo>
                    <a:pt x="62" y="11"/>
                    <a:pt x="63" y="11"/>
                    <a:pt x="63" y="10"/>
                  </a:cubicBezTo>
                  <a:cubicBezTo>
                    <a:pt x="66" y="11"/>
                    <a:pt x="69" y="11"/>
                    <a:pt x="73" y="10"/>
                  </a:cubicBezTo>
                  <a:cubicBezTo>
                    <a:pt x="80" y="9"/>
                    <a:pt x="78" y="10"/>
                    <a:pt x="85" y="8"/>
                  </a:cubicBezTo>
                  <a:cubicBezTo>
                    <a:pt x="92" y="7"/>
                    <a:pt x="94" y="2"/>
                    <a:pt x="97" y="4"/>
                  </a:cubicBezTo>
                  <a:cubicBezTo>
                    <a:pt x="101" y="7"/>
                    <a:pt x="102" y="10"/>
                    <a:pt x="107" y="11"/>
                  </a:cubicBezTo>
                  <a:cubicBezTo>
                    <a:pt x="111" y="12"/>
                    <a:pt x="115" y="14"/>
                    <a:pt x="118" y="14"/>
                  </a:cubicBezTo>
                  <a:cubicBezTo>
                    <a:pt x="121" y="14"/>
                    <a:pt x="123" y="16"/>
                    <a:pt x="129" y="14"/>
                  </a:cubicBezTo>
                  <a:cubicBezTo>
                    <a:pt x="134" y="11"/>
                    <a:pt x="138" y="11"/>
                    <a:pt x="138" y="7"/>
                  </a:cubicBezTo>
                  <a:cubicBezTo>
                    <a:pt x="137" y="4"/>
                    <a:pt x="132" y="3"/>
                    <a:pt x="138" y="1"/>
                  </a:cubicBezTo>
                  <a:cubicBezTo>
                    <a:pt x="138" y="0"/>
                    <a:pt x="139" y="0"/>
                    <a:pt x="140" y="0"/>
                  </a:cubicBezTo>
                  <a:cubicBezTo>
                    <a:pt x="140" y="1"/>
                    <a:pt x="141" y="2"/>
                    <a:pt x="143" y="2"/>
                  </a:cubicBezTo>
                  <a:cubicBezTo>
                    <a:pt x="146" y="3"/>
                    <a:pt x="147" y="0"/>
                    <a:pt x="146" y="5"/>
                  </a:cubicBezTo>
                  <a:cubicBezTo>
                    <a:pt x="146" y="10"/>
                    <a:pt x="148" y="8"/>
                    <a:pt x="145"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7" name="Freeform 1180">
              <a:extLst>
                <a:ext uri="{FF2B5EF4-FFF2-40B4-BE49-F238E27FC236}">
                  <a16:creationId xmlns:a16="http://schemas.microsoft.com/office/drawing/2014/main" id="{64E6392B-8E35-412B-9BB0-E645A273B1A1}"/>
                </a:ext>
              </a:extLst>
            </p:cNvPr>
            <p:cNvSpPr>
              <a:spLocks/>
            </p:cNvSpPr>
            <p:nvPr/>
          </p:nvSpPr>
          <p:spPr bwMode="auto">
            <a:xfrm>
              <a:off x="4857685" y="2943053"/>
              <a:ext cx="73754" cy="41860"/>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8" name="Freeform 1181">
              <a:extLst>
                <a:ext uri="{FF2B5EF4-FFF2-40B4-BE49-F238E27FC236}">
                  <a16:creationId xmlns:a16="http://schemas.microsoft.com/office/drawing/2014/main" id="{EFA0BC55-BBD8-4EE2-BD9C-0C893327D0E4}"/>
                </a:ext>
              </a:extLst>
            </p:cNvPr>
            <p:cNvSpPr>
              <a:spLocks/>
            </p:cNvSpPr>
            <p:nvPr/>
          </p:nvSpPr>
          <p:spPr bwMode="auto">
            <a:xfrm>
              <a:off x="4474962" y="1854687"/>
              <a:ext cx="267109" cy="308969"/>
            </a:xfrm>
            <a:custGeom>
              <a:avLst/>
              <a:gdLst>
                <a:gd name="T0" fmla="*/ 198 w 224"/>
                <a:gd name="T1" fmla="*/ 202 h 258"/>
                <a:gd name="T2" fmla="*/ 139 w 224"/>
                <a:gd name="T3" fmla="*/ 238 h 258"/>
                <a:gd name="T4" fmla="*/ 114 w 224"/>
                <a:gd name="T5" fmla="*/ 243 h 258"/>
                <a:gd name="T6" fmla="*/ 88 w 224"/>
                <a:gd name="T7" fmla="*/ 251 h 258"/>
                <a:gd name="T8" fmla="*/ 69 w 224"/>
                <a:gd name="T9" fmla="*/ 252 h 258"/>
                <a:gd name="T10" fmla="*/ 54 w 224"/>
                <a:gd name="T11" fmla="*/ 253 h 258"/>
                <a:gd name="T12" fmla="*/ 38 w 224"/>
                <a:gd name="T13" fmla="*/ 241 h 258"/>
                <a:gd name="T14" fmla="*/ 27 w 224"/>
                <a:gd name="T15" fmla="*/ 227 h 258"/>
                <a:gd name="T16" fmla="*/ 31 w 224"/>
                <a:gd name="T17" fmla="*/ 213 h 258"/>
                <a:gd name="T18" fmla="*/ 23 w 224"/>
                <a:gd name="T19" fmla="*/ 192 h 258"/>
                <a:gd name="T20" fmla="*/ 17 w 224"/>
                <a:gd name="T21" fmla="*/ 181 h 258"/>
                <a:gd name="T22" fmla="*/ 34 w 224"/>
                <a:gd name="T23" fmla="*/ 169 h 258"/>
                <a:gd name="T24" fmla="*/ 49 w 224"/>
                <a:gd name="T25" fmla="*/ 156 h 258"/>
                <a:gd name="T26" fmla="*/ 61 w 224"/>
                <a:gd name="T27" fmla="*/ 148 h 258"/>
                <a:gd name="T28" fmla="*/ 73 w 224"/>
                <a:gd name="T29" fmla="*/ 139 h 258"/>
                <a:gd name="T30" fmla="*/ 95 w 224"/>
                <a:gd name="T31" fmla="*/ 126 h 258"/>
                <a:gd name="T32" fmla="*/ 86 w 224"/>
                <a:gd name="T33" fmla="*/ 111 h 258"/>
                <a:gd name="T34" fmla="*/ 71 w 224"/>
                <a:gd name="T35" fmla="*/ 106 h 258"/>
                <a:gd name="T36" fmla="*/ 58 w 224"/>
                <a:gd name="T37" fmla="*/ 96 h 258"/>
                <a:gd name="T38" fmla="*/ 53 w 224"/>
                <a:gd name="T39" fmla="*/ 75 h 258"/>
                <a:gd name="T40" fmla="*/ 50 w 224"/>
                <a:gd name="T41" fmla="*/ 65 h 258"/>
                <a:gd name="T42" fmla="*/ 41 w 224"/>
                <a:gd name="T43" fmla="*/ 46 h 258"/>
                <a:gd name="T44" fmla="*/ 5 w 224"/>
                <a:gd name="T45" fmla="*/ 33 h 258"/>
                <a:gd name="T46" fmla="*/ 2 w 224"/>
                <a:gd name="T47" fmla="*/ 26 h 258"/>
                <a:gd name="T48" fmla="*/ 25 w 224"/>
                <a:gd name="T49" fmla="*/ 33 h 258"/>
                <a:gd name="T50" fmla="*/ 60 w 224"/>
                <a:gd name="T51" fmla="*/ 34 h 258"/>
                <a:gd name="T52" fmla="*/ 89 w 224"/>
                <a:gd name="T53" fmla="*/ 27 h 258"/>
                <a:gd name="T54" fmla="*/ 108 w 224"/>
                <a:gd name="T55" fmla="*/ 6 h 258"/>
                <a:gd name="T56" fmla="*/ 150 w 224"/>
                <a:gd name="T57" fmla="*/ 16 h 258"/>
                <a:gd name="T58" fmla="*/ 143 w 224"/>
                <a:gd name="T59" fmla="*/ 31 h 258"/>
                <a:gd name="T60" fmla="*/ 143 w 224"/>
                <a:gd name="T61" fmla="*/ 36 h 258"/>
                <a:gd name="T62" fmla="*/ 152 w 224"/>
                <a:gd name="T63" fmla="*/ 50 h 258"/>
                <a:gd name="T64" fmla="*/ 170 w 224"/>
                <a:gd name="T65" fmla="*/ 62 h 258"/>
                <a:gd name="T66" fmla="*/ 159 w 224"/>
                <a:gd name="T67" fmla="*/ 83 h 258"/>
                <a:gd name="T68" fmla="*/ 180 w 224"/>
                <a:gd name="T69" fmla="*/ 108 h 258"/>
                <a:gd name="T70" fmla="*/ 174 w 224"/>
                <a:gd name="T71" fmla="*/ 120 h 258"/>
                <a:gd name="T72" fmla="*/ 180 w 224"/>
                <a:gd name="T73" fmla="*/ 131 h 258"/>
                <a:gd name="T74" fmla="*/ 185 w 224"/>
                <a:gd name="T75" fmla="*/ 140 h 258"/>
                <a:gd name="T76" fmla="*/ 189 w 224"/>
                <a:gd name="T77" fmla="*/ 15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8">
                  <a:moveTo>
                    <a:pt x="219" y="180"/>
                  </a:moveTo>
                  <a:cubicBezTo>
                    <a:pt x="214" y="187"/>
                    <a:pt x="209" y="193"/>
                    <a:pt x="198" y="202"/>
                  </a:cubicBezTo>
                  <a:cubicBezTo>
                    <a:pt x="188" y="211"/>
                    <a:pt x="161" y="233"/>
                    <a:pt x="155" y="238"/>
                  </a:cubicBezTo>
                  <a:cubicBezTo>
                    <a:pt x="147" y="237"/>
                    <a:pt x="146" y="236"/>
                    <a:pt x="139" y="238"/>
                  </a:cubicBezTo>
                  <a:cubicBezTo>
                    <a:pt x="131" y="240"/>
                    <a:pt x="127" y="240"/>
                    <a:pt x="124" y="242"/>
                  </a:cubicBezTo>
                  <a:cubicBezTo>
                    <a:pt x="120" y="243"/>
                    <a:pt x="120" y="241"/>
                    <a:pt x="114" y="243"/>
                  </a:cubicBezTo>
                  <a:cubicBezTo>
                    <a:pt x="107" y="246"/>
                    <a:pt x="108" y="244"/>
                    <a:pt x="100" y="247"/>
                  </a:cubicBezTo>
                  <a:cubicBezTo>
                    <a:pt x="91" y="250"/>
                    <a:pt x="92" y="250"/>
                    <a:pt x="88" y="251"/>
                  </a:cubicBezTo>
                  <a:cubicBezTo>
                    <a:pt x="83" y="252"/>
                    <a:pt x="81" y="251"/>
                    <a:pt x="78" y="252"/>
                  </a:cubicBezTo>
                  <a:cubicBezTo>
                    <a:pt x="74" y="252"/>
                    <a:pt x="72" y="252"/>
                    <a:pt x="69" y="252"/>
                  </a:cubicBezTo>
                  <a:cubicBezTo>
                    <a:pt x="66" y="253"/>
                    <a:pt x="61" y="254"/>
                    <a:pt x="61" y="254"/>
                  </a:cubicBezTo>
                  <a:cubicBezTo>
                    <a:pt x="61" y="254"/>
                    <a:pt x="54" y="258"/>
                    <a:pt x="54" y="253"/>
                  </a:cubicBezTo>
                  <a:cubicBezTo>
                    <a:pt x="54" y="247"/>
                    <a:pt x="60" y="245"/>
                    <a:pt x="51" y="245"/>
                  </a:cubicBezTo>
                  <a:cubicBezTo>
                    <a:pt x="42" y="244"/>
                    <a:pt x="43" y="242"/>
                    <a:pt x="38" y="241"/>
                  </a:cubicBezTo>
                  <a:cubicBezTo>
                    <a:pt x="34" y="239"/>
                    <a:pt x="33" y="236"/>
                    <a:pt x="30" y="234"/>
                  </a:cubicBezTo>
                  <a:cubicBezTo>
                    <a:pt x="27" y="232"/>
                    <a:pt x="23" y="231"/>
                    <a:pt x="27" y="227"/>
                  </a:cubicBezTo>
                  <a:cubicBezTo>
                    <a:pt x="30" y="223"/>
                    <a:pt x="31" y="224"/>
                    <a:pt x="31" y="221"/>
                  </a:cubicBezTo>
                  <a:cubicBezTo>
                    <a:pt x="31" y="217"/>
                    <a:pt x="34" y="218"/>
                    <a:pt x="31" y="213"/>
                  </a:cubicBezTo>
                  <a:cubicBezTo>
                    <a:pt x="27" y="207"/>
                    <a:pt x="26" y="207"/>
                    <a:pt x="25" y="202"/>
                  </a:cubicBezTo>
                  <a:cubicBezTo>
                    <a:pt x="24" y="198"/>
                    <a:pt x="23" y="196"/>
                    <a:pt x="23" y="192"/>
                  </a:cubicBezTo>
                  <a:cubicBezTo>
                    <a:pt x="23" y="189"/>
                    <a:pt x="27" y="192"/>
                    <a:pt x="22" y="188"/>
                  </a:cubicBezTo>
                  <a:cubicBezTo>
                    <a:pt x="16" y="183"/>
                    <a:pt x="13" y="186"/>
                    <a:pt x="17" y="181"/>
                  </a:cubicBezTo>
                  <a:cubicBezTo>
                    <a:pt x="21" y="176"/>
                    <a:pt x="21" y="176"/>
                    <a:pt x="25" y="172"/>
                  </a:cubicBezTo>
                  <a:cubicBezTo>
                    <a:pt x="29" y="167"/>
                    <a:pt x="27" y="170"/>
                    <a:pt x="34" y="169"/>
                  </a:cubicBezTo>
                  <a:cubicBezTo>
                    <a:pt x="40" y="168"/>
                    <a:pt x="36" y="167"/>
                    <a:pt x="42" y="163"/>
                  </a:cubicBezTo>
                  <a:cubicBezTo>
                    <a:pt x="48" y="160"/>
                    <a:pt x="48" y="157"/>
                    <a:pt x="49" y="156"/>
                  </a:cubicBezTo>
                  <a:cubicBezTo>
                    <a:pt x="51" y="155"/>
                    <a:pt x="46" y="155"/>
                    <a:pt x="53" y="153"/>
                  </a:cubicBezTo>
                  <a:cubicBezTo>
                    <a:pt x="60" y="150"/>
                    <a:pt x="59" y="149"/>
                    <a:pt x="61" y="148"/>
                  </a:cubicBezTo>
                  <a:cubicBezTo>
                    <a:pt x="64" y="146"/>
                    <a:pt x="63" y="145"/>
                    <a:pt x="68" y="143"/>
                  </a:cubicBezTo>
                  <a:cubicBezTo>
                    <a:pt x="72" y="140"/>
                    <a:pt x="70" y="142"/>
                    <a:pt x="73" y="139"/>
                  </a:cubicBezTo>
                  <a:cubicBezTo>
                    <a:pt x="77" y="136"/>
                    <a:pt x="77" y="130"/>
                    <a:pt x="82" y="130"/>
                  </a:cubicBezTo>
                  <a:cubicBezTo>
                    <a:pt x="87" y="130"/>
                    <a:pt x="95" y="130"/>
                    <a:pt x="95" y="126"/>
                  </a:cubicBezTo>
                  <a:cubicBezTo>
                    <a:pt x="95" y="122"/>
                    <a:pt x="92" y="122"/>
                    <a:pt x="91" y="117"/>
                  </a:cubicBezTo>
                  <a:cubicBezTo>
                    <a:pt x="90" y="111"/>
                    <a:pt x="89" y="111"/>
                    <a:pt x="86" y="111"/>
                  </a:cubicBezTo>
                  <a:cubicBezTo>
                    <a:pt x="83" y="111"/>
                    <a:pt x="80" y="108"/>
                    <a:pt x="78" y="108"/>
                  </a:cubicBezTo>
                  <a:cubicBezTo>
                    <a:pt x="76" y="108"/>
                    <a:pt x="72" y="106"/>
                    <a:pt x="71" y="106"/>
                  </a:cubicBezTo>
                  <a:cubicBezTo>
                    <a:pt x="70" y="106"/>
                    <a:pt x="70" y="106"/>
                    <a:pt x="69" y="106"/>
                  </a:cubicBezTo>
                  <a:cubicBezTo>
                    <a:pt x="68" y="103"/>
                    <a:pt x="60" y="97"/>
                    <a:pt x="58" y="96"/>
                  </a:cubicBezTo>
                  <a:cubicBezTo>
                    <a:pt x="56" y="94"/>
                    <a:pt x="59" y="89"/>
                    <a:pt x="62" y="85"/>
                  </a:cubicBezTo>
                  <a:cubicBezTo>
                    <a:pt x="65" y="80"/>
                    <a:pt x="58" y="80"/>
                    <a:pt x="53" y="75"/>
                  </a:cubicBezTo>
                  <a:cubicBezTo>
                    <a:pt x="49" y="71"/>
                    <a:pt x="54" y="72"/>
                    <a:pt x="58" y="69"/>
                  </a:cubicBezTo>
                  <a:cubicBezTo>
                    <a:pt x="61" y="66"/>
                    <a:pt x="54" y="67"/>
                    <a:pt x="50" y="65"/>
                  </a:cubicBezTo>
                  <a:cubicBezTo>
                    <a:pt x="46" y="63"/>
                    <a:pt x="51" y="57"/>
                    <a:pt x="53" y="54"/>
                  </a:cubicBezTo>
                  <a:cubicBezTo>
                    <a:pt x="55" y="52"/>
                    <a:pt x="48" y="50"/>
                    <a:pt x="41" y="46"/>
                  </a:cubicBezTo>
                  <a:cubicBezTo>
                    <a:pt x="34" y="41"/>
                    <a:pt x="32" y="43"/>
                    <a:pt x="26" y="41"/>
                  </a:cubicBezTo>
                  <a:cubicBezTo>
                    <a:pt x="20" y="40"/>
                    <a:pt x="11" y="37"/>
                    <a:pt x="5" y="33"/>
                  </a:cubicBezTo>
                  <a:cubicBezTo>
                    <a:pt x="1" y="31"/>
                    <a:pt x="0" y="29"/>
                    <a:pt x="0" y="27"/>
                  </a:cubicBezTo>
                  <a:cubicBezTo>
                    <a:pt x="0" y="27"/>
                    <a:pt x="1" y="27"/>
                    <a:pt x="2" y="26"/>
                  </a:cubicBezTo>
                  <a:cubicBezTo>
                    <a:pt x="8" y="25"/>
                    <a:pt x="11" y="20"/>
                    <a:pt x="15" y="23"/>
                  </a:cubicBezTo>
                  <a:cubicBezTo>
                    <a:pt x="18" y="26"/>
                    <a:pt x="18" y="31"/>
                    <a:pt x="25" y="33"/>
                  </a:cubicBezTo>
                  <a:cubicBezTo>
                    <a:pt x="31" y="35"/>
                    <a:pt x="46" y="37"/>
                    <a:pt x="49" y="37"/>
                  </a:cubicBezTo>
                  <a:cubicBezTo>
                    <a:pt x="52" y="36"/>
                    <a:pt x="54" y="32"/>
                    <a:pt x="60" y="34"/>
                  </a:cubicBezTo>
                  <a:cubicBezTo>
                    <a:pt x="66" y="36"/>
                    <a:pt x="70" y="39"/>
                    <a:pt x="75" y="37"/>
                  </a:cubicBezTo>
                  <a:cubicBezTo>
                    <a:pt x="80" y="35"/>
                    <a:pt x="90" y="35"/>
                    <a:pt x="89" y="27"/>
                  </a:cubicBezTo>
                  <a:cubicBezTo>
                    <a:pt x="89" y="18"/>
                    <a:pt x="87" y="16"/>
                    <a:pt x="91" y="13"/>
                  </a:cubicBezTo>
                  <a:cubicBezTo>
                    <a:pt x="96" y="9"/>
                    <a:pt x="100" y="6"/>
                    <a:pt x="108" y="6"/>
                  </a:cubicBezTo>
                  <a:cubicBezTo>
                    <a:pt x="116" y="6"/>
                    <a:pt x="118" y="0"/>
                    <a:pt x="125" y="4"/>
                  </a:cubicBezTo>
                  <a:cubicBezTo>
                    <a:pt x="133" y="8"/>
                    <a:pt x="154" y="9"/>
                    <a:pt x="150" y="16"/>
                  </a:cubicBezTo>
                  <a:cubicBezTo>
                    <a:pt x="145" y="23"/>
                    <a:pt x="142" y="21"/>
                    <a:pt x="141" y="27"/>
                  </a:cubicBezTo>
                  <a:cubicBezTo>
                    <a:pt x="140" y="32"/>
                    <a:pt x="138" y="33"/>
                    <a:pt x="143" y="31"/>
                  </a:cubicBezTo>
                  <a:cubicBezTo>
                    <a:pt x="143" y="31"/>
                    <a:pt x="143" y="31"/>
                    <a:pt x="143" y="31"/>
                  </a:cubicBezTo>
                  <a:cubicBezTo>
                    <a:pt x="143" y="33"/>
                    <a:pt x="143" y="34"/>
                    <a:pt x="143" y="36"/>
                  </a:cubicBezTo>
                  <a:cubicBezTo>
                    <a:pt x="142" y="39"/>
                    <a:pt x="137" y="40"/>
                    <a:pt x="141" y="43"/>
                  </a:cubicBezTo>
                  <a:cubicBezTo>
                    <a:pt x="144" y="46"/>
                    <a:pt x="148" y="48"/>
                    <a:pt x="152" y="50"/>
                  </a:cubicBezTo>
                  <a:cubicBezTo>
                    <a:pt x="157" y="51"/>
                    <a:pt x="162" y="54"/>
                    <a:pt x="165" y="56"/>
                  </a:cubicBezTo>
                  <a:cubicBezTo>
                    <a:pt x="168" y="58"/>
                    <a:pt x="172" y="56"/>
                    <a:pt x="170" y="62"/>
                  </a:cubicBezTo>
                  <a:cubicBezTo>
                    <a:pt x="168" y="68"/>
                    <a:pt x="164" y="68"/>
                    <a:pt x="161" y="71"/>
                  </a:cubicBezTo>
                  <a:cubicBezTo>
                    <a:pt x="158" y="74"/>
                    <a:pt x="155" y="78"/>
                    <a:pt x="159" y="83"/>
                  </a:cubicBezTo>
                  <a:cubicBezTo>
                    <a:pt x="162" y="88"/>
                    <a:pt x="162" y="88"/>
                    <a:pt x="170" y="93"/>
                  </a:cubicBezTo>
                  <a:cubicBezTo>
                    <a:pt x="177" y="99"/>
                    <a:pt x="184" y="105"/>
                    <a:pt x="180" y="108"/>
                  </a:cubicBezTo>
                  <a:cubicBezTo>
                    <a:pt x="177" y="110"/>
                    <a:pt x="174" y="112"/>
                    <a:pt x="175" y="114"/>
                  </a:cubicBezTo>
                  <a:cubicBezTo>
                    <a:pt x="175" y="117"/>
                    <a:pt x="170" y="118"/>
                    <a:pt x="174" y="120"/>
                  </a:cubicBezTo>
                  <a:cubicBezTo>
                    <a:pt x="179" y="122"/>
                    <a:pt x="176" y="122"/>
                    <a:pt x="176" y="126"/>
                  </a:cubicBezTo>
                  <a:cubicBezTo>
                    <a:pt x="176" y="131"/>
                    <a:pt x="178" y="131"/>
                    <a:pt x="180" y="131"/>
                  </a:cubicBezTo>
                  <a:cubicBezTo>
                    <a:pt x="183" y="131"/>
                    <a:pt x="186" y="130"/>
                    <a:pt x="185" y="134"/>
                  </a:cubicBezTo>
                  <a:cubicBezTo>
                    <a:pt x="184" y="138"/>
                    <a:pt x="181" y="138"/>
                    <a:pt x="185" y="140"/>
                  </a:cubicBezTo>
                  <a:cubicBezTo>
                    <a:pt x="188" y="141"/>
                    <a:pt x="200" y="141"/>
                    <a:pt x="195" y="147"/>
                  </a:cubicBezTo>
                  <a:cubicBezTo>
                    <a:pt x="191" y="154"/>
                    <a:pt x="177" y="154"/>
                    <a:pt x="189" y="159"/>
                  </a:cubicBezTo>
                  <a:cubicBezTo>
                    <a:pt x="202" y="163"/>
                    <a:pt x="224" y="173"/>
                    <a:pt x="219" y="18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9" name="Freeform 1182">
              <a:extLst>
                <a:ext uri="{FF2B5EF4-FFF2-40B4-BE49-F238E27FC236}">
                  <a16:creationId xmlns:a16="http://schemas.microsoft.com/office/drawing/2014/main" id="{08B96C26-EFF2-4AA6-8533-B8D0C1FC9801}"/>
                </a:ext>
              </a:extLst>
            </p:cNvPr>
            <p:cNvSpPr>
              <a:spLocks/>
            </p:cNvSpPr>
            <p:nvPr/>
          </p:nvSpPr>
          <p:spPr bwMode="auto">
            <a:xfrm>
              <a:off x="4259681" y="1886580"/>
              <a:ext cx="297009" cy="420596"/>
            </a:xfrm>
            <a:custGeom>
              <a:avLst/>
              <a:gdLst>
                <a:gd name="T0" fmla="*/ 244 w 248"/>
                <a:gd name="T1" fmla="*/ 79 h 351"/>
                <a:gd name="T2" fmla="*/ 229 w 248"/>
                <a:gd name="T3" fmla="*/ 82 h 351"/>
                <a:gd name="T4" fmla="*/ 215 w 248"/>
                <a:gd name="T5" fmla="*/ 80 h 351"/>
                <a:gd name="T6" fmla="*/ 204 w 248"/>
                <a:gd name="T7" fmla="*/ 90 h 351"/>
                <a:gd name="T8" fmla="*/ 194 w 248"/>
                <a:gd name="T9" fmla="*/ 106 h 351"/>
                <a:gd name="T10" fmla="*/ 190 w 248"/>
                <a:gd name="T11" fmla="*/ 122 h 351"/>
                <a:gd name="T12" fmla="*/ 171 w 248"/>
                <a:gd name="T13" fmla="*/ 133 h 351"/>
                <a:gd name="T14" fmla="*/ 156 w 248"/>
                <a:gd name="T15" fmla="*/ 142 h 351"/>
                <a:gd name="T16" fmla="*/ 141 w 248"/>
                <a:gd name="T17" fmla="*/ 154 h 351"/>
                <a:gd name="T18" fmla="*/ 125 w 248"/>
                <a:gd name="T19" fmla="*/ 166 h 351"/>
                <a:gd name="T20" fmla="*/ 128 w 248"/>
                <a:gd name="T21" fmla="*/ 182 h 351"/>
                <a:gd name="T22" fmla="*/ 126 w 248"/>
                <a:gd name="T23" fmla="*/ 207 h 351"/>
                <a:gd name="T24" fmla="*/ 145 w 248"/>
                <a:gd name="T25" fmla="*/ 213 h 351"/>
                <a:gd name="T26" fmla="*/ 159 w 248"/>
                <a:gd name="T27" fmla="*/ 223 h 351"/>
                <a:gd name="T28" fmla="*/ 153 w 248"/>
                <a:gd name="T29" fmla="*/ 238 h 351"/>
                <a:gd name="T30" fmla="*/ 145 w 248"/>
                <a:gd name="T31" fmla="*/ 251 h 351"/>
                <a:gd name="T32" fmla="*/ 125 w 248"/>
                <a:gd name="T33" fmla="*/ 255 h 351"/>
                <a:gd name="T34" fmla="*/ 118 w 248"/>
                <a:gd name="T35" fmla="*/ 269 h 351"/>
                <a:gd name="T36" fmla="*/ 115 w 248"/>
                <a:gd name="T37" fmla="*/ 287 h 351"/>
                <a:gd name="T38" fmla="*/ 112 w 248"/>
                <a:gd name="T39" fmla="*/ 308 h 351"/>
                <a:gd name="T40" fmla="*/ 103 w 248"/>
                <a:gd name="T41" fmla="*/ 325 h 351"/>
                <a:gd name="T42" fmla="*/ 82 w 248"/>
                <a:gd name="T43" fmla="*/ 327 h 351"/>
                <a:gd name="T44" fmla="*/ 68 w 248"/>
                <a:gd name="T45" fmla="*/ 337 h 351"/>
                <a:gd name="T46" fmla="*/ 64 w 248"/>
                <a:gd name="T47" fmla="*/ 343 h 351"/>
                <a:gd name="T48" fmla="*/ 48 w 248"/>
                <a:gd name="T49" fmla="*/ 345 h 351"/>
                <a:gd name="T50" fmla="*/ 42 w 248"/>
                <a:gd name="T51" fmla="*/ 333 h 351"/>
                <a:gd name="T52" fmla="*/ 35 w 248"/>
                <a:gd name="T53" fmla="*/ 318 h 351"/>
                <a:gd name="T54" fmla="*/ 31 w 248"/>
                <a:gd name="T55" fmla="*/ 305 h 351"/>
                <a:gd name="T56" fmla="*/ 16 w 248"/>
                <a:gd name="T57" fmla="*/ 281 h 351"/>
                <a:gd name="T58" fmla="*/ 9 w 248"/>
                <a:gd name="T59" fmla="*/ 269 h 351"/>
                <a:gd name="T60" fmla="*/ 1 w 248"/>
                <a:gd name="T61" fmla="*/ 250 h 351"/>
                <a:gd name="T62" fmla="*/ 8 w 248"/>
                <a:gd name="T63" fmla="*/ 249 h 351"/>
                <a:gd name="T64" fmla="*/ 16 w 248"/>
                <a:gd name="T65" fmla="*/ 248 h 351"/>
                <a:gd name="T66" fmla="*/ 18 w 248"/>
                <a:gd name="T67" fmla="*/ 232 h 351"/>
                <a:gd name="T68" fmla="*/ 29 w 248"/>
                <a:gd name="T69" fmla="*/ 223 h 351"/>
                <a:gd name="T70" fmla="*/ 29 w 248"/>
                <a:gd name="T71" fmla="*/ 208 h 351"/>
                <a:gd name="T72" fmla="*/ 34 w 248"/>
                <a:gd name="T73" fmla="*/ 196 h 351"/>
                <a:gd name="T74" fmla="*/ 28 w 248"/>
                <a:gd name="T75" fmla="*/ 184 h 351"/>
                <a:gd name="T76" fmla="*/ 24 w 248"/>
                <a:gd name="T77" fmla="*/ 162 h 351"/>
                <a:gd name="T78" fmla="*/ 22 w 248"/>
                <a:gd name="T79" fmla="*/ 142 h 351"/>
                <a:gd name="T80" fmla="*/ 35 w 248"/>
                <a:gd name="T81" fmla="*/ 122 h 351"/>
                <a:gd name="T82" fmla="*/ 59 w 248"/>
                <a:gd name="T83" fmla="*/ 112 h 351"/>
                <a:gd name="T84" fmla="*/ 66 w 248"/>
                <a:gd name="T85" fmla="*/ 88 h 351"/>
                <a:gd name="T86" fmla="*/ 83 w 248"/>
                <a:gd name="T87" fmla="*/ 65 h 351"/>
                <a:gd name="T88" fmla="*/ 100 w 248"/>
                <a:gd name="T89" fmla="*/ 45 h 351"/>
                <a:gd name="T90" fmla="*/ 111 w 248"/>
                <a:gd name="T91" fmla="*/ 24 h 351"/>
                <a:gd name="T92" fmla="*/ 131 w 248"/>
                <a:gd name="T93" fmla="*/ 13 h 351"/>
                <a:gd name="T94" fmla="*/ 155 w 248"/>
                <a:gd name="T95" fmla="*/ 16 h 351"/>
                <a:gd name="T96" fmla="*/ 167 w 248"/>
                <a:gd name="T97" fmla="*/ 7 h 351"/>
                <a:gd name="T98" fmla="*/ 179 w 248"/>
                <a:gd name="T99" fmla="*/ 0 h 351"/>
                <a:gd name="T100" fmla="*/ 205 w 248"/>
                <a:gd name="T101" fmla="*/ 14 h 351"/>
                <a:gd name="T102" fmla="*/ 232 w 248"/>
                <a:gd name="T103" fmla="*/ 27 h 351"/>
                <a:gd name="T104" fmla="*/ 237 w 248"/>
                <a:gd name="T105" fmla="*/ 42 h 351"/>
                <a:gd name="T106" fmla="*/ 241 w 248"/>
                <a:gd name="T107" fmla="*/ 58 h 351"/>
                <a:gd name="T108" fmla="*/ 248 w 248"/>
                <a:gd name="T109" fmla="*/ 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51">
                  <a:moveTo>
                    <a:pt x="248" y="79"/>
                  </a:moveTo>
                  <a:cubicBezTo>
                    <a:pt x="246" y="79"/>
                    <a:pt x="244" y="79"/>
                    <a:pt x="244" y="79"/>
                  </a:cubicBezTo>
                  <a:cubicBezTo>
                    <a:pt x="243" y="80"/>
                    <a:pt x="236" y="81"/>
                    <a:pt x="236" y="81"/>
                  </a:cubicBezTo>
                  <a:cubicBezTo>
                    <a:pt x="229" y="82"/>
                    <a:pt x="229" y="82"/>
                    <a:pt x="229" y="82"/>
                  </a:cubicBezTo>
                  <a:cubicBezTo>
                    <a:pt x="221" y="79"/>
                    <a:pt x="221" y="79"/>
                    <a:pt x="221" y="79"/>
                  </a:cubicBezTo>
                  <a:cubicBezTo>
                    <a:pt x="221" y="79"/>
                    <a:pt x="216" y="80"/>
                    <a:pt x="215" y="80"/>
                  </a:cubicBezTo>
                  <a:cubicBezTo>
                    <a:pt x="215" y="81"/>
                    <a:pt x="210" y="81"/>
                    <a:pt x="211" y="84"/>
                  </a:cubicBezTo>
                  <a:cubicBezTo>
                    <a:pt x="212" y="86"/>
                    <a:pt x="207" y="89"/>
                    <a:pt x="204" y="90"/>
                  </a:cubicBezTo>
                  <a:cubicBezTo>
                    <a:pt x="201" y="92"/>
                    <a:pt x="197" y="97"/>
                    <a:pt x="197" y="97"/>
                  </a:cubicBezTo>
                  <a:cubicBezTo>
                    <a:pt x="197" y="97"/>
                    <a:pt x="191" y="104"/>
                    <a:pt x="194" y="106"/>
                  </a:cubicBezTo>
                  <a:cubicBezTo>
                    <a:pt x="196" y="107"/>
                    <a:pt x="202" y="109"/>
                    <a:pt x="201" y="112"/>
                  </a:cubicBezTo>
                  <a:cubicBezTo>
                    <a:pt x="200" y="115"/>
                    <a:pt x="190" y="119"/>
                    <a:pt x="190" y="122"/>
                  </a:cubicBezTo>
                  <a:cubicBezTo>
                    <a:pt x="190" y="124"/>
                    <a:pt x="185" y="128"/>
                    <a:pt x="183" y="130"/>
                  </a:cubicBezTo>
                  <a:cubicBezTo>
                    <a:pt x="180" y="132"/>
                    <a:pt x="174" y="130"/>
                    <a:pt x="171" y="133"/>
                  </a:cubicBezTo>
                  <a:cubicBezTo>
                    <a:pt x="168" y="135"/>
                    <a:pt x="161" y="136"/>
                    <a:pt x="160" y="137"/>
                  </a:cubicBezTo>
                  <a:cubicBezTo>
                    <a:pt x="158" y="139"/>
                    <a:pt x="156" y="141"/>
                    <a:pt x="156" y="142"/>
                  </a:cubicBezTo>
                  <a:cubicBezTo>
                    <a:pt x="156" y="144"/>
                    <a:pt x="148" y="142"/>
                    <a:pt x="146" y="146"/>
                  </a:cubicBezTo>
                  <a:cubicBezTo>
                    <a:pt x="144" y="149"/>
                    <a:pt x="144" y="150"/>
                    <a:pt x="141" y="154"/>
                  </a:cubicBezTo>
                  <a:cubicBezTo>
                    <a:pt x="138" y="158"/>
                    <a:pt x="134" y="157"/>
                    <a:pt x="134" y="159"/>
                  </a:cubicBezTo>
                  <a:cubicBezTo>
                    <a:pt x="134" y="162"/>
                    <a:pt x="123" y="165"/>
                    <a:pt x="125" y="166"/>
                  </a:cubicBezTo>
                  <a:cubicBezTo>
                    <a:pt x="127" y="167"/>
                    <a:pt x="133" y="167"/>
                    <a:pt x="128" y="172"/>
                  </a:cubicBezTo>
                  <a:cubicBezTo>
                    <a:pt x="124" y="178"/>
                    <a:pt x="136" y="178"/>
                    <a:pt x="128" y="182"/>
                  </a:cubicBezTo>
                  <a:cubicBezTo>
                    <a:pt x="121" y="187"/>
                    <a:pt x="122" y="188"/>
                    <a:pt x="122" y="195"/>
                  </a:cubicBezTo>
                  <a:cubicBezTo>
                    <a:pt x="122" y="202"/>
                    <a:pt x="116" y="206"/>
                    <a:pt x="126" y="207"/>
                  </a:cubicBezTo>
                  <a:cubicBezTo>
                    <a:pt x="136" y="208"/>
                    <a:pt x="137" y="205"/>
                    <a:pt x="139" y="209"/>
                  </a:cubicBezTo>
                  <a:cubicBezTo>
                    <a:pt x="140" y="213"/>
                    <a:pt x="142" y="209"/>
                    <a:pt x="145" y="213"/>
                  </a:cubicBezTo>
                  <a:cubicBezTo>
                    <a:pt x="147" y="216"/>
                    <a:pt x="148" y="213"/>
                    <a:pt x="151" y="218"/>
                  </a:cubicBezTo>
                  <a:cubicBezTo>
                    <a:pt x="155" y="222"/>
                    <a:pt x="157" y="220"/>
                    <a:pt x="159" y="223"/>
                  </a:cubicBezTo>
                  <a:cubicBezTo>
                    <a:pt x="161" y="227"/>
                    <a:pt x="164" y="228"/>
                    <a:pt x="162" y="232"/>
                  </a:cubicBezTo>
                  <a:cubicBezTo>
                    <a:pt x="159" y="237"/>
                    <a:pt x="153" y="234"/>
                    <a:pt x="153" y="238"/>
                  </a:cubicBezTo>
                  <a:cubicBezTo>
                    <a:pt x="153" y="242"/>
                    <a:pt x="145" y="245"/>
                    <a:pt x="146" y="247"/>
                  </a:cubicBezTo>
                  <a:cubicBezTo>
                    <a:pt x="147" y="248"/>
                    <a:pt x="152" y="250"/>
                    <a:pt x="145" y="251"/>
                  </a:cubicBezTo>
                  <a:cubicBezTo>
                    <a:pt x="138" y="253"/>
                    <a:pt x="138" y="250"/>
                    <a:pt x="134" y="253"/>
                  </a:cubicBezTo>
                  <a:cubicBezTo>
                    <a:pt x="130" y="255"/>
                    <a:pt x="128" y="252"/>
                    <a:pt x="125" y="255"/>
                  </a:cubicBezTo>
                  <a:cubicBezTo>
                    <a:pt x="122" y="259"/>
                    <a:pt x="119" y="262"/>
                    <a:pt x="118" y="264"/>
                  </a:cubicBezTo>
                  <a:cubicBezTo>
                    <a:pt x="118" y="265"/>
                    <a:pt x="117" y="267"/>
                    <a:pt x="118" y="269"/>
                  </a:cubicBezTo>
                  <a:cubicBezTo>
                    <a:pt x="120" y="272"/>
                    <a:pt x="121" y="271"/>
                    <a:pt x="118" y="276"/>
                  </a:cubicBezTo>
                  <a:cubicBezTo>
                    <a:pt x="115" y="282"/>
                    <a:pt x="113" y="285"/>
                    <a:pt x="115" y="287"/>
                  </a:cubicBezTo>
                  <a:cubicBezTo>
                    <a:pt x="116" y="288"/>
                    <a:pt x="116" y="288"/>
                    <a:pt x="115" y="294"/>
                  </a:cubicBezTo>
                  <a:cubicBezTo>
                    <a:pt x="114" y="300"/>
                    <a:pt x="113" y="303"/>
                    <a:pt x="112" y="308"/>
                  </a:cubicBezTo>
                  <a:cubicBezTo>
                    <a:pt x="111" y="312"/>
                    <a:pt x="111" y="312"/>
                    <a:pt x="109" y="317"/>
                  </a:cubicBezTo>
                  <a:cubicBezTo>
                    <a:pt x="106" y="322"/>
                    <a:pt x="107" y="325"/>
                    <a:pt x="103" y="325"/>
                  </a:cubicBezTo>
                  <a:cubicBezTo>
                    <a:pt x="99" y="326"/>
                    <a:pt x="92" y="326"/>
                    <a:pt x="88" y="326"/>
                  </a:cubicBezTo>
                  <a:cubicBezTo>
                    <a:pt x="84" y="327"/>
                    <a:pt x="82" y="325"/>
                    <a:pt x="82" y="327"/>
                  </a:cubicBezTo>
                  <a:cubicBezTo>
                    <a:pt x="81" y="328"/>
                    <a:pt x="73" y="326"/>
                    <a:pt x="72" y="328"/>
                  </a:cubicBezTo>
                  <a:cubicBezTo>
                    <a:pt x="70" y="330"/>
                    <a:pt x="67" y="335"/>
                    <a:pt x="68" y="337"/>
                  </a:cubicBezTo>
                  <a:cubicBezTo>
                    <a:pt x="68" y="338"/>
                    <a:pt x="70" y="340"/>
                    <a:pt x="69" y="342"/>
                  </a:cubicBezTo>
                  <a:cubicBezTo>
                    <a:pt x="67" y="343"/>
                    <a:pt x="66" y="344"/>
                    <a:pt x="64" y="343"/>
                  </a:cubicBezTo>
                  <a:cubicBezTo>
                    <a:pt x="61" y="343"/>
                    <a:pt x="61" y="341"/>
                    <a:pt x="56" y="343"/>
                  </a:cubicBezTo>
                  <a:cubicBezTo>
                    <a:pt x="51" y="345"/>
                    <a:pt x="52" y="344"/>
                    <a:pt x="48" y="345"/>
                  </a:cubicBezTo>
                  <a:cubicBezTo>
                    <a:pt x="44" y="345"/>
                    <a:pt x="33" y="351"/>
                    <a:pt x="39" y="343"/>
                  </a:cubicBezTo>
                  <a:cubicBezTo>
                    <a:pt x="46" y="336"/>
                    <a:pt x="44" y="336"/>
                    <a:pt x="42" y="333"/>
                  </a:cubicBezTo>
                  <a:cubicBezTo>
                    <a:pt x="39" y="331"/>
                    <a:pt x="36" y="333"/>
                    <a:pt x="35" y="328"/>
                  </a:cubicBezTo>
                  <a:cubicBezTo>
                    <a:pt x="35" y="323"/>
                    <a:pt x="31" y="322"/>
                    <a:pt x="35" y="318"/>
                  </a:cubicBezTo>
                  <a:cubicBezTo>
                    <a:pt x="40" y="315"/>
                    <a:pt x="46" y="315"/>
                    <a:pt x="39" y="312"/>
                  </a:cubicBezTo>
                  <a:cubicBezTo>
                    <a:pt x="33" y="309"/>
                    <a:pt x="34" y="314"/>
                    <a:pt x="31" y="305"/>
                  </a:cubicBezTo>
                  <a:cubicBezTo>
                    <a:pt x="27" y="296"/>
                    <a:pt x="22" y="294"/>
                    <a:pt x="21" y="291"/>
                  </a:cubicBezTo>
                  <a:cubicBezTo>
                    <a:pt x="19" y="288"/>
                    <a:pt x="15" y="285"/>
                    <a:pt x="16" y="281"/>
                  </a:cubicBezTo>
                  <a:cubicBezTo>
                    <a:pt x="17" y="277"/>
                    <a:pt x="20" y="277"/>
                    <a:pt x="16" y="275"/>
                  </a:cubicBezTo>
                  <a:cubicBezTo>
                    <a:pt x="12" y="273"/>
                    <a:pt x="13" y="274"/>
                    <a:pt x="9" y="269"/>
                  </a:cubicBezTo>
                  <a:cubicBezTo>
                    <a:pt x="5" y="264"/>
                    <a:pt x="4" y="268"/>
                    <a:pt x="4" y="261"/>
                  </a:cubicBezTo>
                  <a:cubicBezTo>
                    <a:pt x="5" y="254"/>
                    <a:pt x="0" y="251"/>
                    <a:pt x="1" y="250"/>
                  </a:cubicBezTo>
                  <a:cubicBezTo>
                    <a:pt x="2" y="249"/>
                    <a:pt x="8" y="251"/>
                    <a:pt x="5" y="248"/>
                  </a:cubicBezTo>
                  <a:cubicBezTo>
                    <a:pt x="6" y="247"/>
                    <a:pt x="7" y="247"/>
                    <a:pt x="8" y="249"/>
                  </a:cubicBezTo>
                  <a:cubicBezTo>
                    <a:pt x="10" y="251"/>
                    <a:pt x="11" y="252"/>
                    <a:pt x="13" y="253"/>
                  </a:cubicBezTo>
                  <a:cubicBezTo>
                    <a:pt x="14" y="253"/>
                    <a:pt x="15" y="251"/>
                    <a:pt x="16" y="248"/>
                  </a:cubicBezTo>
                  <a:cubicBezTo>
                    <a:pt x="17" y="245"/>
                    <a:pt x="18" y="242"/>
                    <a:pt x="17" y="239"/>
                  </a:cubicBezTo>
                  <a:cubicBezTo>
                    <a:pt x="16" y="236"/>
                    <a:pt x="16" y="236"/>
                    <a:pt x="18" y="232"/>
                  </a:cubicBezTo>
                  <a:cubicBezTo>
                    <a:pt x="19" y="228"/>
                    <a:pt x="17" y="228"/>
                    <a:pt x="22" y="227"/>
                  </a:cubicBezTo>
                  <a:cubicBezTo>
                    <a:pt x="26" y="225"/>
                    <a:pt x="26" y="228"/>
                    <a:pt x="29" y="223"/>
                  </a:cubicBezTo>
                  <a:cubicBezTo>
                    <a:pt x="31" y="219"/>
                    <a:pt x="32" y="215"/>
                    <a:pt x="32" y="213"/>
                  </a:cubicBezTo>
                  <a:cubicBezTo>
                    <a:pt x="32" y="211"/>
                    <a:pt x="31" y="212"/>
                    <a:pt x="29" y="208"/>
                  </a:cubicBezTo>
                  <a:cubicBezTo>
                    <a:pt x="27" y="204"/>
                    <a:pt x="24" y="201"/>
                    <a:pt x="27" y="199"/>
                  </a:cubicBezTo>
                  <a:cubicBezTo>
                    <a:pt x="30" y="197"/>
                    <a:pt x="31" y="199"/>
                    <a:pt x="34" y="196"/>
                  </a:cubicBezTo>
                  <a:cubicBezTo>
                    <a:pt x="38" y="193"/>
                    <a:pt x="41" y="191"/>
                    <a:pt x="37" y="188"/>
                  </a:cubicBezTo>
                  <a:cubicBezTo>
                    <a:pt x="33" y="186"/>
                    <a:pt x="32" y="186"/>
                    <a:pt x="28" y="184"/>
                  </a:cubicBezTo>
                  <a:cubicBezTo>
                    <a:pt x="25" y="182"/>
                    <a:pt x="24" y="176"/>
                    <a:pt x="24" y="173"/>
                  </a:cubicBezTo>
                  <a:cubicBezTo>
                    <a:pt x="24" y="171"/>
                    <a:pt x="25" y="167"/>
                    <a:pt x="24" y="162"/>
                  </a:cubicBezTo>
                  <a:cubicBezTo>
                    <a:pt x="22" y="157"/>
                    <a:pt x="17" y="156"/>
                    <a:pt x="20" y="152"/>
                  </a:cubicBezTo>
                  <a:cubicBezTo>
                    <a:pt x="23" y="149"/>
                    <a:pt x="24" y="146"/>
                    <a:pt x="22" y="142"/>
                  </a:cubicBezTo>
                  <a:cubicBezTo>
                    <a:pt x="20" y="138"/>
                    <a:pt x="21" y="134"/>
                    <a:pt x="23" y="131"/>
                  </a:cubicBezTo>
                  <a:cubicBezTo>
                    <a:pt x="26" y="127"/>
                    <a:pt x="31" y="123"/>
                    <a:pt x="35" y="122"/>
                  </a:cubicBezTo>
                  <a:cubicBezTo>
                    <a:pt x="39" y="122"/>
                    <a:pt x="58" y="122"/>
                    <a:pt x="59" y="119"/>
                  </a:cubicBezTo>
                  <a:cubicBezTo>
                    <a:pt x="60" y="117"/>
                    <a:pt x="62" y="115"/>
                    <a:pt x="59" y="112"/>
                  </a:cubicBezTo>
                  <a:cubicBezTo>
                    <a:pt x="55" y="109"/>
                    <a:pt x="47" y="111"/>
                    <a:pt x="52" y="106"/>
                  </a:cubicBezTo>
                  <a:cubicBezTo>
                    <a:pt x="56" y="102"/>
                    <a:pt x="66" y="92"/>
                    <a:pt x="66" y="88"/>
                  </a:cubicBezTo>
                  <a:cubicBezTo>
                    <a:pt x="66" y="84"/>
                    <a:pt x="66" y="71"/>
                    <a:pt x="68" y="71"/>
                  </a:cubicBezTo>
                  <a:cubicBezTo>
                    <a:pt x="70" y="71"/>
                    <a:pt x="82" y="68"/>
                    <a:pt x="83" y="65"/>
                  </a:cubicBezTo>
                  <a:cubicBezTo>
                    <a:pt x="84" y="63"/>
                    <a:pt x="85" y="60"/>
                    <a:pt x="90" y="56"/>
                  </a:cubicBezTo>
                  <a:cubicBezTo>
                    <a:pt x="95" y="53"/>
                    <a:pt x="102" y="50"/>
                    <a:pt x="100" y="45"/>
                  </a:cubicBezTo>
                  <a:cubicBezTo>
                    <a:pt x="98" y="41"/>
                    <a:pt x="97" y="37"/>
                    <a:pt x="100" y="34"/>
                  </a:cubicBezTo>
                  <a:cubicBezTo>
                    <a:pt x="103" y="32"/>
                    <a:pt x="108" y="24"/>
                    <a:pt x="111" y="24"/>
                  </a:cubicBezTo>
                  <a:cubicBezTo>
                    <a:pt x="114" y="24"/>
                    <a:pt x="130" y="25"/>
                    <a:pt x="131" y="23"/>
                  </a:cubicBezTo>
                  <a:cubicBezTo>
                    <a:pt x="131" y="21"/>
                    <a:pt x="124" y="13"/>
                    <a:pt x="131" y="13"/>
                  </a:cubicBezTo>
                  <a:cubicBezTo>
                    <a:pt x="137" y="13"/>
                    <a:pt x="138" y="12"/>
                    <a:pt x="144" y="13"/>
                  </a:cubicBezTo>
                  <a:cubicBezTo>
                    <a:pt x="150" y="14"/>
                    <a:pt x="151" y="16"/>
                    <a:pt x="155" y="16"/>
                  </a:cubicBezTo>
                  <a:cubicBezTo>
                    <a:pt x="159" y="16"/>
                    <a:pt x="163" y="16"/>
                    <a:pt x="165" y="14"/>
                  </a:cubicBezTo>
                  <a:cubicBezTo>
                    <a:pt x="168" y="12"/>
                    <a:pt x="165" y="9"/>
                    <a:pt x="167" y="7"/>
                  </a:cubicBezTo>
                  <a:cubicBezTo>
                    <a:pt x="169" y="5"/>
                    <a:pt x="167" y="3"/>
                    <a:pt x="169" y="2"/>
                  </a:cubicBezTo>
                  <a:cubicBezTo>
                    <a:pt x="171" y="1"/>
                    <a:pt x="174" y="1"/>
                    <a:pt x="179" y="0"/>
                  </a:cubicBezTo>
                  <a:cubicBezTo>
                    <a:pt x="179" y="2"/>
                    <a:pt x="180" y="4"/>
                    <a:pt x="184" y="6"/>
                  </a:cubicBezTo>
                  <a:cubicBezTo>
                    <a:pt x="190" y="10"/>
                    <a:pt x="199" y="13"/>
                    <a:pt x="205" y="14"/>
                  </a:cubicBezTo>
                  <a:cubicBezTo>
                    <a:pt x="211" y="16"/>
                    <a:pt x="213" y="14"/>
                    <a:pt x="220" y="19"/>
                  </a:cubicBezTo>
                  <a:cubicBezTo>
                    <a:pt x="227" y="23"/>
                    <a:pt x="234" y="25"/>
                    <a:pt x="232" y="27"/>
                  </a:cubicBezTo>
                  <a:cubicBezTo>
                    <a:pt x="230" y="30"/>
                    <a:pt x="225" y="36"/>
                    <a:pt x="229" y="38"/>
                  </a:cubicBezTo>
                  <a:cubicBezTo>
                    <a:pt x="233" y="40"/>
                    <a:pt x="240" y="39"/>
                    <a:pt x="237" y="42"/>
                  </a:cubicBezTo>
                  <a:cubicBezTo>
                    <a:pt x="233" y="45"/>
                    <a:pt x="228" y="44"/>
                    <a:pt x="232" y="48"/>
                  </a:cubicBezTo>
                  <a:cubicBezTo>
                    <a:pt x="237" y="53"/>
                    <a:pt x="244" y="53"/>
                    <a:pt x="241" y="58"/>
                  </a:cubicBezTo>
                  <a:cubicBezTo>
                    <a:pt x="238" y="62"/>
                    <a:pt x="235" y="67"/>
                    <a:pt x="237" y="69"/>
                  </a:cubicBezTo>
                  <a:cubicBezTo>
                    <a:pt x="239" y="70"/>
                    <a:pt x="247" y="76"/>
                    <a:pt x="248" y="7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0" name="Freeform 1183">
              <a:extLst>
                <a:ext uri="{FF2B5EF4-FFF2-40B4-BE49-F238E27FC236}">
                  <a16:creationId xmlns:a16="http://schemas.microsoft.com/office/drawing/2014/main" id="{DD887FF0-3037-45B9-8523-90865C8E3FD8}"/>
                </a:ext>
              </a:extLst>
            </p:cNvPr>
            <p:cNvSpPr>
              <a:spLocks/>
            </p:cNvSpPr>
            <p:nvPr/>
          </p:nvSpPr>
          <p:spPr bwMode="auto">
            <a:xfrm>
              <a:off x="4395228" y="2237409"/>
              <a:ext cx="13953" cy="37874"/>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1" name="Freeform 1184">
              <a:extLst>
                <a:ext uri="{FF2B5EF4-FFF2-40B4-BE49-F238E27FC236}">
                  <a16:creationId xmlns:a16="http://schemas.microsoft.com/office/drawing/2014/main" id="{2843419A-E59E-4A54-AE64-1B2C1FA4FC30}"/>
                </a:ext>
              </a:extLst>
            </p:cNvPr>
            <p:cNvSpPr>
              <a:spLocks/>
            </p:cNvSpPr>
            <p:nvPr/>
          </p:nvSpPr>
          <p:spPr bwMode="auto">
            <a:xfrm>
              <a:off x="4433102" y="2219469"/>
              <a:ext cx="27907" cy="31894"/>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2" name="Freeform 1185">
              <a:extLst>
                <a:ext uri="{FF2B5EF4-FFF2-40B4-BE49-F238E27FC236}">
                  <a16:creationId xmlns:a16="http://schemas.microsoft.com/office/drawing/2014/main" id="{EF7A416A-896F-46E1-995B-526D4C42D4D2}"/>
                </a:ext>
              </a:extLst>
            </p:cNvPr>
            <p:cNvSpPr>
              <a:spLocks/>
            </p:cNvSpPr>
            <p:nvPr/>
          </p:nvSpPr>
          <p:spPr bwMode="auto">
            <a:xfrm>
              <a:off x="4257687" y="2275283"/>
              <a:ext cx="43854" cy="49834"/>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3" name="Freeform 1186">
              <a:extLst>
                <a:ext uri="{FF2B5EF4-FFF2-40B4-BE49-F238E27FC236}">
                  <a16:creationId xmlns:a16="http://schemas.microsoft.com/office/drawing/2014/main" id="{831C3115-61EF-4C74-92AA-8CABFB7C495B}"/>
                </a:ext>
              </a:extLst>
            </p:cNvPr>
            <p:cNvSpPr>
              <a:spLocks/>
            </p:cNvSpPr>
            <p:nvPr/>
          </p:nvSpPr>
          <p:spPr bwMode="auto">
            <a:xfrm>
              <a:off x="4233767" y="2293223"/>
              <a:ext cx="21927" cy="2392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4" name="Freeform 1187">
              <a:extLst>
                <a:ext uri="{FF2B5EF4-FFF2-40B4-BE49-F238E27FC236}">
                  <a16:creationId xmlns:a16="http://schemas.microsoft.com/office/drawing/2014/main" id="{5C6D1492-6C93-4872-85F7-9A2A62FD544B}"/>
                </a:ext>
              </a:extLst>
            </p:cNvPr>
            <p:cNvSpPr>
              <a:spLocks/>
            </p:cNvSpPr>
            <p:nvPr/>
          </p:nvSpPr>
          <p:spPr bwMode="auto">
            <a:xfrm>
              <a:off x="4185927" y="2225449"/>
              <a:ext cx="73754" cy="93687"/>
            </a:xfrm>
            <a:custGeom>
              <a:avLst/>
              <a:gdLst>
                <a:gd name="T0" fmla="*/ 63 w 63"/>
                <a:gd name="T1" fmla="*/ 34 h 78"/>
                <a:gd name="T2" fmla="*/ 55 w 63"/>
                <a:gd name="T3" fmla="*/ 41 h 78"/>
                <a:gd name="T4" fmla="*/ 52 w 63"/>
                <a:gd name="T5" fmla="*/ 39 h 78"/>
                <a:gd name="T6" fmla="*/ 48 w 63"/>
                <a:gd name="T7" fmla="*/ 46 h 78"/>
                <a:gd name="T8" fmla="*/ 44 w 63"/>
                <a:gd name="T9" fmla="*/ 52 h 78"/>
                <a:gd name="T10" fmla="*/ 35 w 63"/>
                <a:gd name="T11" fmla="*/ 61 h 78"/>
                <a:gd name="T12" fmla="*/ 35 w 63"/>
                <a:gd name="T13" fmla="*/ 69 h 78"/>
                <a:gd name="T14" fmla="*/ 45 w 63"/>
                <a:gd name="T15" fmla="*/ 75 h 78"/>
                <a:gd name="T16" fmla="*/ 42 w 63"/>
                <a:gd name="T17" fmla="*/ 77 h 78"/>
                <a:gd name="T18" fmla="*/ 37 w 63"/>
                <a:gd name="T19" fmla="*/ 75 h 78"/>
                <a:gd name="T20" fmla="*/ 31 w 63"/>
                <a:gd name="T21" fmla="*/ 77 h 78"/>
                <a:gd name="T22" fmla="*/ 26 w 63"/>
                <a:gd name="T23" fmla="*/ 76 h 78"/>
                <a:gd name="T24" fmla="*/ 19 w 63"/>
                <a:gd name="T25" fmla="*/ 74 h 78"/>
                <a:gd name="T26" fmla="*/ 14 w 63"/>
                <a:gd name="T27" fmla="*/ 74 h 78"/>
                <a:gd name="T28" fmla="*/ 16 w 63"/>
                <a:gd name="T29" fmla="*/ 71 h 78"/>
                <a:gd name="T30" fmla="*/ 13 w 63"/>
                <a:gd name="T31" fmla="*/ 62 h 78"/>
                <a:gd name="T32" fmla="*/ 6 w 63"/>
                <a:gd name="T33" fmla="*/ 56 h 78"/>
                <a:gd name="T34" fmla="*/ 6 w 63"/>
                <a:gd name="T35" fmla="*/ 48 h 78"/>
                <a:gd name="T36" fmla="*/ 8 w 63"/>
                <a:gd name="T37" fmla="*/ 44 h 78"/>
                <a:gd name="T38" fmla="*/ 4 w 63"/>
                <a:gd name="T39" fmla="*/ 33 h 78"/>
                <a:gd name="T40" fmla="*/ 9 w 63"/>
                <a:gd name="T41" fmla="*/ 23 h 78"/>
                <a:gd name="T42" fmla="*/ 18 w 63"/>
                <a:gd name="T43" fmla="*/ 14 h 78"/>
                <a:gd name="T44" fmla="*/ 28 w 63"/>
                <a:gd name="T45" fmla="*/ 14 h 78"/>
                <a:gd name="T46" fmla="*/ 20 w 63"/>
                <a:gd name="T47" fmla="*/ 21 h 78"/>
                <a:gd name="T48" fmla="*/ 29 w 63"/>
                <a:gd name="T49" fmla="*/ 24 h 78"/>
                <a:gd name="T50" fmla="*/ 35 w 63"/>
                <a:gd name="T51" fmla="*/ 12 h 78"/>
                <a:gd name="T52" fmla="*/ 41 w 63"/>
                <a:gd name="T53" fmla="*/ 4 h 78"/>
                <a:gd name="T54" fmla="*/ 51 w 63"/>
                <a:gd name="T55" fmla="*/ 2 h 78"/>
                <a:gd name="T56" fmla="*/ 54 w 63"/>
                <a:gd name="T57" fmla="*/ 7 h 78"/>
                <a:gd name="T58" fmla="*/ 50 w 63"/>
                <a:gd name="T59" fmla="*/ 19 h 78"/>
                <a:gd name="T60" fmla="*/ 50 w 63"/>
                <a:gd name="T61" fmla="*/ 28 h 78"/>
                <a:gd name="T62" fmla="*/ 63 w 63"/>
                <a:gd name="T6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78">
                  <a:moveTo>
                    <a:pt x="63" y="34"/>
                  </a:moveTo>
                  <a:cubicBezTo>
                    <a:pt x="63" y="37"/>
                    <a:pt x="56" y="41"/>
                    <a:pt x="55" y="41"/>
                  </a:cubicBezTo>
                  <a:cubicBezTo>
                    <a:pt x="54" y="41"/>
                    <a:pt x="55" y="37"/>
                    <a:pt x="52" y="39"/>
                  </a:cubicBezTo>
                  <a:cubicBezTo>
                    <a:pt x="49" y="41"/>
                    <a:pt x="49" y="43"/>
                    <a:pt x="48" y="46"/>
                  </a:cubicBezTo>
                  <a:cubicBezTo>
                    <a:pt x="47" y="50"/>
                    <a:pt x="48" y="48"/>
                    <a:pt x="44" y="52"/>
                  </a:cubicBezTo>
                  <a:cubicBezTo>
                    <a:pt x="40" y="56"/>
                    <a:pt x="35" y="56"/>
                    <a:pt x="35" y="61"/>
                  </a:cubicBezTo>
                  <a:cubicBezTo>
                    <a:pt x="35" y="67"/>
                    <a:pt x="28" y="65"/>
                    <a:pt x="35" y="69"/>
                  </a:cubicBezTo>
                  <a:cubicBezTo>
                    <a:pt x="41" y="73"/>
                    <a:pt x="45" y="69"/>
                    <a:pt x="45" y="75"/>
                  </a:cubicBezTo>
                  <a:cubicBezTo>
                    <a:pt x="45" y="75"/>
                    <a:pt x="44" y="76"/>
                    <a:pt x="42" y="77"/>
                  </a:cubicBezTo>
                  <a:cubicBezTo>
                    <a:pt x="39" y="78"/>
                    <a:pt x="39" y="77"/>
                    <a:pt x="37" y="75"/>
                  </a:cubicBezTo>
                  <a:cubicBezTo>
                    <a:pt x="35" y="74"/>
                    <a:pt x="33" y="77"/>
                    <a:pt x="31" y="77"/>
                  </a:cubicBezTo>
                  <a:cubicBezTo>
                    <a:pt x="29" y="77"/>
                    <a:pt x="28" y="78"/>
                    <a:pt x="26" y="76"/>
                  </a:cubicBezTo>
                  <a:cubicBezTo>
                    <a:pt x="25" y="74"/>
                    <a:pt x="21" y="74"/>
                    <a:pt x="19" y="74"/>
                  </a:cubicBezTo>
                  <a:cubicBezTo>
                    <a:pt x="17" y="74"/>
                    <a:pt x="15" y="75"/>
                    <a:pt x="14" y="74"/>
                  </a:cubicBezTo>
                  <a:cubicBezTo>
                    <a:pt x="15" y="73"/>
                    <a:pt x="16" y="73"/>
                    <a:pt x="16" y="71"/>
                  </a:cubicBezTo>
                  <a:cubicBezTo>
                    <a:pt x="16" y="66"/>
                    <a:pt x="19" y="67"/>
                    <a:pt x="13" y="62"/>
                  </a:cubicBezTo>
                  <a:cubicBezTo>
                    <a:pt x="7" y="57"/>
                    <a:pt x="12" y="61"/>
                    <a:pt x="6" y="56"/>
                  </a:cubicBezTo>
                  <a:cubicBezTo>
                    <a:pt x="0" y="51"/>
                    <a:pt x="3" y="48"/>
                    <a:pt x="6" y="48"/>
                  </a:cubicBezTo>
                  <a:cubicBezTo>
                    <a:pt x="8" y="48"/>
                    <a:pt x="11" y="47"/>
                    <a:pt x="8" y="44"/>
                  </a:cubicBezTo>
                  <a:cubicBezTo>
                    <a:pt x="4" y="41"/>
                    <a:pt x="2" y="41"/>
                    <a:pt x="4" y="33"/>
                  </a:cubicBezTo>
                  <a:cubicBezTo>
                    <a:pt x="6" y="25"/>
                    <a:pt x="9" y="28"/>
                    <a:pt x="9" y="23"/>
                  </a:cubicBezTo>
                  <a:cubicBezTo>
                    <a:pt x="9" y="19"/>
                    <a:pt x="13" y="14"/>
                    <a:pt x="18" y="14"/>
                  </a:cubicBezTo>
                  <a:cubicBezTo>
                    <a:pt x="22" y="14"/>
                    <a:pt x="34" y="10"/>
                    <a:pt x="28" y="14"/>
                  </a:cubicBezTo>
                  <a:cubicBezTo>
                    <a:pt x="21" y="18"/>
                    <a:pt x="19" y="18"/>
                    <a:pt x="20" y="21"/>
                  </a:cubicBezTo>
                  <a:cubicBezTo>
                    <a:pt x="20" y="25"/>
                    <a:pt x="29" y="26"/>
                    <a:pt x="29" y="24"/>
                  </a:cubicBezTo>
                  <a:cubicBezTo>
                    <a:pt x="30" y="21"/>
                    <a:pt x="33" y="17"/>
                    <a:pt x="35" y="12"/>
                  </a:cubicBezTo>
                  <a:cubicBezTo>
                    <a:pt x="38" y="8"/>
                    <a:pt x="37" y="5"/>
                    <a:pt x="41" y="4"/>
                  </a:cubicBezTo>
                  <a:cubicBezTo>
                    <a:pt x="44" y="3"/>
                    <a:pt x="49" y="2"/>
                    <a:pt x="51" y="2"/>
                  </a:cubicBezTo>
                  <a:cubicBezTo>
                    <a:pt x="53" y="1"/>
                    <a:pt x="54" y="0"/>
                    <a:pt x="54" y="7"/>
                  </a:cubicBezTo>
                  <a:cubicBezTo>
                    <a:pt x="54" y="13"/>
                    <a:pt x="52" y="15"/>
                    <a:pt x="50" y="19"/>
                  </a:cubicBezTo>
                  <a:cubicBezTo>
                    <a:pt x="47" y="22"/>
                    <a:pt x="47" y="26"/>
                    <a:pt x="50" y="28"/>
                  </a:cubicBezTo>
                  <a:cubicBezTo>
                    <a:pt x="52" y="31"/>
                    <a:pt x="63" y="31"/>
                    <a:pt x="63"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5" name="Freeform 1188">
              <a:extLst>
                <a:ext uri="{FF2B5EF4-FFF2-40B4-BE49-F238E27FC236}">
                  <a16:creationId xmlns:a16="http://schemas.microsoft.com/office/drawing/2014/main" id="{BEAB2FD0-C636-4B84-BE1B-9A55452B2E99}"/>
                </a:ext>
              </a:extLst>
            </p:cNvPr>
            <p:cNvSpPr>
              <a:spLocks/>
            </p:cNvSpPr>
            <p:nvPr/>
          </p:nvSpPr>
          <p:spPr bwMode="auto">
            <a:xfrm>
              <a:off x="4528783" y="2177609"/>
              <a:ext cx="23920" cy="17940"/>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6" name="Freeform 1189">
              <a:extLst>
                <a:ext uri="{FF2B5EF4-FFF2-40B4-BE49-F238E27FC236}">
                  <a16:creationId xmlns:a16="http://schemas.microsoft.com/office/drawing/2014/main" id="{30D252D5-0626-4FA4-A027-7CB5616185EA}"/>
                </a:ext>
              </a:extLst>
            </p:cNvPr>
            <p:cNvSpPr>
              <a:spLocks/>
            </p:cNvSpPr>
            <p:nvPr/>
          </p:nvSpPr>
          <p:spPr bwMode="auto">
            <a:xfrm>
              <a:off x="4524796" y="2197542"/>
              <a:ext cx="35880" cy="2392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7" name="Freeform 1190">
              <a:extLst>
                <a:ext uri="{FF2B5EF4-FFF2-40B4-BE49-F238E27FC236}">
                  <a16:creationId xmlns:a16="http://schemas.microsoft.com/office/drawing/2014/main" id="{71D2AE38-66A9-4AC9-8525-9DDC29B47A9A}"/>
                </a:ext>
              </a:extLst>
            </p:cNvPr>
            <p:cNvSpPr>
              <a:spLocks/>
            </p:cNvSpPr>
            <p:nvPr/>
          </p:nvSpPr>
          <p:spPr bwMode="auto">
            <a:xfrm>
              <a:off x="4554696" y="2165649"/>
              <a:ext cx="117608" cy="65780"/>
            </a:xfrm>
            <a:custGeom>
              <a:avLst/>
              <a:gdLst>
                <a:gd name="T0" fmla="*/ 89 w 99"/>
                <a:gd name="T1" fmla="*/ 21 h 54"/>
                <a:gd name="T2" fmla="*/ 92 w 99"/>
                <a:gd name="T3" fmla="*/ 32 h 54"/>
                <a:gd name="T4" fmla="*/ 95 w 99"/>
                <a:gd name="T5" fmla="*/ 44 h 54"/>
                <a:gd name="T6" fmla="*/ 90 w 99"/>
                <a:gd name="T7" fmla="*/ 51 h 54"/>
                <a:gd name="T8" fmla="*/ 87 w 99"/>
                <a:gd name="T9" fmla="*/ 54 h 54"/>
                <a:gd name="T10" fmla="*/ 83 w 99"/>
                <a:gd name="T11" fmla="*/ 54 h 54"/>
                <a:gd name="T12" fmla="*/ 68 w 99"/>
                <a:gd name="T13" fmla="*/ 52 h 54"/>
                <a:gd name="T14" fmla="*/ 50 w 99"/>
                <a:gd name="T15" fmla="*/ 44 h 54"/>
                <a:gd name="T16" fmla="*/ 31 w 99"/>
                <a:gd name="T17" fmla="*/ 44 h 54"/>
                <a:gd name="T18" fmla="*/ 24 w 99"/>
                <a:gd name="T19" fmla="*/ 47 h 54"/>
                <a:gd name="T20" fmla="*/ 24 w 99"/>
                <a:gd name="T21" fmla="*/ 43 h 54"/>
                <a:gd name="T22" fmla="*/ 22 w 99"/>
                <a:gd name="T23" fmla="*/ 35 h 54"/>
                <a:gd name="T24" fmla="*/ 12 w 99"/>
                <a:gd name="T25" fmla="*/ 32 h 54"/>
                <a:gd name="T26" fmla="*/ 9 w 99"/>
                <a:gd name="T27" fmla="*/ 27 h 54"/>
                <a:gd name="T28" fmla="*/ 6 w 99"/>
                <a:gd name="T29" fmla="*/ 17 h 54"/>
                <a:gd name="T30" fmla="*/ 9 w 99"/>
                <a:gd name="T31" fmla="*/ 8 h 54"/>
                <a:gd name="T32" fmla="*/ 34 w 99"/>
                <a:gd name="T33" fmla="*/ 4 h 54"/>
                <a:gd name="T34" fmla="*/ 47 w 99"/>
                <a:gd name="T35" fmla="*/ 1 h 54"/>
                <a:gd name="T36" fmla="*/ 63 w 99"/>
                <a:gd name="T37" fmla="*/ 3 h 54"/>
                <a:gd name="T38" fmla="*/ 75 w 99"/>
                <a:gd name="T39" fmla="*/ 4 h 54"/>
                <a:gd name="T40" fmla="*/ 96 w 99"/>
                <a:gd name="T41" fmla="*/ 4 h 54"/>
                <a:gd name="T42" fmla="*/ 97 w 99"/>
                <a:gd name="T43" fmla="*/ 9 h 54"/>
                <a:gd name="T44" fmla="*/ 89 w 99"/>
                <a:gd name="T45"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54">
                  <a:moveTo>
                    <a:pt x="89" y="21"/>
                  </a:moveTo>
                  <a:cubicBezTo>
                    <a:pt x="87" y="25"/>
                    <a:pt x="90" y="30"/>
                    <a:pt x="92" y="32"/>
                  </a:cubicBezTo>
                  <a:cubicBezTo>
                    <a:pt x="94" y="35"/>
                    <a:pt x="95" y="39"/>
                    <a:pt x="95" y="44"/>
                  </a:cubicBezTo>
                  <a:cubicBezTo>
                    <a:pt x="95" y="48"/>
                    <a:pt x="92" y="49"/>
                    <a:pt x="90" y="51"/>
                  </a:cubicBezTo>
                  <a:cubicBezTo>
                    <a:pt x="88" y="52"/>
                    <a:pt x="88" y="53"/>
                    <a:pt x="87" y="54"/>
                  </a:cubicBezTo>
                  <a:cubicBezTo>
                    <a:pt x="86" y="54"/>
                    <a:pt x="85" y="54"/>
                    <a:pt x="83" y="54"/>
                  </a:cubicBezTo>
                  <a:cubicBezTo>
                    <a:pt x="78" y="53"/>
                    <a:pt x="78" y="54"/>
                    <a:pt x="68" y="52"/>
                  </a:cubicBezTo>
                  <a:cubicBezTo>
                    <a:pt x="58" y="49"/>
                    <a:pt x="57" y="49"/>
                    <a:pt x="50" y="44"/>
                  </a:cubicBezTo>
                  <a:cubicBezTo>
                    <a:pt x="43" y="39"/>
                    <a:pt x="36" y="43"/>
                    <a:pt x="31" y="44"/>
                  </a:cubicBezTo>
                  <a:cubicBezTo>
                    <a:pt x="27" y="45"/>
                    <a:pt x="25" y="46"/>
                    <a:pt x="24" y="47"/>
                  </a:cubicBezTo>
                  <a:cubicBezTo>
                    <a:pt x="24" y="46"/>
                    <a:pt x="24" y="44"/>
                    <a:pt x="24" y="43"/>
                  </a:cubicBezTo>
                  <a:cubicBezTo>
                    <a:pt x="25" y="37"/>
                    <a:pt x="27" y="35"/>
                    <a:pt x="22" y="35"/>
                  </a:cubicBezTo>
                  <a:cubicBezTo>
                    <a:pt x="17" y="35"/>
                    <a:pt x="15" y="37"/>
                    <a:pt x="12" y="32"/>
                  </a:cubicBezTo>
                  <a:cubicBezTo>
                    <a:pt x="9" y="27"/>
                    <a:pt x="8" y="31"/>
                    <a:pt x="9" y="27"/>
                  </a:cubicBezTo>
                  <a:cubicBezTo>
                    <a:pt x="10" y="23"/>
                    <a:pt x="5" y="22"/>
                    <a:pt x="6" y="17"/>
                  </a:cubicBezTo>
                  <a:cubicBezTo>
                    <a:pt x="7" y="12"/>
                    <a:pt x="0" y="8"/>
                    <a:pt x="9" y="8"/>
                  </a:cubicBezTo>
                  <a:cubicBezTo>
                    <a:pt x="19" y="8"/>
                    <a:pt x="29" y="5"/>
                    <a:pt x="34" y="4"/>
                  </a:cubicBezTo>
                  <a:cubicBezTo>
                    <a:pt x="40" y="4"/>
                    <a:pt x="42" y="0"/>
                    <a:pt x="47" y="1"/>
                  </a:cubicBezTo>
                  <a:cubicBezTo>
                    <a:pt x="53" y="3"/>
                    <a:pt x="55" y="1"/>
                    <a:pt x="63" y="3"/>
                  </a:cubicBezTo>
                  <a:cubicBezTo>
                    <a:pt x="72" y="4"/>
                    <a:pt x="67" y="4"/>
                    <a:pt x="75" y="4"/>
                  </a:cubicBezTo>
                  <a:cubicBezTo>
                    <a:pt x="82" y="5"/>
                    <a:pt x="94" y="8"/>
                    <a:pt x="96" y="4"/>
                  </a:cubicBezTo>
                  <a:cubicBezTo>
                    <a:pt x="98" y="6"/>
                    <a:pt x="99" y="6"/>
                    <a:pt x="97" y="9"/>
                  </a:cubicBezTo>
                  <a:cubicBezTo>
                    <a:pt x="94" y="12"/>
                    <a:pt x="90" y="17"/>
                    <a:pt x="89"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8" name="Freeform 1191">
              <a:extLst>
                <a:ext uri="{FF2B5EF4-FFF2-40B4-BE49-F238E27FC236}">
                  <a16:creationId xmlns:a16="http://schemas.microsoft.com/office/drawing/2014/main" id="{2D4FEA5F-BF53-4890-9760-45D467C25DB7}"/>
                </a:ext>
              </a:extLst>
            </p:cNvPr>
            <p:cNvSpPr>
              <a:spLocks/>
            </p:cNvSpPr>
            <p:nvPr/>
          </p:nvSpPr>
          <p:spPr bwMode="auto">
            <a:xfrm>
              <a:off x="4508849" y="2213489"/>
              <a:ext cx="177408" cy="75747"/>
            </a:xfrm>
            <a:custGeom>
              <a:avLst/>
              <a:gdLst>
                <a:gd name="T0" fmla="*/ 148 w 149"/>
                <a:gd name="T1" fmla="*/ 50 h 64"/>
                <a:gd name="T2" fmla="*/ 147 w 149"/>
                <a:gd name="T3" fmla="*/ 52 h 64"/>
                <a:gd name="T4" fmla="*/ 143 w 149"/>
                <a:gd name="T5" fmla="*/ 54 h 64"/>
                <a:gd name="T6" fmla="*/ 137 w 149"/>
                <a:gd name="T7" fmla="*/ 61 h 64"/>
                <a:gd name="T8" fmla="*/ 126 w 149"/>
                <a:gd name="T9" fmla="*/ 61 h 64"/>
                <a:gd name="T10" fmla="*/ 116 w 149"/>
                <a:gd name="T11" fmla="*/ 63 h 64"/>
                <a:gd name="T12" fmla="*/ 116 w 149"/>
                <a:gd name="T13" fmla="*/ 63 h 64"/>
                <a:gd name="T14" fmla="*/ 103 w 149"/>
                <a:gd name="T15" fmla="*/ 57 h 64"/>
                <a:gd name="T16" fmla="*/ 91 w 149"/>
                <a:gd name="T17" fmla="*/ 51 h 64"/>
                <a:gd name="T18" fmla="*/ 82 w 149"/>
                <a:gd name="T19" fmla="*/ 47 h 64"/>
                <a:gd name="T20" fmla="*/ 77 w 149"/>
                <a:gd name="T21" fmla="*/ 47 h 64"/>
                <a:gd name="T22" fmla="*/ 60 w 149"/>
                <a:gd name="T23" fmla="*/ 49 h 64"/>
                <a:gd name="T24" fmla="*/ 46 w 149"/>
                <a:gd name="T25" fmla="*/ 47 h 64"/>
                <a:gd name="T26" fmla="*/ 20 w 149"/>
                <a:gd name="T27" fmla="*/ 46 h 64"/>
                <a:gd name="T28" fmla="*/ 9 w 149"/>
                <a:gd name="T29" fmla="*/ 51 h 64"/>
                <a:gd name="T30" fmla="*/ 1 w 149"/>
                <a:gd name="T31" fmla="*/ 55 h 64"/>
                <a:gd name="T32" fmla="*/ 1 w 149"/>
                <a:gd name="T33" fmla="*/ 46 h 64"/>
                <a:gd name="T34" fmla="*/ 7 w 149"/>
                <a:gd name="T35" fmla="*/ 22 h 64"/>
                <a:gd name="T36" fmla="*/ 23 w 149"/>
                <a:gd name="T37" fmla="*/ 12 h 64"/>
                <a:gd name="T38" fmla="*/ 35 w 149"/>
                <a:gd name="T39" fmla="*/ 14 h 64"/>
                <a:gd name="T40" fmla="*/ 50 w 149"/>
                <a:gd name="T41" fmla="*/ 27 h 64"/>
                <a:gd name="T42" fmla="*/ 58 w 149"/>
                <a:gd name="T43" fmla="*/ 30 h 64"/>
                <a:gd name="T44" fmla="*/ 66 w 149"/>
                <a:gd name="T45" fmla="*/ 18 h 64"/>
                <a:gd name="T46" fmla="*/ 63 w 149"/>
                <a:gd name="T47" fmla="*/ 8 h 64"/>
                <a:gd name="T48" fmla="*/ 70 w 149"/>
                <a:gd name="T49" fmla="*/ 5 h 64"/>
                <a:gd name="T50" fmla="*/ 89 w 149"/>
                <a:gd name="T51" fmla="*/ 5 h 64"/>
                <a:gd name="T52" fmla="*/ 107 w 149"/>
                <a:gd name="T53" fmla="*/ 13 h 64"/>
                <a:gd name="T54" fmla="*/ 122 w 149"/>
                <a:gd name="T55" fmla="*/ 15 h 64"/>
                <a:gd name="T56" fmla="*/ 126 w 149"/>
                <a:gd name="T57" fmla="*/ 15 h 64"/>
                <a:gd name="T58" fmla="*/ 131 w 149"/>
                <a:gd name="T59" fmla="*/ 18 h 64"/>
                <a:gd name="T60" fmla="*/ 138 w 149"/>
                <a:gd name="T61" fmla="*/ 22 h 64"/>
                <a:gd name="T62" fmla="*/ 138 w 149"/>
                <a:gd name="T63" fmla="*/ 34 h 64"/>
                <a:gd name="T64" fmla="*/ 146 w 149"/>
                <a:gd name="T65" fmla="*/ 39 h 64"/>
                <a:gd name="T66" fmla="*/ 148 w 149"/>
                <a:gd name="T67"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64">
                  <a:moveTo>
                    <a:pt x="148" y="50"/>
                  </a:moveTo>
                  <a:cubicBezTo>
                    <a:pt x="147" y="51"/>
                    <a:pt x="147" y="51"/>
                    <a:pt x="147" y="52"/>
                  </a:cubicBezTo>
                  <a:cubicBezTo>
                    <a:pt x="146" y="53"/>
                    <a:pt x="144" y="54"/>
                    <a:pt x="143" y="54"/>
                  </a:cubicBezTo>
                  <a:cubicBezTo>
                    <a:pt x="141" y="56"/>
                    <a:pt x="141" y="57"/>
                    <a:pt x="137" y="61"/>
                  </a:cubicBezTo>
                  <a:cubicBezTo>
                    <a:pt x="133" y="64"/>
                    <a:pt x="130" y="60"/>
                    <a:pt x="126" y="61"/>
                  </a:cubicBezTo>
                  <a:cubicBezTo>
                    <a:pt x="122" y="63"/>
                    <a:pt x="120" y="64"/>
                    <a:pt x="116" y="63"/>
                  </a:cubicBezTo>
                  <a:cubicBezTo>
                    <a:pt x="116" y="63"/>
                    <a:pt x="116" y="63"/>
                    <a:pt x="116" y="63"/>
                  </a:cubicBezTo>
                  <a:cubicBezTo>
                    <a:pt x="112" y="63"/>
                    <a:pt x="110" y="62"/>
                    <a:pt x="103" y="57"/>
                  </a:cubicBezTo>
                  <a:cubicBezTo>
                    <a:pt x="95" y="52"/>
                    <a:pt x="96" y="52"/>
                    <a:pt x="91" y="51"/>
                  </a:cubicBezTo>
                  <a:cubicBezTo>
                    <a:pt x="85" y="51"/>
                    <a:pt x="86" y="50"/>
                    <a:pt x="82" y="47"/>
                  </a:cubicBezTo>
                  <a:cubicBezTo>
                    <a:pt x="79" y="44"/>
                    <a:pt x="80" y="45"/>
                    <a:pt x="77" y="47"/>
                  </a:cubicBezTo>
                  <a:cubicBezTo>
                    <a:pt x="75" y="49"/>
                    <a:pt x="69" y="49"/>
                    <a:pt x="60" y="49"/>
                  </a:cubicBezTo>
                  <a:cubicBezTo>
                    <a:pt x="52" y="48"/>
                    <a:pt x="53" y="48"/>
                    <a:pt x="46" y="47"/>
                  </a:cubicBezTo>
                  <a:cubicBezTo>
                    <a:pt x="40" y="46"/>
                    <a:pt x="31" y="46"/>
                    <a:pt x="20" y="46"/>
                  </a:cubicBezTo>
                  <a:cubicBezTo>
                    <a:pt x="8" y="46"/>
                    <a:pt x="13" y="48"/>
                    <a:pt x="9" y="51"/>
                  </a:cubicBezTo>
                  <a:cubicBezTo>
                    <a:pt x="5" y="53"/>
                    <a:pt x="3" y="54"/>
                    <a:pt x="1" y="55"/>
                  </a:cubicBezTo>
                  <a:cubicBezTo>
                    <a:pt x="1" y="53"/>
                    <a:pt x="1" y="50"/>
                    <a:pt x="1" y="46"/>
                  </a:cubicBezTo>
                  <a:cubicBezTo>
                    <a:pt x="4" y="34"/>
                    <a:pt x="0" y="33"/>
                    <a:pt x="7" y="22"/>
                  </a:cubicBezTo>
                  <a:cubicBezTo>
                    <a:pt x="14" y="11"/>
                    <a:pt x="17" y="12"/>
                    <a:pt x="23" y="12"/>
                  </a:cubicBezTo>
                  <a:cubicBezTo>
                    <a:pt x="29" y="13"/>
                    <a:pt x="29" y="6"/>
                    <a:pt x="35" y="14"/>
                  </a:cubicBezTo>
                  <a:cubicBezTo>
                    <a:pt x="40" y="23"/>
                    <a:pt x="46" y="25"/>
                    <a:pt x="50" y="27"/>
                  </a:cubicBezTo>
                  <a:cubicBezTo>
                    <a:pt x="53" y="29"/>
                    <a:pt x="52" y="35"/>
                    <a:pt x="58" y="30"/>
                  </a:cubicBezTo>
                  <a:cubicBezTo>
                    <a:pt x="65" y="24"/>
                    <a:pt x="68" y="25"/>
                    <a:pt x="66" y="18"/>
                  </a:cubicBezTo>
                  <a:cubicBezTo>
                    <a:pt x="65" y="14"/>
                    <a:pt x="63" y="11"/>
                    <a:pt x="63" y="8"/>
                  </a:cubicBezTo>
                  <a:cubicBezTo>
                    <a:pt x="64" y="7"/>
                    <a:pt x="66" y="6"/>
                    <a:pt x="70" y="5"/>
                  </a:cubicBezTo>
                  <a:cubicBezTo>
                    <a:pt x="75" y="4"/>
                    <a:pt x="82" y="0"/>
                    <a:pt x="89" y="5"/>
                  </a:cubicBezTo>
                  <a:cubicBezTo>
                    <a:pt x="96" y="10"/>
                    <a:pt x="97" y="10"/>
                    <a:pt x="107" y="13"/>
                  </a:cubicBezTo>
                  <a:cubicBezTo>
                    <a:pt x="117" y="15"/>
                    <a:pt x="117" y="14"/>
                    <a:pt x="122" y="15"/>
                  </a:cubicBezTo>
                  <a:cubicBezTo>
                    <a:pt x="124" y="15"/>
                    <a:pt x="125" y="15"/>
                    <a:pt x="126" y="15"/>
                  </a:cubicBezTo>
                  <a:cubicBezTo>
                    <a:pt x="128" y="16"/>
                    <a:pt x="129" y="17"/>
                    <a:pt x="131" y="18"/>
                  </a:cubicBezTo>
                  <a:cubicBezTo>
                    <a:pt x="134" y="19"/>
                    <a:pt x="139" y="17"/>
                    <a:pt x="138" y="22"/>
                  </a:cubicBezTo>
                  <a:cubicBezTo>
                    <a:pt x="137" y="28"/>
                    <a:pt x="136" y="31"/>
                    <a:pt x="138" y="34"/>
                  </a:cubicBezTo>
                  <a:cubicBezTo>
                    <a:pt x="140" y="37"/>
                    <a:pt x="143" y="36"/>
                    <a:pt x="146" y="39"/>
                  </a:cubicBezTo>
                  <a:cubicBezTo>
                    <a:pt x="149" y="43"/>
                    <a:pt x="148" y="43"/>
                    <a:pt x="148" y="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9" name="Freeform 1192">
              <a:extLst>
                <a:ext uri="{FF2B5EF4-FFF2-40B4-BE49-F238E27FC236}">
                  <a16:creationId xmlns:a16="http://schemas.microsoft.com/office/drawing/2014/main" id="{CCC584EC-D5FD-4166-B4BF-BD14E58C535A}"/>
                </a:ext>
              </a:extLst>
            </p:cNvPr>
            <p:cNvSpPr>
              <a:spLocks/>
            </p:cNvSpPr>
            <p:nvPr/>
          </p:nvSpPr>
          <p:spPr bwMode="auto">
            <a:xfrm>
              <a:off x="4508849" y="2265316"/>
              <a:ext cx="141528" cy="81727"/>
            </a:xfrm>
            <a:custGeom>
              <a:avLst/>
              <a:gdLst>
                <a:gd name="T0" fmla="*/ 113 w 119"/>
                <a:gd name="T1" fmla="*/ 34 h 69"/>
                <a:gd name="T2" fmla="*/ 101 w 119"/>
                <a:gd name="T3" fmla="*/ 45 h 69"/>
                <a:gd name="T4" fmla="*/ 100 w 119"/>
                <a:gd name="T5" fmla="*/ 57 h 69"/>
                <a:gd name="T6" fmla="*/ 83 w 119"/>
                <a:gd name="T7" fmla="*/ 64 h 69"/>
                <a:gd name="T8" fmla="*/ 61 w 119"/>
                <a:gd name="T9" fmla="*/ 66 h 69"/>
                <a:gd name="T10" fmla="*/ 55 w 119"/>
                <a:gd name="T11" fmla="*/ 66 h 69"/>
                <a:gd name="T12" fmla="*/ 53 w 119"/>
                <a:gd name="T13" fmla="*/ 64 h 69"/>
                <a:gd name="T14" fmla="*/ 40 w 119"/>
                <a:gd name="T15" fmla="*/ 54 h 69"/>
                <a:gd name="T16" fmla="*/ 38 w 119"/>
                <a:gd name="T17" fmla="*/ 54 h 69"/>
                <a:gd name="T18" fmla="*/ 38 w 119"/>
                <a:gd name="T19" fmla="*/ 51 h 69"/>
                <a:gd name="T20" fmla="*/ 40 w 119"/>
                <a:gd name="T21" fmla="*/ 45 h 69"/>
                <a:gd name="T22" fmla="*/ 36 w 119"/>
                <a:gd name="T23" fmla="*/ 38 h 69"/>
                <a:gd name="T24" fmla="*/ 21 w 119"/>
                <a:gd name="T25" fmla="*/ 35 h 69"/>
                <a:gd name="T26" fmla="*/ 12 w 119"/>
                <a:gd name="T27" fmla="*/ 31 h 69"/>
                <a:gd name="T28" fmla="*/ 5 w 119"/>
                <a:gd name="T29" fmla="*/ 30 h 69"/>
                <a:gd name="T30" fmla="*/ 5 w 119"/>
                <a:gd name="T31" fmla="*/ 21 h 69"/>
                <a:gd name="T32" fmla="*/ 0 w 119"/>
                <a:gd name="T33" fmla="*/ 11 h 69"/>
                <a:gd name="T34" fmla="*/ 8 w 119"/>
                <a:gd name="T35" fmla="*/ 7 h 69"/>
                <a:gd name="T36" fmla="*/ 19 w 119"/>
                <a:gd name="T37" fmla="*/ 2 h 69"/>
                <a:gd name="T38" fmla="*/ 45 w 119"/>
                <a:gd name="T39" fmla="*/ 3 h 69"/>
                <a:gd name="T40" fmla="*/ 59 w 119"/>
                <a:gd name="T41" fmla="*/ 5 h 69"/>
                <a:gd name="T42" fmla="*/ 76 w 119"/>
                <a:gd name="T43" fmla="*/ 3 h 69"/>
                <a:gd name="T44" fmla="*/ 81 w 119"/>
                <a:gd name="T45" fmla="*/ 3 h 69"/>
                <a:gd name="T46" fmla="*/ 90 w 119"/>
                <a:gd name="T47" fmla="*/ 7 h 69"/>
                <a:gd name="T48" fmla="*/ 102 w 119"/>
                <a:gd name="T49" fmla="*/ 13 h 69"/>
                <a:gd name="T50" fmla="*/ 115 w 119"/>
                <a:gd name="T51" fmla="*/ 19 h 69"/>
                <a:gd name="T52" fmla="*/ 115 w 119"/>
                <a:gd name="T53" fmla="*/ 24 h 69"/>
                <a:gd name="T54" fmla="*/ 113 w 119"/>
                <a:gd name="T5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69">
                  <a:moveTo>
                    <a:pt x="113" y="34"/>
                  </a:moveTo>
                  <a:cubicBezTo>
                    <a:pt x="108" y="36"/>
                    <a:pt x="101" y="38"/>
                    <a:pt x="101" y="45"/>
                  </a:cubicBezTo>
                  <a:cubicBezTo>
                    <a:pt x="101" y="52"/>
                    <a:pt x="107" y="54"/>
                    <a:pt x="100" y="57"/>
                  </a:cubicBezTo>
                  <a:cubicBezTo>
                    <a:pt x="93" y="60"/>
                    <a:pt x="88" y="59"/>
                    <a:pt x="83" y="64"/>
                  </a:cubicBezTo>
                  <a:cubicBezTo>
                    <a:pt x="79" y="69"/>
                    <a:pt x="66" y="66"/>
                    <a:pt x="61" y="66"/>
                  </a:cubicBezTo>
                  <a:cubicBezTo>
                    <a:pt x="57" y="66"/>
                    <a:pt x="57" y="69"/>
                    <a:pt x="55" y="66"/>
                  </a:cubicBezTo>
                  <a:cubicBezTo>
                    <a:pt x="55" y="66"/>
                    <a:pt x="54" y="65"/>
                    <a:pt x="53" y="64"/>
                  </a:cubicBezTo>
                  <a:cubicBezTo>
                    <a:pt x="48" y="57"/>
                    <a:pt x="50" y="54"/>
                    <a:pt x="40" y="54"/>
                  </a:cubicBezTo>
                  <a:cubicBezTo>
                    <a:pt x="38" y="54"/>
                    <a:pt x="38" y="54"/>
                    <a:pt x="38" y="54"/>
                  </a:cubicBezTo>
                  <a:cubicBezTo>
                    <a:pt x="38" y="53"/>
                    <a:pt x="38" y="52"/>
                    <a:pt x="38" y="51"/>
                  </a:cubicBezTo>
                  <a:cubicBezTo>
                    <a:pt x="38" y="50"/>
                    <a:pt x="38" y="48"/>
                    <a:pt x="40" y="45"/>
                  </a:cubicBezTo>
                  <a:cubicBezTo>
                    <a:pt x="43" y="42"/>
                    <a:pt x="40" y="41"/>
                    <a:pt x="36" y="38"/>
                  </a:cubicBezTo>
                  <a:cubicBezTo>
                    <a:pt x="31" y="34"/>
                    <a:pt x="28" y="35"/>
                    <a:pt x="21" y="35"/>
                  </a:cubicBezTo>
                  <a:cubicBezTo>
                    <a:pt x="14" y="35"/>
                    <a:pt x="16" y="33"/>
                    <a:pt x="12" y="31"/>
                  </a:cubicBezTo>
                  <a:cubicBezTo>
                    <a:pt x="8" y="29"/>
                    <a:pt x="11" y="30"/>
                    <a:pt x="5" y="30"/>
                  </a:cubicBezTo>
                  <a:cubicBezTo>
                    <a:pt x="6" y="27"/>
                    <a:pt x="6" y="24"/>
                    <a:pt x="5" y="21"/>
                  </a:cubicBezTo>
                  <a:cubicBezTo>
                    <a:pt x="3" y="18"/>
                    <a:pt x="0" y="16"/>
                    <a:pt x="0" y="11"/>
                  </a:cubicBezTo>
                  <a:cubicBezTo>
                    <a:pt x="2" y="9"/>
                    <a:pt x="4" y="10"/>
                    <a:pt x="8" y="7"/>
                  </a:cubicBezTo>
                  <a:cubicBezTo>
                    <a:pt x="12" y="4"/>
                    <a:pt x="7" y="2"/>
                    <a:pt x="19" y="2"/>
                  </a:cubicBezTo>
                  <a:cubicBezTo>
                    <a:pt x="30" y="2"/>
                    <a:pt x="39" y="2"/>
                    <a:pt x="45" y="3"/>
                  </a:cubicBezTo>
                  <a:cubicBezTo>
                    <a:pt x="52" y="4"/>
                    <a:pt x="51" y="4"/>
                    <a:pt x="59" y="5"/>
                  </a:cubicBezTo>
                  <a:cubicBezTo>
                    <a:pt x="68" y="5"/>
                    <a:pt x="74" y="5"/>
                    <a:pt x="76" y="3"/>
                  </a:cubicBezTo>
                  <a:cubicBezTo>
                    <a:pt x="79" y="1"/>
                    <a:pt x="78" y="0"/>
                    <a:pt x="81" y="3"/>
                  </a:cubicBezTo>
                  <a:cubicBezTo>
                    <a:pt x="85" y="6"/>
                    <a:pt x="84" y="7"/>
                    <a:pt x="90" y="7"/>
                  </a:cubicBezTo>
                  <a:cubicBezTo>
                    <a:pt x="95" y="8"/>
                    <a:pt x="94" y="8"/>
                    <a:pt x="102" y="13"/>
                  </a:cubicBezTo>
                  <a:cubicBezTo>
                    <a:pt x="109" y="18"/>
                    <a:pt x="111" y="19"/>
                    <a:pt x="115" y="19"/>
                  </a:cubicBezTo>
                  <a:cubicBezTo>
                    <a:pt x="113" y="20"/>
                    <a:pt x="112" y="21"/>
                    <a:pt x="115" y="24"/>
                  </a:cubicBezTo>
                  <a:cubicBezTo>
                    <a:pt x="119" y="29"/>
                    <a:pt x="118" y="32"/>
                    <a:pt x="113" y="3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0" name="Freeform 1193">
              <a:extLst>
                <a:ext uri="{FF2B5EF4-FFF2-40B4-BE49-F238E27FC236}">
                  <a16:creationId xmlns:a16="http://schemas.microsoft.com/office/drawing/2014/main" id="{B23DA8F3-F542-4A0E-B639-37EBAD9952BE}"/>
                </a:ext>
              </a:extLst>
            </p:cNvPr>
            <p:cNvSpPr>
              <a:spLocks/>
            </p:cNvSpPr>
            <p:nvPr/>
          </p:nvSpPr>
          <p:spPr bwMode="auto">
            <a:xfrm>
              <a:off x="4570643" y="2273289"/>
              <a:ext cx="247175" cy="161461"/>
            </a:xfrm>
            <a:custGeom>
              <a:avLst/>
              <a:gdLst>
                <a:gd name="T0" fmla="*/ 203 w 206"/>
                <a:gd name="T1" fmla="*/ 74 h 135"/>
                <a:gd name="T2" fmla="*/ 191 w 206"/>
                <a:gd name="T3" fmla="*/ 82 h 135"/>
                <a:gd name="T4" fmla="*/ 174 w 206"/>
                <a:gd name="T5" fmla="*/ 84 h 135"/>
                <a:gd name="T6" fmla="*/ 179 w 206"/>
                <a:gd name="T7" fmla="*/ 96 h 135"/>
                <a:gd name="T8" fmla="*/ 183 w 206"/>
                <a:gd name="T9" fmla="*/ 107 h 135"/>
                <a:gd name="T10" fmla="*/ 179 w 206"/>
                <a:gd name="T11" fmla="*/ 109 h 135"/>
                <a:gd name="T12" fmla="*/ 169 w 206"/>
                <a:gd name="T13" fmla="*/ 111 h 135"/>
                <a:gd name="T14" fmla="*/ 163 w 206"/>
                <a:gd name="T15" fmla="*/ 119 h 135"/>
                <a:gd name="T16" fmla="*/ 164 w 206"/>
                <a:gd name="T17" fmla="*/ 130 h 135"/>
                <a:gd name="T18" fmla="*/ 156 w 206"/>
                <a:gd name="T19" fmla="*/ 127 h 135"/>
                <a:gd name="T20" fmla="*/ 143 w 206"/>
                <a:gd name="T21" fmla="*/ 128 h 135"/>
                <a:gd name="T22" fmla="*/ 134 w 206"/>
                <a:gd name="T23" fmla="*/ 124 h 135"/>
                <a:gd name="T24" fmla="*/ 128 w 206"/>
                <a:gd name="T25" fmla="*/ 126 h 135"/>
                <a:gd name="T26" fmla="*/ 120 w 206"/>
                <a:gd name="T27" fmla="*/ 126 h 135"/>
                <a:gd name="T28" fmla="*/ 101 w 206"/>
                <a:gd name="T29" fmla="*/ 125 h 135"/>
                <a:gd name="T30" fmla="*/ 86 w 206"/>
                <a:gd name="T31" fmla="*/ 119 h 135"/>
                <a:gd name="T32" fmla="*/ 69 w 206"/>
                <a:gd name="T33" fmla="*/ 117 h 135"/>
                <a:gd name="T34" fmla="*/ 39 w 206"/>
                <a:gd name="T35" fmla="*/ 115 h 135"/>
                <a:gd name="T36" fmla="*/ 26 w 206"/>
                <a:gd name="T37" fmla="*/ 119 h 135"/>
                <a:gd name="T38" fmla="*/ 12 w 206"/>
                <a:gd name="T39" fmla="*/ 121 h 135"/>
                <a:gd name="T40" fmla="*/ 12 w 206"/>
                <a:gd name="T41" fmla="*/ 121 h 135"/>
                <a:gd name="T42" fmla="*/ 10 w 206"/>
                <a:gd name="T43" fmla="*/ 110 h 135"/>
                <a:gd name="T44" fmla="*/ 2 w 206"/>
                <a:gd name="T45" fmla="*/ 100 h 135"/>
                <a:gd name="T46" fmla="*/ 17 w 206"/>
                <a:gd name="T47" fmla="*/ 91 h 135"/>
                <a:gd name="T48" fmla="*/ 13 w 206"/>
                <a:gd name="T49" fmla="*/ 76 h 135"/>
                <a:gd name="T50" fmla="*/ 4 w 206"/>
                <a:gd name="T51" fmla="*/ 66 h 135"/>
                <a:gd name="T52" fmla="*/ 3 w 206"/>
                <a:gd name="T53" fmla="*/ 59 h 135"/>
                <a:gd name="T54" fmla="*/ 9 w 206"/>
                <a:gd name="T55" fmla="*/ 59 h 135"/>
                <a:gd name="T56" fmla="*/ 31 w 206"/>
                <a:gd name="T57" fmla="*/ 57 h 135"/>
                <a:gd name="T58" fmla="*/ 48 w 206"/>
                <a:gd name="T59" fmla="*/ 50 h 135"/>
                <a:gd name="T60" fmla="*/ 49 w 206"/>
                <a:gd name="T61" fmla="*/ 38 h 135"/>
                <a:gd name="T62" fmla="*/ 61 w 206"/>
                <a:gd name="T63" fmla="*/ 27 h 135"/>
                <a:gd name="T64" fmla="*/ 63 w 206"/>
                <a:gd name="T65" fmla="*/ 17 h 135"/>
                <a:gd name="T66" fmla="*/ 63 w 206"/>
                <a:gd name="T67" fmla="*/ 12 h 135"/>
                <a:gd name="T68" fmla="*/ 63 w 206"/>
                <a:gd name="T69" fmla="*/ 12 h 135"/>
                <a:gd name="T70" fmla="*/ 73 w 206"/>
                <a:gd name="T71" fmla="*/ 10 h 135"/>
                <a:gd name="T72" fmla="*/ 84 w 206"/>
                <a:gd name="T73" fmla="*/ 10 h 135"/>
                <a:gd name="T74" fmla="*/ 90 w 206"/>
                <a:gd name="T75" fmla="*/ 3 h 135"/>
                <a:gd name="T76" fmla="*/ 94 w 206"/>
                <a:gd name="T77" fmla="*/ 1 h 135"/>
                <a:gd name="T78" fmla="*/ 98 w 206"/>
                <a:gd name="T79" fmla="*/ 3 h 135"/>
                <a:gd name="T80" fmla="*/ 113 w 206"/>
                <a:gd name="T81" fmla="*/ 4 h 135"/>
                <a:gd name="T82" fmla="*/ 123 w 206"/>
                <a:gd name="T83" fmla="*/ 9 h 135"/>
                <a:gd name="T84" fmla="*/ 127 w 206"/>
                <a:gd name="T85" fmla="*/ 13 h 135"/>
                <a:gd name="T86" fmla="*/ 141 w 206"/>
                <a:gd name="T87" fmla="*/ 9 h 135"/>
                <a:gd name="T88" fmla="*/ 155 w 206"/>
                <a:gd name="T89" fmla="*/ 19 h 135"/>
                <a:gd name="T90" fmla="*/ 157 w 206"/>
                <a:gd name="T91" fmla="*/ 35 h 135"/>
                <a:gd name="T92" fmla="*/ 162 w 206"/>
                <a:gd name="T93" fmla="*/ 44 h 135"/>
                <a:gd name="T94" fmla="*/ 171 w 206"/>
                <a:gd name="T95" fmla="*/ 55 h 135"/>
                <a:gd name="T96" fmla="*/ 181 w 206"/>
                <a:gd name="T97" fmla="*/ 56 h 135"/>
                <a:gd name="T98" fmla="*/ 188 w 206"/>
                <a:gd name="T99" fmla="*/ 64 h 135"/>
                <a:gd name="T100" fmla="*/ 196 w 206"/>
                <a:gd name="T101" fmla="*/ 69 h 135"/>
                <a:gd name="T102" fmla="*/ 203 w 206"/>
                <a:gd name="T103"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135">
                  <a:moveTo>
                    <a:pt x="203" y="74"/>
                  </a:moveTo>
                  <a:cubicBezTo>
                    <a:pt x="200" y="77"/>
                    <a:pt x="200" y="82"/>
                    <a:pt x="191" y="82"/>
                  </a:cubicBezTo>
                  <a:cubicBezTo>
                    <a:pt x="182" y="82"/>
                    <a:pt x="171" y="77"/>
                    <a:pt x="174" y="84"/>
                  </a:cubicBezTo>
                  <a:cubicBezTo>
                    <a:pt x="177" y="92"/>
                    <a:pt x="178" y="92"/>
                    <a:pt x="179" y="96"/>
                  </a:cubicBezTo>
                  <a:cubicBezTo>
                    <a:pt x="180" y="99"/>
                    <a:pt x="180" y="105"/>
                    <a:pt x="183" y="107"/>
                  </a:cubicBezTo>
                  <a:cubicBezTo>
                    <a:pt x="181" y="108"/>
                    <a:pt x="180" y="109"/>
                    <a:pt x="179" y="109"/>
                  </a:cubicBezTo>
                  <a:cubicBezTo>
                    <a:pt x="177" y="109"/>
                    <a:pt x="176" y="110"/>
                    <a:pt x="169" y="111"/>
                  </a:cubicBezTo>
                  <a:cubicBezTo>
                    <a:pt x="161" y="112"/>
                    <a:pt x="165" y="112"/>
                    <a:pt x="163" y="119"/>
                  </a:cubicBezTo>
                  <a:cubicBezTo>
                    <a:pt x="161" y="125"/>
                    <a:pt x="165" y="126"/>
                    <a:pt x="164" y="130"/>
                  </a:cubicBezTo>
                  <a:cubicBezTo>
                    <a:pt x="163" y="135"/>
                    <a:pt x="160" y="130"/>
                    <a:pt x="156" y="127"/>
                  </a:cubicBezTo>
                  <a:cubicBezTo>
                    <a:pt x="151" y="124"/>
                    <a:pt x="146" y="127"/>
                    <a:pt x="143" y="128"/>
                  </a:cubicBezTo>
                  <a:cubicBezTo>
                    <a:pt x="140" y="129"/>
                    <a:pt x="137" y="127"/>
                    <a:pt x="134" y="124"/>
                  </a:cubicBezTo>
                  <a:cubicBezTo>
                    <a:pt x="131" y="120"/>
                    <a:pt x="130" y="124"/>
                    <a:pt x="128" y="126"/>
                  </a:cubicBezTo>
                  <a:cubicBezTo>
                    <a:pt x="125" y="127"/>
                    <a:pt x="123" y="126"/>
                    <a:pt x="120" y="126"/>
                  </a:cubicBezTo>
                  <a:cubicBezTo>
                    <a:pt x="118" y="125"/>
                    <a:pt x="113" y="122"/>
                    <a:pt x="101" y="125"/>
                  </a:cubicBezTo>
                  <a:cubicBezTo>
                    <a:pt x="90" y="127"/>
                    <a:pt x="92" y="122"/>
                    <a:pt x="86" y="119"/>
                  </a:cubicBezTo>
                  <a:cubicBezTo>
                    <a:pt x="79" y="116"/>
                    <a:pt x="75" y="118"/>
                    <a:pt x="69" y="117"/>
                  </a:cubicBezTo>
                  <a:cubicBezTo>
                    <a:pt x="62" y="117"/>
                    <a:pt x="45" y="115"/>
                    <a:pt x="39" y="115"/>
                  </a:cubicBezTo>
                  <a:cubicBezTo>
                    <a:pt x="33" y="115"/>
                    <a:pt x="29" y="117"/>
                    <a:pt x="26" y="119"/>
                  </a:cubicBezTo>
                  <a:cubicBezTo>
                    <a:pt x="23" y="122"/>
                    <a:pt x="19" y="123"/>
                    <a:pt x="12" y="121"/>
                  </a:cubicBezTo>
                  <a:cubicBezTo>
                    <a:pt x="12" y="121"/>
                    <a:pt x="12" y="121"/>
                    <a:pt x="12" y="121"/>
                  </a:cubicBezTo>
                  <a:cubicBezTo>
                    <a:pt x="5" y="119"/>
                    <a:pt x="11" y="114"/>
                    <a:pt x="10" y="110"/>
                  </a:cubicBezTo>
                  <a:cubicBezTo>
                    <a:pt x="10" y="105"/>
                    <a:pt x="4" y="105"/>
                    <a:pt x="2" y="100"/>
                  </a:cubicBezTo>
                  <a:cubicBezTo>
                    <a:pt x="0" y="94"/>
                    <a:pt x="12" y="95"/>
                    <a:pt x="17" y="91"/>
                  </a:cubicBezTo>
                  <a:cubicBezTo>
                    <a:pt x="22" y="87"/>
                    <a:pt x="16" y="83"/>
                    <a:pt x="13" y="76"/>
                  </a:cubicBezTo>
                  <a:cubicBezTo>
                    <a:pt x="10" y="69"/>
                    <a:pt x="9" y="69"/>
                    <a:pt x="4" y="66"/>
                  </a:cubicBezTo>
                  <a:cubicBezTo>
                    <a:pt x="1" y="65"/>
                    <a:pt x="2" y="61"/>
                    <a:pt x="3" y="59"/>
                  </a:cubicBezTo>
                  <a:cubicBezTo>
                    <a:pt x="5" y="62"/>
                    <a:pt x="5" y="59"/>
                    <a:pt x="9" y="59"/>
                  </a:cubicBezTo>
                  <a:cubicBezTo>
                    <a:pt x="14" y="59"/>
                    <a:pt x="27" y="62"/>
                    <a:pt x="31" y="57"/>
                  </a:cubicBezTo>
                  <a:cubicBezTo>
                    <a:pt x="36" y="52"/>
                    <a:pt x="41" y="53"/>
                    <a:pt x="48" y="50"/>
                  </a:cubicBezTo>
                  <a:cubicBezTo>
                    <a:pt x="55" y="47"/>
                    <a:pt x="49" y="45"/>
                    <a:pt x="49" y="38"/>
                  </a:cubicBezTo>
                  <a:cubicBezTo>
                    <a:pt x="49" y="31"/>
                    <a:pt x="56" y="29"/>
                    <a:pt x="61" y="27"/>
                  </a:cubicBezTo>
                  <a:cubicBezTo>
                    <a:pt x="66" y="25"/>
                    <a:pt x="67" y="22"/>
                    <a:pt x="63" y="17"/>
                  </a:cubicBezTo>
                  <a:cubicBezTo>
                    <a:pt x="60" y="14"/>
                    <a:pt x="61" y="13"/>
                    <a:pt x="63" y="12"/>
                  </a:cubicBezTo>
                  <a:cubicBezTo>
                    <a:pt x="63" y="12"/>
                    <a:pt x="63" y="12"/>
                    <a:pt x="63" y="12"/>
                  </a:cubicBezTo>
                  <a:cubicBezTo>
                    <a:pt x="67" y="13"/>
                    <a:pt x="69" y="12"/>
                    <a:pt x="73" y="10"/>
                  </a:cubicBezTo>
                  <a:cubicBezTo>
                    <a:pt x="77" y="9"/>
                    <a:pt x="80" y="13"/>
                    <a:pt x="84" y="10"/>
                  </a:cubicBezTo>
                  <a:cubicBezTo>
                    <a:pt x="88" y="6"/>
                    <a:pt x="88" y="5"/>
                    <a:pt x="90" y="3"/>
                  </a:cubicBezTo>
                  <a:cubicBezTo>
                    <a:pt x="91" y="3"/>
                    <a:pt x="93" y="2"/>
                    <a:pt x="94" y="1"/>
                  </a:cubicBezTo>
                  <a:cubicBezTo>
                    <a:pt x="93" y="5"/>
                    <a:pt x="92" y="3"/>
                    <a:pt x="98" y="3"/>
                  </a:cubicBezTo>
                  <a:cubicBezTo>
                    <a:pt x="106" y="3"/>
                    <a:pt x="109" y="0"/>
                    <a:pt x="113" y="4"/>
                  </a:cubicBezTo>
                  <a:cubicBezTo>
                    <a:pt x="117" y="7"/>
                    <a:pt x="122" y="5"/>
                    <a:pt x="123" y="9"/>
                  </a:cubicBezTo>
                  <a:cubicBezTo>
                    <a:pt x="124" y="13"/>
                    <a:pt x="121" y="16"/>
                    <a:pt x="127" y="13"/>
                  </a:cubicBezTo>
                  <a:cubicBezTo>
                    <a:pt x="134" y="10"/>
                    <a:pt x="136" y="6"/>
                    <a:pt x="141" y="9"/>
                  </a:cubicBezTo>
                  <a:cubicBezTo>
                    <a:pt x="147" y="13"/>
                    <a:pt x="154" y="13"/>
                    <a:pt x="155" y="19"/>
                  </a:cubicBezTo>
                  <a:cubicBezTo>
                    <a:pt x="156" y="25"/>
                    <a:pt x="158" y="31"/>
                    <a:pt x="157" y="35"/>
                  </a:cubicBezTo>
                  <a:cubicBezTo>
                    <a:pt x="156" y="38"/>
                    <a:pt x="156" y="37"/>
                    <a:pt x="162" y="44"/>
                  </a:cubicBezTo>
                  <a:cubicBezTo>
                    <a:pt x="168" y="51"/>
                    <a:pt x="168" y="54"/>
                    <a:pt x="171" y="55"/>
                  </a:cubicBezTo>
                  <a:cubicBezTo>
                    <a:pt x="174" y="55"/>
                    <a:pt x="181" y="52"/>
                    <a:pt x="181" y="56"/>
                  </a:cubicBezTo>
                  <a:cubicBezTo>
                    <a:pt x="181" y="60"/>
                    <a:pt x="183" y="63"/>
                    <a:pt x="188" y="64"/>
                  </a:cubicBezTo>
                  <a:cubicBezTo>
                    <a:pt x="192" y="65"/>
                    <a:pt x="194" y="65"/>
                    <a:pt x="196" y="69"/>
                  </a:cubicBezTo>
                  <a:cubicBezTo>
                    <a:pt x="198" y="73"/>
                    <a:pt x="206" y="72"/>
                    <a:pt x="203" y="7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1" name="Freeform 1194">
              <a:extLst>
                <a:ext uri="{FF2B5EF4-FFF2-40B4-BE49-F238E27FC236}">
                  <a16:creationId xmlns:a16="http://schemas.microsoft.com/office/drawing/2014/main" id="{E89AF68F-06EC-4862-B390-B74C15026E26}"/>
                </a:ext>
              </a:extLst>
            </p:cNvPr>
            <p:cNvSpPr>
              <a:spLocks/>
            </p:cNvSpPr>
            <p:nvPr/>
          </p:nvSpPr>
          <p:spPr bwMode="auto">
            <a:xfrm>
              <a:off x="4391242" y="2626111"/>
              <a:ext cx="105647" cy="97674"/>
            </a:xfrm>
            <a:custGeom>
              <a:avLst/>
              <a:gdLst>
                <a:gd name="T0" fmla="*/ 83 w 88"/>
                <a:gd name="T1" fmla="*/ 47 h 82"/>
                <a:gd name="T2" fmla="*/ 80 w 88"/>
                <a:gd name="T3" fmla="*/ 49 h 82"/>
                <a:gd name="T4" fmla="*/ 74 w 88"/>
                <a:gd name="T5" fmla="*/ 49 h 82"/>
                <a:gd name="T6" fmla="*/ 73 w 88"/>
                <a:gd name="T7" fmla="*/ 54 h 82"/>
                <a:gd name="T8" fmla="*/ 65 w 88"/>
                <a:gd name="T9" fmla="*/ 59 h 82"/>
                <a:gd name="T10" fmla="*/ 64 w 88"/>
                <a:gd name="T11" fmla="*/ 67 h 82"/>
                <a:gd name="T12" fmla="*/ 65 w 88"/>
                <a:gd name="T13" fmla="*/ 76 h 82"/>
                <a:gd name="T14" fmla="*/ 67 w 88"/>
                <a:gd name="T15" fmla="*/ 81 h 82"/>
                <a:gd name="T16" fmla="*/ 66 w 88"/>
                <a:gd name="T17" fmla="*/ 82 h 82"/>
                <a:gd name="T18" fmla="*/ 65 w 88"/>
                <a:gd name="T19" fmla="*/ 81 h 82"/>
                <a:gd name="T20" fmla="*/ 61 w 88"/>
                <a:gd name="T21" fmla="*/ 80 h 82"/>
                <a:gd name="T22" fmla="*/ 61 w 88"/>
                <a:gd name="T23" fmla="*/ 76 h 82"/>
                <a:gd name="T24" fmla="*/ 55 w 88"/>
                <a:gd name="T25" fmla="*/ 69 h 82"/>
                <a:gd name="T26" fmla="*/ 48 w 88"/>
                <a:gd name="T27" fmla="*/ 64 h 82"/>
                <a:gd name="T28" fmla="*/ 43 w 88"/>
                <a:gd name="T29" fmla="*/ 61 h 82"/>
                <a:gd name="T30" fmla="*/ 33 w 88"/>
                <a:gd name="T31" fmla="*/ 51 h 82"/>
                <a:gd name="T32" fmla="*/ 24 w 88"/>
                <a:gd name="T33" fmla="*/ 41 h 82"/>
                <a:gd name="T34" fmla="*/ 14 w 88"/>
                <a:gd name="T35" fmla="*/ 34 h 82"/>
                <a:gd name="T36" fmla="*/ 10 w 88"/>
                <a:gd name="T37" fmla="*/ 24 h 82"/>
                <a:gd name="T38" fmla="*/ 3 w 88"/>
                <a:gd name="T39" fmla="*/ 16 h 82"/>
                <a:gd name="T40" fmla="*/ 2 w 88"/>
                <a:gd name="T41" fmla="*/ 4 h 82"/>
                <a:gd name="T42" fmla="*/ 8 w 88"/>
                <a:gd name="T43" fmla="*/ 5 h 82"/>
                <a:gd name="T44" fmla="*/ 15 w 88"/>
                <a:gd name="T45" fmla="*/ 7 h 82"/>
                <a:gd name="T46" fmla="*/ 18 w 88"/>
                <a:gd name="T47" fmla="*/ 2 h 82"/>
                <a:gd name="T48" fmla="*/ 25 w 88"/>
                <a:gd name="T49" fmla="*/ 3 h 82"/>
                <a:gd name="T50" fmla="*/ 32 w 88"/>
                <a:gd name="T51" fmla="*/ 4 h 82"/>
                <a:gd name="T52" fmla="*/ 40 w 88"/>
                <a:gd name="T53" fmla="*/ 6 h 82"/>
                <a:gd name="T54" fmla="*/ 47 w 88"/>
                <a:gd name="T55" fmla="*/ 7 h 82"/>
                <a:gd name="T56" fmla="*/ 50 w 88"/>
                <a:gd name="T57" fmla="*/ 4 h 82"/>
                <a:gd name="T58" fmla="*/ 64 w 88"/>
                <a:gd name="T59" fmla="*/ 6 h 82"/>
                <a:gd name="T60" fmla="*/ 68 w 88"/>
                <a:gd name="T61" fmla="*/ 12 h 82"/>
                <a:gd name="T62" fmla="*/ 75 w 88"/>
                <a:gd name="T63" fmla="*/ 12 h 82"/>
                <a:gd name="T64" fmla="*/ 77 w 88"/>
                <a:gd name="T65" fmla="*/ 9 h 82"/>
                <a:gd name="T66" fmla="*/ 81 w 88"/>
                <a:gd name="T67" fmla="*/ 10 h 82"/>
                <a:gd name="T68" fmla="*/ 77 w 88"/>
                <a:gd name="T69" fmla="*/ 21 h 82"/>
                <a:gd name="T70" fmla="*/ 83 w 88"/>
                <a:gd name="T71" fmla="*/ 31 h 82"/>
                <a:gd name="T72" fmla="*/ 81 w 88"/>
                <a:gd name="T73" fmla="*/ 37 h 82"/>
                <a:gd name="T74" fmla="*/ 85 w 88"/>
                <a:gd name="T75" fmla="*/ 43 h 82"/>
                <a:gd name="T76" fmla="*/ 83 w 88"/>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2">
                  <a:moveTo>
                    <a:pt x="83" y="47"/>
                  </a:moveTo>
                  <a:cubicBezTo>
                    <a:pt x="81" y="47"/>
                    <a:pt x="80" y="48"/>
                    <a:pt x="80" y="49"/>
                  </a:cubicBezTo>
                  <a:cubicBezTo>
                    <a:pt x="77" y="48"/>
                    <a:pt x="74" y="46"/>
                    <a:pt x="74" y="49"/>
                  </a:cubicBezTo>
                  <a:cubicBezTo>
                    <a:pt x="74" y="52"/>
                    <a:pt x="77" y="53"/>
                    <a:pt x="73" y="54"/>
                  </a:cubicBezTo>
                  <a:cubicBezTo>
                    <a:pt x="69" y="55"/>
                    <a:pt x="67" y="53"/>
                    <a:pt x="65" y="59"/>
                  </a:cubicBezTo>
                  <a:cubicBezTo>
                    <a:pt x="64" y="64"/>
                    <a:pt x="64" y="63"/>
                    <a:pt x="64" y="67"/>
                  </a:cubicBezTo>
                  <a:cubicBezTo>
                    <a:pt x="64" y="72"/>
                    <a:pt x="64" y="72"/>
                    <a:pt x="65" y="76"/>
                  </a:cubicBezTo>
                  <a:cubicBezTo>
                    <a:pt x="66" y="79"/>
                    <a:pt x="66" y="80"/>
                    <a:pt x="67" y="81"/>
                  </a:cubicBezTo>
                  <a:cubicBezTo>
                    <a:pt x="67" y="81"/>
                    <a:pt x="66" y="82"/>
                    <a:pt x="66" y="82"/>
                  </a:cubicBezTo>
                  <a:cubicBezTo>
                    <a:pt x="66" y="82"/>
                    <a:pt x="65" y="82"/>
                    <a:pt x="65" y="81"/>
                  </a:cubicBezTo>
                  <a:cubicBezTo>
                    <a:pt x="65" y="81"/>
                    <a:pt x="63" y="80"/>
                    <a:pt x="61" y="80"/>
                  </a:cubicBezTo>
                  <a:cubicBezTo>
                    <a:pt x="60" y="78"/>
                    <a:pt x="60" y="77"/>
                    <a:pt x="61" y="76"/>
                  </a:cubicBezTo>
                  <a:cubicBezTo>
                    <a:pt x="61" y="75"/>
                    <a:pt x="57" y="72"/>
                    <a:pt x="55" y="69"/>
                  </a:cubicBezTo>
                  <a:cubicBezTo>
                    <a:pt x="53" y="67"/>
                    <a:pt x="50" y="66"/>
                    <a:pt x="48" y="64"/>
                  </a:cubicBezTo>
                  <a:cubicBezTo>
                    <a:pt x="46" y="62"/>
                    <a:pt x="44" y="63"/>
                    <a:pt x="43" y="61"/>
                  </a:cubicBezTo>
                  <a:cubicBezTo>
                    <a:pt x="42" y="59"/>
                    <a:pt x="36" y="55"/>
                    <a:pt x="33" y="51"/>
                  </a:cubicBezTo>
                  <a:cubicBezTo>
                    <a:pt x="31" y="48"/>
                    <a:pt x="27" y="44"/>
                    <a:pt x="24" y="41"/>
                  </a:cubicBezTo>
                  <a:cubicBezTo>
                    <a:pt x="20" y="38"/>
                    <a:pt x="19" y="37"/>
                    <a:pt x="14" y="34"/>
                  </a:cubicBezTo>
                  <a:cubicBezTo>
                    <a:pt x="9" y="31"/>
                    <a:pt x="10" y="29"/>
                    <a:pt x="10" y="24"/>
                  </a:cubicBezTo>
                  <a:cubicBezTo>
                    <a:pt x="10" y="18"/>
                    <a:pt x="5" y="19"/>
                    <a:pt x="3" y="16"/>
                  </a:cubicBezTo>
                  <a:cubicBezTo>
                    <a:pt x="0" y="12"/>
                    <a:pt x="0" y="8"/>
                    <a:pt x="2" y="4"/>
                  </a:cubicBezTo>
                  <a:cubicBezTo>
                    <a:pt x="3" y="0"/>
                    <a:pt x="5" y="4"/>
                    <a:pt x="8" y="5"/>
                  </a:cubicBezTo>
                  <a:cubicBezTo>
                    <a:pt x="11" y="7"/>
                    <a:pt x="11" y="6"/>
                    <a:pt x="15" y="7"/>
                  </a:cubicBezTo>
                  <a:cubicBezTo>
                    <a:pt x="20" y="8"/>
                    <a:pt x="15" y="4"/>
                    <a:pt x="18" y="2"/>
                  </a:cubicBezTo>
                  <a:cubicBezTo>
                    <a:pt x="20" y="0"/>
                    <a:pt x="22" y="3"/>
                    <a:pt x="25" y="3"/>
                  </a:cubicBezTo>
                  <a:cubicBezTo>
                    <a:pt x="28" y="3"/>
                    <a:pt x="31" y="3"/>
                    <a:pt x="32" y="4"/>
                  </a:cubicBezTo>
                  <a:cubicBezTo>
                    <a:pt x="33" y="5"/>
                    <a:pt x="38" y="6"/>
                    <a:pt x="40" y="6"/>
                  </a:cubicBezTo>
                  <a:cubicBezTo>
                    <a:pt x="41" y="6"/>
                    <a:pt x="45" y="6"/>
                    <a:pt x="47" y="7"/>
                  </a:cubicBezTo>
                  <a:cubicBezTo>
                    <a:pt x="49" y="9"/>
                    <a:pt x="48" y="6"/>
                    <a:pt x="50" y="4"/>
                  </a:cubicBezTo>
                  <a:cubicBezTo>
                    <a:pt x="52" y="3"/>
                    <a:pt x="58" y="6"/>
                    <a:pt x="64" y="6"/>
                  </a:cubicBezTo>
                  <a:cubicBezTo>
                    <a:pt x="70" y="7"/>
                    <a:pt x="68" y="10"/>
                    <a:pt x="68" y="12"/>
                  </a:cubicBezTo>
                  <a:cubicBezTo>
                    <a:pt x="69" y="13"/>
                    <a:pt x="70" y="12"/>
                    <a:pt x="75" y="12"/>
                  </a:cubicBezTo>
                  <a:cubicBezTo>
                    <a:pt x="78" y="12"/>
                    <a:pt x="78" y="11"/>
                    <a:pt x="77" y="9"/>
                  </a:cubicBezTo>
                  <a:cubicBezTo>
                    <a:pt x="79" y="9"/>
                    <a:pt x="81" y="9"/>
                    <a:pt x="81" y="10"/>
                  </a:cubicBezTo>
                  <a:cubicBezTo>
                    <a:pt x="82" y="11"/>
                    <a:pt x="80" y="18"/>
                    <a:pt x="77" y="21"/>
                  </a:cubicBezTo>
                  <a:cubicBezTo>
                    <a:pt x="75" y="25"/>
                    <a:pt x="79" y="27"/>
                    <a:pt x="83" y="31"/>
                  </a:cubicBezTo>
                  <a:cubicBezTo>
                    <a:pt x="87" y="35"/>
                    <a:pt x="83" y="35"/>
                    <a:pt x="81" y="37"/>
                  </a:cubicBezTo>
                  <a:cubicBezTo>
                    <a:pt x="80" y="39"/>
                    <a:pt x="83" y="40"/>
                    <a:pt x="85" y="43"/>
                  </a:cubicBezTo>
                  <a:cubicBezTo>
                    <a:pt x="88" y="46"/>
                    <a:pt x="85" y="46"/>
                    <a:pt x="83" y="4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2" name="Freeform 1195">
              <a:extLst>
                <a:ext uri="{FF2B5EF4-FFF2-40B4-BE49-F238E27FC236}">
                  <a16:creationId xmlns:a16="http://schemas.microsoft.com/office/drawing/2014/main" id="{F47A6F02-BB98-4FD2-9DCC-D561C5DDC000}"/>
                </a:ext>
              </a:extLst>
            </p:cNvPr>
            <p:cNvSpPr>
              <a:spLocks/>
            </p:cNvSpPr>
            <p:nvPr/>
          </p:nvSpPr>
          <p:spPr bwMode="auto">
            <a:xfrm>
              <a:off x="4472969" y="2594218"/>
              <a:ext cx="117608" cy="149501"/>
            </a:xfrm>
            <a:custGeom>
              <a:avLst/>
              <a:gdLst>
                <a:gd name="T0" fmla="*/ 97 w 99"/>
                <a:gd name="T1" fmla="*/ 87 h 124"/>
                <a:gd name="T2" fmla="*/ 91 w 99"/>
                <a:gd name="T3" fmla="*/ 92 h 124"/>
                <a:gd name="T4" fmla="*/ 86 w 99"/>
                <a:gd name="T5" fmla="*/ 98 h 124"/>
                <a:gd name="T6" fmla="*/ 87 w 99"/>
                <a:gd name="T7" fmla="*/ 106 h 124"/>
                <a:gd name="T8" fmla="*/ 85 w 99"/>
                <a:gd name="T9" fmla="*/ 106 h 124"/>
                <a:gd name="T10" fmla="*/ 77 w 99"/>
                <a:gd name="T11" fmla="*/ 107 h 124"/>
                <a:gd name="T12" fmla="*/ 67 w 99"/>
                <a:gd name="T13" fmla="*/ 110 h 124"/>
                <a:gd name="T14" fmla="*/ 62 w 99"/>
                <a:gd name="T15" fmla="*/ 111 h 124"/>
                <a:gd name="T16" fmla="*/ 56 w 99"/>
                <a:gd name="T17" fmla="*/ 113 h 124"/>
                <a:gd name="T18" fmla="*/ 50 w 99"/>
                <a:gd name="T19" fmla="*/ 117 h 124"/>
                <a:gd name="T20" fmla="*/ 45 w 99"/>
                <a:gd name="T21" fmla="*/ 122 h 124"/>
                <a:gd name="T22" fmla="*/ 44 w 99"/>
                <a:gd name="T23" fmla="*/ 121 h 124"/>
                <a:gd name="T24" fmla="*/ 43 w 99"/>
                <a:gd name="T25" fmla="*/ 113 h 124"/>
                <a:gd name="T26" fmla="*/ 32 w 99"/>
                <a:gd name="T27" fmla="*/ 103 h 124"/>
                <a:gd name="T28" fmla="*/ 32 w 99"/>
                <a:gd name="T29" fmla="*/ 103 h 124"/>
                <a:gd name="T30" fmla="*/ 34 w 99"/>
                <a:gd name="T31" fmla="*/ 98 h 124"/>
                <a:gd name="T32" fmla="*/ 39 w 99"/>
                <a:gd name="T33" fmla="*/ 93 h 124"/>
                <a:gd name="T34" fmla="*/ 32 w 99"/>
                <a:gd name="T35" fmla="*/ 88 h 124"/>
                <a:gd name="T36" fmla="*/ 20 w 99"/>
                <a:gd name="T37" fmla="*/ 82 h 124"/>
                <a:gd name="T38" fmla="*/ 11 w 99"/>
                <a:gd name="T39" fmla="*/ 76 h 124"/>
                <a:gd name="T40" fmla="*/ 12 w 99"/>
                <a:gd name="T41" fmla="*/ 75 h 124"/>
                <a:gd name="T42" fmla="*/ 15 w 99"/>
                <a:gd name="T43" fmla="*/ 73 h 124"/>
                <a:gd name="T44" fmla="*/ 17 w 99"/>
                <a:gd name="T45" fmla="*/ 69 h 124"/>
                <a:gd name="T46" fmla="*/ 13 w 99"/>
                <a:gd name="T47" fmla="*/ 63 h 124"/>
                <a:gd name="T48" fmla="*/ 15 w 99"/>
                <a:gd name="T49" fmla="*/ 57 h 124"/>
                <a:gd name="T50" fmla="*/ 9 w 99"/>
                <a:gd name="T51" fmla="*/ 47 h 124"/>
                <a:gd name="T52" fmla="*/ 13 w 99"/>
                <a:gd name="T53" fmla="*/ 36 h 124"/>
                <a:gd name="T54" fmla="*/ 9 w 99"/>
                <a:gd name="T55" fmla="*/ 35 h 124"/>
                <a:gd name="T56" fmla="*/ 7 w 99"/>
                <a:gd name="T57" fmla="*/ 33 h 124"/>
                <a:gd name="T58" fmla="*/ 10 w 99"/>
                <a:gd name="T59" fmla="*/ 28 h 124"/>
                <a:gd name="T60" fmla="*/ 4 w 99"/>
                <a:gd name="T61" fmla="*/ 22 h 124"/>
                <a:gd name="T62" fmla="*/ 2 w 99"/>
                <a:gd name="T63" fmla="*/ 13 h 124"/>
                <a:gd name="T64" fmla="*/ 0 w 99"/>
                <a:gd name="T65" fmla="*/ 10 h 124"/>
                <a:gd name="T66" fmla="*/ 3 w 99"/>
                <a:gd name="T67" fmla="*/ 8 h 124"/>
                <a:gd name="T68" fmla="*/ 17 w 99"/>
                <a:gd name="T69" fmla="*/ 2 h 124"/>
                <a:gd name="T70" fmla="*/ 31 w 99"/>
                <a:gd name="T71" fmla="*/ 1 h 124"/>
                <a:gd name="T72" fmla="*/ 31 w 99"/>
                <a:gd name="T73" fmla="*/ 5 h 124"/>
                <a:gd name="T74" fmla="*/ 40 w 99"/>
                <a:gd name="T75" fmla="*/ 12 h 124"/>
                <a:gd name="T76" fmla="*/ 46 w 99"/>
                <a:gd name="T77" fmla="*/ 20 h 124"/>
                <a:gd name="T78" fmla="*/ 55 w 99"/>
                <a:gd name="T79" fmla="*/ 27 h 124"/>
                <a:gd name="T80" fmla="*/ 60 w 99"/>
                <a:gd name="T81" fmla="*/ 36 h 124"/>
                <a:gd name="T82" fmla="*/ 62 w 99"/>
                <a:gd name="T83" fmla="*/ 42 h 124"/>
                <a:gd name="T84" fmla="*/ 74 w 99"/>
                <a:gd name="T85" fmla="*/ 47 h 124"/>
                <a:gd name="T86" fmla="*/ 81 w 99"/>
                <a:gd name="T87" fmla="*/ 43 h 124"/>
                <a:gd name="T88" fmla="*/ 90 w 99"/>
                <a:gd name="T89" fmla="*/ 45 h 124"/>
                <a:gd name="T90" fmla="*/ 85 w 99"/>
                <a:gd name="T91" fmla="*/ 51 h 124"/>
                <a:gd name="T92" fmla="*/ 89 w 99"/>
                <a:gd name="T93" fmla="*/ 55 h 124"/>
                <a:gd name="T94" fmla="*/ 88 w 99"/>
                <a:gd name="T95" fmla="*/ 58 h 124"/>
                <a:gd name="T96" fmla="*/ 83 w 99"/>
                <a:gd name="T97" fmla="*/ 67 h 124"/>
                <a:gd name="T98" fmla="*/ 90 w 99"/>
                <a:gd name="T99" fmla="*/ 78 h 124"/>
                <a:gd name="T100" fmla="*/ 97 w 99"/>
                <a:gd name="T101" fmla="*/ 8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24">
                  <a:moveTo>
                    <a:pt x="97" y="87"/>
                  </a:moveTo>
                  <a:cubicBezTo>
                    <a:pt x="95" y="89"/>
                    <a:pt x="95" y="91"/>
                    <a:pt x="91" y="92"/>
                  </a:cubicBezTo>
                  <a:cubicBezTo>
                    <a:pt x="87" y="93"/>
                    <a:pt x="86" y="94"/>
                    <a:pt x="86" y="98"/>
                  </a:cubicBezTo>
                  <a:cubicBezTo>
                    <a:pt x="86" y="102"/>
                    <a:pt x="93" y="105"/>
                    <a:pt x="87" y="106"/>
                  </a:cubicBezTo>
                  <a:cubicBezTo>
                    <a:pt x="86" y="106"/>
                    <a:pt x="86" y="106"/>
                    <a:pt x="85" y="106"/>
                  </a:cubicBezTo>
                  <a:cubicBezTo>
                    <a:pt x="82" y="107"/>
                    <a:pt x="84" y="105"/>
                    <a:pt x="77" y="107"/>
                  </a:cubicBezTo>
                  <a:cubicBezTo>
                    <a:pt x="69" y="109"/>
                    <a:pt x="68" y="109"/>
                    <a:pt x="67" y="110"/>
                  </a:cubicBezTo>
                  <a:cubicBezTo>
                    <a:pt x="66" y="111"/>
                    <a:pt x="64" y="110"/>
                    <a:pt x="62" y="111"/>
                  </a:cubicBezTo>
                  <a:cubicBezTo>
                    <a:pt x="60" y="112"/>
                    <a:pt x="59" y="111"/>
                    <a:pt x="56" y="113"/>
                  </a:cubicBezTo>
                  <a:cubicBezTo>
                    <a:pt x="53" y="114"/>
                    <a:pt x="54" y="113"/>
                    <a:pt x="50" y="117"/>
                  </a:cubicBezTo>
                  <a:cubicBezTo>
                    <a:pt x="47" y="121"/>
                    <a:pt x="46" y="124"/>
                    <a:pt x="45" y="122"/>
                  </a:cubicBezTo>
                  <a:cubicBezTo>
                    <a:pt x="45" y="122"/>
                    <a:pt x="45" y="122"/>
                    <a:pt x="44" y="121"/>
                  </a:cubicBezTo>
                  <a:cubicBezTo>
                    <a:pt x="44" y="118"/>
                    <a:pt x="47" y="117"/>
                    <a:pt x="43" y="113"/>
                  </a:cubicBezTo>
                  <a:cubicBezTo>
                    <a:pt x="39" y="109"/>
                    <a:pt x="34" y="106"/>
                    <a:pt x="32" y="103"/>
                  </a:cubicBezTo>
                  <a:cubicBezTo>
                    <a:pt x="32" y="103"/>
                    <a:pt x="32" y="103"/>
                    <a:pt x="32" y="103"/>
                  </a:cubicBezTo>
                  <a:cubicBezTo>
                    <a:pt x="31" y="99"/>
                    <a:pt x="33" y="101"/>
                    <a:pt x="34" y="98"/>
                  </a:cubicBezTo>
                  <a:cubicBezTo>
                    <a:pt x="34" y="95"/>
                    <a:pt x="37" y="95"/>
                    <a:pt x="39" y="93"/>
                  </a:cubicBezTo>
                  <a:cubicBezTo>
                    <a:pt x="40" y="91"/>
                    <a:pt x="37" y="91"/>
                    <a:pt x="32" y="88"/>
                  </a:cubicBezTo>
                  <a:cubicBezTo>
                    <a:pt x="26" y="86"/>
                    <a:pt x="24" y="84"/>
                    <a:pt x="20" y="82"/>
                  </a:cubicBezTo>
                  <a:cubicBezTo>
                    <a:pt x="16" y="80"/>
                    <a:pt x="11" y="79"/>
                    <a:pt x="11" y="76"/>
                  </a:cubicBezTo>
                  <a:cubicBezTo>
                    <a:pt x="11" y="76"/>
                    <a:pt x="11" y="75"/>
                    <a:pt x="12" y="75"/>
                  </a:cubicBezTo>
                  <a:cubicBezTo>
                    <a:pt x="12" y="74"/>
                    <a:pt x="13" y="73"/>
                    <a:pt x="15" y="73"/>
                  </a:cubicBezTo>
                  <a:cubicBezTo>
                    <a:pt x="17" y="72"/>
                    <a:pt x="20" y="72"/>
                    <a:pt x="17" y="69"/>
                  </a:cubicBezTo>
                  <a:cubicBezTo>
                    <a:pt x="15" y="66"/>
                    <a:pt x="12" y="65"/>
                    <a:pt x="13" y="63"/>
                  </a:cubicBezTo>
                  <a:cubicBezTo>
                    <a:pt x="15" y="61"/>
                    <a:pt x="19" y="61"/>
                    <a:pt x="15" y="57"/>
                  </a:cubicBezTo>
                  <a:cubicBezTo>
                    <a:pt x="11" y="53"/>
                    <a:pt x="7" y="51"/>
                    <a:pt x="9" y="47"/>
                  </a:cubicBezTo>
                  <a:cubicBezTo>
                    <a:pt x="12" y="44"/>
                    <a:pt x="14" y="37"/>
                    <a:pt x="13" y="36"/>
                  </a:cubicBezTo>
                  <a:cubicBezTo>
                    <a:pt x="13" y="35"/>
                    <a:pt x="11" y="35"/>
                    <a:pt x="9" y="35"/>
                  </a:cubicBezTo>
                  <a:cubicBezTo>
                    <a:pt x="8" y="35"/>
                    <a:pt x="7" y="35"/>
                    <a:pt x="7" y="33"/>
                  </a:cubicBezTo>
                  <a:cubicBezTo>
                    <a:pt x="7" y="31"/>
                    <a:pt x="11" y="29"/>
                    <a:pt x="10" y="28"/>
                  </a:cubicBezTo>
                  <a:cubicBezTo>
                    <a:pt x="8" y="26"/>
                    <a:pt x="7" y="26"/>
                    <a:pt x="4" y="22"/>
                  </a:cubicBezTo>
                  <a:cubicBezTo>
                    <a:pt x="2" y="18"/>
                    <a:pt x="3" y="15"/>
                    <a:pt x="2" y="13"/>
                  </a:cubicBezTo>
                  <a:cubicBezTo>
                    <a:pt x="2" y="12"/>
                    <a:pt x="1" y="11"/>
                    <a:pt x="0" y="10"/>
                  </a:cubicBezTo>
                  <a:cubicBezTo>
                    <a:pt x="1" y="9"/>
                    <a:pt x="1" y="8"/>
                    <a:pt x="3" y="8"/>
                  </a:cubicBezTo>
                  <a:cubicBezTo>
                    <a:pt x="8" y="6"/>
                    <a:pt x="12" y="6"/>
                    <a:pt x="17" y="2"/>
                  </a:cubicBezTo>
                  <a:cubicBezTo>
                    <a:pt x="21" y="0"/>
                    <a:pt x="26" y="1"/>
                    <a:pt x="31" y="1"/>
                  </a:cubicBezTo>
                  <a:cubicBezTo>
                    <a:pt x="30" y="2"/>
                    <a:pt x="29" y="3"/>
                    <a:pt x="31" y="5"/>
                  </a:cubicBezTo>
                  <a:cubicBezTo>
                    <a:pt x="35" y="8"/>
                    <a:pt x="38" y="8"/>
                    <a:pt x="40" y="12"/>
                  </a:cubicBezTo>
                  <a:cubicBezTo>
                    <a:pt x="43" y="16"/>
                    <a:pt x="46" y="15"/>
                    <a:pt x="46" y="20"/>
                  </a:cubicBezTo>
                  <a:cubicBezTo>
                    <a:pt x="46" y="25"/>
                    <a:pt x="50" y="23"/>
                    <a:pt x="55" y="27"/>
                  </a:cubicBezTo>
                  <a:cubicBezTo>
                    <a:pt x="60" y="31"/>
                    <a:pt x="61" y="33"/>
                    <a:pt x="60" y="36"/>
                  </a:cubicBezTo>
                  <a:cubicBezTo>
                    <a:pt x="60" y="39"/>
                    <a:pt x="57" y="39"/>
                    <a:pt x="62" y="42"/>
                  </a:cubicBezTo>
                  <a:cubicBezTo>
                    <a:pt x="68" y="44"/>
                    <a:pt x="69" y="47"/>
                    <a:pt x="74" y="47"/>
                  </a:cubicBezTo>
                  <a:cubicBezTo>
                    <a:pt x="80" y="47"/>
                    <a:pt x="76" y="42"/>
                    <a:pt x="81" y="43"/>
                  </a:cubicBezTo>
                  <a:cubicBezTo>
                    <a:pt x="86" y="44"/>
                    <a:pt x="91" y="44"/>
                    <a:pt x="90" y="45"/>
                  </a:cubicBezTo>
                  <a:cubicBezTo>
                    <a:pt x="90" y="46"/>
                    <a:pt x="84" y="47"/>
                    <a:pt x="85" y="51"/>
                  </a:cubicBezTo>
                  <a:cubicBezTo>
                    <a:pt x="85" y="53"/>
                    <a:pt x="89" y="53"/>
                    <a:pt x="89" y="55"/>
                  </a:cubicBezTo>
                  <a:cubicBezTo>
                    <a:pt x="89" y="56"/>
                    <a:pt x="88" y="57"/>
                    <a:pt x="88" y="58"/>
                  </a:cubicBezTo>
                  <a:cubicBezTo>
                    <a:pt x="84" y="62"/>
                    <a:pt x="79" y="63"/>
                    <a:pt x="83" y="67"/>
                  </a:cubicBezTo>
                  <a:cubicBezTo>
                    <a:pt x="86" y="72"/>
                    <a:pt x="87" y="74"/>
                    <a:pt x="90" y="78"/>
                  </a:cubicBezTo>
                  <a:cubicBezTo>
                    <a:pt x="93" y="82"/>
                    <a:pt x="99" y="84"/>
                    <a:pt x="97" y="8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3" name="Freeform 1196">
              <a:extLst>
                <a:ext uri="{FF2B5EF4-FFF2-40B4-BE49-F238E27FC236}">
                  <a16:creationId xmlns:a16="http://schemas.microsoft.com/office/drawing/2014/main" id="{09FE91FF-C6F5-4F72-AAC1-C7CF494BB5CB}"/>
                </a:ext>
              </a:extLst>
            </p:cNvPr>
            <p:cNvSpPr>
              <a:spLocks/>
            </p:cNvSpPr>
            <p:nvPr/>
          </p:nvSpPr>
          <p:spPr bwMode="auto">
            <a:xfrm>
              <a:off x="4466989" y="2679932"/>
              <a:ext cx="53820" cy="57807"/>
            </a:xfrm>
            <a:custGeom>
              <a:avLst/>
              <a:gdLst>
                <a:gd name="T0" fmla="*/ 43 w 44"/>
                <a:gd name="T1" fmla="*/ 21 h 47"/>
                <a:gd name="T2" fmla="*/ 38 w 44"/>
                <a:gd name="T3" fmla="*/ 26 h 47"/>
                <a:gd name="T4" fmla="*/ 36 w 44"/>
                <a:gd name="T5" fmla="*/ 31 h 47"/>
                <a:gd name="T6" fmla="*/ 36 w 44"/>
                <a:gd name="T7" fmla="*/ 31 h 47"/>
                <a:gd name="T8" fmla="*/ 33 w 44"/>
                <a:gd name="T9" fmla="*/ 32 h 47"/>
                <a:gd name="T10" fmla="*/ 28 w 44"/>
                <a:gd name="T11" fmla="*/ 29 h 47"/>
                <a:gd name="T12" fmla="*/ 24 w 44"/>
                <a:gd name="T13" fmla="*/ 31 h 47"/>
                <a:gd name="T14" fmla="*/ 20 w 44"/>
                <a:gd name="T15" fmla="*/ 35 h 47"/>
                <a:gd name="T16" fmla="*/ 20 w 44"/>
                <a:gd name="T17" fmla="*/ 47 h 47"/>
                <a:gd name="T18" fmla="*/ 12 w 44"/>
                <a:gd name="T19" fmla="*/ 43 h 47"/>
                <a:gd name="T20" fmla="*/ 6 w 44"/>
                <a:gd name="T21" fmla="*/ 38 h 47"/>
                <a:gd name="T22" fmla="*/ 2 w 44"/>
                <a:gd name="T23" fmla="*/ 36 h 47"/>
                <a:gd name="T24" fmla="*/ 3 w 44"/>
                <a:gd name="T25" fmla="*/ 35 h 47"/>
                <a:gd name="T26" fmla="*/ 1 w 44"/>
                <a:gd name="T27" fmla="*/ 30 h 47"/>
                <a:gd name="T28" fmla="*/ 0 w 44"/>
                <a:gd name="T29" fmla="*/ 21 h 47"/>
                <a:gd name="T30" fmla="*/ 1 w 44"/>
                <a:gd name="T31" fmla="*/ 13 h 47"/>
                <a:gd name="T32" fmla="*/ 9 w 44"/>
                <a:gd name="T33" fmla="*/ 8 h 47"/>
                <a:gd name="T34" fmla="*/ 10 w 44"/>
                <a:gd name="T35" fmla="*/ 3 h 47"/>
                <a:gd name="T36" fmla="*/ 16 w 44"/>
                <a:gd name="T37" fmla="*/ 3 h 47"/>
                <a:gd name="T38" fmla="*/ 15 w 44"/>
                <a:gd name="T39" fmla="*/ 4 h 47"/>
                <a:gd name="T40" fmla="*/ 24 w 44"/>
                <a:gd name="T41" fmla="*/ 10 h 47"/>
                <a:gd name="T42" fmla="*/ 36 w 44"/>
                <a:gd name="T43" fmla="*/ 16 h 47"/>
                <a:gd name="T44" fmla="*/ 43 w 44"/>
                <a:gd name="T4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7">
                  <a:moveTo>
                    <a:pt x="43" y="21"/>
                  </a:moveTo>
                  <a:cubicBezTo>
                    <a:pt x="41" y="23"/>
                    <a:pt x="38" y="23"/>
                    <a:pt x="38" y="26"/>
                  </a:cubicBezTo>
                  <a:cubicBezTo>
                    <a:pt x="37" y="29"/>
                    <a:pt x="35" y="27"/>
                    <a:pt x="36" y="31"/>
                  </a:cubicBezTo>
                  <a:cubicBezTo>
                    <a:pt x="36" y="31"/>
                    <a:pt x="36" y="31"/>
                    <a:pt x="36" y="31"/>
                  </a:cubicBezTo>
                  <a:cubicBezTo>
                    <a:pt x="35" y="31"/>
                    <a:pt x="34" y="32"/>
                    <a:pt x="33" y="32"/>
                  </a:cubicBezTo>
                  <a:cubicBezTo>
                    <a:pt x="30" y="32"/>
                    <a:pt x="32" y="32"/>
                    <a:pt x="28" y="29"/>
                  </a:cubicBezTo>
                  <a:cubicBezTo>
                    <a:pt x="24" y="26"/>
                    <a:pt x="25" y="29"/>
                    <a:pt x="24" y="31"/>
                  </a:cubicBezTo>
                  <a:cubicBezTo>
                    <a:pt x="23" y="33"/>
                    <a:pt x="21" y="34"/>
                    <a:pt x="20" y="35"/>
                  </a:cubicBezTo>
                  <a:cubicBezTo>
                    <a:pt x="19" y="35"/>
                    <a:pt x="20" y="44"/>
                    <a:pt x="20" y="47"/>
                  </a:cubicBezTo>
                  <a:cubicBezTo>
                    <a:pt x="16" y="46"/>
                    <a:pt x="12" y="46"/>
                    <a:pt x="12" y="43"/>
                  </a:cubicBezTo>
                  <a:cubicBezTo>
                    <a:pt x="12" y="41"/>
                    <a:pt x="6" y="40"/>
                    <a:pt x="6" y="38"/>
                  </a:cubicBezTo>
                  <a:cubicBezTo>
                    <a:pt x="6" y="36"/>
                    <a:pt x="4" y="36"/>
                    <a:pt x="2" y="36"/>
                  </a:cubicBezTo>
                  <a:cubicBezTo>
                    <a:pt x="2" y="36"/>
                    <a:pt x="3" y="35"/>
                    <a:pt x="3" y="35"/>
                  </a:cubicBezTo>
                  <a:cubicBezTo>
                    <a:pt x="2" y="34"/>
                    <a:pt x="2" y="33"/>
                    <a:pt x="1" y="30"/>
                  </a:cubicBezTo>
                  <a:cubicBezTo>
                    <a:pt x="0" y="26"/>
                    <a:pt x="0" y="26"/>
                    <a:pt x="0" y="21"/>
                  </a:cubicBezTo>
                  <a:cubicBezTo>
                    <a:pt x="0" y="17"/>
                    <a:pt x="0" y="18"/>
                    <a:pt x="1" y="13"/>
                  </a:cubicBezTo>
                  <a:cubicBezTo>
                    <a:pt x="3" y="7"/>
                    <a:pt x="5" y="9"/>
                    <a:pt x="9" y="8"/>
                  </a:cubicBezTo>
                  <a:cubicBezTo>
                    <a:pt x="13" y="7"/>
                    <a:pt x="10" y="6"/>
                    <a:pt x="10" y="3"/>
                  </a:cubicBezTo>
                  <a:cubicBezTo>
                    <a:pt x="10" y="0"/>
                    <a:pt x="13" y="2"/>
                    <a:pt x="16" y="3"/>
                  </a:cubicBezTo>
                  <a:cubicBezTo>
                    <a:pt x="15" y="3"/>
                    <a:pt x="15" y="4"/>
                    <a:pt x="15" y="4"/>
                  </a:cubicBezTo>
                  <a:cubicBezTo>
                    <a:pt x="15" y="7"/>
                    <a:pt x="20" y="8"/>
                    <a:pt x="24" y="10"/>
                  </a:cubicBezTo>
                  <a:cubicBezTo>
                    <a:pt x="28" y="12"/>
                    <a:pt x="30" y="14"/>
                    <a:pt x="36" y="16"/>
                  </a:cubicBezTo>
                  <a:cubicBezTo>
                    <a:pt x="41" y="19"/>
                    <a:pt x="44" y="19"/>
                    <a:pt x="43"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4" name="Freeform 1197">
              <a:extLst>
                <a:ext uri="{FF2B5EF4-FFF2-40B4-BE49-F238E27FC236}">
                  <a16:creationId xmlns:a16="http://schemas.microsoft.com/office/drawing/2014/main" id="{30043EEA-2B2A-416D-BA3C-A3ECF3DD9838}"/>
                </a:ext>
              </a:extLst>
            </p:cNvPr>
            <p:cNvSpPr>
              <a:spLocks/>
            </p:cNvSpPr>
            <p:nvPr/>
          </p:nvSpPr>
          <p:spPr bwMode="auto">
            <a:xfrm>
              <a:off x="4520809" y="2719799"/>
              <a:ext cx="73754" cy="51827"/>
            </a:xfrm>
            <a:custGeom>
              <a:avLst/>
              <a:gdLst>
                <a:gd name="T0" fmla="*/ 58 w 61"/>
                <a:gd name="T1" fmla="*/ 29 h 43"/>
                <a:gd name="T2" fmla="*/ 57 w 61"/>
                <a:gd name="T3" fmla="*/ 31 h 43"/>
                <a:gd name="T4" fmla="*/ 50 w 61"/>
                <a:gd name="T5" fmla="*/ 35 h 43"/>
                <a:gd name="T6" fmla="*/ 39 w 61"/>
                <a:gd name="T7" fmla="*/ 36 h 43"/>
                <a:gd name="T8" fmla="*/ 31 w 61"/>
                <a:gd name="T9" fmla="*/ 41 h 43"/>
                <a:gd name="T10" fmla="*/ 19 w 61"/>
                <a:gd name="T11" fmla="*/ 43 h 43"/>
                <a:gd name="T12" fmla="*/ 12 w 61"/>
                <a:gd name="T13" fmla="*/ 43 h 43"/>
                <a:gd name="T14" fmla="*/ 5 w 61"/>
                <a:gd name="T15" fmla="*/ 39 h 43"/>
                <a:gd name="T16" fmla="*/ 2 w 61"/>
                <a:gd name="T17" fmla="*/ 29 h 43"/>
                <a:gd name="T18" fmla="*/ 1 w 61"/>
                <a:gd name="T19" fmla="*/ 24 h 43"/>
                <a:gd name="T20" fmla="*/ 2 w 61"/>
                <a:gd name="T21" fmla="*/ 21 h 43"/>
                <a:gd name="T22" fmla="*/ 4 w 61"/>
                <a:gd name="T23" fmla="*/ 17 h 43"/>
                <a:gd name="T24" fmla="*/ 9 w 61"/>
                <a:gd name="T25" fmla="*/ 12 h 43"/>
                <a:gd name="T26" fmla="*/ 15 w 61"/>
                <a:gd name="T27" fmla="*/ 8 h 43"/>
                <a:gd name="T28" fmla="*/ 21 w 61"/>
                <a:gd name="T29" fmla="*/ 6 h 43"/>
                <a:gd name="T30" fmla="*/ 25 w 61"/>
                <a:gd name="T31" fmla="*/ 5 h 43"/>
                <a:gd name="T32" fmla="*/ 26 w 61"/>
                <a:gd name="T33" fmla="*/ 5 h 43"/>
                <a:gd name="T34" fmla="*/ 36 w 61"/>
                <a:gd name="T35" fmla="*/ 2 h 43"/>
                <a:gd name="T36" fmla="*/ 44 w 61"/>
                <a:gd name="T37" fmla="*/ 1 h 43"/>
                <a:gd name="T38" fmla="*/ 45 w 61"/>
                <a:gd name="T39" fmla="*/ 4 h 43"/>
                <a:gd name="T40" fmla="*/ 53 w 61"/>
                <a:gd name="T41" fmla="*/ 11 h 43"/>
                <a:gd name="T42" fmla="*/ 57 w 61"/>
                <a:gd name="T43" fmla="*/ 16 h 43"/>
                <a:gd name="T44" fmla="*/ 60 w 61"/>
                <a:gd name="T45" fmla="*/ 23 h 43"/>
                <a:gd name="T46" fmla="*/ 58 w 61"/>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3">
                  <a:moveTo>
                    <a:pt x="58" y="29"/>
                  </a:moveTo>
                  <a:cubicBezTo>
                    <a:pt x="58" y="30"/>
                    <a:pt x="57" y="30"/>
                    <a:pt x="57" y="31"/>
                  </a:cubicBezTo>
                  <a:cubicBezTo>
                    <a:pt x="56" y="32"/>
                    <a:pt x="54" y="33"/>
                    <a:pt x="50" y="35"/>
                  </a:cubicBezTo>
                  <a:cubicBezTo>
                    <a:pt x="46" y="37"/>
                    <a:pt x="43" y="35"/>
                    <a:pt x="39" y="36"/>
                  </a:cubicBezTo>
                  <a:cubicBezTo>
                    <a:pt x="35" y="37"/>
                    <a:pt x="33" y="38"/>
                    <a:pt x="31" y="41"/>
                  </a:cubicBezTo>
                  <a:cubicBezTo>
                    <a:pt x="29" y="43"/>
                    <a:pt x="24" y="43"/>
                    <a:pt x="19" y="43"/>
                  </a:cubicBezTo>
                  <a:cubicBezTo>
                    <a:pt x="15" y="43"/>
                    <a:pt x="13" y="43"/>
                    <a:pt x="12" y="43"/>
                  </a:cubicBezTo>
                  <a:cubicBezTo>
                    <a:pt x="10" y="42"/>
                    <a:pt x="8" y="42"/>
                    <a:pt x="5" y="39"/>
                  </a:cubicBezTo>
                  <a:cubicBezTo>
                    <a:pt x="3" y="35"/>
                    <a:pt x="2" y="31"/>
                    <a:pt x="2" y="29"/>
                  </a:cubicBezTo>
                  <a:cubicBezTo>
                    <a:pt x="2" y="27"/>
                    <a:pt x="1" y="25"/>
                    <a:pt x="1" y="24"/>
                  </a:cubicBezTo>
                  <a:cubicBezTo>
                    <a:pt x="0" y="23"/>
                    <a:pt x="0" y="23"/>
                    <a:pt x="2" y="21"/>
                  </a:cubicBezTo>
                  <a:cubicBezTo>
                    <a:pt x="2" y="20"/>
                    <a:pt x="3" y="18"/>
                    <a:pt x="4" y="17"/>
                  </a:cubicBezTo>
                  <a:cubicBezTo>
                    <a:pt x="5" y="19"/>
                    <a:pt x="6" y="16"/>
                    <a:pt x="9" y="12"/>
                  </a:cubicBezTo>
                  <a:cubicBezTo>
                    <a:pt x="13" y="8"/>
                    <a:pt x="12" y="9"/>
                    <a:pt x="15" y="8"/>
                  </a:cubicBezTo>
                  <a:cubicBezTo>
                    <a:pt x="18" y="6"/>
                    <a:pt x="19" y="7"/>
                    <a:pt x="21" y="6"/>
                  </a:cubicBezTo>
                  <a:cubicBezTo>
                    <a:pt x="23" y="5"/>
                    <a:pt x="24" y="6"/>
                    <a:pt x="25" y="5"/>
                  </a:cubicBezTo>
                  <a:cubicBezTo>
                    <a:pt x="25" y="5"/>
                    <a:pt x="26" y="5"/>
                    <a:pt x="26" y="5"/>
                  </a:cubicBezTo>
                  <a:cubicBezTo>
                    <a:pt x="27" y="4"/>
                    <a:pt x="28" y="4"/>
                    <a:pt x="36" y="2"/>
                  </a:cubicBezTo>
                  <a:cubicBezTo>
                    <a:pt x="43" y="0"/>
                    <a:pt x="41" y="2"/>
                    <a:pt x="44" y="1"/>
                  </a:cubicBezTo>
                  <a:cubicBezTo>
                    <a:pt x="44" y="2"/>
                    <a:pt x="44" y="3"/>
                    <a:pt x="45" y="4"/>
                  </a:cubicBezTo>
                  <a:cubicBezTo>
                    <a:pt x="47" y="7"/>
                    <a:pt x="50" y="10"/>
                    <a:pt x="53" y="11"/>
                  </a:cubicBezTo>
                  <a:cubicBezTo>
                    <a:pt x="55" y="11"/>
                    <a:pt x="54" y="12"/>
                    <a:pt x="57" y="16"/>
                  </a:cubicBezTo>
                  <a:cubicBezTo>
                    <a:pt x="60" y="20"/>
                    <a:pt x="58" y="20"/>
                    <a:pt x="60" y="23"/>
                  </a:cubicBezTo>
                  <a:cubicBezTo>
                    <a:pt x="61" y="26"/>
                    <a:pt x="59" y="28"/>
                    <a:pt x="58" y="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5" name="Freeform 1198">
              <a:extLst>
                <a:ext uri="{FF2B5EF4-FFF2-40B4-BE49-F238E27FC236}">
                  <a16:creationId xmlns:a16="http://schemas.microsoft.com/office/drawing/2014/main" id="{2C7DFF30-BC79-46FB-94D6-A746262A1CD0}"/>
                </a:ext>
              </a:extLst>
            </p:cNvPr>
            <p:cNvSpPr>
              <a:spLocks/>
            </p:cNvSpPr>
            <p:nvPr/>
          </p:nvSpPr>
          <p:spPr bwMode="auto">
            <a:xfrm>
              <a:off x="4329448" y="2584251"/>
              <a:ext cx="155481" cy="137541"/>
            </a:xfrm>
            <a:custGeom>
              <a:avLst/>
              <a:gdLst>
                <a:gd name="T0" fmla="*/ 126 w 130"/>
                <a:gd name="T1" fmla="*/ 47 h 115"/>
                <a:gd name="T2" fmla="*/ 115 w 130"/>
                <a:gd name="T3" fmla="*/ 41 h 115"/>
                <a:gd name="T4" fmla="*/ 98 w 130"/>
                <a:gd name="T5" fmla="*/ 42 h 115"/>
                <a:gd name="T6" fmla="*/ 83 w 130"/>
                <a:gd name="T7" fmla="*/ 39 h 115"/>
                <a:gd name="T8" fmla="*/ 69 w 130"/>
                <a:gd name="T9" fmla="*/ 37 h 115"/>
                <a:gd name="T10" fmla="*/ 59 w 130"/>
                <a:gd name="T11" fmla="*/ 40 h 115"/>
                <a:gd name="T12" fmla="*/ 54 w 130"/>
                <a:gd name="T13" fmla="*/ 51 h 115"/>
                <a:gd name="T14" fmla="*/ 65 w 130"/>
                <a:gd name="T15" fmla="*/ 69 h 115"/>
                <a:gd name="T16" fmla="*/ 84 w 130"/>
                <a:gd name="T17" fmla="*/ 86 h 115"/>
                <a:gd name="T18" fmla="*/ 99 w 130"/>
                <a:gd name="T19" fmla="*/ 99 h 115"/>
                <a:gd name="T20" fmla="*/ 112 w 130"/>
                <a:gd name="T21" fmla="*/ 111 h 115"/>
                <a:gd name="T22" fmla="*/ 108 w 130"/>
                <a:gd name="T23" fmla="*/ 113 h 115"/>
                <a:gd name="T24" fmla="*/ 97 w 130"/>
                <a:gd name="T25" fmla="*/ 104 h 115"/>
                <a:gd name="T26" fmla="*/ 88 w 130"/>
                <a:gd name="T27" fmla="*/ 99 h 115"/>
                <a:gd name="T28" fmla="*/ 78 w 130"/>
                <a:gd name="T29" fmla="*/ 90 h 115"/>
                <a:gd name="T30" fmla="*/ 69 w 130"/>
                <a:gd name="T31" fmla="*/ 83 h 115"/>
                <a:gd name="T32" fmla="*/ 55 w 130"/>
                <a:gd name="T33" fmla="*/ 82 h 115"/>
                <a:gd name="T34" fmla="*/ 46 w 130"/>
                <a:gd name="T35" fmla="*/ 75 h 115"/>
                <a:gd name="T36" fmla="*/ 36 w 130"/>
                <a:gd name="T37" fmla="*/ 72 h 115"/>
                <a:gd name="T38" fmla="*/ 38 w 130"/>
                <a:gd name="T39" fmla="*/ 62 h 115"/>
                <a:gd name="T40" fmla="*/ 30 w 130"/>
                <a:gd name="T41" fmla="*/ 52 h 115"/>
                <a:gd name="T42" fmla="*/ 31 w 130"/>
                <a:gd name="T43" fmla="*/ 44 h 115"/>
                <a:gd name="T44" fmla="*/ 21 w 130"/>
                <a:gd name="T45" fmla="*/ 46 h 115"/>
                <a:gd name="T46" fmla="*/ 25 w 130"/>
                <a:gd name="T47" fmla="*/ 38 h 115"/>
                <a:gd name="T48" fmla="*/ 11 w 130"/>
                <a:gd name="T49" fmla="*/ 45 h 115"/>
                <a:gd name="T50" fmla="*/ 4 w 130"/>
                <a:gd name="T51" fmla="*/ 42 h 115"/>
                <a:gd name="T52" fmla="*/ 4 w 130"/>
                <a:gd name="T53" fmla="*/ 29 h 115"/>
                <a:gd name="T54" fmla="*/ 15 w 130"/>
                <a:gd name="T55" fmla="*/ 30 h 115"/>
                <a:gd name="T56" fmla="*/ 40 w 130"/>
                <a:gd name="T57" fmla="*/ 31 h 115"/>
                <a:gd name="T58" fmla="*/ 47 w 130"/>
                <a:gd name="T59" fmla="*/ 18 h 115"/>
                <a:gd name="T60" fmla="*/ 59 w 130"/>
                <a:gd name="T61" fmla="*/ 4 h 115"/>
                <a:gd name="T62" fmla="*/ 76 w 130"/>
                <a:gd name="T63" fmla="*/ 7 h 115"/>
                <a:gd name="T64" fmla="*/ 111 w 130"/>
                <a:gd name="T65" fmla="*/ 22 h 115"/>
                <a:gd name="T66" fmla="*/ 121 w 130"/>
                <a:gd name="T67" fmla="*/ 22 h 115"/>
                <a:gd name="T68" fmla="*/ 129 w 130"/>
                <a:gd name="T69" fmla="*/ 37 h 115"/>
                <a:gd name="T70" fmla="*/ 128 w 130"/>
                <a:gd name="T71"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15">
                  <a:moveTo>
                    <a:pt x="128" y="44"/>
                  </a:moveTo>
                  <a:cubicBezTo>
                    <a:pt x="129" y="46"/>
                    <a:pt x="129" y="47"/>
                    <a:pt x="126" y="47"/>
                  </a:cubicBezTo>
                  <a:cubicBezTo>
                    <a:pt x="121" y="47"/>
                    <a:pt x="120" y="48"/>
                    <a:pt x="119" y="47"/>
                  </a:cubicBezTo>
                  <a:cubicBezTo>
                    <a:pt x="119" y="45"/>
                    <a:pt x="121" y="42"/>
                    <a:pt x="115" y="41"/>
                  </a:cubicBezTo>
                  <a:cubicBezTo>
                    <a:pt x="109" y="41"/>
                    <a:pt x="103" y="38"/>
                    <a:pt x="101" y="39"/>
                  </a:cubicBezTo>
                  <a:cubicBezTo>
                    <a:pt x="99" y="41"/>
                    <a:pt x="100" y="44"/>
                    <a:pt x="98" y="42"/>
                  </a:cubicBezTo>
                  <a:cubicBezTo>
                    <a:pt x="96" y="41"/>
                    <a:pt x="92" y="41"/>
                    <a:pt x="91" y="41"/>
                  </a:cubicBezTo>
                  <a:cubicBezTo>
                    <a:pt x="89" y="41"/>
                    <a:pt x="84" y="40"/>
                    <a:pt x="83" y="39"/>
                  </a:cubicBezTo>
                  <a:cubicBezTo>
                    <a:pt x="82" y="38"/>
                    <a:pt x="79" y="38"/>
                    <a:pt x="76" y="38"/>
                  </a:cubicBezTo>
                  <a:cubicBezTo>
                    <a:pt x="73" y="38"/>
                    <a:pt x="71" y="35"/>
                    <a:pt x="69" y="37"/>
                  </a:cubicBezTo>
                  <a:cubicBezTo>
                    <a:pt x="66" y="39"/>
                    <a:pt x="71" y="43"/>
                    <a:pt x="66" y="42"/>
                  </a:cubicBezTo>
                  <a:cubicBezTo>
                    <a:pt x="62" y="41"/>
                    <a:pt x="62" y="42"/>
                    <a:pt x="59" y="40"/>
                  </a:cubicBezTo>
                  <a:cubicBezTo>
                    <a:pt x="56" y="39"/>
                    <a:pt x="54" y="35"/>
                    <a:pt x="53" y="39"/>
                  </a:cubicBezTo>
                  <a:cubicBezTo>
                    <a:pt x="51" y="43"/>
                    <a:pt x="51" y="47"/>
                    <a:pt x="54" y="51"/>
                  </a:cubicBezTo>
                  <a:cubicBezTo>
                    <a:pt x="56" y="54"/>
                    <a:pt x="61" y="53"/>
                    <a:pt x="61" y="59"/>
                  </a:cubicBezTo>
                  <a:cubicBezTo>
                    <a:pt x="61" y="64"/>
                    <a:pt x="60" y="66"/>
                    <a:pt x="65" y="69"/>
                  </a:cubicBezTo>
                  <a:cubicBezTo>
                    <a:pt x="70" y="72"/>
                    <a:pt x="71" y="73"/>
                    <a:pt x="75" y="76"/>
                  </a:cubicBezTo>
                  <a:cubicBezTo>
                    <a:pt x="78" y="79"/>
                    <a:pt x="82" y="83"/>
                    <a:pt x="84" y="86"/>
                  </a:cubicBezTo>
                  <a:cubicBezTo>
                    <a:pt x="87" y="90"/>
                    <a:pt x="93" y="94"/>
                    <a:pt x="94" y="96"/>
                  </a:cubicBezTo>
                  <a:cubicBezTo>
                    <a:pt x="95" y="98"/>
                    <a:pt x="97" y="97"/>
                    <a:pt x="99" y="99"/>
                  </a:cubicBezTo>
                  <a:cubicBezTo>
                    <a:pt x="101" y="101"/>
                    <a:pt x="104" y="102"/>
                    <a:pt x="106" y="104"/>
                  </a:cubicBezTo>
                  <a:cubicBezTo>
                    <a:pt x="108" y="107"/>
                    <a:pt x="112" y="110"/>
                    <a:pt x="112" y="111"/>
                  </a:cubicBezTo>
                  <a:cubicBezTo>
                    <a:pt x="111" y="112"/>
                    <a:pt x="111" y="113"/>
                    <a:pt x="112" y="115"/>
                  </a:cubicBezTo>
                  <a:cubicBezTo>
                    <a:pt x="109" y="114"/>
                    <a:pt x="107" y="113"/>
                    <a:pt x="108" y="113"/>
                  </a:cubicBezTo>
                  <a:cubicBezTo>
                    <a:pt x="109" y="111"/>
                    <a:pt x="103" y="110"/>
                    <a:pt x="103" y="109"/>
                  </a:cubicBezTo>
                  <a:cubicBezTo>
                    <a:pt x="103" y="107"/>
                    <a:pt x="98" y="101"/>
                    <a:pt x="97" y="104"/>
                  </a:cubicBezTo>
                  <a:cubicBezTo>
                    <a:pt x="96" y="107"/>
                    <a:pt x="92" y="106"/>
                    <a:pt x="92" y="105"/>
                  </a:cubicBezTo>
                  <a:cubicBezTo>
                    <a:pt x="92" y="104"/>
                    <a:pt x="90" y="99"/>
                    <a:pt x="88" y="99"/>
                  </a:cubicBezTo>
                  <a:cubicBezTo>
                    <a:pt x="85" y="99"/>
                    <a:pt x="79" y="97"/>
                    <a:pt x="79" y="95"/>
                  </a:cubicBezTo>
                  <a:cubicBezTo>
                    <a:pt x="80" y="93"/>
                    <a:pt x="82" y="90"/>
                    <a:pt x="78" y="90"/>
                  </a:cubicBezTo>
                  <a:cubicBezTo>
                    <a:pt x="73" y="90"/>
                    <a:pt x="69" y="89"/>
                    <a:pt x="72" y="86"/>
                  </a:cubicBezTo>
                  <a:cubicBezTo>
                    <a:pt x="76" y="82"/>
                    <a:pt x="72" y="83"/>
                    <a:pt x="69" y="83"/>
                  </a:cubicBezTo>
                  <a:cubicBezTo>
                    <a:pt x="67" y="83"/>
                    <a:pt x="68" y="83"/>
                    <a:pt x="63" y="84"/>
                  </a:cubicBezTo>
                  <a:cubicBezTo>
                    <a:pt x="59" y="85"/>
                    <a:pt x="55" y="82"/>
                    <a:pt x="55" y="82"/>
                  </a:cubicBezTo>
                  <a:cubicBezTo>
                    <a:pt x="55" y="82"/>
                    <a:pt x="57" y="81"/>
                    <a:pt x="52" y="80"/>
                  </a:cubicBezTo>
                  <a:cubicBezTo>
                    <a:pt x="47" y="78"/>
                    <a:pt x="48" y="78"/>
                    <a:pt x="46" y="75"/>
                  </a:cubicBezTo>
                  <a:cubicBezTo>
                    <a:pt x="44" y="72"/>
                    <a:pt x="41" y="68"/>
                    <a:pt x="40" y="71"/>
                  </a:cubicBezTo>
                  <a:cubicBezTo>
                    <a:pt x="40" y="74"/>
                    <a:pt x="38" y="74"/>
                    <a:pt x="36" y="72"/>
                  </a:cubicBezTo>
                  <a:cubicBezTo>
                    <a:pt x="34" y="69"/>
                    <a:pt x="30" y="64"/>
                    <a:pt x="34" y="66"/>
                  </a:cubicBezTo>
                  <a:cubicBezTo>
                    <a:pt x="38" y="67"/>
                    <a:pt x="38" y="63"/>
                    <a:pt x="38" y="62"/>
                  </a:cubicBezTo>
                  <a:cubicBezTo>
                    <a:pt x="38" y="60"/>
                    <a:pt x="33" y="59"/>
                    <a:pt x="33" y="57"/>
                  </a:cubicBezTo>
                  <a:cubicBezTo>
                    <a:pt x="33" y="56"/>
                    <a:pt x="31" y="52"/>
                    <a:pt x="30" y="52"/>
                  </a:cubicBezTo>
                  <a:cubicBezTo>
                    <a:pt x="29" y="51"/>
                    <a:pt x="31" y="48"/>
                    <a:pt x="32" y="48"/>
                  </a:cubicBezTo>
                  <a:cubicBezTo>
                    <a:pt x="34" y="47"/>
                    <a:pt x="34" y="44"/>
                    <a:pt x="31" y="44"/>
                  </a:cubicBezTo>
                  <a:cubicBezTo>
                    <a:pt x="29" y="44"/>
                    <a:pt x="25" y="43"/>
                    <a:pt x="25" y="43"/>
                  </a:cubicBezTo>
                  <a:cubicBezTo>
                    <a:pt x="25" y="43"/>
                    <a:pt x="21" y="45"/>
                    <a:pt x="21" y="46"/>
                  </a:cubicBezTo>
                  <a:cubicBezTo>
                    <a:pt x="21" y="47"/>
                    <a:pt x="14" y="43"/>
                    <a:pt x="18" y="42"/>
                  </a:cubicBezTo>
                  <a:cubicBezTo>
                    <a:pt x="21" y="40"/>
                    <a:pt x="25" y="40"/>
                    <a:pt x="25" y="38"/>
                  </a:cubicBezTo>
                  <a:cubicBezTo>
                    <a:pt x="25" y="35"/>
                    <a:pt x="18" y="33"/>
                    <a:pt x="16" y="36"/>
                  </a:cubicBezTo>
                  <a:cubicBezTo>
                    <a:pt x="14" y="39"/>
                    <a:pt x="12" y="43"/>
                    <a:pt x="11" y="45"/>
                  </a:cubicBezTo>
                  <a:cubicBezTo>
                    <a:pt x="11" y="46"/>
                    <a:pt x="8" y="50"/>
                    <a:pt x="6" y="49"/>
                  </a:cubicBezTo>
                  <a:cubicBezTo>
                    <a:pt x="4" y="48"/>
                    <a:pt x="5" y="46"/>
                    <a:pt x="4" y="42"/>
                  </a:cubicBezTo>
                  <a:cubicBezTo>
                    <a:pt x="2" y="38"/>
                    <a:pt x="0" y="36"/>
                    <a:pt x="0" y="34"/>
                  </a:cubicBezTo>
                  <a:cubicBezTo>
                    <a:pt x="1" y="32"/>
                    <a:pt x="3" y="30"/>
                    <a:pt x="4" y="29"/>
                  </a:cubicBezTo>
                  <a:cubicBezTo>
                    <a:pt x="6" y="30"/>
                    <a:pt x="8" y="31"/>
                    <a:pt x="8" y="31"/>
                  </a:cubicBezTo>
                  <a:cubicBezTo>
                    <a:pt x="9" y="31"/>
                    <a:pt x="11" y="31"/>
                    <a:pt x="15" y="30"/>
                  </a:cubicBezTo>
                  <a:cubicBezTo>
                    <a:pt x="18" y="29"/>
                    <a:pt x="21" y="26"/>
                    <a:pt x="24" y="25"/>
                  </a:cubicBezTo>
                  <a:cubicBezTo>
                    <a:pt x="27" y="24"/>
                    <a:pt x="31" y="27"/>
                    <a:pt x="40" y="31"/>
                  </a:cubicBezTo>
                  <a:cubicBezTo>
                    <a:pt x="49" y="35"/>
                    <a:pt x="41" y="29"/>
                    <a:pt x="40" y="22"/>
                  </a:cubicBezTo>
                  <a:cubicBezTo>
                    <a:pt x="39" y="15"/>
                    <a:pt x="48" y="21"/>
                    <a:pt x="47" y="18"/>
                  </a:cubicBezTo>
                  <a:cubicBezTo>
                    <a:pt x="46" y="16"/>
                    <a:pt x="47" y="14"/>
                    <a:pt x="50" y="10"/>
                  </a:cubicBezTo>
                  <a:cubicBezTo>
                    <a:pt x="53" y="7"/>
                    <a:pt x="59" y="8"/>
                    <a:pt x="59" y="4"/>
                  </a:cubicBezTo>
                  <a:cubicBezTo>
                    <a:pt x="59" y="1"/>
                    <a:pt x="63" y="1"/>
                    <a:pt x="66" y="0"/>
                  </a:cubicBezTo>
                  <a:cubicBezTo>
                    <a:pt x="68" y="3"/>
                    <a:pt x="69" y="1"/>
                    <a:pt x="76" y="7"/>
                  </a:cubicBezTo>
                  <a:cubicBezTo>
                    <a:pt x="84" y="15"/>
                    <a:pt x="85" y="14"/>
                    <a:pt x="93" y="19"/>
                  </a:cubicBezTo>
                  <a:cubicBezTo>
                    <a:pt x="102" y="23"/>
                    <a:pt x="101" y="22"/>
                    <a:pt x="111" y="22"/>
                  </a:cubicBezTo>
                  <a:cubicBezTo>
                    <a:pt x="117" y="21"/>
                    <a:pt x="118" y="20"/>
                    <a:pt x="119" y="19"/>
                  </a:cubicBezTo>
                  <a:cubicBezTo>
                    <a:pt x="120" y="20"/>
                    <a:pt x="121" y="21"/>
                    <a:pt x="121" y="22"/>
                  </a:cubicBezTo>
                  <a:cubicBezTo>
                    <a:pt x="122" y="24"/>
                    <a:pt x="121" y="27"/>
                    <a:pt x="123" y="31"/>
                  </a:cubicBezTo>
                  <a:cubicBezTo>
                    <a:pt x="126" y="35"/>
                    <a:pt x="127" y="35"/>
                    <a:pt x="129" y="37"/>
                  </a:cubicBezTo>
                  <a:cubicBezTo>
                    <a:pt x="130" y="38"/>
                    <a:pt x="126" y="40"/>
                    <a:pt x="126" y="42"/>
                  </a:cubicBezTo>
                  <a:cubicBezTo>
                    <a:pt x="126" y="44"/>
                    <a:pt x="127" y="44"/>
                    <a:pt x="128"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6" name="Freeform 1199">
              <a:extLst>
                <a:ext uri="{FF2B5EF4-FFF2-40B4-BE49-F238E27FC236}">
                  <a16:creationId xmlns:a16="http://schemas.microsoft.com/office/drawing/2014/main" id="{1494A8A5-B1A0-4772-9845-F5A27DB633A8}"/>
                </a:ext>
              </a:extLst>
            </p:cNvPr>
            <p:cNvSpPr>
              <a:spLocks/>
            </p:cNvSpPr>
            <p:nvPr/>
          </p:nvSpPr>
          <p:spPr bwMode="auto">
            <a:xfrm>
              <a:off x="4325461" y="2568304"/>
              <a:ext cx="83721" cy="57807"/>
            </a:xfrm>
            <a:custGeom>
              <a:avLst/>
              <a:gdLst>
                <a:gd name="T0" fmla="*/ 70 w 70"/>
                <a:gd name="T1" fmla="*/ 12 h 47"/>
                <a:gd name="T2" fmla="*/ 63 w 70"/>
                <a:gd name="T3" fmla="*/ 16 h 47"/>
                <a:gd name="T4" fmla="*/ 54 w 70"/>
                <a:gd name="T5" fmla="*/ 22 h 47"/>
                <a:gd name="T6" fmla="*/ 51 w 70"/>
                <a:gd name="T7" fmla="*/ 30 h 47"/>
                <a:gd name="T8" fmla="*/ 44 w 70"/>
                <a:gd name="T9" fmla="*/ 34 h 47"/>
                <a:gd name="T10" fmla="*/ 44 w 70"/>
                <a:gd name="T11" fmla="*/ 43 h 47"/>
                <a:gd name="T12" fmla="*/ 28 w 70"/>
                <a:gd name="T13" fmla="*/ 37 h 47"/>
                <a:gd name="T14" fmla="*/ 19 w 70"/>
                <a:gd name="T15" fmla="*/ 42 h 47"/>
                <a:gd name="T16" fmla="*/ 12 w 70"/>
                <a:gd name="T17" fmla="*/ 43 h 47"/>
                <a:gd name="T18" fmla="*/ 8 w 70"/>
                <a:gd name="T19" fmla="*/ 41 h 47"/>
                <a:gd name="T20" fmla="*/ 10 w 70"/>
                <a:gd name="T21" fmla="*/ 40 h 47"/>
                <a:gd name="T22" fmla="*/ 9 w 70"/>
                <a:gd name="T23" fmla="*/ 35 h 47"/>
                <a:gd name="T24" fmla="*/ 6 w 70"/>
                <a:gd name="T25" fmla="*/ 34 h 47"/>
                <a:gd name="T26" fmla="*/ 6 w 70"/>
                <a:gd name="T27" fmla="*/ 30 h 47"/>
                <a:gd name="T28" fmla="*/ 7 w 70"/>
                <a:gd name="T29" fmla="*/ 24 h 47"/>
                <a:gd name="T30" fmla="*/ 3 w 70"/>
                <a:gd name="T31" fmla="*/ 20 h 47"/>
                <a:gd name="T32" fmla="*/ 7 w 70"/>
                <a:gd name="T33" fmla="*/ 14 h 47"/>
                <a:gd name="T34" fmla="*/ 10 w 70"/>
                <a:gd name="T35" fmla="*/ 14 h 47"/>
                <a:gd name="T36" fmla="*/ 25 w 70"/>
                <a:gd name="T37" fmla="*/ 17 h 47"/>
                <a:gd name="T38" fmla="*/ 34 w 70"/>
                <a:gd name="T39" fmla="*/ 10 h 47"/>
                <a:gd name="T40" fmla="*/ 50 w 70"/>
                <a:gd name="T41" fmla="*/ 11 h 47"/>
                <a:gd name="T42" fmla="*/ 61 w 70"/>
                <a:gd name="T43" fmla="*/ 3 h 47"/>
                <a:gd name="T44" fmla="*/ 66 w 70"/>
                <a:gd name="T45" fmla="*/ 4 h 47"/>
                <a:gd name="T46" fmla="*/ 69 w 70"/>
                <a:gd name="T47" fmla="*/ 10 h 47"/>
                <a:gd name="T48" fmla="*/ 70 w 70"/>
                <a:gd name="T4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47">
                  <a:moveTo>
                    <a:pt x="70" y="12"/>
                  </a:moveTo>
                  <a:cubicBezTo>
                    <a:pt x="67" y="13"/>
                    <a:pt x="63" y="13"/>
                    <a:pt x="63" y="16"/>
                  </a:cubicBezTo>
                  <a:cubicBezTo>
                    <a:pt x="63" y="20"/>
                    <a:pt x="57" y="19"/>
                    <a:pt x="54" y="22"/>
                  </a:cubicBezTo>
                  <a:cubicBezTo>
                    <a:pt x="51" y="26"/>
                    <a:pt x="50" y="28"/>
                    <a:pt x="51" y="30"/>
                  </a:cubicBezTo>
                  <a:cubicBezTo>
                    <a:pt x="52" y="33"/>
                    <a:pt x="43" y="27"/>
                    <a:pt x="44" y="34"/>
                  </a:cubicBezTo>
                  <a:cubicBezTo>
                    <a:pt x="45" y="41"/>
                    <a:pt x="53" y="47"/>
                    <a:pt x="44" y="43"/>
                  </a:cubicBezTo>
                  <a:cubicBezTo>
                    <a:pt x="35" y="39"/>
                    <a:pt x="31" y="36"/>
                    <a:pt x="28" y="37"/>
                  </a:cubicBezTo>
                  <a:cubicBezTo>
                    <a:pt x="25" y="38"/>
                    <a:pt x="22" y="41"/>
                    <a:pt x="19" y="42"/>
                  </a:cubicBezTo>
                  <a:cubicBezTo>
                    <a:pt x="15" y="43"/>
                    <a:pt x="13" y="43"/>
                    <a:pt x="12" y="43"/>
                  </a:cubicBezTo>
                  <a:cubicBezTo>
                    <a:pt x="12" y="43"/>
                    <a:pt x="10" y="42"/>
                    <a:pt x="8" y="41"/>
                  </a:cubicBezTo>
                  <a:cubicBezTo>
                    <a:pt x="9" y="40"/>
                    <a:pt x="10" y="40"/>
                    <a:pt x="10" y="40"/>
                  </a:cubicBezTo>
                  <a:cubicBezTo>
                    <a:pt x="12" y="39"/>
                    <a:pt x="12" y="35"/>
                    <a:pt x="9" y="35"/>
                  </a:cubicBezTo>
                  <a:cubicBezTo>
                    <a:pt x="8" y="35"/>
                    <a:pt x="7" y="35"/>
                    <a:pt x="6" y="34"/>
                  </a:cubicBezTo>
                  <a:cubicBezTo>
                    <a:pt x="7" y="33"/>
                    <a:pt x="7" y="31"/>
                    <a:pt x="6" y="30"/>
                  </a:cubicBezTo>
                  <a:cubicBezTo>
                    <a:pt x="4" y="29"/>
                    <a:pt x="6" y="26"/>
                    <a:pt x="7" y="24"/>
                  </a:cubicBezTo>
                  <a:cubicBezTo>
                    <a:pt x="8" y="22"/>
                    <a:pt x="6" y="21"/>
                    <a:pt x="3" y="20"/>
                  </a:cubicBezTo>
                  <a:cubicBezTo>
                    <a:pt x="0" y="19"/>
                    <a:pt x="6" y="16"/>
                    <a:pt x="7" y="14"/>
                  </a:cubicBezTo>
                  <a:cubicBezTo>
                    <a:pt x="8" y="14"/>
                    <a:pt x="10" y="14"/>
                    <a:pt x="10" y="14"/>
                  </a:cubicBezTo>
                  <a:cubicBezTo>
                    <a:pt x="12" y="14"/>
                    <a:pt x="17" y="14"/>
                    <a:pt x="25" y="17"/>
                  </a:cubicBezTo>
                  <a:cubicBezTo>
                    <a:pt x="33" y="20"/>
                    <a:pt x="30" y="13"/>
                    <a:pt x="34" y="10"/>
                  </a:cubicBezTo>
                  <a:cubicBezTo>
                    <a:pt x="37" y="6"/>
                    <a:pt x="42" y="10"/>
                    <a:pt x="50" y="11"/>
                  </a:cubicBezTo>
                  <a:cubicBezTo>
                    <a:pt x="59" y="12"/>
                    <a:pt x="56" y="8"/>
                    <a:pt x="61" y="3"/>
                  </a:cubicBezTo>
                  <a:cubicBezTo>
                    <a:pt x="64" y="0"/>
                    <a:pt x="65" y="1"/>
                    <a:pt x="66" y="4"/>
                  </a:cubicBezTo>
                  <a:cubicBezTo>
                    <a:pt x="67" y="5"/>
                    <a:pt x="67" y="7"/>
                    <a:pt x="69" y="10"/>
                  </a:cubicBezTo>
                  <a:cubicBezTo>
                    <a:pt x="69" y="11"/>
                    <a:pt x="70" y="12"/>
                    <a:pt x="7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7" name="Freeform 1200">
              <a:extLst>
                <a:ext uri="{FF2B5EF4-FFF2-40B4-BE49-F238E27FC236}">
                  <a16:creationId xmlns:a16="http://schemas.microsoft.com/office/drawing/2014/main" id="{45461225-5860-4ABB-9BBF-5151E69A57E0}"/>
                </a:ext>
              </a:extLst>
            </p:cNvPr>
            <p:cNvSpPr>
              <a:spLocks/>
            </p:cNvSpPr>
            <p:nvPr/>
          </p:nvSpPr>
          <p:spPr bwMode="auto">
            <a:xfrm>
              <a:off x="4490909" y="2711825"/>
              <a:ext cx="49834" cy="101661"/>
            </a:xfrm>
            <a:custGeom>
              <a:avLst/>
              <a:gdLst>
                <a:gd name="T0" fmla="*/ 41 w 42"/>
                <a:gd name="T1" fmla="*/ 58 h 85"/>
                <a:gd name="T2" fmla="*/ 35 w 42"/>
                <a:gd name="T3" fmla="*/ 67 h 85"/>
                <a:gd name="T4" fmla="*/ 29 w 42"/>
                <a:gd name="T5" fmla="*/ 73 h 85"/>
                <a:gd name="T6" fmla="*/ 27 w 42"/>
                <a:gd name="T7" fmla="*/ 79 h 85"/>
                <a:gd name="T8" fmla="*/ 24 w 42"/>
                <a:gd name="T9" fmla="*/ 84 h 85"/>
                <a:gd name="T10" fmla="*/ 21 w 42"/>
                <a:gd name="T11" fmla="*/ 85 h 85"/>
                <a:gd name="T12" fmla="*/ 18 w 42"/>
                <a:gd name="T13" fmla="*/ 82 h 85"/>
                <a:gd name="T14" fmla="*/ 9 w 42"/>
                <a:gd name="T15" fmla="*/ 71 h 85"/>
                <a:gd name="T16" fmla="*/ 2 w 42"/>
                <a:gd name="T17" fmla="*/ 61 h 85"/>
                <a:gd name="T18" fmla="*/ 3 w 42"/>
                <a:gd name="T19" fmla="*/ 52 h 85"/>
                <a:gd name="T20" fmla="*/ 4 w 42"/>
                <a:gd name="T21" fmla="*/ 43 h 85"/>
                <a:gd name="T22" fmla="*/ 4 w 42"/>
                <a:gd name="T23" fmla="*/ 31 h 85"/>
                <a:gd name="T24" fmla="*/ 2 w 42"/>
                <a:gd name="T25" fmla="*/ 22 h 85"/>
                <a:gd name="T26" fmla="*/ 1 w 42"/>
                <a:gd name="T27" fmla="*/ 21 h 85"/>
                <a:gd name="T28" fmla="*/ 1 w 42"/>
                <a:gd name="T29" fmla="*/ 9 h 85"/>
                <a:gd name="T30" fmla="*/ 5 w 42"/>
                <a:gd name="T31" fmla="*/ 5 h 85"/>
                <a:gd name="T32" fmla="*/ 9 w 42"/>
                <a:gd name="T33" fmla="*/ 3 h 85"/>
                <a:gd name="T34" fmla="*/ 14 w 42"/>
                <a:gd name="T35" fmla="*/ 6 h 85"/>
                <a:gd name="T36" fmla="*/ 17 w 42"/>
                <a:gd name="T37" fmla="*/ 5 h 85"/>
                <a:gd name="T38" fmla="*/ 28 w 42"/>
                <a:gd name="T39" fmla="*/ 15 h 85"/>
                <a:gd name="T40" fmla="*/ 29 w 42"/>
                <a:gd name="T41" fmla="*/ 23 h 85"/>
                <a:gd name="T42" fmla="*/ 30 w 42"/>
                <a:gd name="T43" fmla="*/ 24 h 85"/>
                <a:gd name="T44" fmla="*/ 30 w 42"/>
                <a:gd name="T45" fmla="*/ 24 h 85"/>
                <a:gd name="T46" fmla="*/ 28 w 42"/>
                <a:gd name="T47" fmla="*/ 28 h 85"/>
                <a:gd name="T48" fmla="*/ 27 w 42"/>
                <a:gd name="T49" fmla="*/ 31 h 85"/>
                <a:gd name="T50" fmla="*/ 28 w 42"/>
                <a:gd name="T51" fmla="*/ 36 h 85"/>
                <a:gd name="T52" fmla="*/ 31 w 42"/>
                <a:gd name="T53" fmla="*/ 46 h 85"/>
                <a:gd name="T54" fmla="*/ 38 w 42"/>
                <a:gd name="T55" fmla="*/ 50 h 85"/>
                <a:gd name="T56" fmla="*/ 38 w 42"/>
                <a:gd name="T57" fmla="*/ 50 h 85"/>
                <a:gd name="T58" fmla="*/ 41 w 42"/>
                <a:gd name="T59"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5">
                  <a:moveTo>
                    <a:pt x="41" y="58"/>
                  </a:moveTo>
                  <a:cubicBezTo>
                    <a:pt x="39" y="60"/>
                    <a:pt x="36" y="62"/>
                    <a:pt x="35" y="67"/>
                  </a:cubicBezTo>
                  <a:cubicBezTo>
                    <a:pt x="34" y="72"/>
                    <a:pt x="33" y="72"/>
                    <a:pt x="29" y="73"/>
                  </a:cubicBezTo>
                  <a:cubicBezTo>
                    <a:pt x="25" y="74"/>
                    <a:pt x="27" y="75"/>
                    <a:pt x="27" y="79"/>
                  </a:cubicBezTo>
                  <a:cubicBezTo>
                    <a:pt x="26" y="83"/>
                    <a:pt x="26" y="82"/>
                    <a:pt x="24" y="84"/>
                  </a:cubicBezTo>
                  <a:cubicBezTo>
                    <a:pt x="23" y="85"/>
                    <a:pt x="22" y="85"/>
                    <a:pt x="21" y="85"/>
                  </a:cubicBezTo>
                  <a:cubicBezTo>
                    <a:pt x="21" y="85"/>
                    <a:pt x="20" y="84"/>
                    <a:pt x="18" y="82"/>
                  </a:cubicBezTo>
                  <a:cubicBezTo>
                    <a:pt x="10" y="74"/>
                    <a:pt x="11" y="75"/>
                    <a:pt x="9" y="71"/>
                  </a:cubicBezTo>
                  <a:cubicBezTo>
                    <a:pt x="7" y="68"/>
                    <a:pt x="2" y="64"/>
                    <a:pt x="2" y="61"/>
                  </a:cubicBezTo>
                  <a:cubicBezTo>
                    <a:pt x="3" y="58"/>
                    <a:pt x="2" y="54"/>
                    <a:pt x="3" y="52"/>
                  </a:cubicBezTo>
                  <a:cubicBezTo>
                    <a:pt x="4" y="49"/>
                    <a:pt x="4" y="46"/>
                    <a:pt x="4" y="43"/>
                  </a:cubicBezTo>
                  <a:cubicBezTo>
                    <a:pt x="5" y="40"/>
                    <a:pt x="3" y="35"/>
                    <a:pt x="4" y="31"/>
                  </a:cubicBezTo>
                  <a:cubicBezTo>
                    <a:pt x="5" y="28"/>
                    <a:pt x="7" y="24"/>
                    <a:pt x="2" y="22"/>
                  </a:cubicBezTo>
                  <a:cubicBezTo>
                    <a:pt x="2" y="22"/>
                    <a:pt x="1" y="21"/>
                    <a:pt x="1" y="21"/>
                  </a:cubicBezTo>
                  <a:cubicBezTo>
                    <a:pt x="1" y="18"/>
                    <a:pt x="0" y="9"/>
                    <a:pt x="1" y="9"/>
                  </a:cubicBezTo>
                  <a:cubicBezTo>
                    <a:pt x="2" y="8"/>
                    <a:pt x="4" y="7"/>
                    <a:pt x="5" y="5"/>
                  </a:cubicBezTo>
                  <a:cubicBezTo>
                    <a:pt x="6" y="3"/>
                    <a:pt x="5" y="0"/>
                    <a:pt x="9" y="3"/>
                  </a:cubicBezTo>
                  <a:cubicBezTo>
                    <a:pt x="13" y="6"/>
                    <a:pt x="11" y="6"/>
                    <a:pt x="14" y="6"/>
                  </a:cubicBezTo>
                  <a:cubicBezTo>
                    <a:pt x="15" y="6"/>
                    <a:pt x="16" y="5"/>
                    <a:pt x="17" y="5"/>
                  </a:cubicBezTo>
                  <a:cubicBezTo>
                    <a:pt x="19" y="8"/>
                    <a:pt x="24" y="11"/>
                    <a:pt x="28" y="15"/>
                  </a:cubicBezTo>
                  <a:cubicBezTo>
                    <a:pt x="32" y="19"/>
                    <a:pt x="29" y="20"/>
                    <a:pt x="29" y="23"/>
                  </a:cubicBezTo>
                  <a:cubicBezTo>
                    <a:pt x="30" y="24"/>
                    <a:pt x="30" y="24"/>
                    <a:pt x="30" y="24"/>
                  </a:cubicBezTo>
                  <a:cubicBezTo>
                    <a:pt x="30" y="24"/>
                    <a:pt x="30" y="24"/>
                    <a:pt x="30" y="24"/>
                  </a:cubicBezTo>
                  <a:cubicBezTo>
                    <a:pt x="29" y="25"/>
                    <a:pt x="28" y="27"/>
                    <a:pt x="28" y="28"/>
                  </a:cubicBezTo>
                  <a:cubicBezTo>
                    <a:pt x="26" y="30"/>
                    <a:pt x="26" y="30"/>
                    <a:pt x="27" y="31"/>
                  </a:cubicBezTo>
                  <a:cubicBezTo>
                    <a:pt x="27" y="32"/>
                    <a:pt x="28" y="34"/>
                    <a:pt x="28" y="36"/>
                  </a:cubicBezTo>
                  <a:cubicBezTo>
                    <a:pt x="28" y="38"/>
                    <a:pt x="29" y="42"/>
                    <a:pt x="31" y="46"/>
                  </a:cubicBezTo>
                  <a:cubicBezTo>
                    <a:pt x="34" y="49"/>
                    <a:pt x="36" y="49"/>
                    <a:pt x="38" y="50"/>
                  </a:cubicBezTo>
                  <a:cubicBezTo>
                    <a:pt x="38" y="50"/>
                    <a:pt x="38" y="50"/>
                    <a:pt x="38" y="50"/>
                  </a:cubicBezTo>
                  <a:cubicBezTo>
                    <a:pt x="41" y="52"/>
                    <a:pt x="42" y="56"/>
                    <a:pt x="41"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8" name="Freeform 1201">
              <a:extLst>
                <a:ext uri="{FF2B5EF4-FFF2-40B4-BE49-F238E27FC236}">
                  <a16:creationId xmlns:a16="http://schemas.microsoft.com/office/drawing/2014/main" id="{9E96DF77-CDE4-496C-9847-2203B079752C}"/>
                </a:ext>
              </a:extLst>
            </p:cNvPr>
            <p:cNvSpPr>
              <a:spLocks/>
            </p:cNvSpPr>
            <p:nvPr/>
          </p:nvSpPr>
          <p:spPr bwMode="auto">
            <a:xfrm>
              <a:off x="4415162" y="2482591"/>
              <a:ext cx="151495" cy="63787"/>
            </a:xfrm>
            <a:custGeom>
              <a:avLst/>
              <a:gdLst>
                <a:gd name="T0" fmla="*/ 126 w 126"/>
                <a:gd name="T1" fmla="*/ 17 h 53"/>
                <a:gd name="T2" fmla="*/ 122 w 126"/>
                <a:gd name="T3" fmla="*/ 22 h 53"/>
                <a:gd name="T4" fmla="*/ 117 w 126"/>
                <a:gd name="T5" fmla="*/ 35 h 53"/>
                <a:gd name="T6" fmla="*/ 112 w 126"/>
                <a:gd name="T7" fmla="*/ 35 h 53"/>
                <a:gd name="T8" fmla="*/ 104 w 126"/>
                <a:gd name="T9" fmla="*/ 31 h 53"/>
                <a:gd name="T10" fmla="*/ 92 w 126"/>
                <a:gd name="T11" fmla="*/ 31 h 53"/>
                <a:gd name="T12" fmla="*/ 86 w 126"/>
                <a:gd name="T13" fmla="*/ 29 h 53"/>
                <a:gd name="T14" fmla="*/ 81 w 126"/>
                <a:gd name="T15" fmla="*/ 31 h 53"/>
                <a:gd name="T16" fmla="*/ 78 w 126"/>
                <a:gd name="T17" fmla="*/ 37 h 53"/>
                <a:gd name="T18" fmla="*/ 68 w 126"/>
                <a:gd name="T19" fmla="*/ 41 h 53"/>
                <a:gd name="T20" fmla="*/ 62 w 126"/>
                <a:gd name="T21" fmla="*/ 39 h 53"/>
                <a:gd name="T22" fmla="*/ 56 w 126"/>
                <a:gd name="T23" fmla="*/ 43 h 53"/>
                <a:gd name="T24" fmla="*/ 45 w 126"/>
                <a:gd name="T25" fmla="*/ 45 h 53"/>
                <a:gd name="T26" fmla="*/ 37 w 126"/>
                <a:gd name="T27" fmla="*/ 51 h 53"/>
                <a:gd name="T28" fmla="*/ 27 w 126"/>
                <a:gd name="T29" fmla="*/ 52 h 53"/>
                <a:gd name="T30" fmla="*/ 16 w 126"/>
                <a:gd name="T31" fmla="*/ 49 h 53"/>
                <a:gd name="T32" fmla="*/ 11 w 126"/>
                <a:gd name="T33" fmla="*/ 46 h 53"/>
                <a:gd name="T34" fmla="*/ 6 w 126"/>
                <a:gd name="T35" fmla="*/ 46 h 53"/>
                <a:gd name="T36" fmla="*/ 3 w 126"/>
                <a:gd name="T37" fmla="*/ 41 h 53"/>
                <a:gd name="T38" fmla="*/ 1 w 126"/>
                <a:gd name="T39" fmla="*/ 33 h 53"/>
                <a:gd name="T40" fmla="*/ 2 w 126"/>
                <a:gd name="T41" fmla="*/ 25 h 53"/>
                <a:gd name="T42" fmla="*/ 8 w 126"/>
                <a:gd name="T43" fmla="*/ 23 h 53"/>
                <a:gd name="T44" fmla="*/ 18 w 126"/>
                <a:gd name="T45" fmla="*/ 22 h 53"/>
                <a:gd name="T46" fmla="*/ 26 w 126"/>
                <a:gd name="T47" fmla="*/ 17 h 53"/>
                <a:gd name="T48" fmla="*/ 31 w 126"/>
                <a:gd name="T49" fmla="*/ 8 h 53"/>
                <a:gd name="T50" fmla="*/ 36 w 126"/>
                <a:gd name="T51" fmla="*/ 6 h 53"/>
                <a:gd name="T52" fmla="*/ 39 w 126"/>
                <a:gd name="T53" fmla="*/ 4 h 53"/>
                <a:gd name="T54" fmla="*/ 43 w 126"/>
                <a:gd name="T55" fmla="*/ 5 h 53"/>
                <a:gd name="T56" fmla="*/ 58 w 126"/>
                <a:gd name="T57" fmla="*/ 3 h 53"/>
                <a:gd name="T58" fmla="*/ 67 w 126"/>
                <a:gd name="T59" fmla="*/ 12 h 53"/>
                <a:gd name="T60" fmla="*/ 80 w 126"/>
                <a:gd name="T61" fmla="*/ 7 h 53"/>
                <a:gd name="T62" fmla="*/ 92 w 126"/>
                <a:gd name="T63" fmla="*/ 9 h 53"/>
                <a:gd name="T64" fmla="*/ 101 w 126"/>
                <a:gd name="T65" fmla="*/ 6 h 53"/>
                <a:gd name="T66" fmla="*/ 123 w 126"/>
                <a:gd name="T67" fmla="*/ 15 h 53"/>
                <a:gd name="T68" fmla="*/ 126 w 126"/>
                <a:gd name="T6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53">
                  <a:moveTo>
                    <a:pt x="126" y="17"/>
                  </a:moveTo>
                  <a:cubicBezTo>
                    <a:pt x="124" y="17"/>
                    <a:pt x="123" y="18"/>
                    <a:pt x="122" y="22"/>
                  </a:cubicBezTo>
                  <a:cubicBezTo>
                    <a:pt x="120" y="28"/>
                    <a:pt x="113" y="33"/>
                    <a:pt x="117" y="35"/>
                  </a:cubicBezTo>
                  <a:cubicBezTo>
                    <a:pt x="116" y="35"/>
                    <a:pt x="114" y="35"/>
                    <a:pt x="112" y="35"/>
                  </a:cubicBezTo>
                  <a:cubicBezTo>
                    <a:pt x="108" y="35"/>
                    <a:pt x="107" y="33"/>
                    <a:pt x="104" y="31"/>
                  </a:cubicBezTo>
                  <a:cubicBezTo>
                    <a:pt x="100" y="28"/>
                    <a:pt x="96" y="31"/>
                    <a:pt x="92" y="31"/>
                  </a:cubicBezTo>
                  <a:cubicBezTo>
                    <a:pt x="89" y="31"/>
                    <a:pt x="87" y="30"/>
                    <a:pt x="86" y="29"/>
                  </a:cubicBezTo>
                  <a:cubicBezTo>
                    <a:pt x="85" y="28"/>
                    <a:pt x="83" y="30"/>
                    <a:pt x="81" y="31"/>
                  </a:cubicBezTo>
                  <a:cubicBezTo>
                    <a:pt x="79" y="32"/>
                    <a:pt x="79" y="34"/>
                    <a:pt x="78" y="37"/>
                  </a:cubicBezTo>
                  <a:cubicBezTo>
                    <a:pt x="76" y="40"/>
                    <a:pt x="73" y="40"/>
                    <a:pt x="68" y="41"/>
                  </a:cubicBezTo>
                  <a:cubicBezTo>
                    <a:pt x="63" y="43"/>
                    <a:pt x="66" y="41"/>
                    <a:pt x="62" y="39"/>
                  </a:cubicBezTo>
                  <a:cubicBezTo>
                    <a:pt x="57" y="38"/>
                    <a:pt x="59" y="42"/>
                    <a:pt x="56" y="43"/>
                  </a:cubicBezTo>
                  <a:cubicBezTo>
                    <a:pt x="53" y="43"/>
                    <a:pt x="46" y="43"/>
                    <a:pt x="45" y="45"/>
                  </a:cubicBezTo>
                  <a:cubicBezTo>
                    <a:pt x="44" y="46"/>
                    <a:pt x="42" y="49"/>
                    <a:pt x="37" y="51"/>
                  </a:cubicBezTo>
                  <a:cubicBezTo>
                    <a:pt x="31" y="53"/>
                    <a:pt x="31" y="52"/>
                    <a:pt x="27" y="52"/>
                  </a:cubicBezTo>
                  <a:cubicBezTo>
                    <a:pt x="24" y="53"/>
                    <a:pt x="19" y="51"/>
                    <a:pt x="16" y="49"/>
                  </a:cubicBezTo>
                  <a:cubicBezTo>
                    <a:pt x="13" y="47"/>
                    <a:pt x="13" y="46"/>
                    <a:pt x="11" y="46"/>
                  </a:cubicBezTo>
                  <a:cubicBezTo>
                    <a:pt x="9" y="46"/>
                    <a:pt x="7" y="46"/>
                    <a:pt x="6" y="46"/>
                  </a:cubicBezTo>
                  <a:cubicBezTo>
                    <a:pt x="5" y="44"/>
                    <a:pt x="4" y="43"/>
                    <a:pt x="3" y="41"/>
                  </a:cubicBezTo>
                  <a:cubicBezTo>
                    <a:pt x="1" y="39"/>
                    <a:pt x="0" y="38"/>
                    <a:pt x="1" y="33"/>
                  </a:cubicBezTo>
                  <a:cubicBezTo>
                    <a:pt x="2" y="29"/>
                    <a:pt x="4" y="28"/>
                    <a:pt x="2" y="25"/>
                  </a:cubicBezTo>
                  <a:cubicBezTo>
                    <a:pt x="3" y="25"/>
                    <a:pt x="5" y="24"/>
                    <a:pt x="8" y="23"/>
                  </a:cubicBezTo>
                  <a:cubicBezTo>
                    <a:pt x="12" y="22"/>
                    <a:pt x="14" y="24"/>
                    <a:pt x="18" y="22"/>
                  </a:cubicBezTo>
                  <a:cubicBezTo>
                    <a:pt x="21" y="20"/>
                    <a:pt x="22" y="22"/>
                    <a:pt x="26" y="17"/>
                  </a:cubicBezTo>
                  <a:cubicBezTo>
                    <a:pt x="29" y="12"/>
                    <a:pt x="30" y="10"/>
                    <a:pt x="31" y="8"/>
                  </a:cubicBezTo>
                  <a:cubicBezTo>
                    <a:pt x="33" y="7"/>
                    <a:pt x="36" y="7"/>
                    <a:pt x="36" y="6"/>
                  </a:cubicBezTo>
                  <a:cubicBezTo>
                    <a:pt x="36" y="6"/>
                    <a:pt x="38" y="5"/>
                    <a:pt x="39" y="4"/>
                  </a:cubicBezTo>
                  <a:cubicBezTo>
                    <a:pt x="39" y="5"/>
                    <a:pt x="40" y="5"/>
                    <a:pt x="43" y="5"/>
                  </a:cubicBezTo>
                  <a:cubicBezTo>
                    <a:pt x="51" y="5"/>
                    <a:pt x="55" y="0"/>
                    <a:pt x="58" y="3"/>
                  </a:cubicBezTo>
                  <a:cubicBezTo>
                    <a:pt x="61" y="6"/>
                    <a:pt x="60" y="12"/>
                    <a:pt x="67" y="12"/>
                  </a:cubicBezTo>
                  <a:cubicBezTo>
                    <a:pt x="74" y="11"/>
                    <a:pt x="74" y="6"/>
                    <a:pt x="80" y="7"/>
                  </a:cubicBezTo>
                  <a:cubicBezTo>
                    <a:pt x="86" y="7"/>
                    <a:pt x="87" y="11"/>
                    <a:pt x="92" y="9"/>
                  </a:cubicBezTo>
                  <a:cubicBezTo>
                    <a:pt x="97" y="7"/>
                    <a:pt x="94" y="3"/>
                    <a:pt x="101" y="6"/>
                  </a:cubicBezTo>
                  <a:cubicBezTo>
                    <a:pt x="107" y="9"/>
                    <a:pt x="121" y="14"/>
                    <a:pt x="123" y="15"/>
                  </a:cubicBezTo>
                  <a:cubicBezTo>
                    <a:pt x="124" y="16"/>
                    <a:pt x="125" y="16"/>
                    <a:pt x="126" y="1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9" name="Freeform 1202">
              <a:extLst>
                <a:ext uri="{FF2B5EF4-FFF2-40B4-BE49-F238E27FC236}">
                  <a16:creationId xmlns:a16="http://schemas.microsoft.com/office/drawing/2014/main" id="{8D915875-610F-4A65-A7AC-7E3A8B65240F}"/>
                </a:ext>
              </a:extLst>
            </p:cNvPr>
            <p:cNvSpPr>
              <a:spLocks/>
            </p:cNvSpPr>
            <p:nvPr/>
          </p:nvSpPr>
          <p:spPr bwMode="auto">
            <a:xfrm>
              <a:off x="4289581" y="2434750"/>
              <a:ext cx="177408" cy="83721"/>
            </a:xfrm>
            <a:custGeom>
              <a:avLst/>
              <a:gdLst>
                <a:gd name="T0" fmla="*/ 144 w 147"/>
                <a:gd name="T1" fmla="*/ 44 h 70"/>
                <a:gd name="T2" fmla="*/ 141 w 147"/>
                <a:gd name="T3" fmla="*/ 46 h 70"/>
                <a:gd name="T4" fmla="*/ 136 w 147"/>
                <a:gd name="T5" fmla="*/ 48 h 70"/>
                <a:gd name="T6" fmla="*/ 131 w 147"/>
                <a:gd name="T7" fmla="*/ 57 h 70"/>
                <a:gd name="T8" fmla="*/ 123 w 147"/>
                <a:gd name="T9" fmla="*/ 62 h 70"/>
                <a:gd name="T10" fmla="*/ 113 w 147"/>
                <a:gd name="T11" fmla="*/ 63 h 70"/>
                <a:gd name="T12" fmla="*/ 107 w 147"/>
                <a:gd name="T13" fmla="*/ 65 h 70"/>
                <a:gd name="T14" fmla="*/ 106 w 147"/>
                <a:gd name="T15" fmla="*/ 64 h 70"/>
                <a:gd name="T16" fmla="*/ 90 w 147"/>
                <a:gd name="T17" fmla="*/ 64 h 70"/>
                <a:gd name="T18" fmla="*/ 78 w 147"/>
                <a:gd name="T19" fmla="*/ 61 h 70"/>
                <a:gd name="T20" fmla="*/ 67 w 147"/>
                <a:gd name="T21" fmla="*/ 59 h 70"/>
                <a:gd name="T22" fmla="*/ 55 w 147"/>
                <a:gd name="T23" fmla="*/ 69 h 70"/>
                <a:gd name="T24" fmla="*/ 43 w 147"/>
                <a:gd name="T25" fmla="*/ 66 h 70"/>
                <a:gd name="T26" fmla="*/ 38 w 147"/>
                <a:gd name="T27" fmla="*/ 65 h 70"/>
                <a:gd name="T28" fmla="*/ 33 w 147"/>
                <a:gd name="T29" fmla="*/ 60 h 70"/>
                <a:gd name="T30" fmla="*/ 25 w 147"/>
                <a:gd name="T31" fmla="*/ 54 h 70"/>
                <a:gd name="T32" fmla="*/ 16 w 147"/>
                <a:gd name="T33" fmla="*/ 47 h 70"/>
                <a:gd name="T34" fmla="*/ 12 w 147"/>
                <a:gd name="T35" fmla="*/ 41 h 70"/>
                <a:gd name="T36" fmla="*/ 8 w 147"/>
                <a:gd name="T37" fmla="*/ 34 h 70"/>
                <a:gd name="T38" fmla="*/ 7 w 147"/>
                <a:gd name="T39" fmla="*/ 30 h 70"/>
                <a:gd name="T40" fmla="*/ 4 w 147"/>
                <a:gd name="T41" fmla="*/ 25 h 70"/>
                <a:gd name="T42" fmla="*/ 13 w 147"/>
                <a:gd name="T43" fmla="*/ 20 h 70"/>
                <a:gd name="T44" fmla="*/ 24 w 147"/>
                <a:gd name="T45" fmla="*/ 17 h 70"/>
                <a:gd name="T46" fmla="*/ 36 w 147"/>
                <a:gd name="T47" fmla="*/ 9 h 70"/>
                <a:gd name="T48" fmla="*/ 42 w 147"/>
                <a:gd name="T49" fmla="*/ 10 h 70"/>
                <a:gd name="T50" fmla="*/ 47 w 147"/>
                <a:gd name="T51" fmla="*/ 4 h 70"/>
                <a:gd name="T52" fmla="*/ 54 w 147"/>
                <a:gd name="T53" fmla="*/ 5 h 70"/>
                <a:gd name="T54" fmla="*/ 61 w 147"/>
                <a:gd name="T55" fmla="*/ 6 h 70"/>
                <a:gd name="T56" fmla="*/ 62 w 147"/>
                <a:gd name="T57" fmla="*/ 2 h 70"/>
                <a:gd name="T58" fmla="*/ 69 w 147"/>
                <a:gd name="T59" fmla="*/ 4 h 70"/>
                <a:gd name="T60" fmla="*/ 77 w 147"/>
                <a:gd name="T61" fmla="*/ 13 h 70"/>
                <a:gd name="T62" fmla="*/ 93 w 147"/>
                <a:gd name="T63" fmla="*/ 13 h 70"/>
                <a:gd name="T64" fmla="*/ 93 w 147"/>
                <a:gd name="T65" fmla="*/ 27 h 70"/>
                <a:gd name="T66" fmla="*/ 105 w 147"/>
                <a:gd name="T67" fmla="*/ 24 h 70"/>
                <a:gd name="T68" fmla="*/ 111 w 147"/>
                <a:gd name="T69" fmla="*/ 18 h 70"/>
                <a:gd name="T70" fmla="*/ 123 w 147"/>
                <a:gd name="T71" fmla="*/ 26 h 70"/>
                <a:gd name="T72" fmla="*/ 130 w 147"/>
                <a:gd name="T73" fmla="*/ 30 h 70"/>
                <a:gd name="T74" fmla="*/ 145 w 147"/>
                <a:gd name="T75" fmla="*/ 39 h 70"/>
                <a:gd name="T76" fmla="*/ 144 w 147"/>
                <a:gd name="T7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70">
                  <a:moveTo>
                    <a:pt x="144" y="44"/>
                  </a:moveTo>
                  <a:cubicBezTo>
                    <a:pt x="143" y="44"/>
                    <a:pt x="141" y="46"/>
                    <a:pt x="141" y="46"/>
                  </a:cubicBezTo>
                  <a:cubicBezTo>
                    <a:pt x="141" y="47"/>
                    <a:pt x="138" y="47"/>
                    <a:pt x="136" y="48"/>
                  </a:cubicBezTo>
                  <a:cubicBezTo>
                    <a:pt x="135" y="50"/>
                    <a:pt x="134" y="52"/>
                    <a:pt x="131" y="57"/>
                  </a:cubicBezTo>
                  <a:cubicBezTo>
                    <a:pt x="127" y="62"/>
                    <a:pt x="126" y="60"/>
                    <a:pt x="123" y="62"/>
                  </a:cubicBezTo>
                  <a:cubicBezTo>
                    <a:pt x="119" y="64"/>
                    <a:pt x="117" y="62"/>
                    <a:pt x="113" y="63"/>
                  </a:cubicBezTo>
                  <a:cubicBezTo>
                    <a:pt x="110" y="64"/>
                    <a:pt x="108" y="65"/>
                    <a:pt x="107" y="65"/>
                  </a:cubicBezTo>
                  <a:cubicBezTo>
                    <a:pt x="107" y="65"/>
                    <a:pt x="106" y="64"/>
                    <a:pt x="106" y="64"/>
                  </a:cubicBezTo>
                  <a:cubicBezTo>
                    <a:pt x="103" y="60"/>
                    <a:pt x="96" y="64"/>
                    <a:pt x="90" y="64"/>
                  </a:cubicBezTo>
                  <a:cubicBezTo>
                    <a:pt x="84" y="64"/>
                    <a:pt x="83" y="63"/>
                    <a:pt x="78" y="61"/>
                  </a:cubicBezTo>
                  <a:cubicBezTo>
                    <a:pt x="73" y="59"/>
                    <a:pt x="68" y="57"/>
                    <a:pt x="67" y="59"/>
                  </a:cubicBezTo>
                  <a:cubicBezTo>
                    <a:pt x="66" y="61"/>
                    <a:pt x="60" y="68"/>
                    <a:pt x="55" y="69"/>
                  </a:cubicBezTo>
                  <a:cubicBezTo>
                    <a:pt x="51" y="70"/>
                    <a:pt x="47" y="69"/>
                    <a:pt x="43" y="66"/>
                  </a:cubicBezTo>
                  <a:cubicBezTo>
                    <a:pt x="40" y="65"/>
                    <a:pt x="40" y="65"/>
                    <a:pt x="38" y="65"/>
                  </a:cubicBezTo>
                  <a:cubicBezTo>
                    <a:pt x="38" y="60"/>
                    <a:pt x="36" y="62"/>
                    <a:pt x="33" y="60"/>
                  </a:cubicBezTo>
                  <a:cubicBezTo>
                    <a:pt x="29" y="57"/>
                    <a:pt x="29" y="57"/>
                    <a:pt x="25" y="54"/>
                  </a:cubicBezTo>
                  <a:cubicBezTo>
                    <a:pt x="20" y="50"/>
                    <a:pt x="18" y="49"/>
                    <a:pt x="16" y="47"/>
                  </a:cubicBezTo>
                  <a:cubicBezTo>
                    <a:pt x="14" y="45"/>
                    <a:pt x="14" y="45"/>
                    <a:pt x="12" y="41"/>
                  </a:cubicBezTo>
                  <a:cubicBezTo>
                    <a:pt x="10" y="37"/>
                    <a:pt x="10" y="37"/>
                    <a:pt x="8" y="34"/>
                  </a:cubicBezTo>
                  <a:cubicBezTo>
                    <a:pt x="7" y="30"/>
                    <a:pt x="10" y="32"/>
                    <a:pt x="7" y="30"/>
                  </a:cubicBezTo>
                  <a:cubicBezTo>
                    <a:pt x="4" y="28"/>
                    <a:pt x="0" y="26"/>
                    <a:pt x="4" y="25"/>
                  </a:cubicBezTo>
                  <a:cubicBezTo>
                    <a:pt x="7" y="23"/>
                    <a:pt x="6" y="20"/>
                    <a:pt x="13" y="20"/>
                  </a:cubicBezTo>
                  <a:cubicBezTo>
                    <a:pt x="19" y="20"/>
                    <a:pt x="21" y="19"/>
                    <a:pt x="24" y="17"/>
                  </a:cubicBezTo>
                  <a:cubicBezTo>
                    <a:pt x="27" y="15"/>
                    <a:pt x="35" y="9"/>
                    <a:pt x="36" y="9"/>
                  </a:cubicBezTo>
                  <a:cubicBezTo>
                    <a:pt x="36" y="9"/>
                    <a:pt x="37" y="10"/>
                    <a:pt x="42" y="10"/>
                  </a:cubicBezTo>
                  <a:cubicBezTo>
                    <a:pt x="47" y="10"/>
                    <a:pt x="44" y="6"/>
                    <a:pt x="47" y="4"/>
                  </a:cubicBezTo>
                  <a:cubicBezTo>
                    <a:pt x="50" y="2"/>
                    <a:pt x="53" y="3"/>
                    <a:pt x="54" y="5"/>
                  </a:cubicBezTo>
                  <a:cubicBezTo>
                    <a:pt x="55" y="6"/>
                    <a:pt x="61" y="9"/>
                    <a:pt x="61" y="6"/>
                  </a:cubicBezTo>
                  <a:cubicBezTo>
                    <a:pt x="61" y="5"/>
                    <a:pt x="61" y="3"/>
                    <a:pt x="62" y="2"/>
                  </a:cubicBezTo>
                  <a:cubicBezTo>
                    <a:pt x="63" y="2"/>
                    <a:pt x="65" y="0"/>
                    <a:pt x="69" y="4"/>
                  </a:cubicBezTo>
                  <a:cubicBezTo>
                    <a:pt x="73" y="9"/>
                    <a:pt x="68" y="13"/>
                    <a:pt x="77" y="13"/>
                  </a:cubicBezTo>
                  <a:cubicBezTo>
                    <a:pt x="85" y="13"/>
                    <a:pt x="94" y="5"/>
                    <a:pt x="93" y="13"/>
                  </a:cubicBezTo>
                  <a:cubicBezTo>
                    <a:pt x="92" y="20"/>
                    <a:pt x="89" y="26"/>
                    <a:pt x="93" y="27"/>
                  </a:cubicBezTo>
                  <a:cubicBezTo>
                    <a:pt x="97" y="29"/>
                    <a:pt x="105" y="28"/>
                    <a:pt x="105" y="24"/>
                  </a:cubicBezTo>
                  <a:cubicBezTo>
                    <a:pt x="105" y="20"/>
                    <a:pt x="106" y="14"/>
                    <a:pt x="111" y="18"/>
                  </a:cubicBezTo>
                  <a:cubicBezTo>
                    <a:pt x="116" y="23"/>
                    <a:pt x="123" y="24"/>
                    <a:pt x="123" y="26"/>
                  </a:cubicBezTo>
                  <a:cubicBezTo>
                    <a:pt x="123" y="29"/>
                    <a:pt x="121" y="28"/>
                    <a:pt x="130" y="30"/>
                  </a:cubicBezTo>
                  <a:cubicBezTo>
                    <a:pt x="139" y="33"/>
                    <a:pt x="143" y="36"/>
                    <a:pt x="145" y="39"/>
                  </a:cubicBezTo>
                  <a:cubicBezTo>
                    <a:pt x="147" y="41"/>
                    <a:pt x="144" y="43"/>
                    <a:pt x="144" y="4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0" name="Freeform 1203">
              <a:extLst>
                <a:ext uri="{FF2B5EF4-FFF2-40B4-BE49-F238E27FC236}">
                  <a16:creationId xmlns:a16="http://schemas.microsoft.com/office/drawing/2014/main" id="{D79E386C-8D9A-40AB-AA20-4E53B496FF00}"/>
                </a:ext>
              </a:extLst>
            </p:cNvPr>
            <p:cNvSpPr>
              <a:spLocks/>
            </p:cNvSpPr>
            <p:nvPr/>
          </p:nvSpPr>
          <p:spPr bwMode="auto">
            <a:xfrm>
              <a:off x="4676291" y="2518471"/>
              <a:ext cx="95681" cy="101661"/>
            </a:xfrm>
            <a:custGeom>
              <a:avLst/>
              <a:gdLst>
                <a:gd name="T0" fmla="*/ 80 w 80"/>
                <a:gd name="T1" fmla="*/ 60 h 85"/>
                <a:gd name="T2" fmla="*/ 78 w 80"/>
                <a:gd name="T3" fmla="*/ 61 h 85"/>
                <a:gd name="T4" fmla="*/ 71 w 80"/>
                <a:gd name="T5" fmla="*/ 60 h 85"/>
                <a:gd name="T6" fmla="*/ 63 w 80"/>
                <a:gd name="T7" fmla="*/ 60 h 85"/>
                <a:gd name="T8" fmla="*/ 58 w 80"/>
                <a:gd name="T9" fmla="*/ 56 h 85"/>
                <a:gd name="T10" fmla="*/ 55 w 80"/>
                <a:gd name="T11" fmla="*/ 61 h 85"/>
                <a:gd name="T12" fmla="*/ 51 w 80"/>
                <a:gd name="T13" fmla="*/ 71 h 85"/>
                <a:gd name="T14" fmla="*/ 47 w 80"/>
                <a:gd name="T15" fmla="*/ 78 h 85"/>
                <a:gd name="T16" fmla="*/ 44 w 80"/>
                <a:gd name="T17" fmla="*/ 84 h 85"/>
                <a:gd name="T18" fmla="*/ 38 w 80"/>
                <a:gd name="T19" fmla="*/ 85 h 85"/>
                <a:gd name="T20" fmla="*/ 38 w 80"/>
                <a:gd name="T21" fmla="*/ 84 h 85"/>
                <a:gd name="T22" fmla="*/ 37 w 80"/>
                <a:gd name="T23" fmla="*/ 75 h 85"/>
                <a:gd name="T24" fmla="*/ 37 w 80"/>
                <a:gd name="T25" fmla="*/ 59 h 85"/>
                <a:gd name="T26" fmla="*/ 34 w 80"/>
                <a:gd name="T27" fmla="*/ 49 h 85"/>
                <a:gd name="T28" fmla="*/ 22 w 80"/>
                <a:gd name="T29" fmla="*/ 35 h 85"/>
                <a:gd name="T30" fmla="*/ 13 w 80"/>
                <a:gd name="T31" fmla="*/ 25 h 85"/>
                <a:gd name="T32" fmla="*/ 6 w 80"/>
                <a:gd name="T33" fmla="*/ 15 h 85"/>
                <a:gd name="T34" fmla="*/ 0 w 80"/>
                <a:gd name="T35" fmla="*/ 7 h 85"/>
                <a:gd name="T36" fmla="*/ 12 w 80"/>
                <a:gd name="T37" fmla="*/ 3 h 85"/>
                <a:gd name="T38" fmla="*/ 22 w 80"/>
                <a:gd name="T39" fmla="*/ 3 h 85"/>
                <a:gd name="T40" fmla="*/ 33 w 80"/>
                <a:gd name="T41" fmla="*/ 10 h 85"/>
                <a:gd name="T42" fmla="*/ 46 w 80"/>
                <a:gd name="T43" fmla="*/ 12 h 85"/>
                <a:gd name="T44" fmla="*/ 56 w 80"/>
                <a:gd name="T45" fmla="*/ 23 h 85"/>
                <a:gd name="T46" fmla="*/ 56 w 80"/>
                <a:gd name="T47" fmla="*/ 32 h 85"/>
                <a:gd name="T48" fmla="*/ 65 w 80"/>
                <a:gd name="T49" fmla="*/ 36 h 85"/>
                <a:gd name="T50" fmla="*/ 69 w 80"/>
                <a:gd name="T51" fmla="*/ 46 h 85"/>
                <a:gd name="T52" fmla="*/ 76 w 80"/>
                <a:gd name="T53" fmla="*/ 52 h 85"/>
                <a:gd name="T54" fmla="*/ 80 w 80"/>
                <a:gd name="T5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5">
                  <a:moveTo>
                    <a:pt x="80" y="60"/>
                  </a:moveTo>
                  <a:cubicBezTo>
                    <a:pt x="79" y="60"/>
                    <a:pt x="79" y="61"/>
                    <a:pt x="78" y="61"/>
                  </a:cubicBezTo>
                  <a:cubicBezTo>
                    <a:pt x="76" y="62"/>
                    <a:pt x="73" y="61"/>
                    <a:pt x="71" y="60"/>
                  </a:cubicBezTo>
                  <a:cubicBezTo>
                    <a:pt x="69" y="59"/>
                    <a:pt x="68" y="58"/>
                    <a:pt x="63" y="60"/>
                  </a:cubicBezTo>
                  <a:cubicBezTo>
                    <a:pt x="58" y="62"/>
                    <a:pt x="61" y="58"/>
                    <a:pt x="58" y="56"/>
                  </a:cubicBezTo>
                  <a:cubicBezTo>
                    <a:pt x="56" y="54"/>
                    <a:pt x="54" y="55"/>
                    <a:pt x="55" y="61"/>
                  </a:cubicBezTo>
                  <a:cubicBezTo>
                    <a:pt x="56" y="66"/>
                    <a:pt x="55" y="68"/>
                    <a:pt x="51" y="71"/>
                  </a:cubicBezTo>
                  <a:cubicBezTo>
                    <a:pt x="48" y="75"/>
                    <a:pt x="51" y="74"/>
                    <a:pt x="47" y="78"/>
                  </a:cubicBezTo>
                  <a:cubicBezTo>
                    <a:pt x="44" y="83"/>
                    <a:pt x="45" y="82"/>
                    <a:pt x="44" y="84"/>
                  </a:cubicBezTo>
                  <a:cubicBezTo>
                    <a:pt x="43" y="85"/>
                    <a:pt x="41" y="85"/>
                    <a:pt x="38" y="85"/>
                  </a:cubicBezTo>
                  <a:cubicBezTo>
                    <a:pt x="38" y="85"/>
                    <a:pt x="38" y="84"/>
                    <a:pt x="38" y="84"/>
                  </a:cubicBezTo>
                  <a:cubicBezTo>
                    <a:pt x="36" y="81"/>
                    <a:pt x="38" y="77"/>
                    <a:pt x="37" y="75"/>
                  </a:cubicBezTo>
                  <a:cubicBezTo>
                    <a:pt x="35" y="72"/>
                    <a:pt x="34" y="69"/>
                    <a:pt x="37" y="59"/>
                  </a:cubicBezTo>
                  <a:cubicBezTo>
                    <a:pt x="40" y="50"/>
                    <a:pt x="35" y="53"/>
                    <a:pt x="34" y="49"/>
                  </a:cubicBezTo>
                  <a:cubicBezTo>
                    <a:pt x="34" y="45"/>
                    <a:pt x="27" y="40"/>
                    <a:pt x="22" y="35"/>
                  </a:cubicBezTo>
                  <a:cubicBezTo>
                    <a:pt x="17" y="30"/>
                    <a:pt x="15" y="28"/>
                    <a:pt x="13" y="25"/>
                  </a:cubicBezTo>
                  <a:cubicBezTo>
                    <a:pt x="11" y="21"/>
                    <a:pt x="11" y="18"/>
                    <a:pt x="6" y="15"/>
                  </a:cubicBezTo>
                  <a:cubicBezTo>
                    <a:pt x="2" y="12"/>
                    <a:pt x="1" y="9"/>
                    <a:pt x="0" y="7"/>
                  </a:cubicBezTo>
                  <a:cubicBezTo>
                    <a:pt x="3" y="6"/>
                    <a:pt x="9" y="4"/>
                    <a:pt x="12" y="3"/>
                  </a:cubicBezTo>
                  <a:cubicBezTo>
                    <a:pt x="16" y="3"/>
                    <a:pt x="17" y="0"/>
                    <a:pt x="22" y="3"/>
                  </a:cubicBezTo>
                  <a:cubicBezTo>
                    <a:pt x="27" y="7"/>
                    <a:pt x="29" y="8"/>
                    <a:pt x="33" y="10"/>
                  </a:cubicBezTo>
                  <a:cubicBezTo>
                    <a:pt x="37" y="13"/>
                    <a:pt x="40" y="9"/>
                    <a:pt x="46" y="12"/>
                  </a:cubicBezTo>
                  <a:cubicBezTo>
                    <a:pt x="52" y="16"/>
                    <a:pt x="57" y="17"/>
                    <a:pt x="56" y="23"/>
                  </a:cubicBezTo>
                  <a:cubicBezTo>
                    <a:pt x="55" y="28"/>
                    <a:pt x="54" y="31"/>
                    <a:pt x="56" y="32"/>
                  </a:cubicBezTo>
                  <a:cubicBezTo>
                    <a:pt x="59" y="32"/>
                    <a:pt x="65" y="31"/>
                    <a:pt x="65" y="36"/>
                  </a:cubicBezTo>
                  <a:cubicBezTo>
                    <a:pt x="65" y="41"/>
                    <a:pt x="68" y="46"/>
                    <a:pt x="69" y="46"/>
                  </a:cubicBezTo>
                  <a:cubicBezTo>
                    <a:pt x="71" y="47"/>
                    <a:pt x="75" y="49"/>
                    <a:pt x="76" y="52"/>
                  </a:cubicBezTo>
                  <a:cubicBezTo>
                    <a:pt x="76" y="55"/>
                    <a:pt x="77" y="58"/>
                    <a:pt x="80" y="6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1" name="Freeform 1204">
              <a:extLst>
                <a:ext uri="{FF2B5EF4-FFF2-40B4-BE49-F238E27FC236}">
                  <a16:creationId xmlns:a16="http://schemas.microsoft.com/office/drawing/2014/main" id="{69BA433B-6B6E-4F0A-B31B-DB49B09E2222}"/>
                </a:ext>
              </a:extLst>
            </p:cNvPr>
            <p:cNvSpPr>
              <a:spLocks/>
            </p:cNvSpPr>
            <p:nvPr/>
          </p:nvSpPr>
          <p:spPr bwMode="auto">
            <a:xfrm>
              <a:off x="5049047" y="2683918"/>
              <a:ext cx="195348" cy="81727"/>
            </a:xfrm>
            <a:custGeom>
              <a:avLst/>
              <a:gdLst>
                <a:gd name="T0" fmla="*/ 163 w 164"/>
                <a:gd name="T1" fmla="*/ 66 h 69"/>
                <a:gd name="T2" fmla="*/ 156 w 164"/>
                <a:gd name="T3" fmla="*/ 68 h 69"/>
                <a:gd name="T4" fmla="*/ 145 w 164"/>
                <a:gd name="T5" fmla="*/ 65 h 69"/>
                <a:gd name="T6" fmla="*/ 138 w 164"/>
                <a:gd name="T7" fmla="*/ 62 h 69"/>
                <a:gd name="T8" fmla="*/ 129 w 164"/>
                <a:gd name="T9" fmla="*/ 59 h 69"/>
                <a:gd name="T10" fmla="*/ 124 w 164"/>
                <a:gd name="T11" fmla="*/ 62 h 69"/>
                <a:gd name="T12" fmla="*/ 124 w 164"/>
                <a:gd name="T13" fmla="*/ 63 h 69"/>
                <a:gd name="T14" fmla="*/ 115 w 164"/>
                <a:gd name="T15" fmla="*/ 65 h 69"/>
                <a:gd name="T16" fmla="*/ 104 w 164"/>
                <a:gd name="T17" fmla="*/ 66 h 69"/>
                <a:gd name="T18" fmla="*/ 91 w 164"/>
                <a:gd name="T19" fmla="*/ 67 h 69"/>
                <a:gd name="T20" fmla="*/ 88 w 164"/>
                <a:gd name="T21" fmla="*/ 67 h 69"/>
                <a:gd name="T22" fmla="*/ 82 w 164"/>
                <a:gd name="T23" fmla="*/ 63 h 69"/>
                <a:gd name="T24" fmla="*/ 73 w 164"/>
                <a:gd name="T25" fmla="*/ 55 h 69"/>
                <a:gd name="T26" fmla="*/ 64 w 164"/>
                <a:gd name="T27" fmla="*/ 57 h 69"/>
                <a:gd name="T28" fmla="*/ 53 w 164"/>
                <a:gd name="T29" fmla="*/ 59 h 69"/>
                <a:gd name="T30" fmla="*/ 43 w 164"/>
                <a:gd name="T31" fmla="*/ 56 h 69"/>
                <a:gd name="T32" fmla="*/ 46 w 164"/>
                <a:gd name="T33" fmla="*/ 48 h 69"/>
                <a:gd name="T34" fmla="*/ 42 w 164"/>
                <a:gd name="T35" fmla="*/ 35 h 69"/>
                <a:gd name="T36" fmla="*/ 37 w 164"/>
                <a:gd name="T37" fmla="*/ 26 h 69"/>
                <a:gd name="T38" fmla="*/ 8 w 164"/>
                <a:gd name="T39" fmla="*/ 12 h 69"/>
                <a:gd name="T40" fmla="*/ 0 w 164"/>
                <a:gd name="T41" fmla="*/ 6 h 69"/>
                <a:gd name="T42" fmla="*/ 1 w 164"/>
                <a:gd name="T43" fmla="*/ 3 h 69"/>
                <a:gd name="T44" fmla="*/ 7 w 164"/>
                <a:gd name="T45" fmla="*/ 0 h 69"/>
                <a:gd name="T46" fmla="*/ 16 w 164"/>
                <a:gd name="T47" fmla="*/ 1 h 69"/>
                <a:gd name="T48" fmla="*/ 24 w 164"/>
                <a:gd name="T49" fmla="*/ 3 h 69"/>
                <a:gd name="T50" fmla="*/ 32 w 164"/>
                <a:gd name="T51" fmla="*/ 7 h 69"/>
                <a:gd name="T52" fmla="*/ 45 w 164"/>
                <a:gd name="T53" fmla="*/ 10 h 69"/>
                <a:gd name="T54" fmla="*/ 59 w 164"/>
                <a:gd name="T55" fmla="*/ 11 h 69"/>
                <a:gd name="T56" fmla="*/ 69 w 164"/>
                <a:gd name="T57" fmla="*/ 12 h 69"/>
                <a:gd name="T58" fmla="*/ 82 w 164"/>
                <a:gd name="T59" fmla="*/ 21 h 69"/>
                <a:gd name="T60" fmla="*/ 95 w 164"/>
                <a:gd name="T61" fmla="*/ 26 h 69"/>
                <a:gd name="T62" fmla="*/ 117 w 164"/>
                <a:gd name="T63" fmla="*/ 25 h 69"/>
                <a:gd name="T64" fmla="*/ 131 w 164"/>
                <a:gd name="T65" fmla="*/ 29 h 69"/>
                <a:gd name="T66" fmla="*/ 134 w 164"/>
                <a:gd name="T67" fmla="*/ 34 h 69"/>
                <a:gd name="T68" fmla="*/ 138 w 164"/>
                <a:gd name="T69" fmla="*/ 41 h 69"/>
                <a:gd name="T70" fmla="*/ 153 w 164"/>
                <a:gd name="T71" fmla="*/ 45 h 69"/>
                <a:gd name="T72" fmla="*/ 154 w 164"/>
                <a:gd name="T73" fmla="*/ 46 h 69"/>
                <a:gd name="T74" fmla="*/ 149 w 164"/>
                <a:gd name="T75" fmla="*/ 52 h 69"/>
                <a:gd name="T76" fmla="*/ 158 w 164"/>
                <a:gd name="T77" fmla="*/ 60 h 69"/>
                <a:gd name="T78" fmla="*/ 163 w 164"/>
                <a:gd name="T7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69">
                  <a:moveTo>
                    <a:pt x="163" y="66"/>
                  </a:moveTo>
                  <a:cubicBezTo>
                    <a:pt x="163" y="69"/>
                    <a:pt x="160" y="68"/>
                    <a:pt x="156" y="68"/>
                  </a:cubicBezTo>
                  <a:cubicBezTo>
                    <a:pt x="153" y="67"/>
                    <a:pt x="147" y="65"/>
                    <a:pt x="145" y="65"/>
                  </a:cubicBezTo>
                  <a:cubicBezTo>
                    <a:pt x="142" y="64"/>
                    <a:pt x="139" y="64"/>
                    <a:pt x="138" y="62"/>
                  </a:cubicBezTo>
                  <a:cubicBezTo>
                    <a:pt x="137" y="61"/>
                    <a:pt x="133" y="61"/>
                    <a:pt x="129" y="59"/>
                  </a:cubicBezTo>
                  <a:cubicBezTo>
                    <a:pt x="126" y="58"/>
                    <a:pt x="127" y="60"/>
                    <a:pt x="124" y="62"/>
                  </a:cubicBezTo>
                  <a:cubicBezTo>
                    <a:pt x="124" y="62"/>
                    <a:pt x="124" y="63"/>
                    <a:pt x="124" y="63"/>
                  </a:cubicBezTo>
                  <a:cubicBezTo>
                    <a:pt x="120" y="65"/>
                    <a:pt x="119" y="64"/>
                    <a:pt x="115" y="65"/>
                  </a:cubicBezTo>
                  <a:cubicBezTo>
                    <a:pt x="112" y="65"/>
                    <a:pt x="108" y="65"/>
                    <a:pt x="104" y="66"/>
                  </a:cubicBezTo>
                  <a:cubicBezTo>
                    <a:pt x="101" y="66"/>
                    <a:pt x="96" y="67"/>
                    <a:pt x="91" y="67"/>
                  </a:cubicBezTo>
                  <a:cubicBezTo>
                    <a:pt x="90" y="67"/>
                    <a:pt x="89" y="67"/>
                    <a:pt x="88" y="67"/>
                  </a:cubicBezTo>
                  <a:cubicBezTo>
                    <a:pt x="85" y="66"/>
                    <a:pt x="84" y="65"/>
                    <a:pt x="82" y="63"/>
                  </a:cubicBezTo>
                  <a:cubicBezTo>
                    <a:pt x="78" y="61"/>
                    <a:pt x="74" y="57"/>
                    <a:pt x="73" y="55"/>
                  </a:cubicBezTo>
                  <a:cubicBezTo>
                    <a:pt x="71" y="54"/>
                    <a:pt x="68" y="55"/>
                    <a:pt x="64" y="57"/>
                  </a:cubicBezTo>
                  <a:cubicBezTo>
                    <a:pt x="59" y="59"/>
                    <a:pt x="59" y="59"/>
                    <a:pt x="53" y="59"/>
                  </a:cubicBezTo>
                  <a:cubicBezTo>
                    <a:pt x="49" y="60"/>
                    <a:pt x="45" y="58"/>
                    <a:pt x="43" y="56"/>
                  </a:cubicBezTo>
                  <a:cubicBezTo>
                    <a:pt x="47" y="53"/>
                    <a:pt x="49" y="51"/>
                    <a:pt x="46" y="48"/>
                  </a:cubicBezTo>
                  <a:cubicBezTo>
                    <a:pt x="43" y="44"/>
                    <a:pt x="45" y="38"/>
                    <a:pt x="42" y="35"/>
                  </a:cubicBezTo>
                  <a:cubicBezTo>
                    <a:pt x="40" y="31"/>
                    <a:pt x="47" y="31"/>
                    <a:pt x="37" y="26"/>
                  </a:cubicBezTo>
                  <a:cubicBezTo>
                    <a:pt x="27" y="21"/>
                    <a:pt x="9" y="12"/>
                    <a:pt x="8" y="12"/>
                  </a:cubicBezTo>
                  <a:cubicBezTo>
                    <a:pt x="6" y="12"/>
                    <a:pt x="7" y="10"/>
                    <a:pt x="0" y="6"/>
                  </a:cubicBezTo>
                  <a:cubicBezTo>
                    <a:pt x="0" y="5"/>
                    <a:pt x="1" y="4"/>
                    <a:pt x="1" y="3"/>
                  </a:cubicBezTo>
                  <a:cubicBezTo>
                    <a:pt x="2" y="1"/>
                    <a:pt x="3" y="0"/>
                    <a:pt x="7" y="0"/>
                  </a:cubicBezTo>
                  <a:cubicBezTo>
                    <a:pt x="10" y="0"/>
                    <a:pt x="13" y="0"/>
                    <a:pt x="16" y="1"/>
                  </a:cubicBezTo>
                  <a:cubicBezTo>
                    <a:pt x="19" y="3"/>
                    <a:pt x="20" y="1"/>
                    <a:pt x="24" y="3"/>
                  </a:cubicBezTo>
                  <a:cubicBezTo>
                    <a:pt x="27" y="5"/>
                    <a:pt x="28" y="5"/>
                    <a:pt x="32" y="7"/>
                  </a:cubicBezTo>
                  <a:cubicBezTo>
                    <a:pt x="36" y="8"/>
                    <a:pt x="38" y="9"/>
                    <a:pt x="45" y="10"/>
                  </a:cubicBezTo>
                  <a:cubicBezTo>
                    <a:pt x="51" y="10"/>
                    <a:pt x="54" y="9"/>
                    <a:pt x="59" y="11"/>
                  </a:cubicBezTo>
                  <a:cubicBezTo>
                    <a:pt x="64" y="12"/>
                    <a:pt x="65" y="9"/>
                    <a:pt x="69" y="12"/>
                  </a:cubicBezTo>
                  <a:cubicBezTo>
                    <a:pt x="72" y="15"/>
                    <a:pt x="78" y="15"/>
                    <a:pt x="82" y="21"/>
                  </a:cubicBezTo>
                  <a:cubicBezTo>
                    <a:pt x="87" y="26"/>
                    <a:pt x="89" y="27"/>
                    <a:pt x="95" y="26"/>
                  </a:cubicBezTo>
                  <a:cubicBezTo>
                    <a:pt x="101" y="25"/>
                    <a:pt x="108" y="21"/>
                    <a:pt x="117" y="25"/>
                  </a:cubicBezTo>
                  <a:cubicBezTo>
                    <a:pt x="126" y="28"/>
                    <a:pt x="129" y="28"/>
                    <a:pt x="131" y="29"/>
                  </a:cubicBezTo>
                  <a:cubicBezTo>
                    <a:pt x="132" y="29"/>
                    <a:pt x="133" y="31"/>
                    <a:pt x="134" y="34"/>
                  </a:cubicBezTo>
                  <a:cubicBezTo>
                    <a:pt x="134" y="37"/>
                    <a:pt x="136" y="39"/>
                    <a:pt x="138" y="41"/>
                  </a:cubicBezTo>
                  <a:cubicBezTo>
                    <a:pt x="141" y="43"/>
                    <a:pt x="146" y="43"/>
                    <a:pt x="153" y="45"/>
                  </a:cubicBezTo>
                  <a:cubicBezTo>
                    <a:pt x="153" y="46"/>
                    <a:pt x="153" y="46"/>
                    <a:pt x="154" y="46"/>
                  </a:cubicBezTo>
                  <a:cubicBezTo>
                    <a:pt x="153" y="47"/>
                    <a:pt x="151" y="50"/>
                    <a:pt x="149" y="52"/>
                  </a:cubicBezTo>
                  <a:cubicBezTo>
                    <a:pt x="147" y="55"/>
                    <a:pt x="153" y="56"/>
                    <a:pt x="158" y="60"/>
                  </a:cubicBezTo>
                  <a:cubicBezTo>
                    <a:pt x="163" y="63"/>
                    <a:pt x="164" y="63"/>
                    <a:pt x="163" y="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2" name="Freeform 1205">
              <a:extLst>
                <a:ext uri="{FF2B5EF4-FFF2-40B4-BE49-F238E27FC236}">
                  <a16:creationId xmlns:a16="http://schemas.microsoft.com/office/drawing/2014/main" id="{F7A95769-2719-4906-9664-B0759A160454}"/>
                </a:ext>
              </a:extLst>
            </p:cNvPr>
            <p:cNvSpPr>
              <a:spLocks/>
            </p:cNvSpPr>
            <p:nvPr/>
          </p:nvSpPr>
          <p:spPr bwMode="auto">
            <a:xfrm>
              <a:off x="5196555" y="2737739"/>
              <a:ext cx="155481" cy="115614"/>
            </a:xfrm>
            <a:custGeom>
              <a:avLst/>
              <a:gdLst>
                <a:gd name="T0" fmla="*/ 124 w 130"/>
                <a:gd name="T1" fmla="*/ 44 h 98"/>
                <a:gd name="T2" fmla="*/ 107 w 130"/>
                <a:gd name="T3" fmla="*/ 53 h 98"/>
                <a:gd name="T4" fmla="*/ 105 w 130"/>
                <a:gd name="T5" fmla="*/ 72 h 98"/>
                <a:gd name="T6" fmla="*/ 99 w 130"/>
                <a:gd name="T7" fmla="*/ 87 h 98"/>
                <a:gd name="T8" fmla="*/ 101 w 130"/>
                <a:gd name="T9" fmla="*/ 97 h 98"/>
                <a:gd name="T10" fmla="*/ 96 w 130"/>
                <a:gd name="T11" fmla="*/ 97 h 98"/>
                <a:gd name="T12" fmla="*/ 80 w 130"/>
                <a:gd name="T13" fmla="*/ 87 h 98"/>
                <a:gd name="T14" fmla="*/ 83 w 130"/>
                <a:gd name="T15" fmla="*/ 83 h 98"/>
                <a:gd name="T16" fmla="*/ 82 w 130"/>
                <a:gd name="T17" fmla="*/ 78 h 98"/>
                <a:gd name="T18" fmla="*/ 84 w 130"/>
                <a:gd name="T19" fmla="*/ 72 h 98"/>
                <a:gd name="T20" fmla="*/ 79 w 130"/>
                <a:gd name="T21" fmla="*/ 65 h 98"/>
                <a:gd name="T22" fmla="*/ 68 w 130"/>
                <a:gd name="T23" fmla="*/ 63 h 98"/>
                <a:gd name="T24" fmla="*/ 58 w 130"/>
                <a:gd name="T25" fmla="*/ 72 h 98"/>
                <a:gd name="T26" fmla="*/ 50 w 130"/>
                <a:gd name="T27" fmla="*/ 79 h 98"/>
                <a:gd name="T28" fmla="*/ 43 w 130"/>
                <a:gd name="T29" fmla="*/ 85 h 98"/>
                <a:gd name="T30" fmla="*/ 42 w 130"/>
                <a:gd name="T31" fmla="*/ 77 h 98"/>
                <a:gd name="T32" fmla="*/ 39 w 130"/>
                <a:gd name="T33" fmla="*/ 66 h 98"/>
                <a:gd name="T34" fmla="*/ 23 w 130"/>
                <a:gd name="T35" fmla="*/ 57 h 98"/>
                <a:gd name="T36" fmla="*/ 19 w 130"/>
                <a:gd name="T37" fmla="*/ 51 h 98"/>
                <a:gd name="T38" fmla="*/ 25 w 130"/>
                <a:gd name="T39" fmla="*/ 46 h 98"/>
                <a:gd name="T40" fmla="*/ 13 w 130"/>
                <a:gd name="T41" fmla="*/ 40 h 98"/>
                <a:gd name="T42" fmla="*/ 13 w 130"/>
                <a:gd name="T43" fmla="*/ 31 h 98"/>
                <a:gd name="T44" fmla="*/ 9 w 130"/>
                <a:gd name="T45" fmla="*/ 26 h 98"/>
                <a:gd name="T46" fmla="*/ 0 w 130"/>
                <a:gd name="T47" fmla="*/ 17 h 98"/>
                <a:gd name="T48" fmla="*/ 5 w 130"/>
                <a:gd name="T49" fmla="*/ 14 h 98"/>
                <a:gd name="T50" fmla="*/ 14 w 130"/>
                <a:gd name="T51" fmla="*/ 17 h 98"/>
                <a:gd name="T52" fmla="*/ 21 w 130"/>
                <a:gd name="T53" fmla="*/ 20 h 98"/>
                <a:gd name="T54" fmla="*/ 32 w 130"/>
                <a:gd name="T55" fmla="*/ 23 h 98"/>
                <a:gd name="T56" fmla="*/ 39 w 130"/>
                <a:gd name="T57" fmla="*/ 21 h 98"/>
                <a:gd name="T58" fmla="*/ 34 w 130"/>
                <a:gd name="T59" fmla="*/ 15 h 98"/>
                <a:gd name="T60" fmla="*/ 25 w 130"/>
                <a:gd name="T61" fmla="*/ 7 h 98"/>
                <a:gd name="T62" fmla="*/ 30 w 130"/>
                <a:gd name="T63" fmla="*/ 1 h 98"/>
                <a:gd name="T64" fmla="*/ 41 w 130"/>
                <a:gd name="T65" fmla="*/ 4 h 98"/>
                <a:gd name="T66" fmla="*/ 52 w 130"/>
                <a:gd name="T67" fmla="*/ 15 h 98"/>
                <a:gd name="T68" fmla="*/ 59 w 130"/>
                <a:gd name="T69" fmla="*/ 19 h 98"/>
                <a:gd name="T70" fmla="*/ 67 w 130"/>
                <a:gd name="T71" fmla="*/ 15 h 98"/>
                <a:gd name="T72" fmla="*/ 77 w 130"/>
                <a:gd name="T73" fmla="*/ 5 h 98"/>
                <a:gd name="T74" fmla="*/ 79 w 130"/>
                <a:gd name="T75" fmla="*/ 3 h 98"/>
                <a:gd name="T76" fmla="*/ 85 w 130"/>
                <a:gd name="T77" fmla="*/ 11 h 98"/>
                <a:gd name="T78" fmla="*/ 97 w 130"/>
                <a:gd name="T79" fmla="*/ 27 h 98"/>
                <a:gd name="T80" fmla="*/ 115 w 130"/>
                <a:gd name="T81" fmla="*/ 38 h 98"/>
                <a:gd name="T82" fmla="*/ 124 w 130"/>
                <a:gd name="T8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98">
                  <a:moveTo>
                    <a:pt x="124" y="44"/>
                  </a:moveTo>
                  <a:cubicBezTo>
                    <a:pt x="118" y="46"/>
                    <a:pt x="109" y="45"/>
                    <a:pt x="107" y="53"/>
                  </a:cubicBezTo>
                  <a:cubicBezTo>
                    <a:pt x="105" y="60"/>
                    <a:pt x="109" y="64"/>
                    <a:pt x="105" y="72"/>
                  </a:cubicBezTo>
                  <a:cubicBezTo>
                    <a:pt x="100" y="80"/>
                    <a:pt x="96" y="75"/>
                    <a:pt x="99" y="87"/>
                  </a:cubicBezTo>
                  <a:cubicBezTo>
                    <a:pt x="100" y="91"/>
                    <a:pt x="100" y="94"/>
                    <a:pt x="101" y="97"/>
                  </a:cubicBezTo>
                  <a:cubicBezTo>
                    <a:pt x="100" y="97"/>
                    <a:pt x="98" y="98"/>
                    <a:pt x="96" y="97"/>
                  </a:cubicBezTo>
                  <a:cubicBezTo>
                    <a:pt x="92" y="97"/>
                    <a:pt x="85" y="91"/>
                    <a:pt x="80" y="87"/>
                  </a:cubicBezTo>
                  <a:cubicBezTo>
                    <a:pt x="76" y="84"/>
                    <a:pt x="83" y="84"/>
                    <a:pt x="83" y="83"/>
                  </a:cubicBezTo>
                  <a:cubicBezTo>
                    <a:pt x="84" y="83"/>
                    <a:pt x="83" y="80"/>
                    <a:pt x="82" y="78"/>
                  </a:cubicBezTo>
                  <a:cubicBezTo>
                    <a:pt x="81" y="77"/>
                    <a:pt x="82" y="74"/>
                    <a:pt x="84" y="72"/>
                  </a:cubicBezTo>
                  <a:cubicBezTo>
                    <a:pt x="86" y="70"/>
                    <a:pt x="81" y="68"/>
                    <a:pt x="79" y="65"/>
                  </a:cubicBezTo>
                  <a:cubicBezTo>
                    <a:pt x="76" y="62"/>
                    <a:pt x="70" y="63"/>
                    <a:pt x="68" y="63"/>
                  </a:cubicBezTo>
                  <a:cubicBezTo>
                    <a:pt x="66" y="64"/>
                    <a:pt x="63" y="68"/>
                    <a:pt x="58" y="72"/>
                  </a:cubicBezTo>
                  <a:cubicBezTo>
                    <a:pt x="53" y="75"/>
                    <a:pt x="52" y="75"/>
                    <a:pt x="50" y="79"/>
                  </a:cubicBezTo>
                  <a:cubicBezTo>
                    <a:pt x="48" y="82"/>
                    <a:pt x="46" y="84"/>
                    <a:pt x="43" y="85"/>
                  </a:cubicBezTo>
                  <a:cubicBezTo>
                    <a:pt x="43" y="83"/>
                    <a:pt x="42" y="79"/>
                    <a:pt x="42" y="77"/>
                  </a:cubicBezTo>
                  <a:cubicBezTo>
                    <a:pt x="42" y="73"/>
                    <a:pt x="44" y="70"/>
                    <a:pt x="39" y="66"/>
                  </a:cubicBezTo>
                  <a:cubicBezTo>
                    <a:pt x="35" y="62"/>
                    <a:pt x="27" y="62"/>
                    <a:pt x="23" y="57"/>
                  </a:cubicBezTo>
                  <a:cubicBezTo>
                    <a:pt x="19" y="53"/>
                    <a:pt x="16" y="52"/>
                    <a:pt x="19" y="51"/>
                  </a:cubicBezTo>
                  <a:cubicBezTo>
                    <a:pt x="22" y="51"/>
                    <a:pt x="28" y="48"/>
                    <a:pt x="25" y="46"/>
                  </a:cubicBezTo>
                  <a:cubicBezTo>
                    <a:pt x="22" y="44"/>
                    <a:pt x="15" y="43"/>
                    <a:pt x="13" y="40"/>
                  </a:cubicBezTo>
                  <a:cubicBezTo>
                    <a:pt x="11" y="36"/>
                    <a:pt x="12" y="33"/>
                    <a:pt x="13" y="31"/>
                  </a:cubicBezTo>
                  <a:cubicBezTo>
                    <a:pt x="14" y="30"/>
                    <a:pt x="13" y="29"/>
                    <a:pt x="9" y="26"/>
                  </a:cubicBezTo>
                  <a:cubicBezTo>
                    <a:pt x="6" y="24"/>
                    <a:pt x="2" y="20"/>
                    <a:pt x="0" y="17"/>
                  </a:cubicBezTo>
                  <a:cubicBezTo>
                    <a:pt x="3" y="15"/>
                    <a:pt x="2" y="13"/>
                    <a:pt x="5" y="14"/>
                  </a:cubicBezTo>
                  <a:cubicBezTo>
                    <a:pt x="9" y="16"/>
                    <a:pt x="13" y="16"/>
                    <a:pt x="14" y="17"/>
                  </a:cubicBezTo>
                  <a:cubicBezTo>
                    <a:pt x="15" y="19"/>
                    <a:pt x="18" y="19"/>
                    <a:pt x="21" y="20"/>
                  </a:cubicBezTo>
                  <a:cubicBezTo>
                    <a:pt x="23" y="20"/>
                    <a:pt x="29" y="22"/>
                    <a:pt x="32" y="23"/>
                  </a:cubicBezTo>
                  <a:cubicBezTo>
                    <a:pt x="36" y="23"/>
                    <a:pt x="39" y="24"/>
                    <a:pt x="39" y="21"/>
                  </a:cubicBezTo>
                  <a:cubicBezTo>
                    <a:pt x="40" y="18"/>
                    <a:pt x="39" y="18"/>
                    <a:pt x="34" y="15"/>
                  </a:cubicBezTo>
                  <a:cubicBezTo>
                    <a:pt x="29" y="11"/>
                    <a:pt x="23" y="10"/>
                    <a:pt x="25" y="7"/>
                  </a:cubicBezTo>
                  <a:cubicBezTo>
                    <a:pt x="27" y="5"/>
                    <a:pt x="29" y="2"/>
                    <a:pt x="30" y="1"/>
                  </a:cubicBezTo>
                  <a:cubicBezTo>
                    <a:pt x="36" y="2"/>
                    <a:pt x="38" y="0"/>
                    <a:pt x="41" y="4"/>
                  </a:cubicBezTo>
                  <a:cubicBezTo>
                    <a:pt x="44" y="9"/>
                    <a:pt x="48" y="11"/>
                    <a:pt x="52" y="15"/>
                  </a:cubicBezTo>
                  <a:cubicBezTo>
                    <a:pt x="55" y="19"/>
                    <a:pt x="53" y="20"/>
                    <a:pt x="59" y="19"/>
                  </a:cubicBezTo>
                  <a:cubicBezTo>
                    <a:pt x="65" y="19"/>
                    <a:pt x="67" y="19"/>
                    <a:pt x="67" y="15"/>
                  </a:cubicBezTo>
                  <a:cubicBezTo>
                    <a:pt x="67" y="11"/>
                    <a:pt x="75" y="7"/>
                    <a:pt x="77" y="5"/>
                  </a:cubicBezTo>
                  <a:cubicBezTo>
                    <a:pt x="78" y="4"/>
                    <a:pt x="78" y="4"/>
                    <a:pt x="79" y="3"/>
                  </a:cubicBezTo>
                  <a:cubicBezTo>
                    <a:pt x="81" y="5"/>
                    <a:pt x="82" y="7"/>
                    <a:pt x="85" y="11"/>
                  </a:cubicBezTo>
                  <a:cubicBezTo>
                    <a:pt x="90" y="18"/>
                    <a:pt x="88" y="18"/>
                    <a:pt x="97" y="27"/>
                  </a:cubicBezTo>
                  <a:cubicBezTo>
                    <a:pt x="105" y="36"/>
                    <a:pt x="110" y="36"/>
                    <a:pt x="115" y="38"/>
                  </a:cubicBezTo>
                  <a:cubicBezTo>
                    <a:pt x="121" y="39"/>
                    <a:pt x="130" y="42"/>
                    <a:pt x="124"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3" name="Freeform 1206">
              <a:extLst>
                <a:ext uri="{FF2B5EF4-FFF2-40B4-BE49-F238E27FC236}">
                  <a16:creationId xmlns:a16="http://schemas.microsoft.com/office/drawing/2014/main" id="{47BABDA7-5418-434F-8F35-BCD4497C0C56}"/>
                </a:ext>
              </a:extLst>
            </p:cNvPr>
            <p:cNvSpPr>
              <a:spLocks/>
            </p:cNvSpPr>
            <p:nvPr/>
          </p:nvSpPr>
          <p:spPr bwMode="auto">
            <a:xfrm>
              <a:off x="5194561" y="2809499"/>
              <a:ext cx="45847" cy="31894"/>
            </a:xfrm>
            <a:custGeom>
              <a:avLst/>
              <a:gdLst>
                <a:gd name="T0" fmla="*/ 38 w 38"/>
                <a:gd name="T1" fmla="*/ 24 h 26"/>
                <a:gd name="T2" fmla="*/ 34 w 38"/>
                <a:gd name="T3" fmla="*/ 25 h 26"/>
                <a:gd name="T4" fmla="*/ 23 w 38"/>
                <a:gd name="T5" fmla="*/ 21 h 26"/>
                <a:gd name="T6" fmla="*/ 10 w 38"/>
                <a:gd name="T7" fmla="*/ 10 h 26"/>
                <a:gd name="T8" fmla="*/ 4 w 38"/>
                <a:gd name="T9" fmla="*/ 4 h 26"/>
                <a:gd name="T10" fmla="*/ 0 w 38"/>
                <a:gd name="T11" fmla="*/ 0 h 26"/>
                <a:gd name="T12" fmla="*/ 11 w 38"/>
                <a:gd name="T13" fmla="*/ 3 h 26"/>
                <a:gd name="T14" fmla="*/ 25 w 38"/>
                <a:gd name="T15" fmla="*/ 5 h 26"/>
                <a:gd name="T16" fmla="*/ 28 w 38"/>
                <a:gd name="T17" fmla="*/ 10 h 26"/>
                <a:gd name="T18" fmla="*/ 35 w 38"/>
                <a:gd name="T19" fmla="*/ 18 h 26"/>
                <a:gd name="T20" fmla="*/ 37 w 38"/>
                <a:gd name="T21" fmla="*/ 24 h 26"/>
                <a:gd name="T22" fmla="*/ 38 w 3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8" y="24"/>
                  </a:moveTo>
                  <a:cubicBezTo>
                    <a:pt x="37" y="25"/>
                    <a:pt x="36" y="26"/>
                    <a:pt x="34" y="25"/>
                  </a:cubicBezTo>
                  <a:cubicBezTo>
                    <a:pt x="31" y="25"/>
                    <a:pt x="27" y="24"/>
                    <a:pt x="23" y="21"/>
                  </a:cubicBezTo>
                  <a:cubicBezTo>
                    <a:pt x="19" y="18"/>
                    <a:pt x="15" y="15"/>
                    <a:pt x="10" y="10"/>
                  </a:cubicBezTo>
                  <a:cubicBezTo>
                    <a:pt x="5" y="6"/>
                    <a:pt x="7" y="6"/>
                    <a:pt x="4" y="4"/>
                  </a:cubicBezTo>
                  <a:cubicBezTo>
                    <a:pt x="3" y="2"/>
                    <a:pt x="1" y="1"/>
                    <a:pt x="0" y="0"/>
                  </a:cubicBezTo>
                  <a:cubicBezTo>
                    <a:pt x="3" y="0"/>
                    <a:pt x="7" y="0"/>
                    <a:pt x="11" y="3"/>
                  </a:cubicBezTo>
                  <a:cubicBezTo>
                    <a:pt x="16" y="7"/>
                    <a:pt x="23" y="6"/>
                    <a:pt x="25" y="5"/>
                  </a:cubicBezTo>
                  <a:cubicBezTo>
                    <a:pt x="26" y="5"/>
                    <a:pt x="27" y="7"/>
                    <a:pt x="28" y="10"/>
                  </a:cubicBezTo>
                  <a:cubicBezTo>
                    <a:pt x="30" y="12"/>
                    <a:pt x="34" y="16"/>
                    <a:pt x="35" y="18"/>
                  </a:cubicBezTo>
                  <a:cubicBezTo>
                    <a:pt x="36" y="21"/>
                    <a:pt x="37" y="22"/>
                    <a:pt x="37" y="24"/>
                  </a:cubicBezTo>
                  <a:cubicBezTo>
                    <a:pt x="38" y="24"/>
                    <a:pt x="38" y="24"/>
                    <a:pt x="38"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4" name="Freeform 1207">
              <a:extLst>
                <a:ext uri="{FF2B5EF4-FFF2-40B4-BE49-F238E27FC236}">
                  <a16:creationId xmlns:a16="http://schemas.microsoft.com/office/drawing/2014/main" id="{71838BED-27C6-4D83-8935-B299E6E704C6}"/>
                </a:ext>
              </a:extLst>
            </p:cNvPr>
            <p:cNvSpPr>
              <a:spLocks/>
            </p:cNvSpPr>
            <p:nvPr/>
          </p:nvSpPr>
          <p:spPr bwMode="auto">
            <a:xfrm>
              <a:off x="4680277" y="2727772"/>
              <a:ext cx="528237" cy="215281"/>
            </a:xfrm>
            <a:custGeom>
              <a:avLst/>
              <a:gdLst>
                <a:gd name="T0" fmla="*/ 432 w 441"/>
                <a:gd name="T1" fmla="*/ 146 h 180"/>
                <a:gd name="T2" fmla="*/ 420 w 441"/>
                <a:gd name="T3" fmla="*/ 138 h 180"/>
                <a:gd name="T4" fmla="*/ 398 w 441"/>
                <a:gd name="T5" fmla="*/ 135 h 180"/>
                <a:gd name="T6" fmla="*/ 387 w 441"/>
                <a:gd name="T7" fmla="*/ 139 h 180"/>
                <a:gd name="T8" fmla="*/ 374 w 441"/>
                <a:gd name="T9" fmla="*/ 140 h 180"/>
                <a:gd name="T10" fmla="*/ 342 w 441"/>
                <a:gd name="T11" fmla="*/ 144 h 180"/>
                <a:gd name="T12" fmla="*/ 315 w 441"/>
                <a:gd name="T13" fmla="*/ 152 h 180"/>
                <a:gd name="T14" fmla="*/ 278 w 441"/>
                <a:gd name="T15" fmla="*/ 150 h 180"/>
                <a:gd name="T16" fmla="*/ 258 w 441"/>
                <a:gd name="T17" fmla="*/ 148 h 180"/>
                <a:gd name="T18" fmla="*/ 254 w 441"/>
                <a:gd name="T19" fmla="*/ 162 h 180"/>
                <a:gd name="T20" fmla="*/ 244 w 441"/>
                <a:gd name="T21" fmla="*/ 176 h 180"/>
                <a:gd name="T22" fmla="*/ 233 w 441"/>
                <a:gd name="T23" fmla="*/ 165 h 180"/>
                <a:gd name="T24" fmla="*/ 235 w 441"/>
                <a:gd name="T25" fmla="*/ 148 h 180"/>
                <a:gd name="T26" fmla="*/ 204 w 441"/>
                <a:gd name="T27" fmla="*/ 150 h 180"/>
                <a:gd name="T28" fmla="*/ 175 w 441"/>
                <a:gd name="T29" fmla="*/ 168 h 180"/>
                <a:gd name="T30" fmla="*/ 152 w 441"/>
                <a:gd name="T31" fmla="*/ 166 h 180"/>
                <a:gd name="T32" fmla="*/ 114 w 441"/>
                <a:gd name="T33" fmla="*/ 149 h 180"/>
                <a:gd name="T34" fmla="*/ 107 w 441"/>
                <a:gd name="T35" fmla="*/ 166 h 180"/>
                <a:gd name="T36" fmla="*/ 79 w 441"/>
                <a:gd name="T37" fmla="*/ 165 h 180"/>
                <a:gd name="T38" fmla="*/ 59 w 441"/>
                <a:gd name="T39" fmla="*/ 152 h 180"/>
                <a:gd name="T40" fmla="*/ 45 w 441"/>
                <a:gd name="T41" fmla="*/ 142 h 180"/>
                <a:gd name="T42" fmla="*/ 30 w 441"/>
                <a:gd name="T43" fmla="*/ 142 h 180"/>
                <a:gd name="T44" fmla="*/ 27 w 441"/>
                <a:gd name="T45" fmla="*/ 127 h 180"/>
                <a:gd name="T46" fmla="*/ 27 w 441"/>
                <a:gd name="T47" fmla="*/ 117 h 180"/>
                <a:gd name="T48" fmla="*/ 6 w 441"/>
                <a:gd name="T49" fmla="*/ 102 h 180"/>
                <a:gd name="T50" fmla="*/ 23 w 441"/>
                <a:gd name="T51" fmla="*/ 106 h 180"/>
                <a:gd name="T52" fmla="*/ 19 w 441"/>
                <a:gd name="T53" fmla="*/ 92 h 180"/>
                <a:gd name="T54" fmla="*/ 14 w 441"/>
                <a:gd name="T55" fmla="*/ 79 h 180"/>
                <a:gd name="T56" fmla="*/ 7 w 441"/>
                <a:gd name="T57" fmla="*/ 76 h 180"/>
                <a:gd name="T58" fmla="*/ 2 w 441"/>
                <a:gd name="T59" fmla="*/ 60 h 180"/>
                <a:gd name="T60" fmla="*/ 11 w 441"/>
                <a:gd name="T61" fmla="*/ 49 h 180"/>
                <a:gd name="T62" fmla="*/ 35 w 441"/>
                <a:gd name="T63" fmla="*/ 51 h 180"/>
                <a:gd name="T64" fmla="*/ 53 w 441"/>
                <a:gd name="T65" fmla="*/ 51 h 180"/>
                <a:gd name="T66" fmla="*/ 65 w 441"/>
                <a:gd name="T67" fmla="*/ 44 h 180"/>
                <a:gd name="T68" fmla="*/ 68 w 441"/>
                <a:gd name="T69" fmla="*/ 36 h 180"/>
                <a:gd name="T70" fmla="*/ 75 w 441"/>
                <a:gd name="T71" fmla="*/ 28 h 180"/>
                <a:gd name="T72" fmla="*/ 108 w 441"/>
                <a:gd name="T73" fmla="*/ 30 h 180"/>
                <a:gd name="T74" fmla="*/ 133 w 441"/>
                <a:gd name="T75" fmla="*/ 19 h 180"/>
                <a:gd name="T76" fmla="*/ 163 w 441"/>
                <a:gd name="T77" fmla="*/ 6 h 180"/>
                <a:gd name="T78" fmla="*/ 194 w 441"/>
                <a:gd name="T79" fmla="*/ 6 h 180"/>
                <a:gd name="T80" fmla="*/ 210 w 441"/>
                <a:gd name="T81" fmla="*/ 15 h 180"/>
                <a:gd name="T82" fmla="*/ 228 w 441"/>
                <a:gd name="T83" fmla="*/ 21 h 180"/>
                <a:gd name="T84" fmla="*/ 247 w 441"/>
                <a:gd name="T85" fmla="*/ 27 h 180"/>
                <a:gd name="T86" fmla="*/ 282 w 441"/>
                <a:gd name="T87" fmla="*/ 34 h 180"/>
                <a:gd name="T88" fmla="*/ 313 w 441"/>
                <a:gd name="T89" fmla="*/ 35 h 180"/>
                <a:gd name="T90" fmla="*/ 344 w 441"/>
                <a:gd name="T91" fmla="*/ 22 h 180"/>
                <a:gd name="T92" fmla="*/ 360 w 441"/>
                <a:gd name="T93" fmla="*/ 21 h 180"/>
                <a:gd name="T94" fmla="*/ 380 w 441"/>
                <a:gd name="T95" fmla="*/ 17 h 180"/>
                <a:gd name="T96" fmla="*/ 395 w 441"/>
                <a:gd name="T97" fmla="*/ 29 h 180"/>
                <a:gd name="T98" fmla="*/ 402 w 441"/>
                <a:gd name="T99" fmla="*/ 40 h 180"/>
                <a:gd name="T100" fmla="*/ 408 w 441"/>
                <a:gd name="T101" fmla="*/ 59 h 180"/>
                <a:gd name="T102" fmla="*/ 426 w 441"/>
                <a:gd name="T103" fmla="*/ 66 h 180"/>
                <a:gd name="T104" fmla="*/ 424 w 441"/>
                <a:gd name="T105" fmla="*/ 70 h 180"/>
                <a:gd name="T106" fmla="*/ 416 w 441"/>
                <a:gd name="T107" fmla="*/ 81 h 180"/>
                <a:gd name="T108" fmla="*/ 427 w 441"/>
                <a:gd name="T109" fmla="*/ 108 h 180"/>
                <a:gd name="T110" fmla="*/ 430 w 441"/>
                <a:gd name="T111" fmla="*/ 122 h 180"/>
                <a:gd name="T112" fmla="*/ 440 w 441"/>
                <a:gd name="T113"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 h="180">
                  <a:moveTo>
                    <a:pt x="441" y="139"/>
                  </a:moveTo>
                  <a:cubicBezTo>
                    <a:pt x="439" y="141"/>
                    <a:pt x="435" y="144"/>
                    <a:pt x="432" y="146"/>
                  </a:cubicBezTo>
                  <a:cubicBezTo>
                    <a:pt x="428" y="149"/>
                    <a:pt x="428" y="144"/>
                    <a:pt x="427" y="140"/>
                  </a:cubicBezTo>
                  <a:cubicBezTo>
                    <a:pt x="426" y="136"/>
                    <a:pt x="425" y="136"/>
                    <a:pt x="420" y="138"/>
                  </a:cubicBezTo>
                  <a:cubicBezTo>
                    <a:pt x="416" y="139"/>
                    <a:pt x="415" y="139"/>
                    <a:pt x="412" y="137"/>
                  </a:cubicBezTo>
                  <a:cubicBezTo>
                    <a:pt x="409" y="136"/>
                    <a:pt x="404" y="135"/>
                    <a:pt x="398" y="135"/>
                  </a:cubicBezTo>
                  <a:cubicBezTo>
                    <a:pt x="391" y="135"/>
                    <a:pt x="393" y="137"/>
                    <a:pt x="391" y="139"/>
                  </a:cubicBezTo>
                  <a:cubicBezTo>
                    <a:pt x="389" y="140"/>
                    <a:pt x="388" y="140"/>
                    <a:pt x="387" y="139"/>
                  </a:cubicBezTo>
                  <a:cubicBezTo>
                    <a:pt x="387" y="139"/>
                    <a:pt x="387" y="138"/>
                    <a:pt x="387" y="138"/>
                  </a:cubicBezTo>
                  <a:cubicBezTo>
                    <a:pt x="387" y="136"/>
                    <a:pt x="378" y="138"/>
                    <a:pt x="374" y="140"/>
                  </a:cubicBezTo>
                  <a:cubicBezTo>
                    <a:pt x="369" y="142"/>
                    <a:pt x="365" y="142"/>
                    <a:pt x="360" y="142"/>
                  </a:cubicBezTo>
                  <a:cubicBezTo>
                    <a:pt x="355" y="141"/>
                    <a:pt x="348" y="142"/>
                    <a:pt x="342" y="144"/>
                  </a:cubicBezTo>
                  <a:cubicBezTo>
                    <a:pt x="337" y="145"/>
                    <a:pt x="335" y="145"/>
                    <a:pt x="330" y="147"/>
                  </a:cubicBezTo>
                  <a:cubicBezTo>
                    <a:pt x="326" y="150"/>
                    <a:pt x="320" y="151"/>
                    <a:pt x="315" y="152"/>
                  </a:cubicBezTo>
                  <a:cubicBezTo>
                    <a:pt x="310" y="153"/>
                    <a:pt x="302" y="153"/>
                    <a:pt x="296" y="149"/>
                  </a:cubicBezTo>
                  <a:cubicBezTo>
                    <a:pt x="290" y="145"/>
                    <a:pt x="283" y="148"/>
                    <a:pt x="278" y="150"/>
                  </a:cubicBezTo>
                  <a:cubicBezTo>
                    <a:pt x="272" y="151"/>
                    <a:pt x="274" y="153"/>
                    <a:pt x="269" y="155"/>
                  </a:cubicBezTo>
                  <a:cubicBezTo>
                    <a:pt x="264" y="158"/>
                    <a:pt x="263" y="150"/>
                    <a:pt x="258" y="148"/>
                  </a:cubicBezTo>
                  <a:cubicBezTo>
                    <a:pt x="254" y="147"/>
                    <a:pt x="253" y="151"/>
                    <a:pt x="252" y="155"/>
                  </a:cubicBezTo>
                  <a:cubicBezTo>
                    <a:pt x="251" y="160"/>
                    <a:pt x="252" y="161"/>
                    <a:pt x="254" y="162"/>
                  </a:cubicBezTo>
                  <a:cubicBezTo>
                    <a:pt x="257" y="163"/>
                    <a:pt x="253" y="165"/>
                    <a:pt x="249" y="166"/>
                  </a:cubicBezTo>
                  <a:cubicBezTo>
                    <a:pt x="245" y="166"/>
                    <a:pt x="247" y="172"/>
                    <a:pt x="244" y="176"/>
                  </a:cubicBezTo>
                  <a:cubicBezTo>
                    <a:pt x="241" y="180"/>
                    <a:pt x="240" y="177"/>
                    <a:pt x="237" y="175"/>
                  </a:cubicBezTo>
                  <a:cubicBezTo>
                    <a:pt x="241" y="172"/>
                    <a:pt x="231" y="169"/>
                    <a:pt x="233" y="165"/>
                  </a:cubicBezTo>
                  <a:cubicBezTo>
                    <a:pt x="234" y="161"/>
                    <a:pt x="240" y="159"/>
                    <a:pt x="240" y="154"/>
                  </a:cubicBezTo>
                  <a:cubicBezTo>
                    <a:pt x="241" y="150"/>
                    <a:pt x="238" y="143"/>
                    <a:pt x="235" y="148"/>
                  </a:cubicBezTo>
                  <a:cubicBezTo>
                    <a:pt x="232" y="152"/>
                    <a:pt x="224" y="159"/>
                    <a:pt x="222" y="157"/>
                  </a:cubicBezTo>
                  <a:cubicBezTo>
                    <a:pt x="219" y="154"/>
                    <a:pt x="210" y="146"/>
                    <a:pt x="204" y="150"/>
                  </a:cubicBezTo>
                  <a:cubicBezTo>
                    <a:pt x="197" y="153"/>
                    <a:pt x="196" y="158"/>
                    <a:pt x="194" y="161"/>
                  </a:cubicBezTo>
                  <a:cubicBezTo>
                    <a:pt x="192" y="165"/>
                    <a:pt x="180" y="167"/>
                    <a:pt x="175" y="168"/>
                  </a:cubicBezTo>
                  <a:cubicBezTo>
                    <a:pt x="169" y="170"/>
                    <a:pt x="169" y="171"/>
                    <a:pt x="162" y="171"/>
                  </a:cubicBezTo>
                  <a:cubicBezTo>
                    <a:pt x="155" y="170"/>
                    <a:pt x="160" y="171"/>
                    <a:pt x="152" y="166"/>
                  </a:cubicBezTo>
                  <a:cubicBezTo>
                    <a:pt x="143" y="161"/>
                    <a:pt x="136" y="153"/>
                    <a:pt x="130" y="152"/>
                  </a:cubicBezTo>
                  <a:cubicBezTo>
                    <a:pt x="123" y="152"/>
                    <a:pt x="119" y="149"/>
                    <a:pt x="114" y="149"/>
                  </a:cubicBezTo>
                  <a:cubicBezTo>
                    <a:pt x="110" y="149"/>
                    <a:pt x="108" y="153"/>
                    <a:pt x="108" y="159"/>
                  </a:cubicBezTo>
                  <a:cubicBezTo>
                    <a:pt x="108" y="164"/>
                    <a:pt x="110" y="166"/>
                    <a:pt x="107" y="166"/>
                  </a:cubicBezTo>
                  <a:cubicBezTo>
                    <a:pt x="105" y="166"/>
                    <a:pt x="99" y="165"/>
                    <a:pt x="95" y="167"/>
                  </a:cubicBezTo>
                  <a:cubicBezTo>
                    <a:pt x="91" y="169"/>
                    <a:pt x="83" y="167"/>
                    <a:pt x="79" y="165"/>
                  </a:cubicBezTo>
                  <a:cubicBezTo>
                    <a:pt x="74" y="162"/>
                    <a:pt x="81" y="158"/>
                    <a:pt x="74" y="156"/>
                  </a:cubicBezTo>
                  <a:cubicBezTo>
                    <a:pt x="67" y="154"/>
                    <a:pt x="63" y="148"/>
                    <a:pt x="59" y="152"/>
                  </a:cubicBezTo>
                  <a:cubicBezTo>
                    <a:pt x="56" y="155"/>
                    <a:pt x="47" y="154"/>
                    <a:pt x="49" y="151"/>
                  </a:cubicBezTo>
                  <a:cubicBezTo>
                    <a:pt x="50" y="149"/>
                    <a:pt x="48" y="142"/>
                    <a:pt x="45" y="142"/>
                  </a:cubicBezTo>
                  <a:cubicBezTo>
                    <a:pt x="42" y="142"/>
                    <a:pt x="43" y="141"/>
                    <a:pt x="38" y="143"/>
                  </a:cubicBezTo>
                  <a:cubicBezTo>
                    <a:pt x="33" y="145"/>
                    <a:pt x="28" y="143"/>
                    <a:pt x="30" y="142"/>
                  </a:cubicBezTo>
                  <a:cubicBezTo>
                    <a:pt x="32" y="140"/>
                    <a:pt x="38" y="137"/>
                    <a:pt x="34" y="135"/>
                  </a:cubicBezTo>
                  <a:cubicBezTo>
                    <a:pt x="31" y="133"/>
                    <a:pt x="27" y="129"/>
                    <a:pt x="27" y="127"/>
                  </a:cubicBezTo>
                  <a:cubicBezTo>
                    <a:pt x="27" y="125"/>
                    <a:pt x="13" y="123"/>
                    <a:pt x="18" y="122"/>
                  </a:cubicBezTo>
                  <a:cubicBezTo>
                    <a:pt x="22" y="121"/>
                    <a:pt x="33" y="118"/>
                    <a:pt x="27" y="117"/>
                  </a:cubicBezTo>
                  <a:cubicBezTo>
                    <a:pt x="22" y="116"/>
                    <a:pt x="18" y="110"/>
                    <a:pt x="14" y="110"/>
                  </a:cubicBezTo>
                  <a:cubicBezTo>
                    <a:pt x="10" y="110"/>
                    <a:pt x="4" y="107"/>
                    <a:pt x="6" y="102"/>
                  </a:cubicBezTo>
                  <a:cubicBezTo>
                    <a:pt x="9" y="96"/>
                    <a:pt x="10" y="93"/>
                    <a:pt x="12" y="97"/>
                  </a:cubicBezTo>
                  <a:cubicBezTo>
                    <a:pt x="14" y="102"/>
                    <a:pt x="21" y="106"/>
                    <a:pt x="23" y="106"/>
                  </a:cubicBezTo>
                  <a:cubicBezTo>
                    <a:pt x="25" y="105"/>
                    <a:pt x="21" y="103"/>
                    <a:pt x="20" y="100"/>
                  </a:cubicBezTo>
                  <a:cubicBezTo>
                    <a:pt x="19" y="96"/>
                    <a:pt x="20" y="96"/>
                    <a:pt x="19" y="92"/>
                  </a:cubicBezTo>
                  <a:cubicBezTo>
                    <a:pt x="19" y="88"/>
                    <a:pt x="19" y="87"/>
                    <a:pt x="18" y="85"/>
                  </a:cubicBezTo>
                  <a:cubicBezTo>
                    <a:pt x="16" y="83"/>
                    <a:pt x="9" y="82"/>
                    <a:pt x="14" y="79"/>
                  </a:cubicBezTo>
                  <a:cubicBezTo>
                    <a:pt x="20" y="76"/>
                    <a:pt x="17" y="72"/>
                    <a:pt x="14" y="73"/>
                  </a:cubicBezTo>
                  <a:cubicBezTo>
                    <a:pt x="12" y="74"/>
                    <a:pt x="8" y="76"/>
                    <a:pt x="7" y="76"/>
                  </a:cubicBezTo>
                  <a:cubicBezTo>
                    <a:pt x="6" y="76"/>
                    <a:pt x="1" y="78"/>
                    <a:pt x="1" y="75"/>
                  </a:cubicBezTo>
                  <a:cubicBezTo>
                    <a:pt x="1" y="71"/>
                    <a:pt x="2" y="63"/>
                    <a:pt x="2" y="60"/>
                  </a:cubicBezTo>
                  <a:cubicBezTo>
                    <a:pt x="2" y="57"/>
                    <a:pt x="0" y="49"/>
                    <a:pt x="3" y="48"/>
                  </a:cubicBezTo>
                  <a:cubicBezTo>
                    <a:pt x="6" y="47"/>
                    <a:pt x="9" y="47"/>
                    <a:pt x="11" y="49"/>
                  </a:cubicBezTo>
                  <a:cubicBezTo>
                    <a:pt x="14" y="50"/>
                    <a:pt x="23" y="49"/>
                    <a:pt x="25" y="50"/>
                  </a:cubicBezTo>
                  <a:cubicBezTo>
                    <a:pt x="28" y="51"/>
                    <a:pt x="33" y="54"/>
                    <a:pt x="35" y="51"/>
                  </a:cubicBezTo>
                  <a:cubicBezTo>
                    <a:pt x="38" y="49"/>
                    <a:pt x="35" y="46"/>
                    <a:pt x="39" y="46"/>
                  </a:cubicBezTo>
                  <a:cubicBezTo>
                    <a:pt x="42" y="47"/>
                    <a:pt x="45" y="51"/>
                    <a:pt x="53" y="51"/>
                  </a:cubicBezTo>
                  <a:cubicBezTo>
                    <a:pt x="62" y="51"/>
                    <a:pt x="72" y="53"/>
                    <a:pt x="69" y="50"/>
                  </a:cubicBezTo>
                  <a:cubicBezTo>
                    <a:pt x="67" y="47"/>
                    <a:pt x="57" y="45"/>
                    <a:pt x="65" y="44"/>
                  </a:cubicBezTo>
                  <a:cubicBezTo>
                    <a:pt x="72" y="42"/>
                    <a:pt x="88" y="44"/>
                    <a:pt x="82" y="41"/>
                  </a:cubicBezTo>
                  <a:cubicBezTo>
                    <a:pt x="75" y="38"/>
                    <a:pt x="68" y="39"/>
                    <a:pt x="68" y="36"/>
                  </a:cubicBezTo>
                  <a:cubicBezTo>
                    <a:pt x="67" y="32"/>
                    <a:pt x="65" y="31"/>
                    <a:pt x="67" y="29"/>
                  </a:cubicBezTo>
                  <a:cubicBezTo>
                    <a:pt x="68" y="28"/>
                    <a:pt x="70" y="26"/>
                    <a:pt x="75" y="28"/>
                  </a:cubicBezTo>
                  <a:cubicBezTo>
                    <a:pt x="81" y="29"/>
                    <a:pt x="85" y="30"/>
                    <a:pt x="93" y="30"/>
                  </a:cubicBezTo>
                  <a:cubicBezTo>
                    <a:pt x="100" y="30"/>
                    <a:pt x="104" y="30"/>
                    <a:pt x="108" y="30"/>
                  </a:cubicBezTo>
                  <a:cubicBezTo>
                    <a:pt x="113" y="30"/>
                    <a:pt x="114" y="29"/>
                    <a:pt x="118" y="26"/>
                  </a:cubicBezTo>
                  <a:cubicBezTo>
                    <a:pt x="122" y="23"/>
                    <a:pt x="124" y="25"/>
                    <a:pt x="133" y="19"/>
                  </a:cubicBezTo>
                  <a:cubicBezTo>
                    <a:pt x="142" y="13"/>
                    <a:pt x="136" y="12"/>
                    <a:pt x="147" y="10"/>
                  </a:cubicBezTo>
                  <a:cubicBezTo>
                    <a:pt x="158" y="7"/>
                    <a:pt x="154" y="6"/>
                    <a:pt x="163" y="6"/>
                  </a:cubicBezTo>
                  <a:cubicBezTo>
                    <a:pt x="172" y="6"/>
                    <a:pt x="180" y="4"/>
                    <a:pt x="182" y="5"/>
                  </a:cubicBezTo>
                  <a:cubicBezTo>
                    <a:pt x="184" y="6"/>
                    <a:pt x="193" y="7"/>
                    <a:pt x="194" y="6"/>
                  </a:cubicBezTo>
                  <a:cubicBezTo>
                    <a:pt x="195" y="4"/>
                    <a:pt x="203" y="0"/>
                    <a:pt x="203" y="3"/>
                  </a:cubicBezTo>
                  <a:cubicBezTo>
                    <a:pt x="203" y="6"/>
                    <a:pt x="206" y="14"/>
                    <a:pt x="210" y="15"/>
                  </a:cubicBezTo>
                  <a:cubicBezTo>
                    <a:pt x="214" y="15"/>
                    <a:pt x="217" y="15"/>
                    <a:pt x="221" y="13"/>
                  </a:cubicBezTo>
                  <a:cubicBezTo>
                    <a:pt x="225" y="11"/>
                    <a:pt x="227" y="18"/>
                    <a:pt x="228" y="21"/>
                  </a:cubicBezTo>
                  <a:cubicBezTo>
                    <a:pt x="228" y="24"/>
                    <a:pt x="238" y="25"/>
                    <a:pt x="241" y="24"/>
                  </a:cubicBezTo>
                  <a:cubicBezTo>
                    <a:pt x="243" y="23"/>
                    <a:pt x="241" y="24"/>
                    <a:pt x="247" y="27"/>
                  </a:cubicBezTo>
                  <a:cubicBezTo>
                    <a:pt x="254" y="30"/>
                    <a:pt x="260" y="30"/>
                    <a:pt x="268" y="31"/>
                  </a:cubicBezTo>
                  <a:cubicBezTo>
                    <a:pt x="277" y="33"/>
                    <a:pt x="273" y="31"/>
                    <a:pt x="282" y="34"/>
                  </a:cubicBezTo>
                  <a:cubicBezTo>
                    <a:pt x="291" y="36"/>
                    <a:pt x="293" y="28"/>
                    <a:pt x="295" y="29"/>
                  </a:cubicBezTo>
                  <a:cubicBezTo>
                    <a:pt x="298" y="30"/>
                    <a:pt x="308" y="35"/>
                    <a:pt x="313" y="35"/>
                  </a:cubicBezTo>
                  <a:cubicBezTo>
                    <a:pt x="318" y="36"/>
                    <a:pt x="327" y="32"/>
                    <a:pt x="332" y="30"/>
                  </a:cubicBezTo>
                  <a:cubicBezTo>
                    <a:pt x="337" y="27"/>
                    <a:pt x="337" y="27"/>
                    <a:pt x="344" y="22"/>
                  </a:cubicBezTo>
                  <a:cubicBezTo>
                    <a:pt x="346" y="21"/>
                    <a:pt x="348" y="19"/>
                    <a:pt x="350" y="18"/>
                  </a:cubicBezTo>
                  <a:cubicBezTo>
                    <a:pt x="352" y="20"/>
                    <a:pt x="356" y="22"/>
                    <a:pt x="360" y="21"/>
                  </a:cubicBezTo>
                  <a:cubicBezTo>
                    <a:pt x="366" y="21"/>
                    <a:pt x="366" y="21"/>
                    <a:pt x="371" y="19"/>
                  </a:cubicBezTo>
                  <a:cubicBezTo>
                    <a:pt x="375" y="17"/>
                    <a:pt x="378" y="16"/>
                    <a:pt x="380" y="17"/>
                  </a:cubicBezTo>
                  <a:cubicBezTo>
                    <a:pt x="381" y="19"/>
                    <a:pt x="385" y="23"/>
                    <a:pt x="389" y="25"/>
                  </a:cubicBezTo>
                  <a:cubicBezTo>
                    <a:pt x="391" y="27"/>
                    <a:pt x="392" y="28"/>
                    <a:pt x="395" y="29"/>
                  </a:cubicBezTo>
                  <a:cubicBezTo>
                    <a:pt x="395" y="31"/>
                    <a:pt x="395" y="32"/>
                    <a:pt x="398" y="34"/>
                  </a:cubicBezTo>
                  <a:cubicBezTo>
                    <a:pt x="401" y="36"/>
                    <a:pt x="402" y="36"/>
                    <a:pt x="402" y="40"/>
                  </a:cubicBezTo>
                  <a:cubicBezTo>
                    <a:pt x="402" y="43"/>
                    <a:pt x="399" y="47"/>
                    <a:pt x="401" y="50"/>
                  </a:cubicBezTo>
                  <a:cubicBezTo>
                    <a:pt x="402" y="54"/>
                    <a:pt x="402" y="58"/>
                    <a:pt x="408" y="59"/>
                  </a:cubicBezTo>
                  <a:cubicBezTo>
                    <a:pt x="414" y="60"/>
                    <a:pt x="420" y="59"/>
                    <a:pt x="422" y="61"/>
                  </a:cubicBezTo>
                  <a:cubicBezTo>
                    <a:pt x="424" y="62"/>
                    <a:pt x="424" y="64"/>
                    <a:pt x="426" y="66"/>
                  </a:cubicBezTo>
                  <a:cubicBezTo>
                    <a:pt x="427" y="67"/>
                    <a:pt x="427" y="67"/>
                    <a:pt x="427" y="67"/>
                  </a:cubicBezTo>
                  <a:cubicBezTo>
                    <a:pt x="425" y="68"/>
                    <a:pt x="424" y="69"/>
                    <a:pt x="424" y="70"/>
                  </a:cubicBezTo>
                  <a:cubicBezTo>
                    <a:pt x="425" y="72"/>
                    <a:pt x="426" y="76"/>
                    <a:pt x="422" y="77"/>
                  </a:cubicBezTo>
                  <a:cubicBezTo>
                    <a:pt x="418" y="79"/>
                    <a:pt x="415" y="77"/>
                    <a:pt x="416" y="81"/>
                  </a:cubicBezTo>
                  <a:cubicBezTo>
                    <a:pt x="417" y="85"/>
                    <a:pt x="422" y="90"/>
                    <a:pt x="423" y="95"/>
                  </a:cubicBezTo>
                  <a:cubicBezTo>
                    <a:pt x="424" y="99"/>
                    <a:pt x="426" y="107"/>
                    <a:pt x="427" y="108"/>
                  </a:cubicBezTo>
                  <a:cubicBezTo>
                    <a:pt x="428" y="110"/>
                    <a:pt x="429" y="112"/>
                    <a:pt x="428" y="115"/>
                  </a:cubicBezTo>
                  <a:cubicBezTo>
                    <a:pt x="426" y="117"/>
                    <a:pt x="426" y="120"/>
                    <a:pt x="430" y="122"/>
                  </a:cubicBezTo>
                  <a:cubicBezTo>
                    <a:pt x="433" y="124"/>
                    <a:pt x="435" y="129"/>
                    <a:pt x="435" y="131"/>
                  </a:cubicBezTo>
                  <a:cubicBezTo>
                    <a:pt x="436" y="133"/>
                    <a:pt x="439" y="136"/>
                    <a:pt x="440" y="137"/>
                  </a:cubicBezTo>
                  <a:cubicBezTo>
                    <a:pt x="441" y="137"/>
                    <a:pt x="441" y="137"/>
                    <a:pt x="441" y="1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5" name="Freeform 1208">
              <a:extLst>
                <a:ext uri="{FF2B5EF4-FFF2-40B4-BE49-F238E27FC236}">
                  <a16:creationId xmlns:a16="http://schemas.microsoft.com/office/drawing/2014/main" id="{E7F348BF-5B39-4F16-B60B-FA31FF79376A}"/>
                </a:ext>
              </a:extLst>
            </p:cNvPr>
            <p:cNvSpPr>
              <a:spLocks/>
            </p:cNvSpPr>
            <p:nvPr/>
          </p:nvSpPr>
          <p:spPr bwMode="auto">
            <a:xfrm>
              <a:off x="4676291" y="2731759"/>
              <a:ext cx="81727" cy="53820"/>
            </a:xfrm>
            <a:custGeom>
              <a:avLst/>
              <a:gdLst>
                <a:gd name="T0" fmla="*/ 67 w 68"/>
                <a:gd name="T1" fmla="*/ 27 h 45"/>
                <a:gd name="T2" fmla="*/ 61 w 68"/>
                <a:gd name="T3" fmla="*/ 31 h 45"/>
                <a:gd name="T4" fmla="*/ 53 w 68"/>
                <a:gd name="T5" fmla="*/ 29 h 45"/>
                <a:gd name="T6" fmla="*/ 44 w 68"/>
                <a:gd name="T7" fmla="*/ 30 h 45"/>
                <a:gd name="T8" fmla="*/ 37 w 68"/>
                <a:gd name="T9" fmla="*/ 30 h 45"/>
                <a:gd name="T10" fmla="*/ 30 w 68"/>
                <a:gd name="T11" fmla="*/ 34 h 45"/>
                <a:gd name="T12" fmla="*/ 26 w 68"/>
                <a:gd name="T13" fmla="*/ 40 h 45"/>
                <a:gd name="T14" fmla="*/ 18 w 68"/>
                <a:gd name="T15" fmla="*/ 42 h 45"/>
                <a:gd name="T16" fmla="*/ 12 w 68"/>
                <a:gd name="T17" fmla="*/ 40 h 45"/>
                <a:gd name="T18" fmla="*/ 4 w 68"/>
                <a:gd name="T19" fmla="*/ 41 h 45"/>
                <a:gd name="T20" fmla="*/ 0 w 68"/>
                <a:gd name="T21" fmla="*/ 39 h 45"/>
                <a:gd name="T22" fmla="*/ 0 w 68"/>
                <a:gd name="T23" fmla="*/ 38 h 45"/>
                <a:gd name="T24" fmla="*/ 0 w 68"/>
                <a:gd name="T25" fmla="*/ 38 h 45"/>
                <a:gd name="T26" fmla="*/ 3 w 68"/>
                <a:gd name="T27" fmla="*/ 35 h 45"/>
                <a:gd name="T28" fmla="*/ 6 w 68"/>
                <a:gd name="T29" fmla="*/ 28 h 45"/>
                <a:gd name="T30" fmla="*/ 10 w 68"/>
                <a:gd name="T31" fmla="*/ 21 h 45"/>
                <a:gd name="T32" fmla="*/ 11 w 68"/>
                <a:gd name="T33" fmla="*/ 14 h 45"/>
                <a:gd name="T34" fmla="*/ 8 w 68"/>
                <a:gd name="T35" fmla="*/ 11 h 45"/>
                <a:gd name="T36" fmla="*/ 5 w 68"/>
                <a:gd name="T37" fmla="*/ 9 h 45"/>
                <a:gd name="T38" fmla="*/ 13 w 68"/>
                <a:gd name="T39" fmla="*/ 4 h 45"/>
                <a:gd name="T40" fmla="*/ 24 w 68"/>
                <a:gd name="T41" fmla="*/ 0 h 45"/>
                <a:gd name="T42" fmla="*/ 32 w 68"/>
                <a:gd name="T43" fmla="*/ 3 h 45"/>
                <a:gd name="T44" fmla="*/ 39 w 68"/>
                <a:gd name="T45" fmla="*/ 3 h 45"/>
                <a:gd name="T46" fmla="*/ 42 w 68"/>
                <a:gd name="T47" fmla="*/ 3 h 45"/>
                <a:gd name="T48" fmla="*/ 47 w 68"/>
                <a:gd name="T49" fmla="*/ 11 h 45"/>
                <a:gd name="T50" fmla="*/ 56 w 68"/>
                <a:gd name="T51" fmla="*/ 18 h 45"/>
                <a:gd name="T52" fmla="*/ 65 w 68"/>
                <a:gd name="T53" fmla="*/ 22 h 45"/>
                <a:gd name="T54" fmla="*/ 67 w 68"/>
                <a:gd name="T5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5">
                  <a:moveTo>
                    <a:pt x="67" y="27"/>
                  </a:moveTo>
                  <a:cubicBezTo>
                    <a:pt x="67" y="29"/>
                    <a:pt x="65" y="31"/>
                    <a:pt x="61" y="31"/>
                  </a:cubicBezTo>
                  <a:cubicBezTo>
                    <a:pt x="58" y="31"/>
                    <a:pt x="60" y="33"/>
                    <a:pt x="53" y="29"/>
                  </a:cubicBezTo>
                  <a:cubicBezTo>
                    <a:pt x="47" y="26"/>
                    <a:pt x="45" y="29"/>
                    <a:pt x="44" y="30"/>
                  </a:cubicBezTo>
                  <a:cubicBezTo>
                    <a:pt x="42" y="32"/>
                    <a:pt x="37" y="30"/>
                    <a:pt x="37" y="30"/>
                  </a:cubicBezTo>
                  <a:cubicBezTo>
                    <a:pt x="37" y="30"/>
                    <a:pt x="32" y="31"/>
                    <a:pt x="30" y="34"/>
                  </a:cubicBezTo>
                  <a:cubicBezTo>
                    <a:pt x="28" y="36"/>
                    <a:pt x="27" y="39"/>
                    <a:pt x="26" y="40"/>
                  </a:cubicBezTo>
                  <a:cubicBezTo>
                    <a:pt x="25" y="41"/>
                    <a:pt x="20" y="45"/>
                    <a:pt x="18" y="42"/>
                  </a:cubicBezTo>
                  <a:cubicBezTo>
                    <a:pt x="16" y="38"/>
                    <a:pt x="14" y="39"/>
                    <a:pt x="12" y="40"/>
                  </a:cubicBezTo>
                  <a:cubicBezTo>
                    <a:pt x="11" y="41"/>
                    <a:pt x="7" y="41"/>
                    <a:pt x="4" y="41"/>
                  </a:cubicBezTo>
                  <a:cubicBezTo>
                    <a:pt x="2" y="42"/>
                    <a:pt x="0" y="41"/>
                    <a:pt x="0" y="39"/>
                  </a:cubicBezTo>
                  <a:cubicBezTo>
                    <a:pt x="0" y="39"/>
                    <a:pt x="0" y="38"/>
                    <a:pt x="0" y="38"/>
                  </a:cubicBezTo>
                  <a:cubicBezTo>
                    <a:pt x="0" y="38"/>
                    <a:pt x="0" y="38"/>
                    <a:pt x="0" y="38"/>
                  </a:cubicBezTo>
                  <a:cubicBezTo>
                    <a:pt x="1" y="37"/>
                    <a:pt x="2" y="36"/>
                    <a:pt x="3" y="35"/>
                  </a:cubicBezTo>
                  <a:cubicBezTo>
                    <a:pt x="5" y="33"/>
                    <a:pt x="6" y="32"/>
                    <a:pt x="6" y="28"/>
                  </a:cubicBezTo>
                  <a:cubicBezTo>
                    <a:pt x="7" y="25"/>
                    <a:pt x="7" y="24"/>
                    <a:pt x="10" y="21"/>
                  </a:cubicBezTo>
                  <a:cubicBezTo>
                    <a:pt x="13" y="17"/>
                    <a:pt x="11" y="19"/>
                    <a:pt x="11" y="14"/>
                  </a:cubicBezTo>
                  <a:cubicBezTo>
                    <a:pt x="12" y="9"/>
                    <a:pt x="11" y="12"/>
                    <a:pt x="8" y="11"/>
                  </a:cubicBezTo>
                  <a:cubicBezTo>
                    <a:pt x="6" y="11"/>
                    <a:pt x="5" y="10"/>
                    <a:pt x="5" y="9"/>
                  </a:cubicBezTo>
                  <a:cubicBezTo>
                    <a:pt x="8" y="7"/>
                    <a:pt x="9" y="6"/>
                    <a:pt x="13" y="4"/>
                  </a:cubicBezTo>
                  <a:cubicBezTo>
                    <a:pt x="17" y="2"/>
                    <a:pt x="21" y="0"/>
                    <a:pt x="24" y="0"/>
                  </a:cubicBezTo>
                  <a:cubicBezTo>
                    <a:pt x="27" y="1"/>
                    <a:pt x="30" y="2"/>
                    <a:pt x="32" y="3"/>
                  </a:cubicBezTo>
                  <a:cubicBezTo>
                    <a:pt x="35" y="4"/>
                    <a:pt x="37" y="4"/>
                    <a:pt x="39" y="3"/>
                  </a:cubicBezTo>
                  <a:cubicBezTo>
                    <a:pt x="40" y="3"/>
                    <a:pt x="41" y="3"/>
                    <a:pt x="42" y="3"/>
                  </a:cubicBezTo>
                  <a:cubicBezTo>
                    <a:pt x="42" y="4"/>
                    <a:pt x="41" y="6"/>
                    <a:pt x="47" y="11"/>
                  </a:cubicBezTo>
                  <a:cubicBezTo>
                    <a:pt x="55" y="16"/>
                    <a:pt x="52" y="17"/>
                    <a:pt x="56" y="18"/>
                  </a:cubicBezTo>
                  <a:cubicBezTo>
                    <a:pt x="60" y="20"/>
                    <a:pt x="65" y="22"/>
                    <a:pt x="65" y="22"/>
                  </a:cubicBezTo>
                  <a:cubicBezTo>
                    <a:pt x="65" y="22"/>
                    <a:pt x="68" y="24"/>
                    <a:pt x="67"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6" name="Freeform 1209">
              <a:extLst>
                <a:ext uri="{FF2B5EF4-FFF2-40B4-BE49-F238E27FC236}">
                  <a16:creationId xmlns:a16="http://schemas.microsoft.com/office/drawing/2014/main" id="{4DF6C4D1-8485-4475-B323-B2EEB60408DF}"/>
                </a:ext>
              </a:extLst>
            </p:cNvPr>
            <p:cNvSpPr>
              <a:spLocks/>
            </p:cNvSpPr>
            <p:nvPr/>
          </p:nvSpPr>
          <p:spPr bwMode="auto">
            <a:xfrm>
              <a:off x="5152701" y="2757672"/>
              <a:ext cx="95681" cy="83721"/>
            </a:xfrm>
            <a:custGeom>
              <a:avLst/>
              <a:gdLst>
                <a:gd name="T0" fmla="*/ 79 w 80"/>
                <a:gd name="T1" fmla="*/ 68 h 70"/>
                <a:gd name="T2" fmla="*/ 78 w 80"/>
                <a:gd name="T3" fmla="*/ 68 h 70"/>
                <a:gd name="T4" fmla="*/ 72 w 80"/>
                <a:gd name="T5" fmla="*/ 68 h 70"/>
                <a:gd name="T6" fmla="*/ 71 w 80"/>
                <a:gd name="T7" fmla="*/ 68 h 70"/>
                <a:gd name="T8" fmla="*/ 69 w 80"/>
                <a:gd name="T9" fmla="*/ 62 h 70"/>
                <a:gd name="T10" fmla="*/ 62 w 80"/>
                <a:gd name="T11" fmla="*/ 54 h 70"/>
                <a:gd name="T12" fmla="*/ 59 w 80"/>
                <a:gd name="T13" fmla="*/ 49 h 70"/>
                <a:gd name="T14" fmla="*/ 45 w 80"/>
                <a:gd name="T15" fmla="*/ 47 h 70"/>
                <a:gd name="T16" fmla="*/ 34 w 80"/>
                <a:gd name="T17" fmla="*/ 44 h 70"/>
                <a:gd name="T18" fmla="*/ 33 w 80"/>
                <a:gd name="T19" fmla="*/ 44 h 70"/>
                <a:gd name="T20" fmla="*/ 32 w 80"/>
                <a:gd name="T21" fmla="*/ 43 h 70"/>
                <a:gd name="T22" fmla="*/ 31 w 80"/>
                <a:gd name="T23" fmla="*/ 42 h 70"/>
                <a:gd name="T24" fmla="*/ 27 w 80"/>
                <a:gd name="T25" fmla="*/ 37 h 70"/>
                <a:gd name="T26" fmla="*/ 13 w 80"/>
                <a:gd name="T27" fmla="*/ 35 h 70"/>
                <a:gd name="T28" fmla="*/ 6 w 80"/>
                <a:gd name="T29" fmla="*/ 26 h 70"/>
                <a:gd name="T30" fmla="*/ 7 w 80"/>
                <a:gd name="T31" fmla="*/ 16 h 70"/>
                <a:gd name="T32" fmla="*/ 3 w 80"/>
                <a:gd name="T33" fmla="*/ 10 h 70"/>
                <a:gd name="T34" fmla="*/ 0 w 80"/>
                <a:gd name="T35" fmla="*/ 5 h 70"/>
                <a:gd name="T36" fmla="*/ 3 w 80"/>
                <a:gd name="T37" fmla="*/ 5 h 70"/>
                <a:gd name="T38" fmla="*/ 16 w 80"/>
                <a:gd name="T39" fmla="*/ 4 h 70"/>
                <a:gd name="T40" fmla="*/ 27 w 80"/>
                <a:gd name="T41" fmla="*/ 3 h 70"/>
                <a:gd name="T42" fmla="*/ 36 w 80"/>
                <a:gd name="T43" fmla="*/ 1 h 70"/>
                <a:gd name="T44" fmla="*/ 36 w 80"/>
                <a:gd name="T45" fmla="*/ 0 h 70"/>
                <a:gd name="T46" fmla="*/ 45 w 80"/>
                <a:gd name="T47" fmla="*/ 9 h 70"/>
                <a:gd name="T48" fmla="*/ 49 w 80"/>
                <a:gd name="T49" fmla="*/ 14 h 70"/>
                <a:gd name="T50" fmla="*/ 49 w 80"/>
                <a:gd name="T51" fmla="*/ 23 h 70"/>
                <a:gd name="T52" fmla="*/ 61 w 80"/>
                <a:gd name="T53" fmla="*/ 29 h 70"/>
                <a:gd name="T54" fmla="*/ 55 w 80"/>
                <a:gd name="T55" fmla="*/ 34 h 70"/>
                <a:gd name="T56" fmla="*/ 59 w 80"/>
                <a:gd name="T57" fmla="*/ 40 h 70"/>
                <a:gd name="T58" fmla="*/ 75 w 80"/>
                <a:gd name="T59" fmla="*/ 49 h 70"/>
                <a:gd name="T60" fmla="*/ 78 w 80"/>
                <a:gd name="T61" fmla="*/ 60 h 70"/>
                <a:gd name="T62" fmla="*/ 79 w 80"/>
                <a:gd name="T6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0">
                  <a:moveTo>
                    <a:pt x="79" y="68"/>
                  </a:moveTo>
                  <a:cubicBezTo>
                    <a:pt x="79" y="68"/>
                    <a:pt x="78" y="68"/>
                    <a:pt x="78" y="68"/>
                  </a:cubicBezTo>
                  <a:cubicBezTo>
                    <a:pt x="76" y="69"/>
                    <a:pt x="73" y="70"/>
                    <a:pt x="72" y="68"/>
                  </a:cubicBezTo>
                  <a:cubicBezTo>
                    <a:pt x="72" y="68"/>
                    <a:pt x="72" y="68"/>
                    <a:pt x="71" y="68"/>
                  </a:cubicBezTo>
                  <a:cubicBezTo>
                    <a:pt x="71" y="66"/>
                    <a:pt x="70" y="65"/>
                    <a:pt x="69" y="62"/>
                  </a:cubicBezTo>
                  <a:cubicBezTo>
                    <a:pt x="68" y="60"/>
                    <a:pt x="64" y="56"/>
                    <a:pt x="62" y="54"/>
                  </a:cubicBezTo>
                  <a:cubicBezTo>
                    <a:pt x="61" y="51"/>
                    <a:pt x="60" y="49"/>
                    <a:pt x="59" y="49"/>
                  </a:cubicBezTo>
                  <a:cubicBezTo>
                    <a:pt x="57" y="50"/>
                    <a:pt x="50" y="51"/>
                    <a:pt x="45" y="47"/>
                  </a:cubicBezTo>
                  <a:cubicBezTo>
                    <a:pt x="41" y="44"/>
                    <a:pt x="37" y="44"/>
                    <a:pt x="34" y="44"/>
                  </a:cubicBezTo>
                  <a:cubicBezTo>
                    <a:pt x="34" y="43"/>
                    <a:pt x="34" y="44"/>
                    <a:pt x="33" y="44"/>
                  </a:cubicBezTo>
                  <a:cubicBezTo>
                    <a:pt x="33" y="44"/>
                    <a:pt x="33" y="43"/>
                    <a:pt x="32" y="43"/>
                  </a:cubicBezTo>
                  <a:cubicBezTo>
                    <a:pt x="32" y="43"/>
                    <a:pt x="32" y="43"/>
                    <a:pt x="31" y="42"/>
                  </a:cubicBezTo>
                  <a:cubicBezTo>
                    <a:pt x="29" y="40"/>
                    <a:pt x="29" y="38"/>
                    <a:pt x="27" y="37"/>
                  </a:cubicBezTo>
                  <a:cubicBezTo>
                    <a:pt x="25" y="35"/>
                    <a:pt x="19" y="36"/>
                    <a:pt x="13" y="35"/>
                  </a:cubicBezTo>
                  <a:cubicBezTo>
                    <a:pt x="7" y="34"/>
                    <a:pt x="7" y="30"/>
                    <a:pt x="6" y="26"/>
                  </a:cubicBezTo>
                  <a:cubicBezTo>
                    <a:pt x="4" y="23"/>
                    <a:pt x="7" y="19"/>
                    <a:pt x="7" y="16"/>
                  </a:cubicBezTo>
                  <a:cubicBezTo>
                    <a:pt x="7" y="12"/>
                    <a:pt x="6" y="12"/>
                    <a:pt x="3" y="10"/>
                  </a:cubicBezTo>
                  <a:cubicBezTo>
                    <a:pt x="0" y="8"/>
                    <a:pt x="0" y="7"/>
                    <a:pt x="0" y="5"/>
                  </a:cubicBezTo>
                  <a:cubicBezTo>
                    <a:pt x="1" y="5"/>
                    <a:pt x="2" y="5"/>
                    <a:pt x="3" y="5"/>
                  </a:cubicBezTo>
                  <a:cubicBezTo>
                    <a:pt x="8" y="5"/>
                    <a:pt x="13" y="4"/>
                    <a:pt x="16" y="4"/>
                  </a:cubicBezTo>
                  <a:cubicBezTo>
                    <a:pt x="20" y="3"/>
                    <a:pt x="24" y="3"/>
                    <a:pt x="27" y="3"/>
                  </a:cubicBezTo>
                  <a:cubicBezTo>
                    <a:pt x="31" y="2"/>
                    <a:pt x="32" y="3"/>
                    <a:pt x="36" y="1"/>
                  </a:cubicBezTo>
                  <a:cubicBezTo>
                    <a:pt x="36" y="1"/>
                    <a:pt x="36" y="0"/>
                    <a:pt x="36" y="0"/>
                  </a:cubicBezTo>
                  <a:cubicBezTo>
                    <a:pt x="38" y="3"/>
                    <a:pt x="42" y="7"/>
                    <a:pt x="45" y="9"/>
                  </a:cubicBezTo>
                  <a:cubicBezTo>
                    <a:pt x="49" y="12"/>
                    <a:pt x="50" y="13"/>
                    <a:pt x="49" y="14"/>
                  </a:cubicBezTo>
                  <a:cubicBezTo>
                    <a:pt x="48" y="16"/>
                    <a:pt x="47" y="19"/>
                    <a:pt x="49" y="23"/>
                  </a:cubicBezTo>
                  <a:cubicBezTo>
                    <a:pt x="51" y="26"/>
                    <a:pt x="58" y="27"/>
                    <a:pt x="61" y="29"/>
                  </a:cubicBezTo>
                  <a:cubicBezTo>
                    <a:pt x="64" y="31"/>
                    <a:pt x="58" y="34"/>
                    <a:pt x="55" y="34"/>
                  </a:cubicBezTo>
                  <a:cubicBezTo>
                    <a:pt x="52" y="35"/>
                    <a:pt x="55" y="36"/>
                    <a:pt x="59" y="40"/>
                  </a:cubicBezTo>
                  <a:cubicBezTo>
                    <a:pt x="63" y="45"/>
                    <a:pt x="71" y="45"/>
                    <a:pt x="75" y="49"/>
                  </a:cubicBezTo>
                  <a:cubicBezTo>
                    <a:pt x="80" y="53"/>
                    <a:pt x="78" y="56"/>
                    <a:pt x="78" y="60"/>
                  </a:cubicBezTo>
                  <a:cubicBezTo>
                    <a:pt x="78" y="62"/>
                    <a:pt x="79" y="66"/>
                    <a:pt x="79" y="6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7" name="Freeform 1210">
              <a:extLst>
                <a:ext uri="{FF2B5EF4-FFF2-40B4-BE49-F238E27FC236}">
                  <a16:creationId xmlns:a16="http://schemas.microsoft.com/office/drawing/2014/main" id="{1753D7F8-4C9B-40A4-95DC-697CD5ECAE2B}"/>
                </a:ext>
              </a:extLst>
            </p:cNvPr>
            <p:cNvSpPr>
              <a:spLocks/>
            </p:cNvSpPr>
            <p:nvPr/>
          </p:nvSpPr>
          <p:spPr bwMode="auto">
            <a:xfrm>
              <a:off x="4355361" y="2929100"/>
              <a:ext cx="15947" cy="17940"/>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8" name="Freeform 1211">
              <a:extLst>
                <a:ext uri="{FF2B5EF4-FFF2-40B4-BE49-F238E27FC236}">
                  <a16:creationId xmlns:a16="http://schemas.microsoft.com/office/drawing/2014/main" id="{EA842145-51DA-489E-A34A-E95CAAEAF510}"/>
                </a:ext>
              </a:extLst>
            </p:cNvPr>
            <p:cNvSpPr>
              <a:spLocks/>
            </p:cNvSpPr>
            <p:nvPr/>
          </p:nvSpPr>
          <p:spPr bwMode="auto">
            <a:xfrm>
              <a:off x="4126126" y="2464650"/>
              <a:ext cx="19933" cy="25913"/>
            </a:xfrm>
            <a:custGeom>
              <a:avLst/>
              <a:gdLst>
                <a:gd name="T0" fmla="*/ 16 w 16"/>
                <a:gd name="T1" fmla="*/ 13 h 21"/>
                <a:gd name="T2" fmla="*/ 15 w 16"/>
                <a:gd name="T3" fmla="*/ 17 h 21"/>
                <a:gd name="T4" fmla="*/ 12 w 16"/>
                <a:gd name="T5" fmla="*/ 21 h 21"/>
                <a:gd name="T6" fmla="*/ 5 w 16"/>
                <a:gd name="T7" fmla="*/ 18 h 21"/>
                <a:gd name="T8" fmla="*/ 3 w 16"/>
                <a:gd name="T9" fmla="*/ 18 h 21"/>
                <a:gd name="T10" fmla="*/ 1 w 16"/>
                <a:gd name="T11" fmla="*/ 14 h 21"/>
                <a:gd name="T12" fmla="*/ 1 w 16"/>
                <a:gd name="T13" fmla="*/ 6 h 21"/>
                <a:gd name="T14" fmla="*/ 6 w 16"/>
                <a:gd name="T15" fmla="*/ 1 h 21"/>
                <a:gd name="T16" fmla="*/ 8 w 16"/>
                <a:gd name="T17" fmla="*/ 0 h 21"/>
                <a:gd name="T18" fmla="*/ 9 w 16"/>
                <a:gd name="T19" fmla="*/ 3 h 21"/>
                <a:gd name="T20" fmla="*/ 11 w 16"/>
                <a:gd name="T21" fmla="*/ 10 h 21"/>
                <a:gd name="T22" fmla="*/ 16 w 16"/>
                <a:gd name="T2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1">
                  <a:moveTo>
                    <a:pt x="16" y="13"/>
                  </a:moveTo>
                  <a:cubicBezTo>
                    <a:pt x="16" y="15"/>
                    <a:pt x="16" y="14"/>
                    <a:pt x="15" y="17"/>
                  </a:cubicBezTo>
                  <a:cubicBezTo>
                    <a:pt x="14" y="18"/>
                    <a:pt x="13" y="19"/>
                    <a:pt x="12" y="21"/>
                  </a:cubicBezTo>
                  <a:cubicBezTo>
                    <a:pt x="10" y="19"/>
                    <a:pt x="8" y="18"/>
                    <a:pt x="5" y="18"/>
                  </a:cubicBezTo>
                  <a:cubicBezTo>
                    <a:pt x="4" y="18"/>
                    <a:pt x="3" y="18"/>
                    <a:pt x="3" y="18"/>
                  </a:cubicBezTo>
                  <a:cubicBezTo>
                    <a:pt x="2" y="17"/>
                    <a:pt x="1" y="17"/>
                    <a:pt x="1" y="14"/>
                  </a:cubicBezTo>
                  <a:cubicBezTo>
                    <a:pt x="1" y="10"/>
                    <a:pt x="0" y="9"/>
                    <a:pt x="1" y="6"/>
                  </a:cubicBezTo>
                  <a:cubicBezTo>
                    <a:pt x="2" y="3"/>
                    <a:pt x="4" y="1"/>
                    <a:pt x="6" y="1"/>
                  </a:cubicBezTo>
                  <a:cubicBezTo>
                    <a:pt x="7" y="0"/>
                    <a:pt x="7" y="0"/>
                    <a:pt x="8" y="0"/>
                  </a:cubicBezTo>
                  <a:cubicBezTo>
                    <a:pt x="8" y="1"/>
                    <a:pt x="9" y="1"/>
                    <a:pt x="9" y="3"/>
                  </a:cubicBezTo>
                  <a:cubicBezTo>
                    <a:pt x="9" y="6"/>
                    <a:pt x="9" y="10"/>
                    <a:pt x="11" y="10"/>
                  </a:cubicBezTo>
                  <a:cubicBezTo>
                    <a:pt x="14" y="10"/>
                    <a:pt x="16" y="10"/>
                    <a:pt x="16" y="1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9" name="Oval 1212">
              <a:extLst>
                <a:ext uri="{FF2B5EF4-FFF2-40B4-BE49-F238E27FC236}">
                  <a16:creationId xmlns:a16="http://schemas.microsoft.com/office/drawing/2014/main" id="{D41AE3D4-2F6C-4B48-9526-71142FDFC911}"/>
                </a:ext>
              </a:extLst>
            </p:cNvPr>
            <p:cNvSpPr>
              <a:spLocks noChangeArrowheads="1"/>
            </p:cNvSpPr>
            <p:nvPr/>
          </p:nvSpPr>
          <p:spPr bwMode="auto">
            <a:xfrm>
              <a:off x="4227787" y="2556344"/>
              <a:ext cx="5980" cy="9967"/>
            </a:xfrm>
            <a:prstGeom prst="ellipse">
              <a:avLst/>
            </a:prstGeom>
            <a:grpFill/>
            <a:ln w="0">
              <a:solidFill>
                <a:schemeClr val="tx1">
                  <a:lumMod val="65000"/>
                  <a:lumOff val="35000"/>
                </a:schemeClr>
              </a:solidFill>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0" name="Freeform 1213">
              <a:extLst>
                <a:ext uri="{FF2B5EF4-FFF2-40B4-BE49-F238E27FC236}">
                  <a16:creationId xmlns:a16="http://schemas.microsoft.com/office/drawing/2014/main" id="{B77398F6-7B31-4E0E-B473-47213C2BEEE9}"/>
                </a:ext>
              </a:extLst>
            </p:cNvPr>
            <p:cNvSpPr>
              <a:spLocks/>
            </p:cNvSpPr>
            <p:nvPr/>
          </p:nvSpPr>
          <p:spPr bwMode="auto">
            <a:xfrm>
              <a:off x="8401860" y="5701844"/>
              <a:ext cx="25914" cy="2192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1" name="Freeform 1220">
              <a:extLst>
                <a:ext uri="{FF2B5EF4-FFF2-40B4-BE49-F238E27FC236}">
                  <a16:creationId xmlns:a16="http://schemas.microsoft.com/office/drawing/2014/main" id="{8929E1FF-402A-4022-973B-A2FBC914A3E7}"/>
                </a:ext>
              </a:extLst>
            </p:cNvPr>
            <p:cNvSpPr>
              <a:spLocks/>
            </p:cNvSpPr>
            <p:nvPr/>
          </p:nvSpPr>
          <p:spPr bwMode="auto">
            <a:xfrm>
              <a:off x="530125" y="2484584"/>
              <a:ext cx="1644513" cy="817272"/>
            </a:xfrm>
            <a:custGeom>
              <a:avLst/>
              <a:gdLst>
                <a:gd name="T0" fmla="*/ 1374 w 1376"/>
                <a:gd name="T1" fmla="*/ 128 h 684"/>
                <a:gd name="T2" fmla="*/ 1309 w 1376"/>
                <a:gd name="T3" fmla="*/ 154 h 684"/>
                <a:gd name="T4" fmla="*/ 1263 w 1376"/>
                <a:gd name="T5" fmla="*/ 210 h 684"/>
                <a:gd name="T6" fmla="*/ 1239 w 1376"/>
                <a:gd name="T7" fmla="*/ 218 h 684"/>
                <a:gd name="T8" fmla="*/ 1211 w 1376"/>
                <a:gd name="T9" fmla="*/ 239 h 684"/>
                <a:gd name="T10" fmla="*/ 1136 w 1376"/>
                <a:gd name="T11" fmla="*/ 296 h 684"/>
                <a:gd name="T12" fmla="*/ 1102 w 1376"/>
                <a:gd name="T13" fmla="*/ 321 h 684"/>
                <a:gd name="T14" fmla="*/ 1090 w 1376"/>
                <a:gd name="T15" fmla="*/ 313 h 684"/>
                <a:gd name="T16" fmla="*/ 1082 w 1376"/>
                <a:gd name="T17" fmla="*/ 354 h 684"/>
                <a:gd name="T18" fmla="*/ 1069 w 1376"/>
                <a:gd name="T19" fmla="*/ 395 h 684"/>
                <a:gd name="T20" fmla="*/ 1041 w 1376"/>
                <a:gd name="T21" fmla="*/ 414 h 684"/>
                <a:gd name="T22" fmla="*/ 985 w 1376"/>
                <a:gd name="T23" fmla="*/ 453 h 684"/>
                <a:gd name="T24" fmla="*/ 916 w 1376"/>
                <a:gd name="T25" fmla="*/ 511 h 684"/>
                <a:gd name="T26" fmla="*/ 919 w 1376"/>
                <a:gd name="T27" fmla="*/ 621 h 684"/>
                <a:gd name="T28" fmla="*/ 878 w 1376"/>
                <a:gd name="T29" fmla="*/ 663 h 684"/>
                <a:gd name="T30" fmla="*/ 860 w 1376"/>
                <a:gd name="T31" fmla="*/ 618 h 684"/>
                <a:gd name="T32" fmla="*/ 867 w 1376"/>
                <a:gd name="T33" fmla="*/ 571 h 684"/>
                <a:gd name="T34" fmla="*/ 809 w 1376"/>
                <a:gd name="T35" fmla="*/ 552 h 684"/>
                <a:gd name="T36" fmla="*/ 752 w 1376"/>
                <a:gd name="T37" fmla="*/ 529 h 684"/>
                <a:gd name="T38" fmla="*/ 711 w 1376"/>
                <a:gd name="T39" fmla="*/ 548 h 684"/>
                <a:gd name="T40" fmla="*/ 699 w 1376"/>
                <a:gd name="T41" fmla="*/ 560 h 684"/>
                <a:gd name="T42" fmla="*/ 654 w 1376"/>
                <a:gd name="T43" fmla="*/ 550 h 684"/>
                <a:gd name="T44" fmla="*/ 582 w 1376"/>
                <a:gd name="T45" fmla="*/ 554 h 684"/>
                <a:gd name="T46" fmla="*/ 521 w 1376"/>
                <a:gd name="T47" fmla="*/ 597 h 684"/>
                <a:gd name="T48" fmla="*/ 494 w 1376"/>
                <a:gd name="T49" fmla="*/ 646 h 684"/>
                <a:gd name="T50" fmla="*/ 452 w 1376"/>
                <a:gd name="T51" fmla="*/ 630 h 684"/>
                <a:gd name="T52" fmla="*/ 405 w 1376"/>
                <a:gd name="T53" fmla="*/ 549 h 684"/>
                <a:gd name="T54" fmla="*/ 330 w 1376"/>
                <a:gd name="T55" fmla="*/ 509 h 684"/>
                <a:gd name="T56" fmla="*/ 209 w 1376"/>
                <a:gd name="T57" fmla="*/ 508 h 684"/>
                <a:gd name="T58" fmla="*/ 132 w 1376"/>
                <a:gd name="T59" fmla="*/ 471 h 684"/>
                <a:gd name="T60" fmla="*/ 77 w 1376"/>
                <a:gd name="T61" fmla="*/ 460 h 684"/>
                <a:gd name="T62" fmla="*/ 17 w 1376"/>
                <a:gd name="T63" fmla="*/ 403 h 684"/>
                <a:gd name="T64" fmla="*/ 7 w 1376"/>
                <a:gd name="T65" fmla="*/ 315 h 684"/>
                <a:gd name="T66" fmla="*/ 38 w 1376"/>
                <a:gd name="T67" fmla="*/ 208 h 684"/>
                <a:gd name="T68" fmla="*/ 91 w 1376"/>
                <a:gd name="T69" fmla="*/ 136 h 684"/>
                <a:gd name="T70" fmla="*/ 135 w 1376"/>
                <a:gd name="T71" fmla="*/ 44 h 684"/>
                <a:gd name="T72" fmla="*/ 799 w 1376"/>
                <a:gd name="T73" fmla="*/ 17 h 684"/>
                <a:gd name="T74" fmla="*/ 848 w 1376"/>
                <a:gd name="T75" fmla="*/ 30 h 684"/>
                <a:gd name="T76" fmla="*/ 904 w 1376"/>
                <a:gd name="T77" fmla="*/ 44 h 684"/>
                <a:gd name="T78" fmla="*/ 863 w 1376"/>
                <a:gd name="T79" fmla="*/ 81 h 684"/>
                <a:gd name="T80" fmla="*/ 973 w 1376"/>
                <a:gd name="T81" fmla="*/ 77 h 684"/>
                <a:gd name="T82" fmla="*/ 1012 w 1376"/>
                <a:gd name="T83" fmla="*/ 99 h 684"/>
                <a:gd name="T84" fmla="*/ 899 w 1376"/>
                <a:gd name="T85" fmla="*/ 129 h 684"/>
                <a:gd name="T86" fmla="*/ 895 w 1376"/>
                <a:gd name="T87" fmla="*/ 211 h 684"/>
                <a:gd name="T88" fmla="*/ 973 w 1376"/>
                <a:gd name="T89" fmla="*/ 111 h 684"/>
                <a:gd name="T90" fmla="*/ 1005 w 1376"/>
                <a:gd name="T91" fmla="*/ 155 h 684"/>
                <a:gd name="T92" fmla="*/ 1064 w 1376"/>
                <a:gd name="T93" fmla="*/ 137 h 684"/>
                <a:gd name="T94" fmla="*/ 1134 w 1376"/>
                <a:gd name="T95" fmla="*/ 155 h 684"/>
                <a:gd name="T96" fmla="*/ 1071 w 1376"/>
                <a:gd name="T97" fmla="*/ 186 h 684"/>
                <a:gd name="T98" fmla="*/ 988 w 1376"/>
                <a:gd name="T99" fmla="*/ 201 h 684"/>
                <a:gd name="T100" fmla="*/ 1035 w 1376"/>
                <a:gd name="T101" fmla="*/ 211 h 684"/>
                <a:gd name="T102" fmla="*/ 1158 w 1376"/>
                <a:gd name="T103" fmla="*/ 153 h 684"/>
                <a:gd name="T104" fmla="*/ 1324 w 1376"/>
                <a:gd name="T105" fmla="*/ 83 h 684"/>
                <a:gd name="T106" fmla="*/ 1373 w 1376"/>
                <a:gd name="T107"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6" h="684">
                  <a:moveTo>
                    <a:pt x="1367" y="98"/>
                  </a:moveTo>
                  <a:cubicBezTo>
                    <a:pt x="1365" y="103"/>
                    <a:pt x="1364" y="107"/>
                    <a:pt x="1366" y="108"/>
                  </a:cubicBezTo>
                  <a:cubicBezTo>
                    <a:pt x="1368" y="109"/>
                    <a:pt x="1370" y="110"/>
                    <a:pt x="1369" y="112"/>
                  </a:cubicBezTo>
                  <a:cubicBezTo>
                    <a:pt x="1369" y="114"/>
                    <a:pt x="1366" y="120"/>
                    <a:pt x="1368" y="120"/>
                  </a:cubicBezTo>
                  <a:cubicBezTo>
                    <a:pt x="1369" y="120"/>
                    <a:pt x="1374" y="124"/>
                    <a:pt x="1374" y="125"/>
                  </a:cubicBezTo>
                  <a:cubicBezTo>
                    <a:pt x="1374" y="125"/>
                    <a:pt x="1374" y="126"/>
                    <a:pt x="1374" y="128"/>
                  </a:cubicBezTo>
                  <a:cubicBezTo>
                    <a:pt x="1370" y="130"/>
                    <a:pt x="1374" y="133"/>
                    <a:pt x="1370" y="132"/>
                  </a:cubicBezTo>
                  <a:cubicBezTo>
                    <a:pt x="1365" y="131"/>
                    <a:pt x="1362" y="140"/>
                    <a:pt x="1359" y="141"/>
                  </a:cubicBezTo>
                  <a:cubicBezTo>
                    <a:pt x="1356" y="141"/>
                    <a:pt x="1346" y="143"/>
                    <a:pt x="1342" y="141"/>
                  </a:cubicBezTo>
                  <a:cubicBezTo>
                    <a:pt x="1338" y="139"/>
                    <a:pt x="1336" y="148"/>
                    <a:pt x="1332" y="146"/>
                  </a:cubicBezTo>
                  <a:cubicBezTo>
                    <a:pt x="1328" y="145"/>
                    <a:pt x="1329" y="148"/>
                    <a:pt x="1323" y="148"/>
                  </a:cubicBezTo>
                  <a:cubicBezTo>
                    <a:pt x="1317" y="148"/>
                    <a:pt x="1320" y="154"/>
                    <a:pt x="1309" y="154"/>
                  </a:cubicBezTo>
                  <a:cubicBezTo>
                    <a:pt x="1298" y="154"/>
                    <a:pt x="1307" y="158"/>
                    <a:pt x="1294" y="159"/>
                  </a:cubicBezTo>
                  <a:cubicBezTo>
                    <a:pt x="1281" y="161"/>
                    <a:pt x="1293" y="161"/>
                    <a:pt x="1283" y="169"/>
                  </a:cubicBezTo>
                  <a:cubicBezTo>
                    <a:pt x="1274" y="177"/>
                    <a:pt x="1275" y="179"/>
                    <a:pt x="1270" y="181"/>
                  </a:cubicBezTo>
                  <a:cubicBezTo>
                    <a:pt x="1264" y="182"/>
                    <a:pt x="1267" y="191"/>
                    <a:pt x="1264" y="193"/>
                  </a:cubicBezTo>
                  <a:cubicBezTo>
                    <a:pt x="1262" y="196"/>
                    <a:pt x="1258" y="197"/>
                    <a:pt x="1258" y="202"/>
                  </a:cubicBezTo>
                  <a:cubicBezTo>
                    <a:pt x="1257" y="208"/>
                    <a:pt x="1263" y="207"/>
                    <a:pt x="1263" y="210"/>
                  </a:cubicBezTo>
                  <a:cubicBezTo>
                    <a:pt x="1263" y="214"/>
                    <a:pt x="1265" y="215"/>
                    <a:pt x="1268" y="214"/>
                  </a:cubicBezTo>
                  <a:cubicBezTo>
                    <a:pt x="1272" y="213"/>
                    <a:pt x="1275" y="209"/>
                    <a:pt x="1275" y="214"/>
                  </a:cubicBezTo>
                  <a:cubicBezTo>
                    <a:pt x="1274" y="218"/>
                    <a:pt x="1272" y="220"/>
                    <a:pt x="1266" y="221"/>
                  </a:cubicBezTo>
                  <a:cubicBezTo>
                    <a:pt x="1260" y="221"/>
                    <a:pt x="1261" y="226"/>
                    <a:pt x="1253" y="227"/>
                  </a:cubicBezTo>
                  <a:cubicBezTo>
                    <a:pt x="1246" y="229"/>
                    <a:pt x="1255" y="219"/>
                    <a:pt x="1254" y="219"/>
                  </a:cubicBezTo>
                  <a:cubicBezTo>
                    <a:pt x="1253" y="219"/>
                    <a:pt x="1243" y="221"/>
                    <a:pt x="1239" y="218"/>
                  </a:cubicBezTo>
                  <a:cubicBezTo>
                    <a:pt x="1234" y="214"/>
                    <a:pt x="1231" y="226"/>
                    <a:pt x="1222" y="227"/>
                  </a:cubicBezTo>
                  <a:cubicBezTo>
                    <a:pt x="1213" y="228"/>
                    <a:pt x="1217" y="227"/>
                    <a:pt x="1206" y="229"/>
                  </a:cubicBezTo>
                  <a:cubicBezTo>
                    <a:pt x="1195" y="232"/>
                    <a:pt x="1196" y="232"/>
                    <a:pt x="1189" y="234"/>
                  </a:cubicBezTo>
                  <a:cubicBezTo>
                    <a:pt x="1183" y="236"/>
                    <a:pt x="1187" y="240"/>
                    <a:pt x="1189" y="240"/>
                  </a:cubicBezTo>
                  <a:cubicBezTo>
                    <a:pt x="1192" y="240"/>
                    <a:pt x="1203" y="239"/>
                    <a:pt x="1212" y="235"/>
                  </a:cubicBezTo>
                  <a:cubicBezTo>
                    <a:pt x="1220" y="231"/>
                    <a:pt x="1215" y="239"/>
                    <a:pt x="1211" y="239"/>
                  </a:cubicBezTo>
                  <a:cubicBezTo>
                    <a:pt x="1208" y="239"/>
                    <a:pt x="1204" y="243"/>
                    <a:pt x="1197" y="243"/>
                  </a:cubicBezTo>
                  <a:cubicBezTo>
                    <a:pt x="1189" y="244"/>
                    <a:pt x="1190" y="246"/>
                    <a:pt x="1179" y="247"/>
                  </a:cubicBezTo>
                  <a:cubicBezTo>
                    <a:pt x="1167" y="247"/>
                    <a:pt x="1174" y="244"/>
                    <a:pt x="1168" y="249"/>
                  </a:cubicBezTo>
                  <a:cubicBezTo>
                    <a:pt x="1163" y="254"/>
                    <a:pt x="1169" y="253"/>
                    <a:pt x="1165" y="258"/>
                  </a:cubicBezTo>
                  <a:cubicBezTo>
                    <a:pt x="1161" y="264"/>
                    <a:pt x="1159" y="266"/>
                    <a:pt x="1152" y="276"/>
                  </a:cubicBezTo>
                  <a:cubicBezTo>
                    <a:pt x="1145" y="287"/>
                    <a:pt x="1140" y="292"/>
                    <a:pt x="1136" y="296"/>
                  </a:cubicBezTo>
                  <a:cubicBezTo>
                    <a:pt x="1132" y="299"/>
                    <a:pt x="1132" y="288"/>
                    <a:pt x="1131" y="285"/>
                  </a:cubicBezTo>
                  <a:cubicBezTo>
                    <a:pt x="1130" y="283"/>
                    <a:pt x="1125" y="292"/>
                    <a:pt x="1126" y="299"/>
                  </a:cubicBezTo>
                  <a:cubicBezTo>
                    <a:pt x="1127" y="306"/>
                    <a:pt x="1129" y="309"/>
                    <a:pt x="1121" y="316"/>
                  </a:cubicBezTo>
                  <a:cubicBezTo>
                    <a:pt x="1112" y="323"/>
                    <a:pt x="1117" y="322"/>
                    <a:pt x="1107" y="329"/>
                  </a:cubicBezTo>
                  <a:cubicBezTo>
                    <a:pt x="1097" y="336"/>
                    <a:pt x="1099" y="338"/>
                    <a:pt x="1093" y="345"/>
                  </a:cubicBezTo>
                  <a:cubicBezTo>
                    <a:pt x="1088" y="353"/>
                    <a:pt x="1098" y="325"/>
                    <a:pt x="1102" y="321"/>
                  </a:cubicBezTo>
                  <a:cubicBezTo>
                    <a:pt x="1105" y="318"/>
                    <a:pt x="1103" y="315"/>
                    <a:pt x="1100" y="313"/>
                  </a:cubicBezTo>
                  <a:cubicBezTo>
                    <a:pt x="1097" y="311"/>
                    <a:pt x="1101" y="305"/>
                    <a:pt x="1103" y="300"/>
                  </a:cubicBezTo>
                  <a:cubicBezTo>
                    <a:pt x="1104" y="296"/>
                    <a:pt x="1116" y="284"/>
                    <a:pt x="1116" y="280"/>
                  </a:cubicBezTo>
                  <a:cubicBezTo>
                    <a:pt x="1116" y="276"/>
                    <a:pt x="1109" y="290"/>
                    <a:pt x="1106" y="288"/>
                  </a:cubicBezTo>
                  <a:cubicBezTo>
                    <a:pt x="1104" y="287"/>
                    <a:pt x="1097" y="297"/>
                    <a:pt x="1095" y="297"/>
                  </a:cubicBezTo>
                  <a:cubicBezTo>
                    <a:pt x="1092" y="296"/>
                    <a:pt x="1094" y="312"/>
                    <a:pt x="1090" y="313"/>
                  </a:cubicBezTo>
                  <a:cubicBezTo>
                    <a:pt x="1086" y="315"/>
                    <a:pt x="1086" y="315"/>
                    <a:pt x="1090" y="321"/>
                  </a:cubicBezTo>
                  <a:cubicBezTo>
                    <a:pt x="1094" y="327"/>
                    <a:pt x="1089" y="328"/>
                    <a:pt x="1086" y="330"/>
                  </a:cubicBezTo>
                  <a:cubicBezTo>
                    <a:pt x="1084" y="332"/>
                    <a:pt x="1090" y="337"/>
                    <a:pt x="1086" y="337"/>
                  </a:cubicBezTo>
                  <a:cubicBezTo>
                    <a:pt x="1082" y="337"/>
                    <a:pt x="1085" y="338"/>
                    <a:pt x="1084" y="345"/>
                  </a:cubicBezTo>
                  <a:cubicBezTo>
                    <a:pt x="1083" y="352"/>
                    <a:pt x="1083" y="348"/>
                    <a:pt x="1077" y="349"/>
                  </a:cubicBezTo>
                  <a:cubicBezTo>
                    <a:pt x="1070" y="350"/>
                    <a:pt x="1077" y="354"/>
                    <a:pt x="1082" y="354"/>
                  </a:cubicBezTo>
                  <a:cubicBezTo>
                    <a:pt x="1086" y="354"/>
                    <a:pt x="1088" y="348"/>
                    <a:pt x="1092" y="352"/>
                  </a:cubicBezTo>
                  <a:cubicBezTo>
                    <a:pt x="1096" y="356"/>
                    <a:pt x="1090" y="368"/>
                    <a:pt x="1085" y="369"/>
                  </a:cubicBezTo>
                  <a:cubicBezTo>
                    <a:pt x="1080" y="371"/>
                    <a:pt x="1077" y="373"/>
                    <a:pt x="1072" y="375"/>
                  </a:cubicBezTo>
                  <a:cubicBezTo>
                    <a:pt x="1068" y="378"/>
                    <a:pt x="1078" y="379"/>
                    <a:pt x="1080" y="379"/>
                  </a:cubicBezTo>
                  <a:cubicBezTo>
                    <a:pt x="1082" y="378"/>
                    <a:pt x="1089" y="383"/>
                    <a:pt x="1079" y="389"/>
                  </a:cubicBezTo>
                  <a:cubicBezTo>
                    <a:pt x="1070" y="395"/>
                    <a:pt x="1074" y="395"/>
                    <a:pt x="1069" y="395"/>
                  </a:cubicBezTo>
                  <a:cubicBezTo>
                    <a:pt x="1064" y="395"/>
                    <a:pt x="1065" y="395"/>
                    <a:pt x="1062" y="394"/>
                  </a:cubicBezTo>
                  <a:cubicBezTo>
                    <a:pt x="1060" y="393"/>
                    <a:pt x="1061" y="397"/>
                    <a:pt x="1059" y="399"/>
                  </a:cubicBezTo>
                  <a:cubicBezTo>
                    <a:pt x="1057" y="402"/>
                    <a:pt x="1061" y="403"/>
                    <a:pt x="1066" y="404"/>
                  </a:cubicBezTo>
                  <a:cubicBezTo>
                    <a:pt x="1071" y="405"/>
                    <a:pt x="1068" y="406"/>
                    <a:pt x="1060" y="410"/>
                  </a:cubicBezTo>
                  <a:cubicBezTo>
                    <a:pt x="1053" y="415"/>
                    <a:pt x="1053" y="410"/>
                    <a:pt x="1049" y="410"/>
                  </a:cubicBezTo>
                  <a:cubicBezTo>
                    <a:pt x="1045" y="410"/>
                    <a:pt x="1046" y="413"/>
                    <a:pt x="1041" y="414"/>
                  </a:cubicBezTo>
                  <a:cubicBezTo>
                    <a:pt x="1035" y="415"/>
                    <a:pt x="1035" y="418"/>
                    <a:pt x="1032" y="419"/>
                  </a:cubicBezTo>
                  <a:cubicBezTo>
                    <a:pt x="1028" y="420"/>
                    <a:pt x="1025" y="427"/>
                    <a:pt x="1021" y="429"/>
                  </a:cubicBezTo>
                  <a:cubicBezTo>
                    <a:pt x="1017" y="432"/>
                    <a:pt x="1019" y="432"/>
                    <a:pt x="1014" y="433"/>
                  </a:cubicBezTo>
                  <a:cubicBezTo>
                    <a:pt x="1010" y="435"/>
                    <a:pt x="1010" y="436"/>
                    <a:pt x="1005" y="437"/>
                  </a:cubicBezTo>
                  <a:cubicBezTo>
                    <a:pt x="1000" y="438"/>
                    <a:pt x="999" y="441"/>
                    <a:pt x="992" y="445"/>
                  </a:cubicBezTo>
                  <a:cubicBezTo>
                    <a:pt x="985" y="449"/>
                    <a:pt x="989" y="450"/>
                    <a:pt x="985" y="453"/>
                  </a:cubicBezTo>
                  <a:cubicBezTo>
                    <a:pt x="980" y="456"/>
                    <a:pt x="980" y="458"/>
                    <a:pt x="975" y="460"/>
                  </a:cubicBezTo>
                  <a:cubicBezTo>
                    <a:pt x="971" y="462"/>
                    <a:pt x="961" y="471"/>
                    <a:pt x="955" y="470"/>
                  </a:cubicBezTo>
                  <a:cubicBezTo>
                    <a:pt x="950" y="469"/>
                    <a:pt x="949" y="475"/>
                    <a:pt x="942" y="477"/>
                  </a:cubicBezTo>
                  <a:cubicBezTo>
                    <a:pt x="936" y="479"/>
                    <a:pt x="942" y="481"/>
                    <a:pt x="934" y="486"/>
                  </a:cubicBezTo>
                  <a:cubicBezTo>
                    <a:pt x="925" y="490"/>
                    <a:pt x="931" y="492"/>
                    <a:pt x="924" y="495"/>
                  </a:cubicBezTo>
                  <a:cubicBezTo>
                    <a:pt x="917" y="499"/>
                    <a:pt x="921" y="500"/>
                    <a:pt x="916" y="511"/>
                  </a:cubicBezTo>
                  <a:cubicBezTo>
                    <a:pt x="911" y="522"/>
                    <a:pt x="912" y="519"/>
                    <a:pt x="908" y="525"/>
                  </a:cubicBezTo>
                  <a:cubicBezTo>
                    <a:pt x="904" y="531"/>
                    <a:pt x="911" y="532"/>
                    <a:pt x="910" y="543"/>
                  </a:cubicBezTo>
                  <a:cubicBezTo>
                    <a:pt x="909" y="553"/>
                    <a:pt x="908" y="554"/>
                    <a:pt x="910" y="563"/>
                  </a:cubicBezTo>
                  <a:cubicBezTo>
                    <a:pt x="911" y="572"/>
                    <a:pt x="911" y="569"/>
                    <a:pt x="913" y="578"/>
                  </a:cubicBezTo>
                  <a:cubicBezTo>
                    <a:pt x="915" y="587"/>
                    <a:pt x="914" y="591"/>
                    <a:pt x="914" y="600"/>
                  </a:cubicBezTo>
                  <a:cubicBezTo>
                    <a:pt x="914" y="610"/>
                    <a:pt x="917" y="617"/>
                    <a:pt x="919" y="621"/>
                  </a:cubicBezTo>
                  <a:cubicBezTo>
                    <a:pt x="920" y="625"/>
                    <a:pt x="918" y="640"/>
                    <a:pt x="917" y="645"/>
                  </a:cubicBezTo>
                  <a:cubicBezTo>
                    <a:pt x="916" y="651"/>
                    <a:pt x="914" y="658"/>
                    <a:pt x="910" y="669"/>
                  </a:cubicBezTo>
                  <a:cubicBezTo>
                    <a:pt x="905" y="681"/>
                    <a:pt x="903" y="676"/>
                    <a:pt x="899" y="680"/>
                  </a:cubicBezTo>
                  <a:cubicBezTo>
                    <a:pt x="896" y="684"/>
                    <a:pt x="894" y="681"/>
                    <a:pt x="888" y="682"/>
                  </a:cubicBezTo>
                  <a:cubicBezTo>
                    <a:pt x="882" y="682"/>
                    <a:pt x="885" y="677"/>
                    <a:pt x="885" y="675"/>
                  </a:cubicBezTo>
                  <a:cubicBezTo>
                    <a:pt x="885" y="673"/>
                    <a:pt x="883" y="670"/>
                    <a:pt x="878" y="663"/>
                  </a:cubicBezTo>
                  <a:cubicBezTo>
                    <a:pt x="874" y="656"/>
                    <a:pt x="873" y="660"/>
                    <a:pt x="874" y="656"/>
                  </a:cubicBezTo>
                  <a:cubicBezTo>
                    <a:pt x="875" y="652"/>
                    <a:pt x="874" y="650"/>
                    <a:pt x="869" y="645"/>
                  </a:cubicBezTo>
                  <a:cubicBezTo>
                    <a:pt x="864" y="640"/>
                    <a:pt x="870" y="644"/>
                    <a:pt x="871" y="641"/>
                  </a:cubicBezTo>
                  <a:cubicBezTo>
                    <a:pt x="872" y="639"/>
                    <a:pt x="867" y="635"/>
                    <a:pt x="867" y="635"/>
                  </a:cubicBezTo>
                  <a:cubicBezTo>
                    <a:pt x="867" y="635"/>
                    <a:pt x="864" y="635"/>
                    <a:pt x="863" y="629"/>
                  </a:cubicBezTo>
                  <a:cubicBezTo>
                    <a:pt x="863" y="624"/>
                    <a:pt x="862" y="624"/>
                    <a:pt x="860" y="618"/>
                  </a:cubicBezTo>
                  <a:cubicBezTo>
                    <a:pt x="858" y="612"/>
                    <a:pt x="860" y="614"/>
                    <a:pt x="864" y="611"/>
                  </a:cubicBezTo>
                  <a:cubicBezTo>
                    <a:pt x="868" y="608"/>
                    <a:pt x="867" y="604"/>
                    <a:pt x="866" y="602"/>
                  </a:cubicBezTo>
                  <a:cubicBezTo>
                    <a:pt x="866" y="601"/>
                    <a:pt x="864" y="606"/>
                    <a:pt x="860" y="607"/>
                  </a:cubicBezTo>
                  <a:cubicBezTo>
                    <a:pt x="855" y="609"/>
                    <a:pt x="860" y="600"/>
                    <a:pt x="860" y="598"/>
                  </a:cubicBezTo>
                  <a:cubicBezTo>
                    <a:pt x="859" y="595"/>
                    <a:pt x="861" y="592"/>
                    <a:pt x="865" y="585"/>
                  </a:cubicBezTo>
                  <a:cubicBezTo>
                    <a:pt x="869" y="579"/>
                    <a:pt x="866" y="576"/>
                    <a:pt x="867" y="571"/>
                  </a:cubicBezTo>
                  <a:cubicBezTo>
                    <a:pt x="868" y="566"/>
                    <a:pt x="860" y="564"/>
                    <a:pt x="860" y="560"/>
                  </a:cubicBezTo>
                  <a:cubicBezTo>
                    <a:pt x="860" y="556"/>
                    <a:pt x="851" y="551"/>
                    <a:pt x="851" y="547"/>
                  </a:cubicBezTo>
                  <a:cubicBezTo>
                    <a:pt x="851" y="542"/>
                    <a:pt x="842" y="546"/>
                    <a:pt x="841" y="544"/>
                  </a:cubicBezTo>
                  <a:cubicBezTo>
                    <a:pt x="839" y="543"/>
                    <a:pt x="832" y="548"/>
                    <a:pt x="831" y="548"/>
                  </a:cubicBezTo>
                  <a:cubicBezTo>
                    <a:pt x="830" y="548"/>
                    <a:pt x="824" y="554"/>
                    <a:pt x="822" y="554"/>
                  </a:cubicBezTo>
                  <a:cubicBezTo>
                    <a:pt x="819" y="554"/>
                    <a:pt x="809" y="554"/>
                    <a:pt x="809" y="552"/>
                  </a:cubicBezTo>
                  <a:cubicBezTo>
                    <a:pt x="810" y="550"/>
                    <a:pt x="804" y="546"/>
                    <a:pt x="804" y="542"/>
                  </a:cubicBezTo>
                  <a:cubicBezTo>
                    <a:pt x="804" y="537"/>
                    <a:pt x="800" y="542"/>
                    <a:pt x="799" y="540"/>
                  </a:cubicBezTo>
                  <a:cubicBezTo>
                    <a:pt x="798" y="539"/>
                    <a:pt x="794" y="537"/>
                    <a:pt x="792" y="534"/>
                  </a:cubicBezTo>
                  <a:cubicBezTo>
                    <a:pt x="791" y="531"/>
                    <a:pt x="780" y="533"/>
                    <a:pt x="775" y="530"/>
                  </a:cubicBezTo>
                  <a:cubicBezTo>
                    <a:pt x="771" y="528"/>
                    <a:pt x="765" y="537"/>
                    <a:pt x="758" y="538"/>
                  </a:cubicBezTo>
                  <a:cubicBezTo>
                    <a:pt x="751" y="538"/>
                    <a:pt x="752" y="535"/>
                    <a:pt x="752" y="529"/>
                  </a:cubicBezTo>
                  <a:cubicBezTo>
                    <a:pt x="753" y="523"/>
                    <a:pt x="746" y="536"/>
                    <a:pt x="741" y="534"/>
                  </a:cubicBezTo>
                  <a:cubicBezTo>
                    <a:pt x="735" y="531"/>
                    <a:pt x="738" y="536"/>
                    <a:pt x="729" y="536"/>
                  </a:cubicBezTo>
                  <a:cubicBezTo>
                    <a:pt x="719" y="536"/>
                    <a:pt x="721" y="542"/>
                    <a:pt x="710" y="541"/>
                  </a:cubicBezTo>
                  <a:cubicBezTo>
                    <a:pt x="699" y="541"/>
                    <a:pt x="703" y="537"/>
                    <a:pt x="697" y="537"/>
                  </a:cubicBezTo>
                  <a:cubicBezTo>
                    <a:pt x="690" y="537"/>
                    <a:pt x="697" y="543"/>
                    <a:pt x="701" y="543"/>
                  </a:cubicBezTo>
                  <a:cubicBezTo>
                    <a:pt x="704" y="543"/>
                    <a:pt x="705" y="545"/>
                    <a:pt x="711" y="548"/>
                  </a:cubicBezTo>
                  <a:cubicBezTo>
                    <a:pt x="716" y="551"/>
                    <a:pt x="711" y="552"/>
                    <a:pt x="706" y="555"/>
                  </a:cubicBezTo>
                  <a:cubicBezTo>
                    <a:pt x="701" y="558"/>
                    <a:pt x="703" y="558"/>
                    <a:pt x="709" y="562"/>
                  </a:cubicBezTo>
                  <a:cubicBezTo>
                    <a:pt x="716" y="567"/>
                    <a:pt x="716" y="564"/>
                    <a:pt x="717" y="569"/>
                  </a:cubicBezTo>
                  <a:cubicBezTo>
                    <a:pt x="717" y="573"/>
                    <a:pt x="713" y="571"/>
                    <a:pt x="709" y="575"/>
                  </a:cubicBezTo>
                  <a:cubicBezTo>
                    <a:pt x="706" y="580"/>
                    <a:pt x="704" y="573"/>
                    <a:pt x="706" y="571"/>
                  </a:cubicBezTo>
                  <a:cubicBezTo>
                    <a:pt x="708" y="568"/>
                    <a:pt x="701" y="563"/>
                    <a:pt x="699" y="560"/>
                  </a:cubicBezTo>
                  <a:cubicBezTo>
                    <a:pt x="697" y="557"/>
                    <a:pt x="696" y="559"/>
                    <a:pt x="695" y="564"/>
                  </a:cubicBezTo>
                  <a:cubicBezTo>
                    <a:pt x="695" y="569"/>
                    <a:pt x="691" y="569"/>
                    <a:pt x="687" y="566"/>
                  </a:cubicBezTo>
                  <a:cubicBezTo>
                    <a:pt x="683" y="563"/>
                    <a:pt x="684" y="569"/>
                    <a:pt x="676" y="570"/>
                  </a:cubicBezTo>
                  <a:cubicBezTo>
                    <a:pt x="668" y="572"/>
                    <a:pt x="668" y="568"/>
                    <a:pt x="668" y="565"/>
                  </a:cubicBezTo>
                  <a:cubicBezTo>
                    <a:pt x="667" y="563"/>
                    <a:pt x="666" y="562"/>
                    <a:pt x="664" y="558"/>
                  </a:cubicBezTo>
                  <a:cubicBezTo>
                    <a:pt x="662" y="554"/>
                    <a:pt x="658" y="551"/>
                    <a:pt x="654" y="550"/>
                  </a:cubicBezTo>
                  <a:cubicBezTo>
                    <a:pt x="651" y="550"/>
                    <a:pt x="643" y="558"/>
                    <a:pt x="641" y="556"/>
                  </a:cubicBezTo>
                  <a:cubicBezTo>
                    <a:pt x="639" y="555"/>
                    <a:pt x="639" y="556"/>
                    <a:pt x="629" y="554"/>
                  </a:cubicBezTo>
                  <a:cubicBezTo>
                    <a:pt x="618" y="552"/>
                    <a:pt x="626" y="553"/>
                    <a:pt x="620" y="551"/>
                  </a:cubicBezTo>
                  <a:cubicBezTo>
                    <a:pt x="615" y="550"/>
                    <a:pt x="615" y="551"/>
                    <a:pt x="605" y="551"/>
                  </a:cubicBezTo>
                  <a:cubicBezTo>
                    <a:pt x="595" y="551"/>
                    <a:pt x="601" y="556"/>
                    <a:pt x="592" y="557"/>
                  </a:cubicBezTo>
                  <a:cubicBezTo>
                    <a:pt x="582" y="559"/>
                    <a:pt x="585" y="556"/>
                    <a:pt x="582" y="554"/>
                  </a:cubicBezTo>
                  <a:cubicBezTo>
                    <a:pt x="579" y="553"/>
                    <a:pt x="583" y="564"/>
                    <a:pt x="578" y="565"/>
                  </a:cubicBezTo>
                  <a:cubicBezTo>
                    <a:pt x="573" y="566"/>
                    <a:pt x="573" y="571"/>
                    <a:pt x="566" y="573"/>
                  </a:cubicBezTo>
                  <a:cubicBezTo>
                    <a:pt x="560" y="576"/>
                    <a:pt x="559" y="581"/>
                    <a:pt x="552" y="582"/>
                  </a:cubicBezTo>
                  <a:cubicBezTo>
                    <a:pt x="545" y="582"/>
                    <a:pt x="542" y="583"/>
                    <a:pt x="536" y="581"/>
                  </a:cubicBezTo>
                  <a:cubicBezTo>
                    <a:pt x="530" y="580"/>
                    <a:pt x="534" y="589"/>
                    <a:pt x="528" y="590"/>
                  </a:cubicBezTo>
                  <a:cubicBezTo>
                    <a:pt x="521" y="592"/>
                    <a:pt x="527" y="594"/>
                    <a:pt x="521" y="597"/>
                  </a:cubicBezTo>
                  <a:cubicBezTo>
                    <a:pt x="514" y="599"/>
                    <a:pt x="517" y="602"/>
                    <a:pt x="511" y="602"/>
                  </a:cubicBezTo>
                  <a:cubicBezTo>
                    <a:pt x="505" y="602"/>
                    <a:pt x="509" y="608"/>
                    <a:pt x="506" y="612"/>
                  </a:cubicBezTo>
                  <a:cubicBezTo>
                    <a:pt x="504" y="615"/>
                    <a:pt x="508" y="616"/>
                    <a:pt x="504" y="618"/>
                  </a:cubicBezTo>
                  <a:cubicBezTo>
                    <a:pt x="500" y="620"/>
                    <a:pt x="501" y="625"/>
                    <a:pt x="496" y="627"/>
                  </a:cubicBezTo>
                  <a:cubicBezTo>
                    <a:pt x="491" y="630"/>
                    <a:pt x="496" y="633"/>
                    <a:pt x="496" y="636"/>
                  </a:cubicBezTo>
                  <a:cubicBezTo>
                    <a:pt x="496" y="639"/>
                    <a:pt x="496" y="641"/>
                    <a:pt x="494" y="646"/>
                  </a:cubicBezTo>
                  <a:cubicBezTo>
                    <a:pt x="492" y="650"/>
                    <a:pt x="496" y="652"/>
                    <a:pt x="499" y="657"/>
                  </a:cubicBezTo>
                  <a:cubicBezTo>
                    <a:pt x="497" y="660"/>
                    <a:pt x="490" y="661"/>
                    <a:pt x="487" y="658"/>
                  </a:cubicBezTo>
                  <a:cubicBezTo>
                    <a:pt x="484" y="654"/>
                    <a:pt x="479" y="656"/>
                    <a:pt x="475" y="655"/>
                  </a:cubicBezTo>
                  <a:cubicBezTo>
                    <a:pt x="471" y="654"/>
                    <a:pt x="467" y="650"/>
                    <a:pt x="463" y="648"/>
                  </a:cubicBezTo>
                  <a:cubicBezTo>
                    <a:pt x="460" y="646"/>
                    <a:pt x="458" y="645"/>
                    <a:pt x="456" y="643"/>
                  </a:cubicBezTo>
                  <a:cubicBezTo>
                    <a:pt x="454" y="641"/>
                    <a:pt x="453" y="637"/>
                    <a:pt x="452" y="630"/>
                  </a:cubicBezTo>
                  <a:cubicBezTo>
                    <a:pt x="450" y="623"/>
                    <a:pt x="451" y="626"/>
                    <a:pt x="453" y="621"/>
                  </a:cubicBezTo>
                  <a:cubicBezTo>
                    <a:pt x="455" y="616"/>
                    <a:pt x="452" y="615"/>
                    <a:pt x="450" y="612"/>
                  </a:cubicBezTo>
                  <a:cubicBezTo>
                    <a:pt x="448" y="610"/>
                    <a:pt x="444" y="601"/>
                    <a:pt x="441" y="593"/>
                  </a:cubicBezTo>
                  <a:cubicBezTo>
                    <a:pt x="438" y="585"/>
                    <a:pt x="437" y="581"/>
                    <a:pt x="435" y="571"/>
                  </a:cubicBezTo>
                  <a:cubicBezTo>
                    <a:pt x="433" y="561"/>
                    <a:pt x="429" y="559"/>
                    <a:pt x="425" y="553"/>
                  </a:cubicBezTo>
                  <a:cubicBezTo>
                    <a:pt x="421" y="548"/>
                    <a:pt x="410" y="549"/>
                    <a:pt x="405" y="549"/>
                  </a:cubicBezTo>
                  <a:cubicBezTo>
                    <a:pt x="400" y="549"/>
                    <a:pt x="396" y="551"/>
                    <a:pt x="391" y="553"/>
                  </a:cubicBezTo>
                  <a:cubicBezTo>
                    <a:pt x="387" y="555"/>
                    <a:pt x="381" y="567"/>
                    <a:pt x="378" y="571"/>
                  </a:cubicBezTo>
                  <a:cubicBezTo>
                    <a:pt x="376" y="574"/>
                    <a:pt x="364" y="568"/>
                    <a:pt x="360" y="565"/>
                  </a:cubicBezTo>
                  <a:cubicBezTo>
                    <a:pt x="356" y="562"/>
                    <a:pt x="353" y="560"/>
                    <a:pt x="348" y="553"/>
                  </a:cubicBezTo>
                  <a:cubicBezTo>
                    <a:pt x="344" y="547"/>
                    <a:pt x="346" y="529"/>
                    <a:pt x="345" y="526"/>
                  </a:cubicBezTo>
                  <a:cubicBezTo>
                    <a:pt x="345" y="523"/>
                    <a:pt x="334" y="514"/>
                    <a:pt x="330" y="509"/>
                  </a:cubicBezTo>
                  <a:cubicBezTo>
                    <a:pt x="325" y="504"/>
                    <a:pt x="319" y="495"/>
                    <a:pt x="318" y="495"/>
                  </a:cubicBezTo>
                  <a:cubicBezTo>
                    <a:pt x="317" y="494"/>
                    <a:pt x="287" y="492"/>
                    <a:pt x="280" y="495"/>
                  </a:cubicBezTo>
                  <a:cubicBezTo>
                    <a:pt x="272" y="498"/>
                    <a:pt x="273" y="505"/>
                    <a:pt x="270" y="507"/>
                  </a:cubicBezTo>
                  <a:cubicBezTo>
                    <a:pt x="266" y="510"/>
                    <a:pt x="259" y="507"/>
                    <a:pt x="251" y="507"/>
                  </a:cubicBezTo>
                  <a:cubicBezTo>
                    <a:pt x="243" y="507"/>
                    <a:pt x="234" y="509"/>
                    <a:pt x="231" y="508"/>
                  </a:cubicBezTo>
                  <a:cubicBezTo>
                    <a:pt x="229" y="508"/>
                    <a:pt x="214" y="510"/>
                    <a:pt x="209" y="508"/>
                  </a:cubicBezTo>
                  <a:cubicBezTo>
                    <a:pt x="205" y="506"/>
                    <a:pt x="196" y="503"/>
                    <a:pt x="189" y="500"/>
                  </a:cubicBezTo>
                  <a:cubicBezTo>
                    <a:pt x="182" y="497"/>
                    <a:pt x="177" y="495"/>
                    <a:pt x="174" y="493"/>
                  </a:cubicBezTo>
                  <a:cubicBezTo>
                    <a:pt x="171" y="491"/>
                    <a:pt x="159" y="488"/>
                    <a:pt x="154" y="485"/>
                  </a:cubicBezTo>
                  <a:cubicBezTo>
                    <a:pt x="149" y="482"/>
                    <a:pt x="147" y="483"/>
                    <a:pt x="142" y="481"/>
                  </a:cubicBezTo>
                  <a:cubicBezTo>
                    <a:pt x="136" y="480"/>
                    <a:pt x="138" y="479"/>
                    <a:pt x="132" y="477"/>
                  </a:cubicBezTo>
                  <a:cubicBezTo>
                    <a:pt x="126" y="474"/>
                    <a:pt x="132" y="474"/>
                    <a:pt x="132" y="471"/>
                  </a:cubicBezTo>
                  <a:cubicBezTo>
                    <a:pt x="132" y="469"/>
                    <a:pt x="125" y="469"/>
                    <a:pt x="118" y="469"/>
                  </a:cubicBezTo>
                  <a:cubicBezTo>
                    <a:pt x="110" y="469"/>
                    <a:pt x="105" y="471"/>
                    <a:pt x="99" y="471"/>
                  </a:cubicBezTo>
                  <a:cubicBezTo>
                    <a:pt x="93" y="471"/>
                    <a:pt x="86" y="473"/>
                    <a:pt x="83" y="473"/>
                  </a:cubicBezTo>
                  <a:cubicBezTo>
                    <a:pt x="80" y="473"/>
                    <a:pt x="76" y="474"/>
                    <a:pt x="73" y="474"/>
                  </a:cubicBezTo>
                  <a:cubicBezTo>
                    <a:pt x="74" y="472"/>
                    <a:pt x="74" y="471"/>
                    <a:pt x="73" y="470"/>
                  </a:cubicBezTo>
                  <a:cubicBezTo>
                    <a:pt x="73" y="467"/>
                    <a:pt x="77" y="463"/>
                    <a:pt x="77" y="460"/>
                  </a:cubicBezTo>
                  <a:cubicBezTo>
                    <a:pt x="78" y="457"/>
                    <a:pt x="71" y="454"/>
                    <a:pt x="70" y="449"/>
                  </a:cubicBezTo>
                  <a:cubicBezTo>
                    <a:pt x="69" y="443"/>
                    <a:pt x="61" y="444"/>
                    <a:pt x="60" y="440"/>
                  </a:cubicBezTo>
                  <a:cubicBezTo>
                    <a:pt x="60" y="435"/>
                    <a:pt x="56" y="435"/>
                    <a:pt x="51" y="430"/>
                  </a:cubicBezTo>
                  <a:cubicBezTo>
                    <a:pt x="46" y="426"/>
                    <a:pt x="47" y="427"/>
                    <a:pt x="40" y="423"/>
                  </a:cubicBezTo>
                  <a:cubicBezTo>
                    <a:pt x="33" y="419"/>
                    <a:pt x="22" y="423"/>
                    <a:pt x="16" y="418"/>
                  </a:cubicBezTo>
                  <a:cubicBezTo>
                    <a:pt x="10" y="413"/>
                    <a:pt x="16" y="408"/>
                    <a:pt x="17" y="403"/>
                  </a:cubicBezTo>
                  <a:cubicBezTo>
                    <a:pt x="17" y="397"/>
                    <a:pt x="21" y="393"/>
                    <a:pt x="16" y="386"/>
                  </a:cubicBezTo>
                  <a:cubicBezTo>
                    <a:pt x="10" y="379"/>
                    <a:pt x="11" y="380"/>
                    <a:pt x="5" y="373"/>
                  </a:cubicBezTo>
                  <a:cubicBezTo>
                    <a:pt x="0" y="367"/>
                    <a:pt x="13" y="361"/>
                    <a:pt x="18" y="358"/>
                  </a:cubicBezTo>
                  <a:cubicBezTo>
                    <a:pt x="23" y="356"/>
                    <a:pt x="12" y="349"/>
                    <a:pt x="12" y="340"/>
                  </a:cubicBezTo>
                  <a:cubicBezTo>
                    <a:pt x="12" y="331"/>
                    <a:pt x="17" y="332"/>
                    <a:pt x="17" y="324"/>
                  </a:cubicBezTo>
                  <a:cubicBezTo>
                    <a:pt x="17" y="315"/>
                    <a:pt x="10" y="323"/>
                    <a:pt x="7" y="315"/>
                  </a:cubicBezTo>
                  <a:cubicBezTo>
                    <a:pt x="5" y="308"/>
                    <a:pt x="3" y="303"/>
                    <a:pt x="1" y="299"/>
                  </a:cubicBezTo>
                  <a:cubicBezTo>
                    <a:pt x="0" y="295"/>
                    <a:pt x="7" y="286"/>
                    <a:pt x="12" y="280"/>
                  </a:cubicBezTo>
                  <a:cubicBezTo>
                    <a:pt x="16" y="274"/>
                    <a:pt x="11" y="267"/>
                    <a:pt x="6" y="259"/>
                  </a:cubicBezTo>
                  <a:cubicBezTo>
                    <a:pt x="1" y="252"/>
                    <a:pt x="8" y="255"/>
                    <a:pt x="25" y="238"/>
                  </a:cubicBezTo>
                  <a:cubicBezTo>
                    <a:pt x="42" y="221"/>
                    <a:pt x="32" y="230"/>
                    <a:pt x="33" y="223"/>
                  </a:cubicBezTo>
                  <a:cubicBezTo>
                    <a:pt x="33" y="216"/>
                    <a:pt x="37" y="213"/>
                    <a:pt x="38" y="208"/>
                  </a:cubicBezTo>
                  <a:cubicBezTo>
                    <a:pt x="39" y="203"/>
                    <a:pt x="41" y="196"/>
                    <a:pt x="41" y="193"/>
                  </a:cubicBezTo>
                  <a:cubicBezTo>
                    <a:pt x="41" y="190"/>
                    <a:pt x="51" y="182"/>
                    <a:pt x="53" y="177"/>
                  </a:cubicBezTo>
                  <a:cubicBezTo>
                    <a:pt x="55" y="172"/>
                    <a:pt x="63" y="169"/>
                    <a:pt x="66" y="167"/>
                  </a:cubicBezTo>
                  <a:cubicBezTo>
                    <a:pt x="69" y="165"/>
                    <a:pt x="70" y="159"/>
                    <a:pt x="72" y="155"/>
                  </a:cubicBezTo>
                  <a:cubicBezTo>
                    <a:pt x="75" y="152"/>
                    <a:pt x="79" y="147"/>
                    <a:pt x="81" y="145"/>
                  </a:cubicBezTo>
                  <a:cubicBezTo>
                    <a:pt x="82" y="144"/>
                    <a:pt x="90" y="138"/>
                    <a:pt x="91" y="136"/>
                  </a:cubicBezTo>
                  <a:cubicBezTo>
                    <a:pt x="92" y="134"/>
                    <a:pt x="97" y="125"/>
                    <a:pt x="100" y="122"/>
                  </a:cubicBezTo>
                  <a:cubicBezTo>
                    <a:pt x="103" y="119"/>
                    <a:pt x="103" y="115"/>
                    <a:pt x="106" y="111"/>
                  </a:cubicBezTo>
                  <a:cubicBezTo>
                    <a:pt x="109" y="108"/>
                    <a:pt x="114" y="103"/>
                    <a:pt x="116" y="95"/>
                  </a:cubicBezTo>
                  <a:cubicBezTo>
                    <a:pt x="118" y="87"/>
                    <a:pt x="124" y="89"/>
                    <a:pt x="124" y="85"/>
                  </a:cubicBezTo>
                  <a:cubicBezTo>
                    <a:pt x="123" y="80"/>
                    <a:pt x="129" y="76"/>
                    <a:pt x="131" y="67"/>
                  </a:cubicBezTo>
                  <a:cubicBezTo>
                    <a:pt x="133" y="57"/>
                    <a:pt x="135" y="55"/>
                    <a:pt x="135" y="44"/>
                  </a:cubicBezTo>
                  <a:cubicBezTo>
                    <a:pt x="135" y="33"/>
                    <a:pt x="137" y="36"/>
                    <a:pt x="143" y="33"/>
                  </a:cubicBezTo>
                  <a:cubicBezTo>
                    <a:pt x="149" y="30"/>
                    <a:pt x="149" y="36"/>
                    <a:pt x="159" y="35"/>
                  </a:cubicBezTo>
                  <a:cubicBezTo>
                    <a:pt x="169" y="35"/>
                    <a:pt x="163" y="37"/>
                    <a:pt x="179" y="38"/>
                  </a:cubicBezTo>
                  <a:cubicBezTo>
                    <a:pt x="195" y="39"/>
                    <a:pt x="185" y="37"/>
                    <a:pt x="189" y="34"/>
                  </a:cubicBezTo>
                  <a:cubicBezTo>
                    <a:pt x="194" y="31"/>
                    <a:pt x="197" y="23"/>
                    <a:pt x="199" y="17"/>
                  </a:cubicBezTo>
                  <a:cubicBezTo>
                    <a:pt x="245" y="17"/>
                    <a:pt x="792" y="20"/>
                    <a:pt x="799" y="17"/>
                  </a:cubicBezTo>
                  <a:cubicBezTo>
                    <a:pt x="806" y="14"/>
                    <a:pt x="814" y="0"/>
                    <a:pt x="814" y="8"/>
                  </a:cubicBezTo>
                  <a:cubicBezTo>
                    <a:pt x="814" y="16"/>
                    <a:pt x="808" y="24"/>
                    <a:pt x="810" y="24"/>
                  </a:cubicBezTo>
                  <a:cubicBezTo>
                    <a:pt x="812" y="24"/>
                    <a:pt x="818" y="24"/>
                    <a:pt x="821" y="26"/>
                  </a:cubicBezTo>
                  <a:cubicBezTo>
                    <a:pt x="825" y="28"/>
                    <a:pt x="828" y="30"/>
                    <a:pt x="830" y="29"/>
                  </a:cubicBezTo>
                  <a:cubicBezTo>
                    <a:pt x="833" y="28"/>
                    <a:pt x="836" y="24"/>
                    <a:pt x="840" y="25"/>
                  </a:cubicBezTo>
                  <a:cubicBezTo>
                    <a:pt x="843" y="26"/>
                    <a:pt x="846" y="28"/>
                    <a:pt x="848" y="30"/>
                  </a:cubicBezTo>
                  <a:cubicBezTo>
                    <a:pt x="850" y="31"/>
                    <a:pt x="850" y="31"/>
                    <a:pt x="852" y="34"/>
                  </a:cubicBezTo>
                  <a:cubicBezTo>
                    <a:pt x="853" y="37"/>
                    <a:pt x="856" y="33"/>
                    <a:pt x="859" y="36"/>
                  </a:cubicBezTo>
                  <a:cubicBezTo>
                    <a:pt x="862" y="39"/>
                    <a:pt x="859" y="41"/>
                    <a:pt x="866" y="41"/>
                  </a:cubicBezTo>
                  <a:cubicBezTo>
                    <a:pt x="873" y="42"/>
                    <a:pt x="874" y="40"/>
                    <a:pt x="879" y="40"/>
                  </a:cubicBezTo>
                  <a:cubicBezTo>
                    <a:pt x="884" y="39"/>
                    <a:pt x="885" y="39"/>
                    <a:pt x="887" y="41"/>
                  </a:cubicBezTo>
                  <a:cubicBezTo>
                    <a:pt x="890" y="42"/>
                    <a:pt x="904" y="42"/>
                    <a:pt x="904" y="44"/>
                  </a:cubicBezTo>
                  <a:cubicBezTo>
                    <a:pt x="905" y="45"/>
                    <a:pt x="905" y="45"/>
                    <a:pt x="905" y="45"/>
                  </a:cubicBezTo>
                  <a:cubicBezTo>
                    <a:pt x="897" y="48"/>
                    <a:pt x="885" y="50"/>
                    <a:pt x="882" y="52"/>
                  </a:cubicBezTo>
                  <a:cubicBezTo>
                    <a:pt x="877" y="54"/>
                    <a:pt x="870" y="58"/>
                    <a:pt x="859" y="64"/>
                  </a:cubicBezTo>
                  <a:cubicBezTo>
                    <a:pt x="848" y="70"/>
                    <a:pt x="848" y="66"/>
                    <a:pt x="835" y="76"/>
                  </a:cubicBezTo>
                  <a:cubicBezTo>
                    <a:pt x="829" y="88"/>
                    <a:pt x="851" y="76"/>
                    <a:pt x="861" y="73"/>
                  </a:cubicBezTo>
                  <a:cubicBezTo>
                    <a:pt x="871" y="70"/>
                    <a:pt x="866" y="76"/>
                    <a:pt x="863" y="81"/>
                  </a:cubicBezTo>
                  <a:cubicBezTo>
                    <a:pt x="860" y="86"/>
                    <a:pt x="883" y="78"/>
                    <a:pt x="895" y="75"/>
                  </a:cubicBezTo>
                  <a:cubicBezTo>
                    <a:pt x="907" y="72"/>
                    <a:pt x="910" y="65"/>
                    <a:pt x="919" y="59"/>
                  </a:cubicBezTo>
                  <a:cubicBezTo>
                    <a:pt x="928" y="54"/>
                    <a:pt x="931" y="61"/>
                    <a:pt x="927" y="64"/>
                  </a:cubicBezTo>
                  <a:cubicBezTo>
                    <a:pt x="924" y="66"/>
                    <a:pt x="926" y="70"/>
                    <a:pt x="929" y="74"/>
                  </a:cubicBezTo>
                  <a:cubicBezTo>
                    <a:pt x="932" y="77"/>
                    <a:pt x="939" y="81"/>
                    <a:pt x="947" y="85"/>
                  </a:cubicBezTo>
                  <a:cubicBezTo>
                    <a:pt x="956" y="88"/>
                    <a:pt x="962" y="80"/>
                    <a:pt x="973" y="77"/>
                  </a:cubicBezTo>
                  <a:cubicBezTo>
                    <a:pt x="984" y="75"/>
                    <a:pt x="989" y="79"/>
                    <a:pt x="993" y="83"/>
                  </a:cubicBezTo>
                  <a:cubicBezTo>
                    <a:pt x="998" y="87"/>
                    <a:pt x="1005" y="90"/>
                    <a:pt x="1011" y="92"/>
                  </a:cubicBezTo>
                  <a:cubicBezTo>
                    <a:pt x="1017" y="95"/>
                    <a:pt x="1025" y="97"/>
                    <a:pt x="1032" y="97"/>
                  </a:cubicBezTo>
                  <a:cubicBezTo>
                    <a:pt x="1040" y="97"/>
                    <a:pt x="1048" y="101"/>
                    <a:pt x="1053" y="107"/>
                  </a:cubicBezTo>
                  <a:cubicBezTo>
                    <a:pt x="1058" y="114"/>
                    <a:pt x="1043" y="107"/>
                    <a:pt x="1034" y="107"/>
                  </a:cubicBezTo>
                  <a:cubicBezTo>
                    <a:pt x="1024" y="107"/>
                    <a:pt x="1017" y="104"/>
                    <a:pt x="1012" y="99"/>
                  </a:cubicBezTo>
                  <a:cubicBezTo>
                    <a:pt x="1007" y="93"/>
                    <a:pt x="1008" y="98"/>
                    <a:pt x="994" y="98"/>
                  </a:cubicBezTo>
                  <a:cubicBezTo>
                    <a:pt x="980" y="98"/>
                    <a:pt x="988" y="98"/>
                    <a:pt x="979" y="97"/>
                  </a:cubicBezTo>
                  <a:cubicBezTo>
                    <a:pt x="971" y="95"/>
                    <a:pt x="967" y="98"/>
                    <a:pt x="956" y="101"/>
                  </a:cubicBezTo>
                  <a:cubicBezTo>
                    <a:pt x="945" y="103"/>
                    <a:pt x="942" y="105"/>
                    <a:pt x="934" y="104"/>
                  </a:cubicBezTo>
                  <a:cubicBezTo>
                    <a:pt x="926" y="104"/>
                    <a:pt x="926" y="111"/>
                    <a:pt x="921" y="114"/>
                  </a:cubicBezTo>
                  <a:cubicBezTo>
                    <a:pt x="917" y="118"/>
                    <a:pt x="904" y="125"/>
                    <a:pt x="899" y="129"/>
                  </a:cubicBezTo>
                  <a:cubicBezTo>
                    <a:pt x="894" y="133"/>
                    <a:pt x="903" y="133"/>
                    <a:pt x="911" y="130"/>
                  </a:cubicBezTo>
                  <a:cubicBezTo>
                    <a:pt x="918" y="127"/>
                    <a:pt x="913" y="133"/>
                    <a:pt x="912" y="138"/>
                  </a:cubicBezTo>
                  <a:cubicBezTo>
                    <a:pt x="911" y="144"/>
                    <a:pt x="902" y="149"/>
                    <a:pt x="891" y="157"/>
                  </a:cubicBezTo>
                  <a:cubicBezTo>
                    <a:pt x="879" y="165"/>
                    <a:pt x="884" y="175"/>
                    <a:pt x="877" y="186"/>
                  </a:cubicBezTo>
                  <a:cubicBezTo>
                    <a:pt x="870" y="197"/>
                    <a:pt x="871" y="208"/>
                    <a:pt x="872" y="218"/>
                  </a:cubicBezTo>
                  <a:cubicBezTo>
                    <a:pt x="873" y="228"/>
                    <a:pt x="886" y="216"/>
                    <a:pt x="895" y="211"/>
                  </a:cubicBezTo>
                  <a:cubicBezTo>
                    <a:pt x="905" y="206"/>
                    <a:pt x="910" y="194"/>
                    <a:pt x="915" y="186"/>
                  </a:cubicBezTo>
                  <a:cubicBezTo>
                    <a:pt x="919" y="179"/>
                    <a:pt x="919" y="170"/>
                    <a:pt x="921" y="160"/>
                  </a:cubicBezTo>
                  <a:cubicBezTo>
                    <a:pt x="923" y="151"/>
                    <a:pt x="929" y="147"/>
                    <a:pt x="932" y="144"/>
                  </a:cubicBezTo>
                  <a:cubicBezTo>
                    <a:pt x="934" y="141"/>
                    <a:pt x="941" y="130"/>
                    <a:pt x="946" y="126"/>
                  </a:cubicBezTo>
                  <a:cubicBezTo>
                    <a:pt x="952" y="122"/>
                    <a:pt x="959" y="126"/>
                    <a:pt x="963" y="122"/>
                  </a:cubicBezTo>
                  <a:cubicBezTo>
                    <a:pt x="968" y="118"/>
                    <a:pt x="968" y="118"/>
                    <a:pt x="973" y="111"/>
                  </a:cubicBezTo>
                  <a:cubicBezTo>
                    <a:pt x="978" y="105"/>
                    <a:pt x="985" y="107"/>
                    <a:pt x="994" y="107"/>
                  </a:cubicBezTo>
                  <a:cubicBezTo>
                    <a:pt x="1002" y="107"/>
                    <a:pt x="1003" y="112"/>
                    <a:pt x="1008" y="118"/>
                  </a:cubicBezTo>
                  <a:cubicBezTo>
                    <a:pt x="1014" y="124"/>
                    <a:pt x="1006" y="129"/>
                    <a:pt x="1001" y="138"/>
                  </a:cubicBezTo>
                  <a:cubicBezTo>
                    <a:pt x="997" y="146"/>
                    <a:pt x="984" y="152"/>
                    <a:pt x="979" y="158"/>
                  </a:cubicBezTo>
                  <a:cubicBezTo>
                    <a:pt x="975" y="164"/>
                    <a:pt x="981" y="161"/>
                    <a:pt x="987" y="160"/>
                  </a:cubicBezTo>
                  <a:cubicBezTo>
                    <a:pt x="994" y="160"/>
                    <a:pt x="1000" y="154"/>
                    <a:pt x="1005" y="155"/>
                  </a:cubicBezTo>
                  <a:cubicBezTo>
                    <a:pt x="1011" y="155"/>
                    <a:pt x="1003" y="159"/>
                    <a:pt x="1003" y="172"/>
                  </a:cubicBezTo>
                  <a:cubicBezTo>
                    <a:pt x="1003" y="186"/>
                    <a:pt x="1016" y="176"/>
                    <a:pt x="1022" y="175"/>
                  </a:cubicBezTo>
                  <a:cubicBezTo>
                    <a:pt x="1028" y="174"/>
                    <a:pt x="1027" y="167"/>
                    <a:pt x="1030" y="158"/>
                  </a:cubicBezTo>
                  <a:cubicBezTo>
                    <a:pt x="1033" y="149"/>
                    <a:pt x="1039" y="143"/>
                    <a:pt x="1046" y="138"/>
                  </a:cubicBezTo>
                  <a:cubicBezTo>
                    <a:pt x="1052" y="134"/>
                    <a:pt x="1051" y="125"/>
                    <a:pt x="1051" y="120"/>
                  </a:cubicBezTo>
                  <a:cubicBezTo>
                    <a:pt x="1052" y="115"/>
                    <a:pt x="1062" y="133"/>
                    <a:pt x="1064" y="137"/>
                  </a:cubicBezTo>
                  <a:cubicBezTo>
                    <a:pt x="1067" y="141"/>
                    <a:pt x="1075" y="137"/>
                    <a:pt x="1079" y="133"/>
                  </a:cubicBezTo>
                  <a:cubicBezTo>
                    <a:pt x="1081" y="132"/>
                    <a:pt x="1082" y="130"/>
                    <a:pt x="1083" y="128"/>
                  </a:cubicBezTo>
                  <a:cubicBezTo>
                    <a:pt x="1084" y="128"/>
                    <a:pt x="1085" y="129"/>
                    <a:pt x="1089" y="132"/>
                  </a:cubicBezTo>
                  <a:cubicBezTo>
                    <a:pt x="1098" y="139"/>
                    <a:pt x="1124" y="140"/>
                    <a:pt x="1128" y="144"/>
                  </a:cubicBezTo>
                  <a:cubicBezTo>
                    <a:pt x="1132" y="148"/>
                    <a:pt x="1135" y="152"/>
                    <a:pt x="1140" y="153"/>
                  </a:cubicBezTo>
                  <a:cubicBezTo>
                    <a:pt x="1138" y="156"/>
                    <a:pt x="1136" y="157"/>
                    <a:pt x="1134" y="155"/>
                  </a:cubicBezTo>
                  <a:cubicBezTo>
                    <a:pt x="1130" y="152"/>
                    <a:pt x="1130" y="153"/>
                    <a:pt x="1120" y="154"/>
                  </a:cubicBezTo>
                  <a:cubicBezTo>
                    <a:pt x="1111" y="155"/>
                    <a:pt x="1099" y="154"/>
                    <a:pt x="1088" y="157"/>
                  </a:cubicBezTo>
                  <a:cubicBezTo>
                    <a:pt x="1077" y="161"/>
                    <a:pt x="1072" y="162"/>
                    <a:pt x="1070" y="167"/>
                  </a:cubicBezTo>
                  <a:cubicBezTo>
                    <a:pt x="1069" y="172"/>
                    <a:pt x="1071" y="175"/>
                    <a:pt x="1074" y="175"/>
                  </a:cubicBezTo>
                  <a:cubicBezTo>
                    <a:pt x="1077" y="175"/>
                    <a:pt x="1081" y="179"/>
                    <a:pt x="1080" y="181"/>
                  </a:cubicBezTo>
                  <a:cubicBezTo>
                    <a:pt x="1078" y="183"/>
                    <a:pt x="1078" y="186"/>
                    <a:pt x="1071" y="186"/>
                  </a:cubicBezTo>
                  <a:cubicBezTo>
                    <a:pt x="1064" y="186"/>
                    <a:pt x="1053" y="189"/>
                    <a:pt x="1049" y="190"/>
                  </a:cubicBezTo>
                  <a:cubicBezTo>
                    <a:pt x="1044" y="192"/>
                    <a:pt x="1041" y="191"/>
                    <a:pt x="1033" y="191"/>
                  </a:cubicBezTo>
                  <a:cubicBezTo>
                    <a:pt x="1025" y="191"/>
                    <a:pt x="1023" y="189"/>
                    <a:pt x="1017" y="194"/>
                  </a:cubicBezTo>
                  <a:cubicBezTo>
                    <a:pt x="1010" y="200"/>
                    <a:pt x="1001" y="201"/>
                    <a:pt x="996" y="204"/>
                  </a:cubicBezTo>
                  <a:cubicBezTo>
                    <a:pt x="992" y="207"/>
                    <a:pt x="983" y="217"/>
                    <a:pt x="982" y="210"/>
                  </a:cubicBezTo>
                  <a:cubicBezTo>
                    <a:pt x="981" y="204"/>
                    <a:pt x="980" y="203"/>
                    <a:pt x="988" y="201"/>
                  </a:cubicBezTo>
                  <a:cubicBezTo>
                    <a:pt x="996" y="199"/>
                    <a:pt x="999" y="194"/>
                    <a:pt x="996" y="193"/>
                  </a:cubicBezTo>
                  <a:cubicBezTo>
                    <a:pt x="993" y="191"/>
                    <a:pt x="988" y="187"/>
                    <a:pt x="987" y="192"/>
                  </a:cubicBezTo>
                  <a:cubicBezTo>
                    <a:pt x="983" y="197"/>
                    <a:pt x="981" y="202"/>
                    <a:pt x="974" y="206"/>
                  </a:cubicBezTo>
                  <a:cubicBezTo>
                    <a:pt x="966" y="210"/>
                    <a:pt x="961" y="216"/>
                    <a:pt x="969" y="220"/>
                  </a:cubicBezTo>
                  <a:cubicBezTo>
                    <a:pt x="976" y="223"/>
                    <a:pt x="988" y="228"/>
                    <a:pt x="997" y="223"/>
                  </a:cubicBezTo>
                  <a:cubicBezTo>
                    <a:pt x="1007" y="218"/>
                    <a:pt x="1030" y="215"/>
                    <a:pt x="1035" y="211"/>
                  </a:cubicBezTo>
                  <a:cubicBezTo>
                    <a:pt x="1041" y="206"/>
                    <a:pt x="1067" y="195"/>
                    <a:pt x="1074" y="191"/>
                  </a:cubicBezTo>
                  <a:cubicBezTo>
                    <a:pt x="1080" y="187"/>
                    <a:pt x="1085" y="185"/>
                    <a:pt x="1084" y="181"/>
                  </a:cubicBezTo>
                  <a:cubicBezTo>
                    <a:pt x="1083" y="177"/>
                    <a:pt x="1090" y="171"/>
                    <a:pt x="1101" y="171"/>
                  </a:cubicBezTo>
                  <a:cubicBezTo>
                    <a:pt x="1111" y="171"/>
                    <a:pt x="1122" y="177"/>
                    <a:pt x="1129" y="174"/>
                  </a:cubicBezTo>
                  <a:cubicBezTo>
                    <a:pt x="1135" y="172"/>
                    <a:pt x="1133" y="173"/>
                    <a:pt x="1144" y="169"/>
                  </a:cubicBezTo>
                  <a:cubicBezTo>
                    <a:pt x="1156" y="164"/>
                    <a:pt x="1158" y="157"/>
                    <a:pt x="1158" y="153"/>
                  </a:cubicBezTo>
                  <a:cubicBezTo>
                    <a:pt x="1158" y="152"/>
                    <a:pt x="1157" y="150"/>
                    <a:pt x="1156" y="148"/>
                  </a:cubicBezTo>
                  <a:cubicBezTo>
                    <a:pt x="1159" y="146"/>
                    <a:pt x="1168" y="142"/>
                    <a:pt x="1169" y="141"/>
                  </a:cubicBezTo>
                  <a:cubicBezTo>
                    <a:pt x="1171" y="140"/>
                    <a:pt x="1192" y="127"/>
                    <a:pt x="1192" y="127"/>
                  </a:cubicBezTo>
                  <a:cubicBezTo>
                    <a:pt x="1192" y="127"/>
                    <a:pt x="1266" y="133"/>
                    <a:pt x="1275" y="127"/>
                  </a:cubicBezTo>
                  <a:cubicBezTo>
                    <a:pt x="1283" y="120"/>
                    <a:pt x="1287" y="117"/>
                    <a:pt x="1301" y="107"/>
                  </a:cubicBezTo>
                  <a:cubicBezTo>
                    <a:pt x="1315" y="97"/>
                    <a:pt x="1314" y="92"/>
                    <a:pt x="1324" y="83"/>
                  </a:cubicBezTo>
                  <a:cubicBezTo>
                    <a:pt x="1334" y="73"/>
                    <a:pt x="1350" y="51"/>
                    <a:pt x="1351" y="57"/>
                  </a:cubicBezTo>
                  <a:cubicBezTo>
                    <a:pt x="1353" y="62"/>
                    <a:pt x="1350" y="64"/>
                    <a:pt x="1354" y="65"/>
                  </a:cubicBezTo>
                  <a:cubicBezTo>
                    <a:pt x="1358" y="66"/>
                    <a:pt x="1359" y="66"/>
                    <a:pt x="1364" y="65"/>
                  </a:cubicBezTo>
                  <a:cubicBezTo>
                    <a:pt x="1368" y="63"/>
                    <a:pt x="1375" y="60"/>
                    <a:pt x="1375" y="63"/>
                  </a:cubicBezTo>
                  <a:cubicBezTo>
                    <a:pt x="1375" y="66"/>
                    <a:pt x="1376" y="69"/>
                    <a:pt x="1375" y="73"/>
                  </a:cubicBezTo>
                  <a:cubicBezTo>
                    <a:pt x="1374" y="77"/>
                    <a:pt x="1375" y="77"/>
                    <a:pt x="1373" y="83"/>
                  </a:cubicBezTo>
                  <a:cubicBezTo>
                    <a:pt x="1370" y="90"/>
                    <a:pt x="1369" y="93"/>
                    <a:pt x="1367" y="9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2" name="Freeform 1221">
              <a:extLst>
                <a:ext uri="{FF2B5EF4-FFF2-40B4-BE49-F238E27FC236}">
                  <a16:creationId xmlns:a16="http://schemas.microsoft.com/office/drawing/2014/main" id="{0B893D41-05DE-43E5-837C-CC4277BA118D}"/>
                </a:ext>
              </a:extLst>
            </p:cNvPr>
            <p:cNvSpPr>
              <a:spLocks/>
            </p:cNvSpPr>
            <p:nvPr/>
          </p:nvSpPr>
          <p:spPr bwMode="auto">
            <a:xfrm>
              <a:off x="1488925" y="1755019"/>
              <a:ext cx="400663" cy="151494"/>
            </a:xfrm>
            <a:custGeom>
              <a:avLst/>
              <a:gdLst>
                <a:gd name="T0" fmla="*/ 37 w 334"/>
                <a:gd name="T1" fmla="*/ 55 h 126"/>
                <a:gd name="T2" fmla="*/ 57 w 334"/>
                <a:gd name="T3" fmla="*/ 54 h 126"/>
                <a:gd name="T4" fmla="*/ 66 w 334"/>
                <a:gd name="T5" fmla="*/ 58 h 126"/>
                <a:gd name="T6" fmla="*/ 43 w 334"/>
                <a:gd name="T7" fmla="*/ 61 h 126"/>
                <a:gd name="T8" fmla="*/ 20 w 334"/>
                <a:gd name="T9" fmla="*/ 66 h 126"/>
                <a:gd name="T10" fmla="*/ 32 w 334"/>
                <a:gd name="T11" fmla="*/ 75 h 126"/>
                <a:gd name="T12" fmla="*/ 66 w 334"/>
                <a:gd name="T13" fmla="*/ 73 h 126"/>
                <a:gd name="T14" fmla="*/ 101 w 334"/>
                <a:gd name="T15" fmla="*/ 75 h 126"/>
                <a:gd name="T16" fmla="*/ 96 w 334"/>
                <a:gd name="T17" fmla="*/ 83 h 126"/>
                <a:gd name="T18" fmla="*/ 50 w 334"/>
                <a:gd name="T19" fmla="*/ 82 h 126"/>
                <a:gd name="T20" fmla="*/ 11 w 334"/>
                <a:gd name="T21" fmla="*/ 87 h 126"/>
                <a:gd name="T22" fmla="*/ 16 w 334"/>
                <a:gd name="T23" fmla="*/ 102 h 126"/>
                <a:gd name="T24" fmla="*/ 49 w 334"/>
                <a:gd name="T25" fmla="*/ 107 h 126"/>
                <a:gd name="T26" fmla="*/ 53 w 334"/>
                <a:gd name="T27" fmla="*/ 124 h 126"/>
                <a:gd name="T28" fmla="*/ 90 w 334"/>
                <a:gd name="T29" fmla="*/ 122 h 126"/>
                <a:gd name="T30" fmla="*/ 133 w 334"/>
                <a:gd name="T31" fmla="*/ 115 h 126"/>
                <a:gd name="T32" fmla="*/ 164 w 334"/>
                <a:gd name="T33" fmla="*/ 110 h 126"/>
                <a:gd name="T34" fmla="*/ 190 w 334"/>
                <a:gd name="T35" fmla="*/ 101 h 126"/>
                <a:gd name="T36" fmla="*/ 202 w 334"/>
                <a:gd name="T37" fmla="*/ 108 h 126"/>
                <a:gd name="T38" fmla="*/ 225 w 334"/>
                <a:gd name="T39" fmla="*/ 114 h 126"/>
                <a:gd name="T40" fmla="*/ 249 w 334"/>
                <a:gd name="T41" fmla="*/ 115 h 126"/>
                <a:gd name="T42" fmla="*/ 258 w 334"/>
                <a:gd name="T43" fmla="*/ 101 h 126"/>
                <a:gd name="T44" fmla="*/ 267 w 334"/>
                <a:gd name="T45" fmla="*/ 96 h 126"/>
                <a:gd name="T46" fmla="*/ 286 w 334"/>
                <a:gd name="T47" fmla="*/ 95 h 126"/>
                <a:gd name="T48" fmla="*/ 304 w 334"/>
                <a:gd name="T49" fmla="*/ 91 h 126"/>
                <a:gd name="T50" fmla="*/ 287 w 334"/>
                <a:gd name="T51" fmla="*/ 77 h 126"/>
                <a:gd name="T52" fmla="*/ 267 w 334"/>
                <a:gd name="T53" fmla="*/ 69 h 126"/>
                <a:gd name="T54" fmla="*/ 279 w 334"/>
                <a:gd name="T55" fmla="*/ 54 h 126"/>
                <a:gd name="T56" fmla="*/ 289 w 334"/>
                <a:gd name="T57" fmla="*/ 33 h 126"/>
                <a:gd name="T58" fmla="*/ 303 w 334"/>
                <a:gd name="T59" fmla="*/ 19 h 126"/>
                <a:gd name="T60" fmla="*/ 325 w 334"/>
                <a:gd name="T61" fmla="*/ 1 h 126"/>
                <a:gd name="T62" fmla="*/ 297 w 334"/>
                <a:gd name="T63" fmla="*/ 4 h 126"/>
                <a:gd name="T64" fmla="*/ 294 w 334"/>
                <a:gd name="T65" fmla="*/ 15 h 126"/>
                <a:gd name="T66" fmla="*/ 270 w 334"/>
                <a:gd name="T67" fmla="*/ 13 h 126"/>
                <a:gd name="T68" fmla="*/ 246 w 334"/>
                <a:gd name="T69" fmla="*/ 25 h 126"/>
                <a:gd name="T70" fmla="*/ 231 w 334"/>
                <a:gd name="T71" fmla="*/ 47 h 126"/>
                <a:gd name="T72" fmla="*/ 221 w 334"/>
                <a:gd name="T73" fmla="*/ 45 h 126"/>
                <a:gd name="T74" fmla="*/ 227 w 334"/>
                <a:gd name="T75" fmla="*/ 27 h 126"/>
                <a:gd name="T76" fmla="*/ 207 w 334"/>
                <a:gd name="T77" fmla="*/ 18 h 126"/>
                <a:gd name="T78" fmla="*/ 192 w 334"/>
                <a:gd name="T79" fmla="*/ 32 h 126"/>
                <a:gd name="T80" fmla="*/ 187 w 334"/>
                <a:gd name="T81" fmla="*/ 22 h 126"/>
                <a:gd name="T82" fmla="*/ 156 w 334"/>
                <a:gd name="T83" fmla="*/ 23 h 126"/>
                <a:gd name="T84" fmla="*/ 146 w 334"/>
                <a:gd name="T85" fmla="*/ 22 h 126"/>
                <a:gd name="T86" fmla="*/ 136 w 334"/>
                <a:gd name="T87" fmla="*/ 17 h 126"/>
                <a:gd name="T88" fmla="*/ 109 w 334"/>
                <a:gd name="T89" fmla="*/ 20 h 126"/>
                <a:gd name="T90" fmla="*/ 61 w 334"/>
                <a:gd name="T91" fmla="*/ 36 h 126"/>
                <a:gd name="T92" fmla="*/ 23 w 334"/>
                <a:gd name="T93"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26">
                  <a:moveTo>
                    <a:pt x="42" y="51"/>
                  </a:moveTo>
                  <a:cubicBezTo>
                    <a:pt x="38" y="53"/>
                    <a:pt x="33" y="54"/>
                    <a:pt x="37" y="55"/>
                  </a:cubicBezTo>
                  <a:cubicBezTo>
                    <a:pt x="41" y="56"/>
                    <a:pt x="40" y="57"/>
                    <a:pt x="46" y="56"/>
                  </a:cubicBezTo>
                  <a:cubicBezTo>
                    <a:pt x="52" y="55"/>
                    <a:pt x="51" y="55"/>
                    <a:pt x="57" y="54"/>
                  </a:cubicBezTo>
                  <a:cubicBezTo>
                    <a:pt x="63" y="54"/>
                    <a:pt x="73" y="51"/>
                    <a:pt x="72" y="53"/>
                  </a:cubicBezTo>
                  <a:cubicBezTo>
                    <a:pt x="71" y="54"/>
                    <a:pt x="72" y="57"/>
                    <a:pt x="66" y="58"/>
                  </a:cubicBezTo>
                  <a:cubicBezTo>
                    <a:pt x="60" y="58"/>
                    <a:pt x="58" y="59"/>
                    <a:pt x="54" y="59"/>
                  </a:cubicBezTo>
                  <a:cubicBezTo>
                    <a:pt x="50" y="60"/>
                    <a:pt x="49" y="60"/>
                    <a:pt x="43" y="61"/>
                  </a:cubicBezTo>
                  <a:cubicBezTo>
                    <a:pt x="37" y="62"/>
                    <a:pt x="34" y="63"/>
                    <a:pt x="30" y="64"/>
                  </a:cubicBezTo>
                  <a:cubicBezTo>
                    <a:pt x="26" y="64"/>
                    <a:pt x="23" y="60"/>
                    <a:pt x="20" y="66"/>
                  </a:cubicBezTo>
                  <a:cubicBezTo>
                    <a:pt x="18" y="72"/>
                    <a:pt x="14" y="74"/>
                    <a:pt x="20" y="74"/>
                  </a:cubicBezTo>
                  <a:cubicBezTo>
                    <a:pt x="25" y="75"/>
                    <a:pt x="26" y="75"/>
                    <a:pt x="32" y="75"/>
                  </a:cubicBezTo>
                  <a:cubicBezTo>
                    <a:pt x="38" y="75"/>
                    <a:pt x="38" y="74"/>
                    <a:pt x="47" y="74"/>
                  </a:cubicBezTo>
                  <a:cubicBezTo>
                    <a:pt x="56" y="73"/>
                    <a:pt x="64" y="73"/>
                    <a:pt x="66" y="73"/>
                  </a:cubicBezTo>
                  <a:cubicBezTo>
                    <a:pt x="69" y="73"/>
                    <a:pt x="75" y="74"/>
                    <a:pt x="81" y="74"/>
                  </a:cubicBezTo>
                  <a:cubicBezTo>
                    <a:pt x="88" y="74"/>
                    <a:pt x="94" y="75"/>
                    <a:pt x="101" y="75"/>
                  </a:cubicBezTo>
                  <a:cubicBezTo>
                    <a:pt x="108" y="75"/>
                    <a:pt x="119" y="78"/>
                    <a:pt x="114" y="80"/>
                  </a:cubicBezTo>
                  <a:cubicBezTo>
                    <a:pt x="109" y="82"/>
                    <a:pt x="108" y="83"/>
                    <a:pt x="96" y="83"/>
                  </a:cubicBezTo>
                  <a:cubicBezTo>
                    <a:pt x="85" y="83"/>
                    <a:pt x="83" y="82"/>
                    <a:pt x="75" y="82"/>
                  </a:cubicBezTo>
                  <a:cubicBezTo>
                    <a:pt x="67" y="82"/>
                    <a:pt x="58" y="80"/>
                    <a:pt x="50" y="82"/>
                  </a:cubicBezTo>
                  <a:cubicBezTo>
                    <a:pt x="43" y="84"/>
                    <a:pt x="38" y="84"/>
                    <a:pt x="31" y="84"/>
                  </a:cubicBezTo>
                  <a:cubicBezTo>
                    <a:pt x="25" y="85"/>
                    <a:pt x="16" y="84"/>
                    <a:pt x="11" y="87"/>
                  </a:cubicBezTo>
                  <a:cubicBezTo>
                    <a:pt x="7" y="90"/>
                    <a:pt x="0" y="91"/>
                    <a:pt x="5" y="95"/>
                  </a:cubicBezTo>
                  <a:cubicBezTo>
                    <a:pt x="10" y="99"/>
                    <a:pt x="6" y="99"/>
                    <a:pt x="16" y="102"/>
                  </a:cubicBezTo>
                  <a:cubicBezTo>
                    <a:pt x="25" y="104"/>
                    <a:pt x="21" y="104"/>
                    <a:pt x="33" y="105"/>
                  </a:cubicBezTo>
                  <a:cubicBezTo>
                    <a:pt x="44" y="106"/>
                    <a:pt x="52" y="103"/>
                    <a:pt x="49" y="107"/>
                  </a:cubicBezTo>
                  <a:cubicBezTo>
                    <a:pt x="47" y="111"/>
                    <a:pt x="43" y="113"/>
                    <a:pt x="45" y="117"/>
                  </a:cubicBezTo>
                  <a:cubicBezTo>
                    <a:pt x="46" y="121"/>
                    <a:pt x="38" y="126"/>
                    <a:pt x="53" y="124"/>
                  </a:cubicBezTo>
                  <a:cubicBezTo>
                    <a:pt x="67" y="123"/>
                    <a:pt x="70" y="122"/>
                    <a:pt x="77" y="122"/>
                  </a:cubicBezTo>
                  <a:cubicBezTo>
                    <a:pt x="83" y="122"/>
                    <a:pt x="78" y="123"/>
                    <a:pt x="90" y="122"/>
                  </a:cubicBezTo>
                  <a:cubicBezTo>
                    <a:pt x="101" y="120"/>
                    <a:pt x="103" y="120"/>
                    <a:pt x="112" y="118"/>
                  </a:cubicBezTo>
                  <a:cubicBezTo>
                    <a:pt x="122" y="117"/>
                    <a:pt x="123" y="118"/>
                    <a:pt x="133" y="115"/>
                  </a:cubicBezTo>
                  <a:cubicBezTo>
                    <a:pt x="142" y="113"/>
                    <a:pt x="146" y="112"/>
                    <a:pt x="147" y="112"/>
                  </a:cubicBezTo>
                  <a:cubicBezTo>
                    <a:pt x="149" y="112"/>
                    <a:pt x="159" y="114"/>
                    <a:pt x="164" y="110"/>
                  </a:cubicBezTo>
                  <a:cubicBezTo>
                    <a:pt x="170" y="107"/>
                    <a:pt x="173" y="105"/>
                    <a:pt x="178" y="104"/>
                  </a:cubicBezTo>
                  <a:cubicBezTo>
                    <a:pt x="183" y="102"/>
                    <a:pt x="192" y="97"/>
                    <a:pt x="190" y="101"/>
                  </a:cubicBezTo>
                  <a:cubicBezTo>
                    <a:pt x="187" y="105"/>
                    <a:pt x="187" y="106"/>
                    <a:pt x="192" y="106"/>
                  </a:cubicBezTo>
                  <a:cubicBezTo>
                    <a:pt x="196" y="106"/>
                    <a:pt x="203" y="103"/>
                    <a:pt x="202" y="108"/>
                  </a:cubicBezTo>
                  <a:cubicBezTo>
                    <a:pt x="201" y="113"/>
                    <a:pt x="206" y="115"/>
                    <a:pt x="208" y="115"/>
                  </a:cubicBezTo>
                  <a:cubicBezTo>
                    <a:pt x="210" y="115"/>
                    <a:pt x="220" y="111"/>
                    <a:pt x="225" y="114"/>
                  </a:cubicBezTo>
                  <a:cubicBezTo>
                    <a:pt x="231" y="118"/>
                    <a:pt x="228" y="117"/>
                    <a:pt x="238" y="117"/>
                  </a:cubicBezTo>
                  <a:cubicBezTo>
                    <a:pt x="247" y="116"/>
                    <a:pt x="238" y="118"/>
                    <a:pt x="249" y="115"/>
                  </a:cubicBezTo>
                  <a:cubicBezTo>
                    <a:pt x="261" y="111"/>
                    <a:pt x="265" y="115"/>
                    <a:pt x="266" y="110"/>
                  </a:cubicBezTo>
                  <a:cubicBezTo>
                    <a:pt x="268" y="104"/>
                    <a:pt x="263" y="100"/>
                    <a:pt x="258" y="101"/>
                  </a:cubicBezTo>
                  <a:cubicBezTo>
                    <a:pt x="253" y="101"/>
                    <a:pt x="249" y="96"/>
                    <a:pt x="254" y="96"/>
                  </a:cubicBezTo>
                  <a:cubicBezTo>
                    <a:pt x="260" y="97"/>
                    <a:pt x="263" y="101"/>
                    <a:pt x="267" y="96"/>
                  </a:cubicBezTo>
                  <a:cubicBezTo>
                    <a:pt x="271" y="91"/>
                    <a:pt x="276" y="86"/>
                    <a:pt x="278" y="91"/>
                  </a:cubicBezTo>
                  <a:cubicBezTo>
                    <a:pt x="279" y="96"/>
                    <a:pt x="279" y="94"/>
                    <a:pt x="286" y="95"/>
                  </a:cubicBezTo>
                  <a:cubicBezTo>
                    <a:pt x="294" y="96"/>
                    <a:pt x="290" y="97"/>
                    <a:pt x="295" y="95"/>
                  </a:cubicBezTo>
                  <a:cubicBezTo>
                    <a:pt x="300" y="94"/>
                    <a:pt x="304" y="97"/>
                    <a:pt x="304" y="91"/>
                  </a:cubicBezTo>
                  <a:cubicBezTo>
                    <a:pt x="304" y="85"/>
                    <a:pt x="306" y="83"/>
                    <a:pt x="300" y="83"/>
                  </a:cubicBezTo>
                  <a:cubicBezTo>
                    <a:pt x="294" y="83"/>
                    <a:pt x="291" y="78"/>
                    <a:pt x="287" y="77"/>
                  </a:cubicBezTo>
                  <a:cubicBezTo>
                    <a:pt x="283" y="76"/>
                    <a:pt x="281" y="74"/>
                    <a:pt x="276" y="74"/>
                  </a:cubicBezTo>
                  <a:cubicBezTo>
                    <a:pt x="271" y="74"/>
                    <a:pt x="267" y="76"/>
                    <a:pt x="267" y="69"/>
                  </a:cubicBezTo>
                  <a:cubicBezTo>
                    <a:pt x="266" y="63"/>
                    <a:pt x="261" y="63"/>
                    <a:pt x="267" y="60"/>
                  </a:cubicBezTo>
                  <a:cubicBezTo>
                    <a:pt x="274" y="58"/>
                    <a:pt x="278" y="60"/>
                    <a:pt x="279" y="54"/>
                  </a:cubicBezTo>
                  <a:cubicBezTo>
                    <a:pt x="280" y="48"/>
                    <a:pt x="280" y="45"/>
                    <a:pt x="283" y="41"/>
                  </a:cubicBezTo>
                  <a:cubicBezTo>
                    <a:pt x="286" y="37"/>
                    <a:pt x="285" y="37"/>
                    <a:pt x="289" y="33"/>
                  </a:cubicBezTo>
                  <a:cubicBezTo>
                    <a:pt x="293" y="28"/>
                    <a:pt x="289" y="28"/>
                    <a:pt x="295" y="24"/>
                  </a:cubicBezTo>
                  <a:cubicBezTo>
                    <a:pt x="301" y="20"/>
                    <a:pt x="287" y="23"/>
                    <a:pt x="303" y="19"/>
                  </a:cubicBezTo>
                  <a:cubicBezTo>
                    <a:pt x="318" y="16"/>
                    <a:pt x="318" y="20"/>
                    <a:pt x="322" y="12"/>
                  </a:cubicBezTo>
                  <a:cubicBezTo>
                    <a:pt x="326" y="4"/>
                    <a:pt x="334" y="1"/>
                    <a:pt x="325" y="1"/>
                  </a:cubicBezTo>
                  <a:cubicBezTo>
                    <a:pt x="316" y="1"/>
                    <a:pt x="316" y="0"/>
                    <a:pt x="310" y="1"/>
                  </a:cubicBezTo>
                  <a:cubicBezTo>
                    <a:pt x="305" y="3"/>
                    <a:pt x="301" y="2"/>
                    <a:pt x="297" y="4"/>
                  </a:cubicBezTo>
                  <a:cubicBezTo>
                    <a:pt x="293" y="6"/>
                    <a:pt x="282" y="4"/>
                    <a:pt x="287" y="7"/>
                  </a:cubicBezTo>
                  <a:cubicBezTo>
                    <a:pt x="291" y="11"/>
                    <a:pt x="297" y="13"/>
                    <a:pt x="294" y="15"/>
                  </a:cubicBezTo>
                  <a:cubicBezTo>
                    <a:pt x="290" y="16"/>
                    <a:pt x="292" y="15"/>
                    <a:pt x="284" y="13"/>
                  </a:cubicBezTo>
                  <a:cubicBezTo>
                    <a:pt x="277" y="12"/>
                    <a:pt x="276" y="11"/>
                    <a:pt x="270" y="13"/>
                  </a:cubicBezTo>
                  <a:cubicBezTo>
                    <a:pt x="265" y="14"/>
                    <a:pt x="261" y="10"/>
                    <a:pt x="257" y="15"/>
                  </a:cubicBezTo>
                  <a:cubicBezTo>
                    <a:pt x="254" y="20"/>
                    <a:pt x="248" y="21"/>
                    <a:pt x="246" y="25"/>
                  </a:cubicBezTo>
                  <a:cubicBezTo>
                    <a:pt x="244" y="28"/>
                    <a:pt x="239" y="29"/>
                    <a:pt x="238" y="34"/>
                  </a:cubicBezTo>
                  <a:cubicBezTo>
                    <a:pt x="237" y="39"/>
                    <a:pt x="234" y="45"/>
                    <a:pt x="231" y="47"/>
                  </a:cubicBezTo>
                  <a:cubicBezTo>
                    <a:pt x="229" y="50"/>
                    <a:pt x="226" y="53"/>
                    <a:pt x="223" y="51"/>
                  </a:cubicBezTo>
                  <a:cubicBezTo>
                    <a:pt x="220" y="49"/>
                    <a:pt x="219" y="48"/>
                    <a:pt x="221" y="45"/>
                  </a:cubicBezTo>
                  <a:cubicBezTo>
                    <a:pt x="223" y="41"/>
                    <a:pt x="219" y="40"/>
                    <a:pt x="224" y="36"/>
                  </a:cubicBezTo>
                  <a:cubicBezTo>
                    <a:pt x="229" y="32"/>
                    <a:pt x="229" y="31"/>
                    <a:pt x="227" y="27"/>
                  </a:cubicBezTo>
                  <a:cubicBezTo>
                    <a:pt x="226" y="23"/>
                    <a:pt x="227" y="20"/>
                    <a:pt x="222" y="20"/>
                  </a:cubicBezTo>
                  <a:cubicBezTo>
                    <a:pt x="217" y="20"/>
                    <a:pt x="208" y="16"/>
                    <a:pt x="207" y="18"/>
                  </a:cubicBezTo>
                  <a:cubicBezTo>
                    <a:pt x="207" y="21"/>
                    <a:pt x="214" y="25"/>
                    <a:pt x="208" y="28"/>
                  </a:cubicBezTo>
                  <a:cubicBezTo>
                    <a:pt x="203" y="30"/>
                    <a:pt x="197" y="31"/>
                    <a:pt x="192" y="32"/>
                  </a:cubicBezTo>
                  <a:cubicBezTo>
                    <a:pt x="186" y="34"/>
                    <a:pt x="176" y="32"/>
                    <a:pt x="183" y="29"/>
                  </a:cubicBezTo>
                  <a:cubicBezTo>
                    <a:pt x="191" y="26"/>
                    <a:pt x="194" y="24"/>
                    <a:pt x="187" y="22"/>
                  </a:cubicBezTo>
                  <a:cubicBezTo>
                    <a:pt x="180" y="20"/>
                    <a:pt x="176" y="16"/>
                    <a:pt x="169" y="18"/>
                  </a:cubicBezTo>
                  <a:cubicBezTo>
                    <a:pt x="162" y="20"/>
                    <a:pt x="165" y="17"/>
                    <a:pt x="156" y="23"/>
                  </a:cubicBezTo>
                  <a:cubicBezTo>
                    <a:pt x="147" y="29"/>
                    <a:pt x="132" y="31"/>
                    <a:pt x="134" y="29"/>
                  </a:cubicBezTo>
                  <a:cubicBezTo>
                    <a:pt x="137" y="26"/>
                    <a:pt x="141" y="27"/>
                    <a:pt x="146" y="22"/>
                  </a:cubicBezTo>
                  <a:cubicBezTo>
                    <a:pt x="151" y="17"/>
                    <a:pt x="154" y="11"/>
                    <a:pt x="148" y="12"/>
                  </a:cubicBezTo>
                  <a:cubicBezTo>
                    <a:pt x="141" y="13"/>
                    <a:pt x="141" y="16"/>
                    <a:pt x="136" y="17"/>
                  </a:cubicBezTo>
                  <a:cubicBezTo>
                    <a:pt x="131" y="17"/>
                    <a:pt x="134" y="16"/>
                    <a:pt x="126" y="17"/>
                  </a:cubicBezTo>
                  <a:cubicBezTo>
                    <a:pt x="118" y="19"/>
                    <a:pt x="118" y="17"/>
                    <a:pt x="109" y="20"/>
                  </a:cubicBezTo>
                  <a:cubicBezTo>
                    <a:pt x="99" y="24"/>
                    <a:pt x="98" y="23"/>
                    <a:pt x="86" y="27"/>
                  </a:cubicBezTo>
                  <a:cubicBezTo>
                    <a:pt x="75" y="31"/>
                    <a:pt x="67" y="32"/>
                    <a:pt x="61" y="36"/>
                  </a:cubicBezTo>
                  <a:cubicBezTo>
                    <a:pt x="56" y="40"/>
                    <a:pt x="43" y="41"/>
                    <a:pt x="34" y="43"/>
                  </a:cubicBezTo>
                  <a:cubicBezTo>
                    <a:pt x="26" y="46"/>
                    <a:pt x="13" y="49"/>
                    <a:pt x="23" y="50"/>
                  </a:cubicBezTo>
                  <a:cubicBezTo>
                    <a:pt x="32" y="52"/>
                    <a:pt x="42" y="44"/>
                    <a:pt x="42" y="5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3" name="Freeform 1222">
              <a:extLst>
                <a:ext uri="{FF2B5EF4-FFF2-40B4-BE49-F238E27FC236}">
                  <a16:creationId xmlns:a16="http://schemas.microsoft.com/office/drawing/2014/main" id="{99C2934F-A883-4FF4-A942-8E4D76C58461}"/>
                </a:ext>
              </a:extLst>
            </p:cNvPr>
            <p:cNvSpPr>
              <a:spLocks/>
            </p:cNvSpPr>
            <p:nvPr/>
          </p:nvSpPr>
          <p:spPr bwMode="auto">
            <a:xfrm>
              <a:off x="4116159" y="1824787"/>
              <a:ext cx="578071" cy="390696"/>
            </a:xfrm>
            <a:custGeom>
              <a:avLst/>
              <a:gdLst>
                <a:gd name="T0" fmla="*/ 444 w 484"/>
                <a:gd name="T1" fmla="*/ 24 h 327"/>
                <a:gd name="T2" fmla="*/ 479 w 484"/>
                <a:gd name="T3" fmla="*/ 36 h 327"/>
                <a:gd name="T4" fmla="*/ 454 w 484"/>
                <a:gd name="T5" fmla="*/ 47 h 327"/>
                <a:gd name="T6" fmla="*/ 450 w 484"/>
                <a:gd name="T7" fmla="*/ 41 h 327"/>
                <a:gd name="T8" fmla="*/ 389 w 484"/>
                <a:gd name="T9" fmla="*/ 52 h 327"/>
                <a:gd name="T10" fmla="*/ 325 w 484"/>
                <a:gd name="T11" fmla="*/ 58 h 327"/>
                <a:gd name="T12" fmla="*/ 290 w 484"/>
                <a:gd name="T13" fmla="*/ 54 h 327"/>
                <a:gd name="T14" fmla="*/ 265 w 484"/>
                <a:gd name="T15" fmla="*/ 65 h 327"/>
                <a:gd name="T16" fmla="*/ 221 w 484"/>
                <a:gd name="T17" fmla="*/ 86 h 327"/>
                <a:gd name="T18" fmla="*/ 189 w 484"/>
                <a:gd name="T19" fmla="*/ 123 h 327"/>
                <a:gd name="T20" fmla="*/ 180 w 484"/>
                <a:gd name="T21" fmla="*/ 171 h 327"/>
                <a:gd name="T22" fmla="*/ 141 w 484"/>
                <a:gd name="T23" fmla="*/ 204 h 327"/>
                <a:gd name="T24" fmla="*/ 158 w 484"/>
                <a:gd name="T25" fmla="*/ 240 h 327"/>
                <a:gd name="T26" fmla="*/ 153 w 484"/>
                <a:gd name="T27" fmla="*/ 265 h 327"/>
                <a:gd name="T28" fmla="*/ 138 w 484"/>
                <a:gd name="T29" fmla="*/ 291 h 327"/>
                <a:gd name="T30" fmla="*/ 126 w 484"/>
                <a:gd name="T31" fmla="*/ 300 h 327"/>
                <a:gd name="T32" fmla="*/ 112 w 484"/>
                <a:gd name="T33" fmla="*/ 283 h 327"/>
                <a:gd name="T34" fmla="*/ 78 w 484"/>
                <a:gd name="T35" fmla="*/ 313 h 327"/>
                <a:gd name="T36" fmla="*/ 44 w 484"/>
                <a:gd name="T37" fmla="*/ 326 h 327"/>
                <a:gd name="T38" fmla="*/ 12 w 484"/>
                <a:gd name="T39" fmla="*/ 306 h 327"/>
                <a:gd name="T40" fmla="*/ 11 w 484"/>
                <a:gd name="T41" fmla="*/ 292 h 327"/>
                <a:gd name="T42" fmla="*/ 12 w 484"/>
                <a:gd name="T43" fmla="*/ 273 h 327"/>
                <a:gd name="T44" fmla="*/ 1 w 484"/>
                <a:gd name="T45" fmla="*/ 249 h 327"/>
                <a:gd name="T46" fmla="*/ 23 w 484"/>
                <a:gd name="T47" fmla="*/ 218 h 327"/>
                <a:gd name="T48" fmla="*/ 56 w 484"/>
                <a:gd name="T49" fmla="*/ 209 h 327"/>
                <a:gd name="T50" fmla="*/ 73 w 484"/>
                <a:gd name="T51" fmla="*/ 188 h 327"/>
                <a:gd name="T52" fmla="*/ 120 w 484"/>
                <a:gd name="T53" fmla="*/ 187 h 327"/>
                <a:gd name="T54" fmla="*/ 98 w 484"/>
                <a:gd name="T55" fmla="*/ 178 h 327"/>
                <a:gd name="T56" fmla="*/ 118 w 484"/>
                <a:gd name="T57" fmla="*/ 163 h 327"/>
                <a:gd name="T58" fmla="*/ 147 w 484"/>
                <a:gd name="T59" fmla="*/ 147 h 327"/>
                <a:gd name="T60" fmla="*/ 156 w 484"/>
                <a:gd name="T61" fmla="*/ 126 h 327"/>
                <a:gd name="T62" fmla="*/ 170 w 484"/>
                <a:gd name="T63" fmla="*/ 107 h 327"/>
                <a:gd name="T64" fmla="*/ 201 w 484"/>
                <a:gd name="T65" fmla="*/ 82 h 327"/>
                <a:gd name="T66" fmla="*/ 192 w 484"/>
                <a:gd name="T67" fmla="*/ 69 h 327"/>
                <a:gd name="T68" fmla="*/ 162 w 484"/>
                <a:gd name="T69" fmla="*/ 73 h 327"/>
                <a:gd name="T70" fmla="*/ 198 w 484"/>
                <a:gd name="T71" fmla="*/ 54 h 327"/>
                <a:gd name="T72" fmla="*/ 224 w 484"/>
                <a:gd name="T73" fmla="*/ 60 h 327"/>
                <a:gd name="T74" fmla="*/ 229 w 484"/>
                <a:gd name="T75" fmla="*/ 43 h 327"/>
                <a:gd name="T76" fmla="*/ 269 w 484"/>
                <a:gd name="T77" fmla="*/ 30 h 327"/>
                <a:gd name="T78" fmla="*/ 287 w 484"/>
                <a:gd name="T79" fmla="*/ 29 h 327"/>
                <a:gd name="T80" fmla="*/ 307 w 484"/>
                <a:gd name="T81" fmla="*/ 34 h 327"/>
                <a:gd name="T82" fmla="*/ 328 w 484"/>
                <a:gd name="T83" fmla="*/ 14 h 327"/>
                <a:gd name="T84" fmla="*/ 337 w 484"/>
                <a:gd name="T85" fmla="*/ 30 h 327"/>
                <a:gd name="T86" fmla="*/ 358 w 484"/>
                <a:gd name="T87" fmla="*/ 14 h 327"/>
                <a:gd name="T88" fmla="*/ 387 w 484"/>
                <a:gd name="T89" fmla="*/ 7 h 327"/>
                <a:gd name="T90" fmla="*/ 376 w 484"/>
                <a:gd name="T91" fmla="*/ 27 h 327"/>
                <a:gd name="T92" fmla="*/ 398 w 484"/>
                <a:gd name="T93" fmla="*/ 16 h 327"/>
                <a:gd name="T94" fmla="*/ 426 w 484"/>
                <a:gd name="T95" fmla="*/ 2 h 327"/>
                <a:gd name="T96" fmla="*/ 432 w 484"/>
                <a:gd name="T97" fmla="*/ 18 h 327"/>
                <a:gd name="T98" fmla="*/ 462 w 484"/>
                <a:gd name="T99"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27">
                  <a:moveTo>
                    <a:pt x="480" y="22"/>
                  </a:moveTo>
                  <a:cubicBezTo>
                    <a:pt x="476" y="24"/>
                    <a:pt x="473" y="23"/>
                    <a:pt x="467" y="25"/>
                  </a:cubicBezTo>
                  <a:cubicBezTo>
                    <a:pt x="461" y="26"/>
                    <a:pt x="455" y="26"/>
                    <a:pt x="453" y="25"/>
                  </a:cubicBezTo>
                  <a:cubicBezTo>
                    <a:pt x="451" y="25"/>
                    <a:pt x="445" y="22"/>
                    <a:pt x="444" y="24"/>
                  </a:cubicBezTo>
                  <a:cubicBezTo>
                    <a:pt x="442" y="25"/>
                    <a:pt x="435" y="24"/>
                    <a:pt x="441" y="26"/>
                  </a:cubicBezTo>
                  <a:cubicBezTo>
                    <a:pt x="447" y="29"/>
                    <a:pt x="444" y="27"/>
                    <a:pt x="454" y="30"/>
                  </a:cubicBezTo>
                  <a:cubicBezTo>
                    <a:pt x="464" y="32"/>
                    <a:pt x="468" y="34"/>
                    <a:pt x="472" y="35"/>
                  </a:cubicBezTo>
                  <a:cubicBezTo>
                    <a:pt x="476" y="36"/>
                    <a:pt x="475" y="37"/>
                    <a:pt x="479" y="36"/>
                  </a:cubicBezTo>
                  <a:cubicBezTo>
                    <a:pt x="479" y="38"/>
                    <a:pt x="479" y="40"/>
                    <a:pt x="478" y="40"/>
                  </a:cubicBezTo>
                  <a:cubicBezTo>
                    <a:pt x="477" y="41"/>
                    <a:pt x="473" y="40"/>
                    <a:pt x="471" y="39"/>
                  </a:cubicBezTo>
                  <a:cubicBezTo>
                    <a:pt x="469" y="38"/>
                    <a:pt x="467" y="39"/>
                    <a:pt x="467" y="41"/>
                  </a:cubicBezTo>
                  <a:cubicBezTo>
                    <a:pt x="466" y="43"/>
                    <a:pt x="459" y="46"/>
                    <a:pt x="454" y="47"/>
                  </a:cubicBezTo>
                  <a:cubicBezTo>
                    <a:pt x="450" y="48"/>
                    <a:pt x="447" y="54"/>
                    <a:pt x="443" y="56"/>
                  </a:cubicBezTo>
                  <a:cubicBezTo>
                    <a:pt x="443" y="56"/>
                    <a:pt x="443" y="56"/>
                    <a:pt x="443" y="56"/>
                  </a:cubicBezTo>
                  <a:cubicBezTo>
                    <a:pt x="438" y="58"/>
                    <a:pt x="440" y="57"/>
                    <a:pt x="441" y="52"/>
                  </a:cubicBezTo>
                  <a:cubicBezTo>
                    <a:pt x="442" y="46"/>
                    <a:pt x="445" y="48"/>
                    <a:pt x="450" y="41"/>
                  </a:cubicBezTo>
                  <a:cubicBezTo>
                    <a:pt x="454" y="34"/>
                    <a:pt x="433" y="33"/>
                    <a:pt x="425" y="29"/>
                  </a:cubicBezTo>
                  <a:cubicBezTo>
                    <a:pt x="418" y="25"/>
                    <a:pt x="416" y="31"/>
                    <a:pt x="408" y="31"/>
                  </a:cubicBezTo>
                  <a:cubicBezTo>
                    <a:pt x="400" y="31"/>
                    <a:pt x="396" y="34"/>
                    <a:pt x="391" y="38"/>
                  </a:cubicBezTo>
                  <a:cubicBezTo>
                    <a:pt x="387" y="41"/>
                    <a:pt x="389" y="43"/>
                    <a:pt x="389" y="52"/>
                  </a:cubicBezTo>
                  <a:cubicBezTo>
                    <a:pt x="390" y="60"/>
                    <a:pt x="380" y="60"/>
                    <a:pt x="375" y="62"/>
                  </a:cubicBezTo>
                  <a:cubicBezTo>
                    <a:pt x="370" y="64"/>
                    <a:pt x="366" y="61"/>
                    <a:pt x="360" y="59"/>
                  </a:cubicBezTo>
                  <a:cubicBezTo>
                    <a:pt x="354" y="57"/>
                    <a:pt x="352" y="61"/>
                    <a:pt x="349" y="62"/>
                  </a:cubicBezTo>
                  <a:cubicBezTo>
                    <a:pt x="346" y="62"/>
                    <a:pt x="331" y="60"/>
                    <a:pt x="325" y="58"/>
                  </a:cubicBezTo>
                  <a:cubicBezTo>
                    <a:pt x="318" y="56"/>
                    <a:pt x="318" y="51"/>
                    <a:pt x="315" y="48"/>
                  </a:cubicBezTo>
                  <a:cubicBezTo>
                    <a:pt x="311" y="45"/>
                    <a:pt x="308" y="50"/>
                    <a:pt x="302" y="51"/>
                  </a:cubicBezTo>
                  <a:cubicBezTo>
                    <a:pt x="301" y="52"/>
                    <a:pt x="300" y="52"/>
                    <a:pt x="300" y="52"/>
                  </a:cubicBezTo>
                  <a:cubicBezTo>
                    <a:pt x="295" y="53"/>
                    <a:pt x="292" y="53"/>
                    <a:pt x="290" y="54"/>
                  </a:cubicBezTo>
                  <a:cubicBezTo>
                    <a:pt x="288" y="55"/>
                    <a:pt x="290" y="57"/>
                    <a:pt x="288" y="59"/>
                  </a:cubicBezTo>
                  <a:cubicBezTo>
                    <a:pt x="286" y="61"/>
                    <a:pt x="289" y="64"/>
                    <a:pt x="286" y="66"/>
                  </a:cubicBezTo>
                  <a:cubicBezTo>
                    <a:pt x="284" y="68"/>
                    <a:pt x="280" y="68"/>
                    <a:pt x="276" y="68"/>
                  </a:cubicBezTo>
                  <a:cubicBezTo>
                    <a:pt x="272" y="68"/>
                    <a:pt x="271" y="66"/>
                    <a:pt x="265" y="65"/>
                  </a:cubicBezTo>
                  <a:cubicBezTo>
                    <a:pt x="259" y="64"/>
                    <a:pt x="258" y="65"/>
                    <a:pt x="252" y="65"/>
                  </a:cubicBezTo>
                  <a:cubicBezTo>
                    <a:pt x="245" y="65"/>
                    <a:pt x="252" y="73"/>
                    <a:pt x="252" y="75"/>
                  </a:cubicBezTo>
                  <a:cubicBezTo>
                    <a:pt x="251" y="77"/>
                    <a:pt x="235" y="76"/>
                    <a:pt x="232" y="76"/>
                  </a:cubicBezTo>
                  <a:cubicBezTo>
                    <a:pt x="229" y="76"/>
                    <a:pt x="224" y="84"/>
                    <a:pt x="221" y="86"/>
                  </a:cubicBezTo>
                  <a:cubicBezTo>
                    <a:pt x="218" y="89"/>
                    <a:pt x="219" y="93"/>
                    <a:pt x="221" y="97"/>
                  </a:cubicBezTo>
                  <a:cubicBezTo>
                    <a:pt x="223" y="102"/>
                    <a:pt x="216" y="105"/>
                    <a:pt x="211" y="108"/>
                  </a:cubicBezTo>
                  <a:cubicBezTo>
                    <a:pt x="206" y="112"/>
                    <a:pt x="205" y="115"/>
                    <a:pt x="204" y="117"/>
                  </a:cubicBezTo>
                  <a:cubicBezTo>
                    <a:pt x="203" y="120"/>
                    <a:pt x="191" y="123"/>
                    <a:pt x="189" y="123"/>
                  </a:cubicBezTo>
                  <a:cubicBezTo>
                    <a:pt x="187" y="123"/>
                    <a:pt x="187" y="136"/>
                    <a:pt x="187" y="140"/>
                  </a:cubicBezTo>
                  <a:cubicBezTo>
                    <a:pt x="187" y="144"/>
                    <a:pt x="177" y="154"/>
                    <a:pt x="173" y="158"/>
                  </a:cubicBezTo>
                  <a:cubicBezTo>
                    <a:pt x="168" y="163"/>
                    <a:pt x="176" y="161"/>
                    <a:pt x="180" y="164"/>
                  </a:cubicBezTo>
                  <a:cubicBezTo>
                    <a:pt x="183" y="167"/>
                    <a:pt x="181" y="169"/>
                    <a:pt x="180" y="171"/>
                  </a:cubicBezTo>
                  <a:cubicBezTo>
                    <a:pt x="179" y="174"/>
                    <a:pt x="160" y="174"/>
                    <a:pt x="156" y="174"/>
                  </a:cubicBezTo>
                  <a:cubicBezTo>
                    <a:pt x="152" y="175"/>
                    <a:pt x="147" y="179"/>
                    <a:pt x="144" y="183"/>
                  </a:cubicBezTo>
                  <a:cubicBezTo>
                    <a:pt x="142" y="186"/>
                    <a:pt x="141" y="190"/>
                    <a:pt x="143" y="194"/>
                  </a:cubicBezTo>
                  <a:cubicBezTo>
                    <a:pt x="145" y="198"/>
                    <a:pt x="144" y="201"/>
                    <a:pt x="141" y="204"/>
                  </a:cubicBezTo>
                  <a:cubicBezTo>
                    <a:pt x="138" y="208"/>
                    <a:pt x="143" y="209"/>
                    <a:pt x="145" y="214"/>
                  </a:cubicBezTo>
                  <a:cubicBezTo>
                    <a:pt x="146" y="219"/>
                    <a:pt x="145" y="223"/>
                    <a:pt x="145" y="225"/>
                  </a:cubicBezTo>
                  <a:cubicBezTo>
                    <a:pt x="145" y="228"/>
                    <a:pt x="146" y="234"/>
                    <a:pt x="149" y="236"/>
                  </a:cubicBezTo>
                  <a:cubicBezTo>
                    <a:pt x="153" y="238"/>
                    <a:pt x="154" y="238"/>
                    <a:pt x="158" y="240"/>
                  </a:cubicBezTo>
                  <a:cubicBezTo>
                    <a:pt x="162" y="243"/>
                    <a:pt x="159" y="245"/>
                    <a:pt x="155" y="248"/>
                  </a:cubicBezTo>
                  <a:cubicBezTo>
                    <a:pt x="152" y="251"/>
                    <a:pt x="151" y="249"/>
                    <a:pt x="148" y="251"/>
                  </a:cubicBezTo>
                  <a:cubicBezTo>
                    <a:pt x="145" y="253"/>
                    <a:pt x="148" y="256"/>
                    <a:pt x="150" y="260"/>
                  </a:cubicBezTo>
                  <a:cubicBezTo>
                    <a:pt x="152" y="264"/>
                    <a:pt x="153" y="263"/>
                    <a:pt x="153" y="265"/>
                  </a:cubicBezTo>
                  <a:cubicBezTo>
                    <a:pt x="153" y="267"/>
                    <a:pt x="152" y="271"/>
                    <a:pt x="150" y="275"/>
                  </a:cubicBezTo>
                  <a:cubicBezTo>
                    <a:pt x="147" y="280"/>
                    <a:pt x="147" y="277"/>
                    <a:pt x="143" y="279"/>
                  </a:cubicBezTo>
                  <a:cubicBezTo>
                    <a:pt x="138" y="280"/>
                    <a:pt x="140" y="280"/>
                    <a:pt x="139" y="284"/>
                  </a:cubicBezTo>
                  <a:cubicBezTo>
                    <a:pt x="137" y="288"/>
                    <a:pt x="137" y="288"/>
                    <a:pt x="138" y="291"/>
                  </a:cubicBezTo>
                  <a:cubicBezTo>
                    <a:pt x="139" y="294"/>
                    <a:pt x="138" y="297"/>
                    <a:pt x="137" y="300"/>
                  </a:cubicBezTo>
                  <a:cubicBezTo>
                    <a:pt x="136" y="303"/>
                    <a:pt x="135" y="305"/>
                    <a:pt x="134" y="305"/>
                  </a:cubicBezTo>
                  <a:cubicBezTo>
                    <a:pt x="132" y="304"/>
                    <a:pt x="131" y="303"/>
                    <a:pt x="129" y="301"/>
                  </a:cubicBezTo>
                  <a:cubicBezTo>
                    <a:pt x="128" y="299"/>
                    <a:pt x="127" y="299"/>
                    <a:pt x="126" y="300"/>
                  </a:cubicBezTo>
                  <a:cubicBezTo>
                    <a:pt x="126" y="300"/>
                    <a:pt x="126" y="300"/>
                    <a:pt x="126" y="300"/>
                  </a:cubicBezTo>
                  <a:cubicBezTo>
                    <a:pt x="125" y="299"/>
                    <a:pt x="125" y="299"/>
                    <a:pt x="124" y="298"/>
                  </a:cubicBezTo>
                  <a:cubicBezTo>
                    <a:pt x="117" y="292"/>
                    <a:pt x="114" y="293"/>
                    <a:pt x="114" y="288"/>
                  </a:cubicBezTo>
                  <a:cubicBezTo>
                    <a:pt x="114" y="283"/>
                    <a:pt x="115" y="279"/>
                    <a:pt x="112" y="283"/>
                  </a:cubicBezTo>
                  <a:cubicBezTo>
                    <a:pt x="108" y="288"/>
                    <a:pt x="105" y="292"/>
                    <a:pt x="105" y="295"/>
                  </a:cubicBezTo>
                  <a:cubicBezTo>
                    <a:pt x="106" y="298"/>
                    <a:pt x="110" y="299"/>
                    <a:pt x="103" y="301"/>
                  </a:cubicBezTo>
                  <a:cubicBezTo>
                    <a:pt x="95" y="302"/>
                    <a:pt x="93" y="299"/>
                    <a:pt x="90" y="303"/>
                  </a:cubicBezTo>
                  <a:cubicBezTo>
                    <a:pt x="87" y="307"/>
                    <a:pt x="83" y="309"/>
                    <a:pt x="78" y="313"/>
                  </a:cubicBezTo>
                  <a:cubicBezTo>
                    <a:pt x="72" y="317"/>
                    <a:pt x="69" y="320"/>
                    <a:pt x="68" y="322"/>
                  </a:cubicBezTo>
                  <a:cubicBezTo>
                    <a:pt x="67" y="324"/>
                    <a:pt x="70" y="325"/>
                    <a:pt x="65" y="325"/>
                  </a:cubicBezTo>
                  <a:cubicBezTo>
                    <a:pt x="59" y="325"/>
                    <a:pt x="60" y="326"/>
                    <a:pt x="55" y="326"/>
                  </a:cubicBezTo>
                  <a:cubicBezTo>
                    <a:pt x="50" y="326"/>
                    <a:pt x="50" y="326"/>
                    <a:pt x="44" y="326"/>
                  </a:cubicBezTo>
                  <a:cubicBezTo>
                    <a:pt x="38" y="327"/>
                    <a:pt x="38" y="327"/>
                    <a:pt x="34" y="327"/>
                  </a:cubicBezTo>
                  <a:cubicBezTo>
                    <a:pt x="29" y="327"/>
                    <a:pt x="28" y="327"/>
                    <a:pt x="25" y="326"/>
                  </a:cubicBezTo>
                  <a:cubicBezTo>
                    <a:pt x="23" y="324"/>
                    <a:pt x="20" y="319"/>
                    <a:pt x="17" y="316"/>
                  </a:cubicBezTo>
                  <a:cubicBezTo>
                    <a:pt x="14" y="314"/>
                    <a:pt x="10" y="308"/>
                    <a:pt x="12" y="306"/>
                  </a:cubicBezTo>
                  <a:cubicBezTo>
                    <a:pt x="14" y="304"/>
                    <a:pt x="13" y="304"/>
                    <a:pt x="19" y="303"/>
                  </a:cubicBezTo>
                  <a:cubicBezTo>
                    <a:pt x="25" y="302"/>
                    <a:pt x="24" y="296"/>
                    <a:pt x="21" y="296"/>
                  </a:cubicBezTo>
                  <a:cubicBezTo>
                    <a:pt x="19" y="295"/>
                    <a:pt x="22" y="292"/>
                    <a:pt x="18" y="292"/>
                  </a:cubicBezTo>
                  <a:cubicBezTo>
                    <a:pt x="13" y="292"/>
                    <a:pt x="12" y="292"/>
                    <a:pt x="11" y="292"/>
                  </a:cubicBezTo>
                  <a:cubicBezTo>
                    <a:pt x="10" y="291"/>
                    <a:pt x="21" y="287"/>
                    <a:pt x="17" y="285"/>
                  </a:cubicBezTo>
                  <a:cubicBezTo>
                    <a:pt x="13" y="283"/>
                    <a:pt x="18" y="278"/>
                    <a:pt x="15" y="278"/>
                  </a:cubicBezTo>
                  <a:cubicBezTo>
                    <a:pt x="12" y="279"/>
                    <a:pt x="13" y="276"/>
                    <a:pt x="11" y="276"/>
                  </a:cubicBezTo>
                  <a:cubicBezTo>
                    <a:pt x="9" y="276"/>
                    <a:pt x="14" y="273"/>
                    <a:pt x="12" y="273"/>
                  </a:cubicBezTo>
                  <a:cubicBezTo>
                    <a:pt x="11" y="273"/>
                    <a:pt x="12" y="272"/>
                    <a:pt x="9" y="270"/>
                  </a:cubicBezTo>
                  <a:cubicBezTo>
                    <a:pt x="6" y="269"/>
                    <a:pt x="6" y="265"/>
                    <a:pt x="4" y="264"/>
                  </a:cubicBezTo>
                  <a:cubicBezTo>
                    <a:pt x="3" y="263"/>
                    <a:pt x="10" y="259"/>
                    <a:pt x="6" y="256"/>
                  </a:cubicBezTo>
                  <a:cubicBezTo>
                    <a:pt x="1" y="253"/>
                    <a:pt x="1" y="251"/>
                    <a:pt x="1" y="249"/>
                  </a:cubicBezTo>
                  <a:cubicBezTo>
                    <a:pt x="2" y="246"/>
                    <a:pt x="15" y="241"/>
                    <a:pt x="8" y="239"/>
                  </a:cubicBezTo>
                  <a:cubicBezTo>
                    <a:pt x="0" y="237"/>
                    <a:pt x="0" y="225"/>
                    <a:pt x="7" y="225"/>
                  </a:cubicBezTo>
                  <a:cubicBezTo>
                    <a:pt x="15" y="226"/>
                    <a:pt x="10" y="217"/>
                    <a:pt x="15" y="218"/>
                  </a:cubicBezTo>
                  <a:cubicBezTo>
                    <a:pt x="20" y="218"/>
                    <a:pt x="16" y="217"/>
                    <a:pt x="23" y="218"/>
                  </a:cubicBezTo>
                  <a:cubicBezTo>
                    <a:pt x="31" y="219"/>
                    <a:pt x="28" y="215"/>
                    <a:pt x="33" y="215"/>
                  </a:cubicBezTo>
                  <a:cubicBezTo>
                    <a:pt x="38" y="216"/>
                    <a:pt x="33" y="211"/>
                    <a:pt x="39" y="211"/>
                  </a:cubicBezTo>
                  <a:cubicBezTo>
                    <a:pt x="46" y="212"/>
                    <a:pt x="41" y="211"/>
                    <a:pt x="48" y="211"/>
                  </a:cubicBezTo>
                  <a:cubicBezTo>
                    <a:pt x="55" y="212"/>
                    <a:pt x="54" y="211"/>
                    <a:pt x="56" y="209"/>
                  </a:cubicBezTo>
                  <a:cubicBezTo>
                    <a:pt x="57" y="207"/>
                    <a:pt x="42" y="202"/>
                    <a:pt x="54" y="203"/>
                  </a:cubicBezTo>
                  <a:cubicBezTo>
                    <a:pt x="66" y="204"/>
                    <a:pt x="59" y="202"/>
                    <a:pt x="65" y="200"/>
                  </a:cubicBezTo>
                  <a:cubicBezTo>
                    <a:pt x="70" y="198"/>
                    <a:pt x="64" y="194"/>
                    <a:pt x="70" y="195"/>
                  </a:cubicBezTo>
                  <a:cubicBezTo>
                    <a:pt x="76" y="195"/>
                    <a:pt x="66" y="186"/>
                    <a:pt x="73" y="188"/>
                  </a:cubicBezTo>
                  <a:cubicBezTo>
                    <a:pt x="80" y="189"/>
                    <a:pt x="74" y="180"/>
                    <a:pt x="82" y="183"/>
                  </a:cubicBezTo>
                  <a:cubicBezTo>
                    <a:pt x="91" y="186"/>
                    <a:pt x="91" y="181"/>
                    <a:pt x="98" y="185"/>
                  </a:cubicBezTo>
                  <a:cubicBezTo>
                    <a:pt x="105" y="189"/>
                    <a:pt x="101" y="190"/>
                    <a:pt x="110" y="189"/>
                  </a:cubicBezTo>
                  <a:cubicBezTo>
                    <a:pt x="119" y="189"/>
                    <a:pt x="120" y="191"/>
                    <a:pt x="120" y="187"/>
                  </a:cubicBezTo>
                  <a:cubicBezTo>
                    <a:pt x="120" y="182"/>
                    <a:pt x="121" y="180"/>
                    <a:pt x="115" y="182"/>
                  </a:cubicBezTo>
                  <a:cubicBezTo>
                    <a:pt x="110" y="183"/>
                    <a:pt x="114" y="183"/>
                    <a:pt x="108" y="183"/>
                  </a:cubicBezTo>
                  <a:cubicBezTo>
                    <a:pt x="101" y="182"/>
                    <a:pt x="100" y="183"/>
                    <a:pt x="98" y="181"/>
                  </a:cubicBezTo>
                  <a:cubicBezTo>
                    <a:pt x="96" y="180"/>
                    <a:pt x="95" y="179"/>
                    <a:pt x="98" y="178"/>
                  </a:cubicBezTo>
                  <a:cubicBezTo>
                    <a:pt x="101" y="177"/>
                    <a:pt x="100" y="175"/>
                    <a:pt x="103" y="174"/>
                  </a:cubicBezTo>
                  <a:cubicBezTo>
                    <a:pt x="107" y="173"/>
                    <a:pt x="107" y="171"/>
                    <a:pt x="109" y="170"/>
                  </a:cubicBezTo>
                  <a:cubicBezTo>
                    <a:pt x="111" y="170"/>
                    <a:pt x="108" y="168"/>
                    <a:pt x="112" y="167"/>
                  </a:cubicBezTo>
                  <a:cubicBezTo>
                    <a:pt x="116" y="166"/>
                    <a:pt x="114" y="166"/>
                    <a:pt x="118" y="163"/>
                  </a:cubicBezTo>
                  <a:cubicBezTo>
                    <a:pt x="122" y="160"/>
                    <a:pt x="119" y="158"/>
                    <a:pt x="123" y="158"/>
                  </a:cubicBezTo>
                  <a:cubicBezTo>
                    <a:pt x="128" y="158"/>
                    <a:pt x="129" y="154"/>
                    <a:pt x="131" y="154"/>
                  </a:cubicBezTo>
                  <a:cubicBezTo>
                    <a:pt x="134" y="154"/>
                    <a:pt x="129" y="150"/>
                    <a:pt x="137" y="150"/>
                  </a:cubicBezTo>
                  <a:cubicBezTo>
                    <a:pt x="146" y="150"/>
                    <a:pt x="146" y="147"/>
                    <a:pt x="147" y="147"/>
                  </a:cubicBezTo>
                  <a:cubicBezTo>
                    <a:pt x="146" y="146"/>
                    <a:pt x="141" y="144"/>
                    <a:pt x="146" y="142"/>
                  </a:cubicBezTo>
                  <a:cubicBezTo>
                    <a:pt x="151" y="140"/>
                    <a:pt x="146" y="137"/>
                    <a:pt x="151" y="136"/>
                  </a:cubicBezTo>
                  <a:cubicBezTo>
                    <a:pt x="156" y="135"/>
                    <a:pt x="145" y="132"/>
                    <a:pt x="150" y="131"/>
                  </a:cubicBezTo>
                  <a:cubicBezTo>
                    <a:pt x="156" y="130"/>
                    <a:pt x="153" y="127"/>
                    <a:pt x="156" y="126"/>
                  </a:cubicBezTo>
                  <a:cubicBezTo>
                    <a:pt x="160" y="125"/>
                    <a:pt x="150" y="122"/>
                    <a:pt x="157" y="122"/>
                  </a:cubicBezTo>
                  <a:cubicBezTo>
                    <a:pt x="165" y="122"/>
                    <a:pt x="159" y="115"/>
                    <a:pt x="163" y="115"/>
                  </a:cubicBezTo>
                  <a:cubicBezTo>
                    <a:pt x="167" y="115"/>
                    <a:pt x="161" y="112"/>
                    <a:pt x="166" y="112"/>
                  </a:cubicBezTo>
                  <a:cubicBezTo>
                    <a:pt x="171" y="111"/>
                    <a:pt x="164" y="108"/>
                    <a:pt x="170" y="107"/>
                  </a:cubicBezTo>
                  <a:cubicBezTo>
                    <a:pt x="177" y="105"/>
                    <a:pt x="174" y="102"/>
                    <a:pt x="180" y="102"/>
                  </a:cubicBezTo>
                  <a:cubicBezTo>
                    <a:pt x="187" y="102"/>
                    <a:pt x="174" y="96"/>
                    <a:pt x="186" y="93"/>
                  </a:cubicBezTo>
                  <a:cubicBezTo>
                    <a:pt x="198" y="91"/>
                    <a:pt x="189" y="88"/>
                    <a:pt x="194" y="87"/>
                  </a:cubicBezTo>
                  <a:cubicBezTo>
                    <a:pt x="199" y="87"/>
                    <a:pt x="197" y="84"/>
                    <a:pt x="201" y="82"/>
                  </a:cubicBezTo>
                  <a:cubicBezTo>
                    <a:pt x="205" y="80"/>
                    <a:pt x="198" y="80"/>
                    <a:pt x="205" y="77"/>
                  </a:cubicBezTo>
                  <a:cubicBezTo>
                    <a:pt x="212" y="74"/>
                    <a:pt x="207" y="74"/>
                    <a:pt x="210" y="72"/>
                  </a:cubicBezTo>
                  <a:cubicBezTo>
                    <a:pt x="213" y="70"/>
                    <a:pt x="206" y="69"/>
                    <a:pt x="202" y="69"/>
                  </a:cubicBezTo>
                  <a:cubicBezTo>
                    <a:pt x="198" y="70"/>
                    <a:pt x="195" y="66"/>
                    <a:pt x="192" y="69"/>
                  </a:cubicBezTo>
                  <a:cubicBezTo>
                    <a:pt x="190" y="73"/>
                    <a:pt x="185" y="71"/>
                    <a:pt x="179" y="73"/>
                  </a:cubicBezTo>
                  <a:cubicBezTo>
                    <a:pt x="174" y="75"/>
                    <a:pt x="176" y="72"/>
                    <a:pt x="169" y="76"/>
                  </a:cubicBezTo>
                  <a:cubicBezTo>
                    <a:pt x="161" y="80"/>
                    <a:pt x="149" y="79"/>
                    <a:pt x="154" y="76"/>
                  </a:cubicBezTo>
                  <a:cubicBezTo>
                    <a:pt x="158" y="73"/>
                    <a:pt x="155" y="74"/>
                    <a:pt x="162" y="73"/>
                  </a:cubicBezTo>
                  <a:cubicBezTo>
                    <a:pt x="169" y="72"/>
                    <a:pt x="172" y="71"/>
                    <a:pt x="176" y="70"/>
                  </a:cubicBezTo>
                  <a:cubicBezTo>
                    <a:pt x="179" y="68"/>
                    <a:pt x="179" y="68"/>
                    <a:pt x="183" y="65"/>
                  </a:cubicBezTo>
                  <a:cubicBezTo>
                    <a:pt x="188" y="63"/>
                    <a:pt x="181" y="60"/>
                    <a:pt x="189" y="59"/>
                  </a:cubicBezTo>
                  <a:cubicBezTo>
                    <a:pt x="197" y="57"/>
                    <a:pt x="189" y="53"/>
                    <a:pt x="198" y="54"/>
                  </a:cubicBezTo>
                  <a:cubicBezTo>
                    <a:pt x="207" y="54"/>
                    <a:pt x="209" y="49"/>
                    <a:pt x="209" y="51"/>
                  </a:cubicBezTo>
                  <a:cubicBezTo>
                    <a:pt x="210" y="54"/>
                    <a:pt x="209" y="55"/>
                    <a:pt x="213" y="57"/>
                  </a:cubicBezTo>
                  <a:cubicBezTo>
                    <a:pt x="218" y="58"/>
                    <a:pt x="219" y="59"/>
                    <a:pt x="222" y="59"/>
                  </a:cubicBezTo>
                  <a:cubicBezTo>
                    <a:pt x="225" y="59"/>
                    <a:pt x="220" y="63"/>
                    <a:pt x="224" y="60"/>
                  </a:cubicBezTo>
                  <a:cubicBezTo>
                    <a:pt x="228" y="58"/>
                    <a:pt x="236" y="58"/>
                    <a:pt x="237" y="58"/>
                  </a:cubicBezTo>
                  <a:cubicBezTo>
                    <a:pt x="239" y="58"/>
                    <a:pt x="244" y="49"/>
                    <a:pt x="239" y="51"/>
                  </a:cubicBezTo>
                  <a:cubicBezTo>
                    <a:pt x="233" y="52"/>
                    <a:pt x="226" y="54"/>
                    <a:pt x="227" y="50"/>
                  </a:cubicBezTo>
                  <a:cubicBezTo>
                    <a:pt x="228" y="47"/>
                    <a:pt x="217" y="43"/>
                    <a:pt x="229" y="43"/>
                  </a:cubicBezTo>
                  <a:cubicBezTo>
                    <a:pt x="240" y="42"/>
                    <a:pt x="232" y="38"/>
                    <a:pt x="244" y="39"/>
                  </a:cubicBezTo>
                  <a:cubicBezTo>
                    <a:pt x="255" y="39"/>
                    <a:pt x="257" y="39"/>
                    <a:pt x="258" y="39"/>
                  </a:cubicBezTo>
                  <a:cubicBezTo>
                    <a:pt x="259" y="38"/>
                    <a:pt x="259" y="32"/>
                    <a:pt x="260" y="32"/>
                  </a:cubicBezTo>
                  <a:cubicBezTo>
                    <a:pt x="262" y="33"/>
                    <a:pt x="262" y="30"/>
                    <a:pt x="269" y="30"/>
                  </a:cubicBezTo>
                  <a:cubicBezTo>
                    <a:pt x="276" y="30"/>
                    <a:pt x="276" y="25"/>
                    <a:pt x="276" y="28"/>
                  </a:cubicBezTo>
                  <a:cubicBezTo>
                    <a:pt x="276" y="30"/>
                    <a:pt x="280" y="25"/>
                    <a:pt x="280" y="28"/>
                  </a:cubicBezTo>
                  <a:cubicBezTo>
                    <a:pt x="280" y="32"/>
                    <a:pt x="270" y="49"/>
                    <a:pt x="278" y="41"/>
                  </a:cubicBezTo>
                  <a:cubicBezTo>
                    <a:pt x="286" y="33"/>
                    <a:pt x="284" y="26"/>
                    <a:pt x="287" y="29"/>
                  </a:cubicBezTo>
                  <a:cubicBezTo>
                    <a:pt x="290" y="31"/>
                    <a:pt x="293" y="24"/>
                    <a:pt x="295" y="26"/>
                  </a:cubicBezTo>
                  <a:cubicBezTo>
                    <a:pt x="297" y="28"/>
                    <a:pt x="303" y="29"/>
                    <a:pt x="300" y="31"/>
                  </a:cubicBezTo>
                  <a:cubicBezTo>
                    <a:pt x="296" y="34"/>
                    <a:pt x="287" y="38"/>
                    <a:pt x="291" y="38"/>
                  </a:cubicBezTo>
                  <a:cubicBezTo>
                    <a:pt x="294" y="38"/>
                    <a:pt x="305" y="35"/>
                    <a:pt x="307" y="34"/>
                  </a:cubicBezTo>
                  <a:cubicBezTo>
                    <a:pt x="309" y="33"/>
                    <a:pt x="307" y="26"/>
                    <a:pt x="310" y="26"/>
                  </a:cubicBezTo>
                  <a:cubicBezTo>
                    <a:pt x="313" y="25"/>
                    <a:pt x="307" y="20"/>
                    <a:pt x="315" y="21"/>
                  </a:cubicBezTo>
                  <a:cubicBezTo>
                    <a:pt x="323" y="22"/>
                    <a:pt x="323" y="22"/>
                    <a:pt x="325" y="22"/>
                  </a:cubicBezTo>
                  <a:cubicBezTo>
                    <a:pt x="327" y="22"/>
                    <a:pt x="324" y="13"/>
                    <a:pt x="328" y="14"/>
                  </a:cubicBezTo>
                  <a:cubicBezTo>
                    <a:pt x="333" y="15"/>
                    <a:pt x="333" y="9"/>
                    <a:pt x="336" y="11"/>
                  </a:cubicBezTo>
                  <a:cubicBezTo>
                    <a:pt x="339" y="13"/>
                    <a:pt x="345" y="12"/>
                    <a:pt x="342" y="15"/>
                  </a:cubicBezTo>
                  <a:cubicBezTo>
                    <a:pt x="338" y="19"/>
                    <a:pt x="332" y="22"/>
                    <a:pt x="334" y="25"/>
                  </a:cubicBezTo>
                  <a:cubicBezTo>
                    <a:pt x="335" y="27"/>
                    <a:pt x="334" y="33"/>
                    <a:pt x="337" y="30"/>
                  </a:cubicBezTo>
                  <a:cubicBezTo>
                    <a:pt x="340" y="27"/>
                    <a:pt x="340" y="29"/>
                    <a:pt x="341" y="24"/>
                  </a:cubicBezTo>
                  <a:cubicBezTo>
                    <a:pt x="342" y="18"/>
                    <a:pt x="344" y="25"/>
                    <a:pt x="346" y="20"/>
                  </a:cubicBezTo>
                  <a:cubicBezTo>
                    <a:pt x="347" y="16"/>
                    <a:pt x="347" y="11"/>
                    <a:pt x="349" y="12"/>
                  </a:cubicBezTo>
                  <a:cubicBezTo>
                    <a:pt x="351" y="13"/>
                    <a:pt x="354" y="16"/>
                    <a:pt x="358" y="14"/>
                  </a:cubicBezTo>
                  <a:cubicBezTo>
                    <a:pt x="363" y="12"/>
                    <a:pt x="361" y="9"/>
                    <a:pt x="364" y="9"/>
                  </a:cubicBezTo>
                  <a:cubicBezTo>
                    <a:pt x="367" y="9"/>
                    <a:pt x="373" y="7"/>
                    <a:pt x="374" y="9"/>
                  </a:cubicBezTo>
                  <a:cubicBezTo>
                    <a:pt x="376" y="10"/>
                    <a:pt x="377" y="3"/>
                    <a:pt x="381" y="4"/>
                  </a:cubicBezTo>
                  <a:cubicBezTo>
                    <a:pt x="384" y="5"/>
                    <a:pt x="389" y="4"/>
                    <a:pt x="387" y="7"/>
                  </a:cubicBezTo>
                  <a:cubicBezTo>
                    <a:pt x="384" y="10"/>
                    <a:pt x="381" y="11"/>
                    <a:pt x="378" y="14"/>
                  </a:cubicBezTo>
                  <a:cubicBezTo>
                    <a:pt x="375" y="17"/>
                    <a:pt x="372" y="18"/>
                    <a:pt x="372" y="21"/>
                  </a:cubicBezTo>
                  <a:cubicBezTo>
                    <a:pt x="372" y="24"/>
                    <a:pt x="364" y="25"/>
                    <a:pt x="369" y="26"/>
                  </a:cubicBezTo>
                  <a:cubicBezTo>
                    <a:pt x="374" y="27"/>
                    <a:pt x="372" y="29"/>
                    <a:pt x="376" y="27"/>
                  </a:cubicBezTo>
                  <a:cubicBezTo>
                    <a:pt x="379" y="24"/>
                    <a:pt x="378" y="18"/>
                    <a:pt x="382" y="16"/>
                  </a:cubicBezTo>
                  <a:cubicBezTo>
                    <a:pt x="387" y="14"/>
                    <a:pt x="389" y="14"/>
                    <a:pt x="391" y="11"/>
                  </a:cubicBezTo>
                  <a:cubicBezTo>
                    <a:pt x="392" y="9"/>
                    <a:pt x="398" y="6"/>
                    <a:pt x="399" y="8"/>
                  </a:cubicBezTo>
                  <a:cubicBezTo>
                    <a:pt x="399" y="11"/>
                    <a:pt x="396" y="12"/>
                    <a:pt x="398" y="16"/>
                  </a:cubicBezTo>
                  <a:cubicBezTo>
                    <a:pt x="400" y="21"/>
                    <a:pt x="402" y="21"/>
                    <a:pt x="404" y="19"/>
                  </a:cubicBezTo>
                  <a:cubicBezTo>
                    <a:pt x="406" y="16"/>
                    <a:pt x="405" y="13"/>
                    <a:pt x="409" y="10"/>
                  </a:cubicBezTo>
                  <a:cubicBezTo>
                    <a:pt x="412" y="6"/>
                    <a:pt x="408" y="5"/>
                    <a:pt x="414" y="4"/>
                  </a:cubicBezTo>
                  <a:cubicBezTo>
                    <a:pt x="421" y="3"/>
                    <a:pt x="423" y="0"/>
                    <a:pt x="426" y="2"/>
                  </a:cubicBezTo>
                  <a:cubicBezTo>
                    <a:pt x="429" y="4"/>
                    <a:pt x="432" y="3"/>
                    <a:pt x="429" y="7"/>
                  </a:cubicBezTo>
                  <a:cubicBezTo>
                    <a:pt x="427" y="10"/>
                    <a:pt x="418" y="13"/>
                    <a:pt x="421" y="14"/>
                  </a:cubicBezTo>
                  <a:cubicBezTo>
                    <a:pt x="424" y="16"/>
                    <a:pt x="424" y="18"/>
                    <a:pt x="426" y="19"/>
                  </a:cubicBezTo>
                  <a:cubicBezTo>
                    <a:pt x="427" y="19"/>
                    <a:pt x="432" y="22"/>
                    <a:pt x="432" y="18"/>
                  </a:cubicBezTo>
                  <a:cubicBezTo>
                    <a:pt x="433" y="13"/>
                    <a:pt x="432" y="10"/>
                    <a:pt x="436" y="10"/>
                  </a:cubicBezTo>
                  <a:cubicBezTo>
                    <a:pt x="440" y="10"/>
                    <a:pt x="439" y="8"/>
                    <a:pt x="444" y="9"/>
                  </a:cubicBezTo>
                  <a:cubicBezTo>
                    <a:pt x="449" y="11"/>
                    <a:pt x="448" y="11"/>
                    <a:pt x="452" y="12"/>
                  </a:cubicBezTo>
                  <a:cubicBezTo>
                    <a:pt x="456" y="13"/>
                    <a:pt x="453" y="12"/>
                    <a:pt x="462" y="15"/>
                  </a:cubicBezTo>
                  <a:cubicBezTo>
                    <a:pt x="472" y="18"/>
                    <a:pt x="471" y="15"/>
                    <a:pt x="475" y="17"/>
                  </a:cubicBezTo>
                  <a:cubicBezTo>
                    <a:pt x="480" y="20"/>
                    <a:pt x="484" y="21"/>
                    <a:pt x="480"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4" name="Freeform 1223">
              <a:extLst>
                <a:ext uri="{FF2B5EF4-FFF2-40B4-BE49-F238E27FC236}">
                  <a16:creationId xmlns:a16="http://schemas.microsoft.com/office/drawing/2014/main" id="{AC5A5F4E-1BA0-4DA7-83F4-6A190AEBD1CE}"/>
                </a:ext>
              </a:extLst>
            </p:cNvPr>
            <p:cNvSpPr>
              <a:spLocks/>
            </p:cNvSpPr>
            <p:nvPr/>
          </p:nvSpPr>
          <p:spPr bwMode="auto">
            <a:xfrm>
              <a:off x="4247720" y="1599539"/>
              <a:ext cx="281062" cy="87707"/>
            </a:xfrm>
            <a:custGeom>
              <a:avLst/>
              <a:gdLst>
                <a:gd name="T0" fmla="*/ 3 w 235"/>
                <a:gd name="T1" fmla="*/ 10 h 73"/>
                <a:gd name="T2" fmla="*/ 14 w 235"/>
                <a:gd name="T3" fmla="*/ 22 h 73"/>
                <a:gd name="T4" fmla="*/ 23 w 235"/>
                <a:gd name="T5" fmla="*/ 37 h 73"/>
                <a:gd name="T6" fmla="*/ 59 w 235"/>
                <a:gd name="T7" fmla="*/ 34 h 73"/>
                <a:gd name="T8" fmla="*/ 80 w 235"/>
                <a:gd name="T9" fmla="*/ 33 h 73"/>
                <a:gd name="T10" fmla="*/ 92 w 235"/>
                <a:gd name="T11" fmla="*/ 36 h 73"/>
                <a:gd name="T12" fmla="*/ 70 w 235"/>
                <a:gd name="T13" fmla="*/ 38 h 73"/>
                <a:gd name="T14" fmla="*/ 52 w 235"/>
                <a:gd name="T15" fmla="*/ 44 h 73"/>
                <a:gd name="T16" fmla="*/ 59 w 235"/>
                <a:gd name="T17" fmla="*/ 49 h 73"/>
                <a:gd name="T18" fmla="*/ 59 w 235"/>
                <a:gd name="T19" fmla="*/ 54 h 73"/>
                <a:gd name="T20" fmla="*/ 68 w 235"/>
                <a:gd name="T21" fmla="*/ 62 h 73"/>
                <a:gd name="T22" fmla="*/ 91 w 235"/>
                <a:gd name="T23" fmla="*/ 62 h 73"/>
                <a:gd name="T24" fmla="*/ 96 w 235"/>
                <a:gd name="T25" fmla="*/ 72 h 73"/>
                <a:gd name="T26" fmla="*/ 111 w 235"/>
                <a:gd name="T27" fmla="*/ 57 h 73"/>
                <a:gd name="T28" fmla="*/ 128 w 235"/>
                <a:gd name="T29" fmla="*/ 42 h 73"/>
                <a:gd name="T30" fmla="*/ 146 w 235"/>
                <a:gd name="T31" fmla="*/ 32 h 73"/>
                <a:gd name="T32" fmla="*/ 161 w 235"/>
                <a:gd name="T33" fmla="*/ 33 h 73"/>
                <a:gd name="T34" fmla="*/ 171 w 235"/>
                <a:gd name="T35" fmla="*/ 42 h 73"/>
                <a:gd name="T36" fmla="*/ 166 w 235"/>
                <a:gd name="T37" fmla="*/ 55 h 73"/>
                <a:gd name="T38" fmla="*/ 196 w 235"/>
                <a:gd name="T39" fmla="*/ 49 h 73"/>
                <a:gd name="T40" fmla="*/ 204 w 235"/>
                <a:gd name="T41" fmla="*/ 56 h 73"/>
                <a:gd name="T42" fmla="*/ 229 w 235"/>
                <a:gd name="T43" fmla="*/ 46 h 73"/>
                <a:gd name="T44" fmla="*/ 204 w 235"/>
                <a:gd name="T45" fmla="*/ 44 h 73"/>
                <a:gd name="T46" fmla="*/ 183 w 235"/>
                <a:gd name="T47" fmla="*/ 36 h 73"/>
                <a:gd name="T48" fmla="*/ 165 w 235"/>
                <a:gd name="T49" fmla="*/ 23 h 73"/>
                <a:gd name="T50" fmla="*/ 134 w 235"/>
                <a:gd name="T51" fmla="*/ 18 h 73"/>
                <a:gd name="T52" fmla="*/ 114 w 235"/>
                <a:gd name="T53" fmla="*/ 12 h 73"/>
                <a:gd name="T54" fmla="*/ 103 w 235"/>
                <a:gd name="T55" fmla="*/ 2 h 73"/>
                <a:gd name="T56" fmla="*/ 82 w 235"/>
                <a:gd name="T57" fmla="*/ 6 h 73"/>
                <a:gd name="T58" fmla="*/ 74 w 235"/>
                <a:gd name="T59" fmla="*/ 9 h 73"/>
                <a:gd name="T60" fmla="*/ 56 w 235"/>
                <a:gd name="T61" fmla="*/ 15 h 73"/>
                <a:gd name="T62" fmla="*/ 41 w 235"/>
                <a:gd name="T63" fmla="*/ 9 h 73"/>
                <a:gd name="T64" fmla="*/ 29 w 235"/>
                <a:gd name="T65" fmla="*/ 3 h 73"/>
                <a:gd name="T66" fmla="*/ 10 w 235"/>
                <a:gd name="T6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73">
                  <a:moveTo>
                    <a:pt x="10" y="6"/>
                  </a:moveTo>
                  <a:cubicBezTo>
                    <a:pt x="10" y="10"/>
                    <a:pt x="0" y="4"/>
                    <a:pt x="3" y="10"/>
                  </a:cubicBezTo>
                  <a:cubicBezTo>
                    <a:pt x="6" y="16"/>
                    <a:pt x="2" y="19"/>
                    <a:pt x="6" y="20"/>
                  </a:cubicBezTo>
                  <a:cubicBezTo>
                    <a:pt x="11" y="20"/>
                    <a:pt x="17" y="19"/>
                    <a:pt x="14" y="22"/>
                  </a:cubicBezTo>
                  <a:cubicBezTo>
                    <a:pt x="11" y="25"/>
                    <a:pt x="11" y="28"/>
                    <a:pt x="15" y="30"/>
                  </a:cubicBezTo>
                  <a:cubicBezTo>
                    <a:pt x="18" y="31"/>
                    <a:pt x="8" y="41"/>
                    <a:pt x="23" y="37"/>
                  </a:cubicBezTo>
                  <a:cubicBezTo>
                    <a:pt x="39" y="34"/>
                    <a:pt x="41" y="39"/>
                    <a:pt x="47" y="38"/>
                  </a:cubicBezTo>
                  <a:cubicBezTo>
                    <a:pt x="53" y="37"/>
                    <a:pt x="52" y="38"/>
                    <a:pt x="59" y="34"/>
                  </a:cubicBezTo>
                  <a:cubicBezTo>
                    <a:pt x="65" y="29"/>
                    <a:pt x="69" y="27"/>
                    <a:pt x="71" y="28"/>
                  </a:cubicBezTo>
                  <a:cubicBezTo>
                    <a:pt x="73" y="29"/>
                    <a:pt x="75" y="36"/>
                    <a:pt x="80" y="33"/>
                  </a:cubicBezTo>
                  <a:cubicBezTo>
                    <a:pt x="85" y="30"/>
                    <a:pt x="93" y="27"/>
                    <a:pt x="94" y="30"/>
                  </a:cubicBezTo>
                  <a:cubicBezTo>
                    <a:pt x="95" y="33"/>
                    <a:pt x="95" y="36"/>
                    <a:pt x="92" y="36"/>
                  </a:cubicBezTo>
                  <a:cubicBezTo>
                    <a:pt x="88" y="36"/>
                    <a:pt x="83" y="38"/>
                    <a:pt x="78" y="38"/>
                  </a:cubicBezTo>
                  <a:cubicBezTo>
                    <a:pt x="73" y="38"/>
                    <a:pt x="71" y="37"/>
                    <a:pt x="70" y="38"/>
                  </a:cubicBezTo>
                  <a:cubicBezTo>
                    <a:pt x="69" y="39"/>
                    <a:pt x="63" y="39"/>
                    <a:pt x="61" y="40"/>
                  </a:cubicBezTo>
                  <a:cubicBezTo>
                    <a:pt x="60" y="42"/>
                    <a:pt x="54" y="43"/>
                    <a:pt x="52" y="44"/>
                  </a:cubicBezTo>
                  <a:cubicBezTo>
                    <a:pt x="50" y="45"/>
                    <a:pt x="46" y="42"/>
                    <a:pt x="46" y="46"/>
                  </a:cubicBezTo>
                  <a:cubicBezTo>
                    <a:pt x="47" y="50"/>
                    <a:pt x="44" y="48"/>
                    <a:pt x="59" y="49"/>
                  </a:cubicBezTo>
                  <a:cubicBezTo>
                    <a:pt x="73" y="51"/>
                    <a:pt x="75" y="49"/>
                    <a:pt x="75" y="51"/>
                  </a:cubicBezTo>
                  <a:cubicBezTo>
                    <a:pt x="76" y="52"/>
                    <a:pt x="60" y="54"/>
                    <a:pt x="59" y="54"/>
                  </a:cubicBezTo>
                  <a:cubicBezTo>
                    <a:pt x="58" y="54"/>
                    <a:pt x="53" y="56"/>
                    <a:pt x="56" y="58"/>
                  </a:cubicBezTo>
                  <a:cubicBezTo>
                    <a:pt x="59" y="61"/>
                    <a:pt x="64" y="61"/>
                    <a:pt x="68" y="62"/>
                  </a:cubicBezTo>
                  <a:cubicBezTo>
                    <a:pt x="72" y="63"/>
                    <a:pt x="77" y="61"/>
                    <a:pt x="80" y="62"/>
                  </a:cubicBezTo>
                  <a:cubicBezTo>
                    <a:pt x="84" y="63"/>
                    <a:pt x="91" y="60"/>
                    <a:pt x="91" y="62"/>
                  </a:cubicBezTo>
                  <a:cubicBezTo>
                    <a:pt x="91" y="65"/>
                    <a:pt x="80" y="67"/>
                    <a:pt x="85" y="69"/>
                  </a:cubicBezTo>
                  <a:cubicBezTo>
                    <a:pt x="89" y="71"/>
                    <a:pt x="86" y="72"/>
                    <a:pt x="96" y="72"/>
                  </a:cubicBezTo>
                  <a:cubicBezTo>
                    <a:pt x="107" y="73"/>
                    <a:pt x="106" y="72"/>
                    <a:pt x="107" y="66"/>
                  </a:cubicBezTo>
                  <a:cubicBezTo>
                    <a:pt x="108" y="61"/>
                    <a:pt x="102" y="62"/>
                    <a:pt x="111" y="57"/>
                  </a:cubicBezTo>
                  <a:cubicBezTo>
                    <a:pt x="119" y="53"/>
                    <a:pt x="113" y="56"/>
                    <a:pt x="119" y="53"/>
                  </a:cubicBezTo>
                  <a:cubicBezTo>
                    <a:pt x="125" y="50"/>
                    <a:pt x="122" y="44"/>
                    <a:pt x="128" y="42"/>
                  </a:cubicBezTo>
                  <a:cubicBezTo>
                    <a:pt x="134" y="40"/>
                    <a:pt x="132" y="36"/>
                    <a:pt x="137" y="35"/>
                  </a:cubicBezTo>
                  <a:cubicBezTo>
                    <a:pt x="142" y="34"/>
                    <a:pt x="142" y="33"/>
                    <a:pt x="146" y="32"/>
                  </a:cubicBezTo>
                  <a:cubicBezTo>
                    <a:pt x="151" y="31"/>
                    <a:pt x="154" y="29"/>
                    <a:pt x="157" y="29"/>
                  </a:cubicBezTo>
                  <a:cubicBezTo>
                    <a:pt x="160" y="29"/>
                    <a:pt x="162" y="32"/>
                    <a:pt x="161" y="33"/>
                  </a:cubicBezTo>
                  <a:cubicBezTo>
                    <a:pt x="160" y="34"/>
                    <a:pt x="160" y="38"/>
                    <a:pt x="163" y="39"/>
                  </a:cubicBezTo>
                  <a:cubicBezTo>
                    <a:pt x="165" y="41"/>
                    <a:pt x="171" y="39"/>
                    <a:pt x="171" y="42"/>
                  </a:cubicBezTo>
                  <a:cubicBezTo>
                    <a:pt x="171" y="44"/>
                    <a:pt x="177" y="43"/>
                    <a:pt x="174" y="47"/>
                  </a:cubicBezTo>
                  <a:cubicBezTo>
                    <a:pt x="172" y="51"/>
                    <a:pt x="153" y="55"/>
                    <a:pt x="166" y="55"/>
                  </a:cubicBezTo>
                  <a:cubicBezTo>
                    <a:pt x="180" y="55"/>
                    <a:pt x="174" y="54"/>
                    <a:pt x="182" y="53"/>
                  </a:cubicBezTo>
                  <a:cubicBezTo>
                    <a:pt x="190" y="52"/>
                    <a:pt x="195" y="47"/>
                    <a:pt x="196" y="49"/>
                  </a:cubicBezTo>
                  <a:cubicBezTo>
                    <a:pt x="196" y="51"/>
                    <a:pt x="183" y="57"/>
                    <a:pt x="190" y="58"/>
                  </a:cubicBezTo>
                  <a:cubicBezTo>
                    <a:pt x="198" y="58"/>
                    <a:pt x="197" y="58"/>
                    <a:pt x="204" y="56"/>
                  </a:cubicBezTo>
                  <a:cubicBezTo>
                    <a:pt x="212" y="54"/>
                    <a:pt x="213" y="53"/>
                    <a:pt x="217" y="52"/>
                  </a:cubicBezTo>
                  <a:cubicBezTo>
                    <a:pt x="221" y="51"/>
                    <a:pt x="235" y="48"/>
                    <a:pt x="229" y="46"/>
                  </a:cubicBezTo>
                  <a:cubicBezTo>
                    <a:pt x="222" y="43"/>
                    <a:pt x="224" y="43"/>
                    <a:pt x="215" y="44"/>
                  </a:cubicBezTo>
                  <a:cubicBezTo>
                    <a:pt x="206" y="46"/>
                    <a:pt x="204" y="47"/>
                    <a:pt x="204" y="44"/>
                  </a:cubicBezTo>
                  <a:cubicBezTo>
                    <a:pt x="204" y="40"/>
                    <a:pt x="207" y="35"/>
                    <a:pt x="199" y="36"/>
                  </a:cubicBezTo>
                  <a:cubicBezTo>
                    <a:pt x="190" y="37"/>
                    <a:pt x="187" y="34"/>
                    <a:pt x="183" y="36"/>
                  </a:cubicBezTo>
                  <a:cubicBezTo>
                    <a:pt x="179" y="37"/>
                    <a:pt x="175" y="33"/>
                    <a:pt x="171" y="31"/>
                  </a:cubicBezTo>
                  <a:cubicBezTo>
                    <a:pt x="168" y="29"/>
                    <a:pt x="171" y="24"/>
                    <a:pt x="165" y="23"/>
                  </a:cubicBezTo>
                  <a:cubicBezTo>
                    <a:pt x="160" y="22"/>
                    <a:pt x="154" y="20"/>
                    <a:pt x="150" y="20"/>
                  </a:cubicBezTo>
                  <a:cubicBezTo>
                    <a:pt x="147" y="20"/>
                    <a:pt x="137" y="18"/>
                    <a:pt x="134" y="18"/>
                  </a:cubicBezTo>
                  <a:cubicBezTo>
                    <a:pt x="130" y="18"/>
                    <a:pt x="128" y="19"/>
                    <a:pt x="125" y="18"/>
                  </a:cubicBezTo>
                  <a:cubicBezTo>
                    <a:pt x="123" y="17"/>
                    <a:pt x="116" y="9"/>
                    <a:pt x="114" y="12"/>
                  </a:cubicBezTo>
                  <a:cubicBezTo>
                    <a:pt x="111" y="14"/>
                    <a:pt x="112" y="17"/>
                    <a:pt x="111" y="14"/>
                  </a:cubicBezTo>
                  <a:cubicBezTo>
                    <a:pt x="111" y="10"/>
                    <a:pt x="108" y="1"/>
                    <a:pt x="103" y="2"/>
                  </a:cubicBezTo>
                  <a:cubicBezTo>
                    <a:pt x="98" y="3"/>
                    <a:pt x="90" y="0"/>
                    <a:pt x="89" y="2"/>
                  </a:cubicBezTo>
                  <a:cubicBezTo>
                    <a:pt x="87" y="3"/>
                    <a:pt x="79" y="0"/>
                    <a:pt x="82" y="6"/>
                  </a:cubicBezTo>
                  <a:cubicBezTo>
                    <a:pt x="84" y="13"/>
                    <a:pt x="92" y="27"/>
                    <a:pt x="88" y="22"/>
                  </a:cubicBezTo>
                  <a:cubicBezTo>
                    <a:pt x="83" y="16"/>
                    <a:pt x="83" y="12"/>
                    <a:pt x="74" y="9"/>
                  </a:cubicBezTo>
                  <a:cubicBezTo>
                    <a:pt x="65" y="7"/>
                    <a:pt x="62" y="3"/>
                    <a:pt x="59" y="5"/>
                  </a:cubicBezTo>
                  <a:cubicBezTo>
                    <a:pt x="57" y="7"/>
                    <a:pt x="62" y="13"/>
                    <a:pt x="56" y="15"/>
                  </a:cubicBezTo>
                  <a:cubicBezTo>
                    <a:pt x="49" y="17"/>
                    <a:pt x="50" y="16"/>
                    <a:pt x="43" y="13"/>
                  </a:cubicBezTo>
                  <a:cubicBezTo>
                    <a:pt x="36" y="11"/>
                    <a:pt x="37" y="10"/>
                    <a:pt x="41" y="9"/>
                  </a:cubicBezTo>
                  <a:cubicBezTo>
                    <a:pt x="45" y="7"/>
                    <a:pt x="49" y="3"/>
                    <a:pt x="42" y="3"/>
                  </a:cubicBezTo>
                  <a:cubicBezTo>
                    <a:pt x="35" y="3"/>
                    <a:pt x="37" y="3"/>
                    <a:pt x="29" y="3"/>
                  </a:cubicBezTo>
                  <a:cubicBezTo>
                    <a:pt x="21" y="4"/>
                    <a:pt x="23" y="3"/>
                    <a:pt x="18" y="4"/>
                  </a:cubicBezTo>
                  <a:cubicBezTo>
                    <a:pt x="13" y="4"/>
                    <a:pt x="8" y="4"/>
                    <a:pt x="10"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5" name="Freeform 1224">
              <a:extLst>
                <a:ext uri="{FF2B5EF4-FFF2-40B4-BE49-F238E27FC236}">
                  <a16:creationId xmlns:a16="http://schemas.microsoft.com/office/drawing/2014/main" id="{E349A7F3-6EFC-485B-8BE1-56CC76003A9F}"/>
                </a:ext>
              </a:extLst>
            </p:cNvPr>
            <p:cNvSpPr>
              <a:spLocks/>
            </p:cNvSpPr>
            <p:nvPr/>
          </p:nvSpPr>
          <p:spPr bwMode="auto">
            <a:xfrm>
              <a:off x="4393235" y="1585585"/>
              <a:ext cx="163455" cy="35880"/>
            </a:xfrm>
            <a:custGeom>
              <a:avLst/>
              <a:gdLst>
                <a:gd name="T0" fmla="*/ 1 w 137"/>
                <a:gd name="T1" fmla="*/ 13 h 31"/>
                <a:gd name="T2" fmla="*/ 10 w 137"/>
                <a:gd name="T3" fmla="*/ 7 h 31"/>
                <a:gd name="T4" fmla="*/ 21 w 137"/>
                <a:gd name="T5" fmla="*/ 7 h 31"/>
                <a:gd name="T6" fmla="*/ 38 w 137"/>
                <a:gd name="T7" fmla="*/ 4 h 31"/>
                <a:gd name="T8" fmla="*/ 45 w 137"/>
                <a:gd name="T9" fmla="*/ 11 h 31"/>
                <a:gd name="T10" fmla="*/ 55 w 137"/>
                <a:gd name="T11" fmla="*/ 13 h 31"/>
                <a:gd name="T12" fmla="*/ 65 w 137"/>
                <a:gd name="T13" fmla="*/ 8 h 31"/>
                <a:gd name="T14" fmla="*/ 75 w 137"/>
                <a:gd name="T15" fmla="*/ 3 h 31"/>
                <a:gd name="T16" fmla="*/ 78 w 137"/>
                <a:gd name="T17" fmla="*/ 10 h 31"/>
                <a:gd name="T18" fmla="*/ 93 w 137"/>
                <a:gd name="T19" fmla="*/ 6 h 31"/>
                <a:gd name="T20" fmla="*/ 107 w 137"/>
                <a:gd name="T21" fmla="*/ 8 h 31"/>
                <a:gd name="T22" fmla="*/ 125 w 137"/>
                <a:gd name="T23" fmla="*/ 10 h 31"/>
                <a:gd name="T24" fmla="*/ 137 w 137"/>
                <a:gd name="T25" fmla="*/ 10 h 31"/>
                <a:gd name="T26" fmla="*/ 131 w 137"/>
                <a:gd name="T27" fmla="*/ 18 h 31"/>
                <a:gd name="T28" fmla="*/ 120 w 137"/>
                <a:gd name="T29" fmla="*/ 23 h 31"/>
                <a:gd name="T30" fmla="*/ 109 w 137"/>
                <a:gd name="T31" fmla="*/ 28 h 31"/>
                <a:gd name="T32" fmla="*/ 97 w 137"/>
                <a:gd name="T33" fmla="*/ 28 h 31"/>
                <a:gd name="T34" fmla="*/ 83 w 137"/>
                <a:gd name="T35" fmla="*/ 31 h 31"/>
                <a:gd name="T36" fmla="*/ 75 w 137"/>
                <a:gd name="T37" fmla="*/ 31 h 31"/>
                <a:gd name="T38" fmla="*/ 66 w 137"/>
                <a:gd name="T39" fmla="*/ 26 h 31"/>
                <a:gd name="T40" fmla="*/ 52 w 137"/>
                <a:gd name="T41" fmla="*/ 27 h 31"/>
                <a:gd name="T42" fmla="*/ 43 w 137"/>
                <a:gd name="T43" fmla="*/ 26 h 31"/>
                <a:gd name="T44" fmla="*/ 32 w 137"/>
                <a:gd name="T45" fmla="*/ 26 h 31"/>
                <a:gd name="T46" fmla="*/ 32 w 137"/>
                <a:gd name="T47" fmla="*/ 24 h 31"/>
                <a:gd name="T48" fmla="*/ 51 w 137"/>
                <a:gd name="T49" fmla="*/ 18 h 31"/>
                <a:gd name="T50" fmla="*/ 37 w 137"/>
                <a:gd name="T51" fmla="*/ 17 h 31"/>
                <a:gd name="T52" fmla="*/ 23 w 137"/>
                <a:gd name="T53" fmla="*/ 17 h 31"/>
                <a:gd name="T54" fmla="*/ 16 w 137"/>
                <a:gd name="T55" fmla="*/ 17 h 31"/>
                <a:gd name="T56" fmla="*/ 3 w 137"/>
                <a:gd name="T57" fmla="*/ 18 h 31"/>
                <a:gd name="T58" fmla="*/ 1 w 137"/>
                <a:gd name="T5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31">
                  <a:moveTo>
                    <a:pt x="1" y="13"/>
                  </a:moveTo>
                  <a:cubicBezTo>
                    <a:pt x="5" y="6"/>
                    <a:pt x="5" y="6"/>
                    <a:pt x="10" y="7"/>
                  </a:cubicBezTo>
                  <a:cubicBezTo>
                    <a:pt x="15" y="8"/>
                    <a:pt x="14" y="6"/>
                    <a:pt x="21" y="7"/>
                  </a:cubicBezTo>
                  <a:cubicBezTo>
                    <a:pt x="29" y="7"/>
                    <a:pt x="38" y="2"/>
                    <a:pt x="38" y="4"/>
                  </a:cubicBezTo>
                  <a:cubicBezTo>
                    <a:pt x="39" y="7"/>
                    <a:pt x="41" y="9"/>
                    <a:pt x="45" y="11"/>
                  </a:cubicBezTo>
                  <a:cubicBezTo>
                    <a:pt x="49" y="13"/>
                    <a:pt x="49" y="12"/>
                    <a:pt x="55" y="13"/>
                  </a:cubicBezTo>
                  <a:cubicBezTo>
                    <a:pt x="61" y="14"/>
                    <a:pt x="59" y="9"/>
                    <a:pt x="65" y="8"/>
                  </a:cubicBezTo>
                  <a:cubicBezTo>
                    <a:pt x="71" y="8"/>
                    <a:pt x="74" y="0"/>
                    <a:pt x="75" y="3"/>
                  </a:cubicBezTo>
                  <a:cubicBezTo>
                    <a:pt x="75" y="7"/>
                    <a:pt x="70" y="10"/>
                    <a:pt x="78" y="10"/>
                  </a:cubicBezTo>
                  <a:cubicBezTo>
                    <a:pt x="87" y="10"/>
                    <a:pt x="85" y="4"/>
                    <a:pt x="93" y="6"/>
                  </a:cubicBezTo>
                  <a:cubicBezTo>
                    <a:pt x="100" y="8"/>
                    <a:pt x="93" y="6"/>
                    <a:pt x="107" y="8"/>
                  </a:cubicBezTo>
                  <a:cubicBezTo>
                    <a:pt x="121" y="10"/>
                    <a:pt x="115" y="10"/>
                    <a:pt x="125" y="10"/>
                  </a:cubicBezTo>
                  <a:cubicBezTo>
                    <a:pt x="134" y="11"/>
                    <a:pt x="137" y="3"/>
                    <a:pt x="137" y="10"/>
                  </a:cubicBezTo>
                  <a:cubicBezTo>
                    <a:pt x="136" y="16"/>
                    <a:pt x="137" y="16"/>
                    <a:pt x="131" y="18"/>
                  </a:cubicBezTo>
                  <a:cubicBezTo>
                    <a:pt x="125" y="20"/>
                    <a:pt x="123" y="21"/>
                    <a:pt x="120" y="23"/>
                  </a:cubicBezTo>
                  <a:cubicBezTo>
                    <a:pt x="117" y="25"/>
                    <a:pt x="116" y="27"/>
                    <a:pt x="109" y="28"/>
                  </a:cubicBezTo>
                  <a:cubicBezTo>
                    <a:pt x="102" y="29"/>
                    <a:pt x="104" y="25"/>
                    <a:pt x="97" y="28"/>
                  </a:cubicBezTo>
                  <a:cubicBezTo>
                    <a:pt x="90" y="30"/>
                    <a:pt x="85" y="31"/>
                    <a:pt x="83" y="31"/>
                  </a:cubicBezTo>
                  <a:cubicBezTo>
                    <a:pt x="81" y="31"/>
                    <a:pt x="76" y="31"/>
                    <a:pt x="75" y="31"/>
                  </a:cubicBezTo>
                  <a:cubicBezTo>
                    <a:pt x="73" y="31"/>
                    <a:pt x="70" y="25"/>
                    <a:pt x="66" y="26"/>
                  </a:cubicBezTo>
                  <a:cubicBezTo>
                    <a:pt x="61" y="27"/>
                    <a:pt x="55" y="27"/>
                    <a:pt x="52" y="27"/>
                  </a:cubicBezTo>
                  <a:cubicBezTo>
                    <a:pt x="49" y="27"/>
                    <a:pt x="48" y="26"/>
                    <a:pt x="43" y="26"/>
                  </a:cubicBezTo>
                  <a:cubicBezTo>
                    <a:pt x="38" y="26"/>
                    <a:pt x="36" y="26"/>
                    <a:pt x="32" y="26"/>
                  </a:cubicBezTo>
                  <a:cubicBezTo>
                    <a:pt x="27" y="26"/>
                    <a:pt x="21" y="27"/>
                    <a:pt x="32" y="24"/>
                  </a:cubicBezTo>
                  <a:cubicBezTo>
                    <a:pt x="42" y="21"/>
                    <a:pt x="58" y="21"/>
                    <a:pt x="51" y="18"/>
                  </a:cubicBezTo>
                  <a:cubicBezTo>
                    <a:pt x="43" y="16"/>
                    <a:pt x="43" y="17"/>
                    <a:pt x="37" y="17"/>
                  </a:cubicBezTo>
                  <a:cubicBezTo>
                    <a:pt x="32" y="17"/>
                    <a:pt x="26" y="17"/>
                    <a:pt x="23" y="17"/>
                  </a:cubicBezTo>
                  <a:cubicBezTo>
                    <a:pt x="20" y="17"/>
                    <a:pt x="23" y="15"/>
                    <a:pt x="16" y="17"/>
                  </a:cubicBezTo>
                  <a:cubicBezTo>
                    <a:pt x="9" y="18"/>
                    <a:pt x="6" y="18"/>
                    <a:pt x="3" y="18"/>
                  </a:cubicBezTo>
                  <a:cubicBezTo>
                    <a:pt x="0" y="18"/>
                    <a:pt x="1" y="22"/>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6" name="Freeform 1225">
              <a:extLst>
                <a:ext uri="{FF2B5EF4-FFF2-40B4-BE49-F238E27FC236}">
                  <a16:creationId xmlns:a16="http://schemas.microsoft.com/office/drawing/2014/main" id="{619BCD14-B402-4874-8E32-8EB8538EA944}"/>
                </a:ext>
              </a:extLst>
            </p:cNvPr>
            <p:cNvSpPr>
              <a:spLocks/>
            </p:cNvSpPr>
            <p:nvPr/>
          </p:nvSpPr>
          <p:spPr bwMode="auto">
            <a:xfrm>
              <a:off x="4197887" y="2699865"/>
              <a:ext cx="25914" cy="61794"/>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7" name="Freeform 1226">
              <a:extLst>
                <a:ext uri="{FF2B5EF4-FFF2-40B4-BE49-F238E27FC236}">
                  <a16:creationId xmlns:a16="http://schemas.microsoft.com/office/drawing/2014/main" id="{B32F358F-6558-461E-903B-C274B5777CE1}"/>
                </a:ext>
              </a:extLst>
            </p:cNvPr>
            <p:cNvSpPr>
              <a:spLocks/>
            </p:cNvSpPr>
            <p:nvPr/>
          </p:nvSpPr>
          <p:spPr bwMode="auto">
            <a:xfrm>
              <a:off x="3845064" y="2434750"/>
              <a:ext cx="348836" cy="287042"/>
            </a:xfrm>
            <a:custGeom>
              <a:avLst/>
              <a:gdLst>
                <a:gd name="T0" fmla="*/ 276 w 293"/>
                <a:gd name="T1" fmla="*/ 79 h 240"/>
                <a:gd name="T2" fmla="*/ 274 w 293"/>
                <a:gd name="T3" fmla="*/ 96 h 240"/>
                <a:gd name="T4" fmla="*/ 262 w 293"/>
                <a:gd name="T5" fmla="*/ 101 h 240"/>
                <a:gd name="T6" fmla="*/ 247 w 293"/>
                <a:gd name="T7" fmla="*/ 120 h 240"/>
                <a:gd name="T8" fmla="*/ 245 w 293"/>
                <a:gd name="T9" fmla="*/ 132 h 240"/>
                <a:gd name="T10" fmla="*/ 259 w 293"/>
                <a:gd name="T11" fmla="*/ 139 h 240"/>
                <a:gd name="T12" fmla="*/ 259 w 293"/>
                <a:gd name="T13" fmla="*/ 143 h 240"/>
                <a:gd name="T14" fmla="*/ 255 w 293"/>
                <a:gd name="T15" fmla="*/ 162 h 240"/>
                <a:gd name="T16" fmla="*/ 258 w 293"/>
                <a:gd name="T17" fmla="*/ 183 h 240"/>
                <a:gd name="T18" fmla="*/ 269 w 293"/>
                <a:gd name="T19" fmla="*/ 198 h 240"/>
                <a:gd name="T20" fmla="*/ 262 w 293"/>
                <a:gd name="T21" fmla="*/ 207 h 240"/>
                <a:gd name="T22" fmla="*/ 252 w 293"/>
                <a:gd name="T23" fmla="*/ 215 h 240"/>
                <a:gd name="T24" fmla="*/ 236 w 293"/>
                <a:gd name="T25" fmla="*/ 219 h 240"/>
                <a:gd name="T26" fmla="*/ 213 w 293"/>
                <a:gd name="T27" fmla="*/ 212 h 240"/>
                <a:gd name="T28" fmla="*/ 177 w 293"/>
                <a:gd name="T29" fmla="*/ 216 h 240"/>
                <a:gd name="T30" fmla="*/ 172 w 293"/>
                <a:gd name="T31" fmla="*/ 233 h 240"/>
                <a:gd name="T32" fmla="*/ 170 w 293"/>
                <a:gd name="T33" fmla="*/ 238 h 240"/>
                <a:gd name="T34" fmla="*/ 143 w 293"/>
                <a:gd name="T35" fmla="*/ 237 h 240"/>
                <a:gd name="T36" fmla="*/ 136 w 293"/>
                <a:gd name="T37" fmla="*/ 231 h 240"/>
                <a:gd name="T38" fmla="*/ 122 w 293"/>
                <a:gd name="T39" fmla="*/ 227 h 240"/>
                <a:gd name="T40" fmla="*/ 102 w 293"/>
                <a:gd name="T41" fmla="*/ 230 h 240"/>
                <a:gd name="T42" fmla="*/ 82 w 293"/>
                <a:gd name="T43" fmla="*/ 222 h 240"/>
                <a:gd name="T44" fmla="*/ 71 w 293"/>
                <a:gd name="T45" fmla="*/ 217 h 240"/>
                <a:gd name="T46" fmla="*/ 55 w 293"/>
                <a:gd name="T47" fmla="*/ 212 h 240"/>
                <a:gd name="T48" fmla="*/ 68 w 293"/>
                <a:gd name="T49" fmla="*/ 198 h 240"/>
                <a:gd name="T50" fmla="*/ 79 w 293"/>
                <a:gd name="T51" fmla="*/ 154 h 240"/>
                <a:gd name="T52" fmla="*/ 77 w 293"/>
                <a:gd name="T53" fmla="*/ 131 h 240"/>
                <a:gd name="T54" fmla="*/ 58 w 293"/>
                <a:gd name="T55" fmla="*/ 112 h 240"/>
                <a:gd name="T56" fmla="*/ 44 w 293"/>
                <a:gd name="T57" fmla="*/ 95 h 240"/>
                <a:gd name="T58" fmla="*/ 17 w 293"/>
                <a:gd name="T59" fmla="*/ 89 h 240"/>
                <a:gd name="T60" fmla="*/ 11 w 293"/>
                <a:gd name="T61" fmla="*/ 79 h 240"/>
                <a:gd name="T62" fmla="*/ 17 w 293"/>
                <a:gd name="T63" fmla="*/ 66 h 240"/>
                <a:gd name="T64" fmla="*/ 53 w 293"/>
                <a:gd name="T65" fmla="*/ 72 h 240"/>
                <a:gd name="T66" fmla="*/ 71 w 293"/>
                <a:gd name="T67" fmla="*/ 70 h 240"/>
                <a:gd name="T68" fmla="*/ 75 w 293"/>
                <a:gd name="T69" fmla="*/ 57 h 240"/>
                <a:gd name="T70" fmla="*/ 69 w 293"/>
                <a:gd name="T71" fmla="*/ 38 h 240"/>
                <a:gd name="T72" fmla="*/ 82 w 293"/>
                <a:gd name="T73" fmla="*/ 41 h 240"/>
                <a:gd name="T74" fmla="*/ 105 w 293"/>
                <a:gd name="T75" fmla="*/ 48 h 240"/>
                <a:gd name="T76" fmla="*/ 115 w 293"/>
                <a:gd name="T77" fmla="*/ 39 h 240"/>
                <a:gd name="T78" fmla="*/ 145 w 293"/>
                <a:gd name="T79" fmla="*/ 21 h 240"/>
                <a:gd name="T80" fmla="*/ 156 w 293"/>
                <a:gd name="T81" fmla="*/ 1 h 240"/>
                <a:gd name="T82" fmla="*/ 170 w 293"/>
                <a:gd name="T83" fmla="*/ 9 h 240"/>
                <a:gd name="T84" fmla="*/ 181 w 293"/>
                <a:gd name="T85" fmla="*/ 11 h 240"/>
                <a:gd name="T86" fmla="*/ 190 w 293"/>
                <a:gd name="T87" fmla="*/ 19 h 240"/>
                <a:gd name="T88" fmla="*/ 200 w 293"/>
                <a:gd name="T89" fmla="*/ 21 h 240"/>
                <a:gd name="T90" fmla="*/ 214 w 293"/>
                <a:gd name="T91" fmla="*/ 26 h 240"/>
                <a:gd name="T92" fmla="*/ 230 w 293"/>
                <a:gd name="T93" fmla="*/ 43 h 240"/>
                <a:gd name="T94" fmla="*/ 241 w 293"/>
                <a:gd name="T95" fmla="*/ 43 h 240"/>
                <a:gd name="T96" fmla="*/ 251 w 293"/>
                <a:gd name="T97" fmla="*/ 47 h 240"/>
                <a:gd name="T98" fmla="*/ 275 w 293"/>
                <a:gd name="T99" fmla="*/ 55 h 240"/>
                <a:gd name="T100" fmla="*/ 283 w 293"/>
                <a:gd name="T10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40">
                  <a:moveTo>
                    <a:pt x="283" y="66"/>
                  </a:moveTo>
                  <a:cubicBezTo>
                    <a:pt x="281" y="68"/>
                    <a:pt x="278" y="75"/>
                    <a:pt x="276" y="79"/>
                  </a:cubicBezTo>
                  <a:cubicBezTo>
                    <a:pt x="275" y="83"/>
                    <a:pt x="275" y="90"/>
                    <a:pt x="275" y="94"/>
                  </a:cubicBezTo>
                  <a:cubicBezTo>
                    <a:pt x="274" y="95"/>
                    <a:pt x="274" y="95"/>
                    <a:pt x="274" y="96"/>
                  </a:cubicBezTo>
                  <a:cubicBezTo>
                    <a:pt x="273" y="99"/>
                    <a:pt x="271" y="100"/>
                    <a:pt x="269" y="100"/>
                  </a:cubicBezTo>
                  <a:cubicBezTo>
                    <a:pt x="267" y="100"/>
                    <a:pt x="264" y="99"/>
                    <a:pt x="262" y="101"/>
                  </a:cubicBezTo>
                  <a:cubicBezTo>
                    <a:pt x="260" y="103"/>
                    <a:pt x="258" y="110"/>
                    <a:pt x="255" y="112"/>
                  </a:cubicBezTo>
                  <a:cubicBezTo>
                    <a:pt x="251" y="113"/>
                    <a:pt x="248" y="120"/>
                    <a:pt x="247" y="120"/>
                  </a:cubicBezTo>
                  <a:cubicBezTo>
                    <a:pt x="245" y="120"/>
                    <a:pt x="241" y="128"/>
                    <a:pt x="240" y="133"/>
                  </a:cubicBezTo>
                  <a:cubicBezTo>
                    <a:pt x="239" y="137"/>
                    <a:pt x="244" y="134"/>
                    <a:pt x="245" y="132"/>
                  </a:cubicBezTo>
                  <a:cubicBezTo>
                    <a:pt x="246" y="130"/>
                    <a:pt x="255" y="130"/>
                    <a:pt x="256" y="130"/>
                  </a:cubicBezTo>
                  <a:cubicBezTo>
                    <a:pt x="258" y="131"/>
                    <a:pt x="258" y="134"/>
                    <a:pt x="259" y="139"/>
                  </a:cubicBezTo>
                  <a:cubicBezTo>
                    <a:pt x="260" y="141"/>
                    <a:pt x="260" y="143"/>
                    <a:pt x="261" y="143"/>
                  </a:cubicBezTo>
                  <a:cubicBezTo>
                    <a:pt x="261" y="143"/>
                    <a:pt x="260" y="143"/>
                    <a:pt x="259" y="143"/>
                  </a:cubicBezTo>
                  <a:cubicBezTo>
                    <a:pt x="255" y="144"/>
                    <a:pt x="263" y="153"/>
                    <a:pt x="265" y="156"/>
                  </a:cubicBezTo>
                  <a:cubicBezTo>
                    <a:pt x="268" y="159"/>
                    <a:pt x="259" y="160"/>
                    <a:pt x="255" y="162"/>
                  </a:cubicBezTo>
                  <a:cubicBezTo>
                    <a:pt x="251" y="164"/>
                    <a:pt x="254" y="167"/>
                    <a:pt x="258" y="171"/>
                  </a:cubicBezTo>
                  <a:cubicBezTo>
                    <a:pt x="262" y="174"/>
                    <a:pt x="258" y="179"/>
                    <a:pt x="258" y="183"/>
                  </a:cubicBezTo>
                  <a:cubicBezTo>
                    <a:pt x="258" y="188"/>
                    <a:pt x="269" y="189"/>
                    <a:pt x="274" y="191"/>
                  </a:cubicBezTo>
                  <a:cubicBezTo>
                    <a:pt x="279" y="192"/>
                    <a:pt x="271" y="197"/>
                    <a:pt x="269" y="198"/>
                  </a:cubicBezTo>
                  <a:cubicBezTo>
                    <a:pt x="268" y="199"/>
                    <a:pt x="265" y="201"/>
                    <a:pt x="262" y="201"/>
                  </a:cubicBezTo>
                  <a:cubicBezTo>
                    <a:pt x="260" y="201"/>
                    <a:pt x="262" y="205"/>
                    <a:pt x="262" y="207"/>
                  </a:cubicBezTo>
                  <a:cubicBezTo>
                    <a:pt x="262" y="207"/>
                    <a:pt x="262" y="208"/>
                    <a:pt x="261" y="208"/>
                  </a:cubicBezTo>
                  <a:cubicBezTo>
                    <a:pt x="257" y="212"/>
                    <a:pt x="255" y="212"/>
                    <a:pt x="252" y="215"/>
                  </a:cubicBezTo>
                  <a:cubicBezTo>
                    <a:pt x="250" y="218"/>
                    <a:pt x="245" y="220"/>
                    <a:pt x="244" y="220"/>
                  </a:cubicBezTo>
                  <a:cubicBezTo>
                    <a:pt x="244" y="220"/>
                    <a:pt x="244" y="219"/>
                    <a:pt x="236" y="219"/>
                  </a:cubicBezTo>
                  <a:cubicBezTo>
                    <a:pt x="229" y="219"/>
                    <a:pt x="232" y="220"/>
                    <a:pt x="227" y="217"/>
                  </a:cubicBezTo>
                  <a:cubicBezTo>
                    <a:pt x="222" y="214"/>
                    <a:pt x="222" y="213"/>
                    <a:pt x="213" y="212"/>
                  </a:cubicBezTo>
                  <a:cubicBezTo>
                    <a:pt x="205" y="211"/>
                    <a:pt x="198" y="206"/>
                    <a:pt x="192" y="209"/>
                  </a:cubicBezTo>
                  <a:cubicBezTo>
                    <a:pt x="186" y="212"/>
                    <a:pt x="179" y="214"/>
                    <a:pt x="177" y="216"/>
                  </a:cubicBezTo>
                  <a:cubicBezTo>
                    <a:pt x="175" y="218"/>
                    <a:pt x="169" y="217"/>
                    <a:pt x="169" y="222"/>
                  </a:cubicBezTo>
                  <a:cubicBezTo>
                    <a:pt x="169" y="228"/>
                    <a:pt x="169" y="229"/>
                    <a:pt x="172" y="233"/>
                  </a:cubicBezTo>
                  <a:cubicBezTo>
                    <a:pt x="172" y="234"/>
                    <a:pt x="173" y="235"/>
                    <a:pt x="174" y="236"/>
                  </a:cubicBezTo>
                  <a:cubicBezTo>
                    <a:pt x="172" y="237"/>
                    <a:pt x="171" y="238"/>
                    <a:pt x="170" y="238"/>
                  </a:cubicBezTo>
                  <a:cubicBezTo>
                    <a:pt x="168" y="238"/>
                    <a:pt x="165" y="239"/>
                    <a:pt x="160" y="240"/>
                  </a:cubicBezTo>
                  <a:cubicBezTo>
                    <a:pt x="156" y="240"/>
                    <a:pt x="153" y="240"/>
                    <a:pt x="143" y="237"/>
                  </a:cubicBezTo>
                  <a:cubicBezTo>
                    <a:pt x="143" y="236"/>
                    <a:pt x="143" y="235"/>
                    <a:pt x="143" y="234"/>
                  </a:cubicBezTo>
                  <a:cubicBezTo>
                    <a:pt x="143" y="233"/>
                    <a:pt x="138" y="231"/>
                    <a:pt x="136" y="231"/>
                  </a:cubicBezTo>
                  <a:cubicBezTo>
                    <a:pt x="134" y="231"/>
                    <a:pt x="132" y="232"/>
                    <a:pt x="132" y="233"/>
                  </a:cubicBezTo>
                  <a:cubicBezTo>
                    <a:pt x="128" y="230"/>
                    <a:pt x="123" y="228"/>
                    <a:pt x="122" y="227"/>
                  </a:cubicBezTo>
                  <a:cubicBezTo>
                    <a:pt x="120" y="225"/>
                    <a:pt x="117" y="231"/>
                    <a:pt x="115" y="230"/>
                  </a:cubicBezTo>
                  <a:cubicBezTo>
                    <a:pt x="114" y="230"/>
                    <a:pt x="105" y="230"/>
                    <a:pt x="102" y="230"/>
                  </a:cubicBezTo>
                  <a:cubicBezTo>
                    <a:pt x="99" y="230"/>
                    <a:pt x="96" y="230"/>
                    <a:pt x="93" y="227"/>
                  </a:cubicBezTo>
                  <a:cubicBezTo>
                    <a:pt x="89" y="225"/>
                    <a:pt x="90" y="227"/>
                    <a:pt x="82" y="222"/>
                  </a:cubicBezTo>
                  <a:cubicBezTo>
                    <a:pt x="73" y="217"/>
                    <a:pt x="79" y="222"/>
                    <a:pt x="75" y="220"/>
                  </a:cubicBezTo>
                  <a:cubicBezTo>
                    <a:pt x="71" y="219"/>
                    <a:pt x="71" y="220"/>
                    <a:pt x="71" y="217"/>
                  </a:cubicBezTo>
                  <a:cubicBezTo>
                    <a:pt x="71" y="214"/>
                    <a:pt x="70" y="216"/>
                    <a:pt x="62" y="214"/>
                  </a:cubicBezTo>
                  <a:cubicBezTo>
                    <a:pt x="57" y="214"/>
                    <a:pt x="56" y="213"/>
                    <a:pt x="55" y="212"/>
                  </a:cubicBezTo>
                  <a:cubicBezTo>
                    <a:pt x="56" y="211"/>
                    <a:pt x="57" y="211"/>
                    <a:pt x="58" y="211"/>
                  </a:cubicBezTo>
                  <a:cubicBezTo>
                    <a:pt x="69" y="208"/>
                    <a:pt x="70" y="204"/>
                    <a:pt x="68" y="198"/>
                  </a:cubicBezTo>
                  <a:cubicBezTo>
                    <a:pt x="67" y="192"/>
                    <a:pt x="76" y="180"/>
                    <a:pt x="76" y="176"/>
                  </a:cubicBezTo>
                  <a:cubicBezTo>
                    <a:pt x="76" y="173"/>
                    <a:pt x="76" y="158"/>
                    <a:pt x="79" y="154"/>
                  </a:cubicBezTo>
                  <a:cubicBezTo>
                    <a:pt x="82" y="150"/>
                    <a:pt x="84" y="145"/>
                    <a:pt x="80" y="141"/>
                  </a:cubicBezTo>
                  <a:cubicBezTo>
                    <a:pt x="76" y="137"/>
                    <a:pt x="84" y="131"/>
                    <a:pt x="77" y="131"/>
                  </a:cubicBezTo>
                  <a:cubicBezTo>
                    <a:pt x="70" y="131"/>
                    <a:pt x="69" y="131"/>
                    <a:pt x="65" y="125"/>
                  </a:cubicBezTo>
                  <a:cubicBezTo>
                    <a:pt x="60" y="118"/>
                    <a:pt x="56" y="115"/>
                    <a:pt x="58" y="112"/>
                  </a:cubicBezTo>
                  <a:cubicBezTo>
                    <a:pt x="61" y="110"/>
                    <a:pt x="59" y="104"/>
                    <a:pt x="55" y="103"/>
                  </a:cubicBezTo>
                  <a:cubicBezTo>
                    <a:pt x="52" y="101"/>
                    <a:pt x="48" y="95"/>
                    <a:pt x="44" y="95"/>
                  </a:cubicBezTo>
                  <a:cubicBezTo>
                    <a:pt x="39" y="95"/>
                    <a:pt x="35" y="95"/>
                    <a:pt x="29" y="92"/>
                  </a:cubicBezTo>
                  <a:cubicBezTo>
                    <a:pt x="24" y="90"/>
                    <a:pt x="23" y="88"/>
                    <a:pt x="17" y="89"/>
                  </a:cubicBezTo>
                  <a:cubicBezTo>
                    <a:pt x="11" y="91"/>
                    <a:pt x="6" y="88"/>
                    <a:pt x="6" y="87"/>
                  </a:cubicBezTo>
                  <a:cubicBezTo>
                    <a:pt x="5" y="86"/>
                    <a:pt x="14" y="82"/>
                    <a:pt x="11" y="79"/>
                  </a:cubicBezTo>
                  <a:cubicBezTo>
                    <a:pt x="8" y="77"/>
                    <a:pt x="0" y="73"/>
                    <a:pt x="4" y="71"/>
                  </a:cubicBezTo>
                  <a:cubicBezTo>
                    <a:pt x="8" y="69"/>
                    <a:pt x="7" y="64"/>
                    <a:pt x="17" y="66"/>
                  </a:cubicBezTo>
                  <a:cubicBezTo>
                    <a:pt x="28" y="69"/>
                    <a:pt x="38" y="59"/>
                    <a:pt x="42" y="62"/>
                  </a:cubicBezTo>
                  <a:cubicBezTo>
                    <a:pt x="46" y="65"/>
                    <a:pt x="47" y="74"/>
                    <a:pt x="53" y="72"/>
                  </a:cubicBezTo>
                  <a:cubicBezTo>
                    <a:pt x="58" y="69"/>
                    <a:pt x="58" y="68"/>
                    <a:pt x="61" y="69"/>
                  </a:cubicBezTo>
                  <a:cubicBezTo>
                    <a:pt x="65" y="70"/>
                    <a:pt x="67" y="70"/>
                    <a:pt x="71" y="70"/>
                  </a:cubicBezTo>
                  <a:cubicBezTo>
                    <a:pt x="76" y="69"/>
                    <a:pt x="81" y="67"/>
                    <a:pt x="78" y="64"/>
                  </a:cubicBezTo>
                  <a:cubicBezTo>
                    <a:pt x="74" y="62"/>
                    <a:pt x="74" y="60"/>
                    <a:pt x="75" y="57"/>
                  </a:cubicBezTo>
                  <a:cubicBezTo>
                    <a:pt x="77" y="54"/>
                    <a:pt x="75" y="51"/>
                    <a:pt x="72" y="49"/>
                  </a:cubicBezTo>
                  <a:cubicBezTo>
                    <a:pt x="68" y="47"/>
                    <a:pt x="66" y="39"/>
                    <a:pt x="69" y="38"/>
                  </a:cubicBezTo>
                  <a:cubicBezTo>
                    <a:pt x="72" y="37"/>
                    <a:pt x="73" y="40"/>
                    <a:pt x="77" y="40"/>
                  </a:cubicBezTo>
                  <a:cubicBezTo>
                    <a:pt x="80" y="41"/>
                    <a:pt x="81" y="38"/>
                    <a:pt x="82" y="41"/>
                  </a:cubicBezTo>
                  <a:cubicBezTo>
                    <a:pt x="83" y="45"/>
                    <a:pt x="85" y="47"/>
                    <a:pt x="92" y="48"/>
                  </a:cubicBezTo>
                  <a:cubicBezTo>
                    <a:pt x="99" y="50"/>
                    <a:pt x="96" y="48"/>
                    <a:pt x="105" y="48"/>
                  </a:cubicBezTo>
                  <a:cubicBezTo>
                    <a:pt x="113" y="48"/>
                    <a:pt x="116" y="48"/>
                    <a:pt x="113" y="45"/>
                  </a:cubicBezTo>
                  <a:cubicBezTo>
                    <a:pt x="111" y="42"/>
                    <a:pt x="112" y="41"/>
                    <a:pt x="115" y="39"/>
                  </a:cubicBezTo>
                  <a:cubicBezTo>
                    <a:pt x="119" y="37"/>
                    <a:pt x="133" y="35"/>
                    <a:pt x="138" y="31"/>
                  </a:cubicBezTo>
                  <a:cubicBezTo>
                    <a:pt x="143" y="27"/>
                    <a:pt x="145" y="27"/>
                    <a:pt x="145" y="21"/>
                  </a:cubicBezTo>
                  <a:cubicBezTo>
                    <a:pt x="145" y="16"/>
                    <a:pt x="144" y="10"/>
                    <a:pt x="147" y="7"/>
                  </a:cubicBezTo>
                  <a:cubicBezTo>
                    <a:pt x="151" y="4"/>
                    <a:pt x="151" y="1"/>
                    <a:pt x="156" y="1"/>
                  </a:cubicBezTo>
                  <a:cubicBezTo>
                    <a:pt x="161" y="2"/>
                    <a:pt x="163" y="1"/>
                    <a:pt x="168" y="0"/>
                  </a:cubicBezTo>
                  <a:cubicBezTo>
                    <a:pt x="168" y="2"/>
                    <a:pt x="169" y="7"/>
                    <a:pt x="170" y="9"/>
                  </a:cubicBezTo>
                  <a:cubicBezTo>
                    <a:pt x="171" y="12"/>
                    <a:pt x="173" y="12"/>
                    <a:pt x="175" y="10"/>
                  </a:cubicBezTo>
                  <a:cubicBezTo>
                    <a:pt x="177" y="8"/>
                    <a:pt x="179" y="8"/>
                    <a:pt x="181" y="11"/>
                  </a:cubicBezTo>
                  <a:cubicBezTo>
                    <a:pt x="183" y="14"/>
                    <a:pt x="183" y="14"/>
                    <a:pt x="185" y="16"/>
                  </a:cubicBezTo>
                  <a:cubicBezTo>
                    <a:pt x="186" y="17"/>
                    <a:pt x="189" y="17"/>
                    <a:pt x="190" y="19"/>
                  </a:cubicBezTo>
                  <a:cubicBezTo>
                    <a:pt x="190" y="21"/>
                    <a:pt x="191" y="22"/>
                    <a:pt x="192" y="21"/>
                  </a:cubicBezTo>
                  <a:cubicBezTo>
                    <a:pt x="192" y="21"/>
                    <a:pt x="197" y="21"/>
                    <a:pt x="200" y="21"/>
                  </a:cubicBezTo>
                  <a:cubicBezTo>
                    <a:pt x="202" y="22"/>
                    <a:pt x="202" y="27"/>
                    <a:pt x="203" y="32"/>
                  </a:cubicBezTo>
                  <a:cubicBezTo>
                    <a:pt x="205" y="36"/>
                    <a:pt x="212" y="28"/>
                    <a:pt x="214" y="26"/>
                  </a:cubicBezTo>
                  <a:cubicBezTo>
                    <a:pt x="216" y="24"/>
                    <a:pt x="216" y="30"/>
                    <a:pt x="216" y="35"/>
                  </a:cubicBezTo>
                  <a:cubicBezTo>
                    <a:pt x="216" y="40"/>
                    <a:pt x="227" y="41"/>
                    <a:pt x="230" y="43"/>
                  </a:cubicBezTo>
                  <a:cubicBezTo>
                    <a:pt x="232" y="45"/>
                    <a:pt x="235" y="44"/>
                    <a:pt x="239" y="43"/>
                  </a:cubicBezTo>
                  <a:cubicBezTo>
                    <a:pt x="239" y="43"/>
                    <a:pt x="240" y="43"/>
                    <a:pt x="241" y="43"/>
                  </a:cubicBezTo>
                  <a:cubicBezTo>
                    <a:pt x="244" y="43"/>
                    <a:pt x="246" y="44"/>
                    <a:pt x="248" y="46"/>
                  </a:cubicBezTo>
                  <a:cubicBezTo>
                    <a:pt x="249" y="46"/>
                    <a:pt x="250" y="47"/>
                    <a:pt x="251" y="47"/>
                  </a:cubicBezTo>
                  <a:cubicBezTo>
                    <a:pt x="255" y="49"/>
                    <a:pt x="256" y="53"/>
                    <a:pt x="258" y="53"/>
                  </a:cubicBezTo>
                  <a:cubicBezTo>
                    <a:pt x="261" y="53"/>
                    <a:pt x="271" y="54"/>
                    <a:pt x="275" y="55"/>
                  </a:cubicBezTo>
                  <a:cubicBezTo>
                    <a:pt x="280" y="55"/>
                    <a:pt x="283" y="58"/>
                    <a:pt x="288" y="58"/>
                  </a:cubicBezTo>
                  <a:cubicBezTo>
                    <a:pt x="293" y="58"/>
                    <a:pt x="285" y="63"/>
                    <a:pt x="283" y="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grpSp>
      <p:sp>
        <p:nvSpPr>
          <p:cNvPr id="5" name="Title 4">
            <a:extLst>
              <a:ext uri="{FF2B5EF4-FFF2-40B4-BE49-F238E27FC236}">
                <a16:creationId xmlns:a16="http://schemas.microsoft.com/office/drawing/2014/main" id="{5A2770CB-37CA-C740-AE96-E03F97CC8EDA}"/>
              </a:ext>
            </a:extLst>
          </p:cNvPr>
          <p:cNvSpPr>
            <a:spLocks noGrp="1"/>
          </p:cNvSpPr>
          <p:nvPr>
            <p:ph type="title"/>
          </p:nvPr>
        </p:nvSpPr>
        <p:spPr/>
        <p:txBody>
          <a:bodyPr/>
          <a:lstStyle/>
          <a:p>
            <a:r>
              <a:rPr lang="en-US" dirty="0"/>
              <a:t>Visible RISC-V momentum</a:t>
            </a:r>
            <a:endParaRPr lang="en-US" sz="2667" dirty="0"/>
          </a:p>
        </p:txBody>
      </p:sp>
      <p:sp>
        <p:nvSpPr>
          <p:cNvPr id="416" name="Footer Placeholder 4">
            <a:extLst>
              <a:ext uri="{FF2B5EF4-FFF2-40B4-BE49-F238E27FC236}">
                <a16:creationId xmlns:a16="http://schemas.microsoft.com/office/drawing/2014/main" id="{3BADB9CF-6FD5-43BA-8DA4-33FCD6976697}"/>
              </a:ext>
            </a:extLst>
          </p:cNvPr>
          <p:cNvSpPr>
            <a:spLocks noGrp="1"/>
          </p:cNvSpPr>
          <p:nvPr>
            <p:ph type="ftr" sz="quarter" idx="11"/>
          </p:nvPr>
        </p:nvSpPr>
        <p:spPr/>
        <p:txBody>
          <a:bodyPr/>
          <a:lstStyle/>
          <a:p>
            <a:r>
              <a:rPr lang="en-US" dirty="0"/>
              <a:t>RISC-V International </a:t>
            </a:r>
          </a:p>
        </p:txBody>
      </p:sp>
      <p:sp>
        <p:nvSpPr>
          <p:cNvPr id="818" name="Rectangle 817">
            <a:extLst>
              <a:ext uri="{FF2B5EF4-FFF2-40B4-BE49-F238E27FC236}">
                <a16:creationId xmlns:a16="http://schemas.microsoft.com/office/drawing/2014/main" id="{B4DBE8F4-7CC2-49F4-B0EE-27183C173F13}"/>
              </a:ext>
            </a:extLst>
          </p:cNvPr>
          <p:cNvSpPr/>
          <p:nvPr/>
        </p:nvSpPr>
        <p:spPr>
          <a:xfrm>
            <a:off x="484588" y="2435815"/>
            <a:ext cx="2641600" cy="1954412"/>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RISC-V and Industry events at global, regional, and local levels</a:t>
            </a:r>
          </a:p>
        </p:txBody>
      </p:sp>
      <p:sp>
        <p:nvSpPr>
          <p:cNvPr id="819" name="Rectangle 818">
            <a:extLst>
              <a:ext uri="{FF2B5EF4-FFF2-40B4-BE49-F238E27FC236}">
                <a16:creationId xmlns:a16="http://schemas.microsoft.com/office/drawing/2014/main" id="{E79EA4DB-D083-4AA4-A3FF-8063DF711789}"/>
              </a:ext>
            </a:extLst>
          </p:cNvPr>
          <p:cNvSpPr/>
          <p:nvPr/>
        </p:nvSpPr>
        <p:spPr>
          <a:xfrm>
            <a:off x="430414" y="5054178"/>
            <a:ext cx="2529199" cy="836039"/>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Steady cadence of news, events, and engagement</a:t>
            </a:r>
          </a:p>
        </p:txBody>
      </p:sp>
      <p:sp>
        <p:nvSpPr>
          <p:cNvPr id="820" name="Rectangle 819">
            <a:extLst>
              <a:ext uri="{FF2B5EF4-FFF2-40B4-BE49-F238E27FC236}">
                <a16:creationId xmlns:a16="http://schemas.microsoft.com/office/drawing/2014/main" id="{A614A370-AA3D-44CC-A240-A128A5E55F2A}"/>
              </a:ext>
            </a:extLst>
          </p:cNvPr>
          <p:cNvSpPr/>
          <p:nvPr/>
        </p:nvSpPr>
        <p:spPr>
          <a:xfrm>
            <a:off x="3346977" y="2379211"/>
            <a:ext cx="2546393" cy="1215979"/>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Webinars, blogs, and social amplification. Engaged Press + Analysts</a:t>
            </a:r>
          </a:p>
        </p:txBody>
      </p:sp>
      <p:sp>
        <p:nvSpPr>
          <p:cNvPr id="821" name="Rectangle 820">
            <a:extLst>
              <a:ext uri="{FF2B5EF4-FFF2-40B4-BE49-F238E27FC236}">
                <a16:creationId xmlns:a16="http://schemas.microsoft.com/office/drawing/2014/main" id="{71D440F3-11F6-46B9-B159-D3350567B8A9}"/>
              </a:ext>
            </a:extLst>
          </p:cNvPr>
          <p:cNvSpPr/>
          <p:nvPr/>
        </p:nvSpPr>
        <p:spPr>
          <a:xfrm>
            <a:off x="3369928" y="4991993"/>
            <a:ext cx="2696376" cy="1136117"/>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Local and Regional community initiatives for engineers</a:t>
            </a:r>
          </a:p>
        </p:txBody>
      </p:sp>
      <p:pic>
        <p:nvPicPr>
          <p:cNvPr id="822" name="Graphic 821" descr="World">
            <a:extLst>
              <a:ext uri="{FF2B5EF4-FFF2-40B4-BE49-F238E27FC236}">
                <a16:creationId xmlns:a16="http://schemas.microsoft.com/office/drawing/2014/main" id="{FF41F83D-1C94-44BD-8F7C-80620C7FAE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381" y="1218603"/>
            <a:ext cx="1219200" cy="1219200"/>
          </a:xfrm>
          <a:prstGeom prst="rect">
            <a:avLst/>
          </a:prstGeom>
        </p:spPr>
      </p:pic>
      <p:pic>
        <p:nvPicPr>
          <p:cNvPr id="823" name="Graphic 822" descr="Daily Calendar">
            <a:extLst>
              <a:ext uri="{FF2B5EF4-FFF2-40B4-BE49-F238E27FC236}">
                <a16:creationId xmlns:a16="http://schemas.microsoft.com/office/drawing/2014/main" id="{BCE5CE8B-BED6-4010-8964-F92E82CBA52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0367" y="3836964"/>
            <a:ext cx="1219200" cy="1219200"/>
          </a:xfrm>
          <a:prstGeom prst="rect">
            <a:avLst/>
          </a:prstGeom>
        </p:spPr>
      </p:pic>
      <p:pic>
        <p:nvPicPr>
          <p:cNvPr id="824" name="Graphic 823" descr="Laptop">
            <a:extLst>
              <a:ext uri="{FF2B5EF4-FFF2-40B4-BE49-F238E27FC236}">
                <a16:creationId xmlns:a16="http://schemas.microsoft.com/office/drawing/2014/main" id="{294B4A6A-91BD-4455-97D4-683D715598D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1917" y="1193800"/>
            <a:ext cx="1219200" cy="1219200"/>
          </a:xfrm>
          <a:prstGeom prst="rect">
            <a:avLst/>
          </a:prstGeom>
        </p:spPr>
      </p:pic>
      <p:pic>
        <p:nvPicPr>
          <p:cNvPr id="825" name="Graphic 824" descr="Team">
            <a:extLst>
              <a:ext uri="{FF2B5EF4-FFF2-40B4-BE49-F238E27FC236}">
                <a16:creationId xmlns:a16="http://schemas.microsoft.com/office/drawing/2014/main" id="{4ACE3F36-3555-4F75-AD7A-C2D637CF175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07977" y="3876379"/>
            <a:ext cx="1016000" cy="1016000"/>
          </a:xfrm>
          <a:prstGeom prst="rect">
            <a:avLst/>
          </a:prstGeom>
        </p:spPr>
      </p:pic>
      <p:sp>
        <p:nvSpPr>
          <p:cNvPr id="826" name="Trapezoid 825">
            <a:extLst>
              <a:ext uri="{FF2B5EF4-FFF2-40B4-BE49-F238E27FC236}">
                <a16:creationId xmlns:a16="http://schemas.microsoft.com/office/drawing/2014/main" id="{3787D621-66A0-40DA-889E-3EDF0B01FE53}"/>
              </a:ext>
            </a:extLst>
          </p:cNvPr>
          <p:cNvSpPr/>
          <p:nvPr/>
        </p:nvSpPr>
        <p:spPr>
          <a:xfrm rot="2723380">
            <a:off x="10206492" y="509416"/>
            <a:ext cx="2559680" cy="477161"/>
          </a:xfrm>
          <a:prstGeom prst="trapezoid">
            <a:avLst>
              <a:gd name="adj" fmla="val 100427"/>
            </a:avLst>
          </a:prstGeom>
          <a:solidFill>
            <a:srgbClr val="CC66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Visibility</a:t>
            </a:r>
          </a:p>
        </p:txBody>
      </p:sp>
      <p:sp>
        <p:nvSpPr>
          <p:cNvPr id="827" name="Trapezoid 826">
            <a:extLst>
              <a:ext uri="{FF2B5EF4-FFF2-40B4-BE49-F238E27FC236}">
                <a16:creationId xmlns:a16="http://schemas.microsoft.com/office/drawing/2014/main" id="{11DBCA44-8227-4F06-B9E9-0C000C6165A1}"/>
              </a:ext>
            </a:extLst>
          </p:cNvPr>
          <p:cNvSpPr/>
          <p:nvPr/>
        </p:nvSpPr>
        <p:spPr>
          <a:xfrm rot="2723380">
            <a:off x="9166451" y="920752"/>
            <a:ext cx="3779951" cy="477161"/>
          </a:xfrm>
          <a:prstGeom prst="trapezoid">
            <a:avLst>
              <a:gd name="adj" fmla="val 100427"/>
            </a:avLst>
          </a:prstGeom>
          <a:solidFill>
            <a:srgbClr val="0080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Marketplace</a:t>
            </a:r>
          </a:p>
        </p:txBody>
      </p:sp>
      <p:sp>
        <p:nvSpPr>
          <p:cNvPr id="828" name="Title 1">
            <a:extLst>
              <a:ext uri="{FF2B5EF4-FFF2-40B4-BE49-F238E27FC236}">
                <a16:creationId xmlns:a16="http://schemas.microsoft.com/office/drawing/2014/main" id="{AD15CEF6-E048-40E0-803F-7B436E685DF9}"/>
              </a:ext>
            </a:extLst>
          </p:cNvPr>
          <p:cNvSpPr txBox="1">
            <a:spLocks/>
          </p:cNvSpPr>
          <p:nvPr/>
        </p:nvSpPr>
        <p:spPr bwMode="auto">
          <a:xfrm>
            <a:off x="6898378" y="909729"/>
            <a:ext cx="3632759" cy="1224383"/>
          </a:xfrm>
          <a:prstGeom prst="rect">
            <a:avLst/>
          </a:prstGeom>
          <a:noFill/>
          <a:ln w="9525">
            <a:noFill/>
            <a:miter lim="800000"/>
            <a:headEnd/>
            <a:tailEnd/>
          </a:ln>
        </p:spPr>
        <p:txBody>
          <a:bodyPr vert="horz" wrap="square" lIns="120651" tIns="59267" rIns="120651" bIns="59267" numCol="1" anchor="ctr" anchorCtr="0" compatLnSpc="1">
            <a:prstTxWarp prst="textNoShape">
              <a:avLst/>
            </a:prstTxWarp>
          </a:bodyPr>
          <a:lstStyle>
            <a:lvl1pPr algn="l" rtl="0" eaLnBrk="0" fontAlgn="base" hangingPunct="0">
              <a:lnSpc>
                <a:spcPct val="95000"/>
              </a:lnSpc>
              <a:spcBef>
                <a:spcPct val="0"/>
              </a:spcBef>
              <a:spcAft>
                <a:spcPct val="0"/>
              </a:spcAft>
              <a:defRPr sz="2400" b="0" baseline="0">
                <a:solidFill>
                  <a:srgbClr val="273272"/>
                </a:solidFill>
                <a:latin typeface="Century Gothic" panose="020B0502020202020204" pitchFamily="34" charset="0"/>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a:lstStyle>
          <a:p>
            <a:pPr algn="ctr"/>
            <a:r>
              <a:rPr lang="en-US" sz="3733" kern="0" dirty="0">
                <a:solidFill>
                  <a:schemeClr val="bg1"/>
                </a:solidFill>
              </a:rPr>
              <a:t>Online RISC-V marketplace</a:t>
            </a:r>
          </a:p>
        </p:txBody>
      </p:sp>
      <p:pic>
        <p:nvPicPr>
          <p:cNvPr id="829" name="Picture 828">
            <a:extLst>
              <a:ext uri="{FF2B5EF4-FFF2-40B4-BE49-F238E27FC236}">
                <a16:creationId xmlns:a16="http://schemas.microsoft.com/office/drawing/2014/main" id="{C92C9DC6-0F9B-43CA-8791-5EAB8195E8C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922704" y="2257206"/>
            <a:ext cx="3958204" cy="3554021"/>
          </a:xfrm>
          <a:prstGeom prst="rect">
            <a:avLst/>
          </a:prstGeom>
          <a:ln>
            <a:solidFill>
              <a:schemeClr val="tx1"/>
            </a:solidFill>
          </a:ln>
        </p:spPr>
      </p:pic>
      <p:sp>
        <p:nvSpPr>
          <p:cNvPr id="2" name="Rectangle 1">
            <a:extLst>
              <a:ext uri="{FF2B5EF4-FFF2-40B4-BE49-F238E27FC236}">
                <a16:creationId xmlns:a16="http://schemas.microsoft.com/office/drawing/2014/main" id="{94782BF8-B3A4-46B3-9623-440CF4BDD5F0}"/>
              </a:ext>
            </a:extLst>
          </p:cNvPr>
          <p:cNvSpPr/>
          <p:nvPr/>
        </p:nvSpPr>
        <p:spPr>
          <a:xfrm>
            <a:off x="7529641" y="5998154"/>
            <a:ext cx="2898486" cy="369332"/>
          </a:xfrm>
          <a:prstGeom prst="rect">
            <a:avLst/>
          </a:prstGeom>
        </p:spPr>
        <p:txBody>
          <a:bodyPr wrap="none">
            <a:spAutoFit/>
          </a:bodyPr>
          <a:lstStyle/>
          <a:p>
            <a:r>
              <a:rPr lang="en-US" dirty="0">
                <a:solidFill>
                  <a:schemeClr val="bg1"/>
                </a:solidFill>
              </a:rPr>
              <a:t>https://riscv.org/risc-v-cores/</a:t>
            </a:r>
          </a:p>
        </p:txBody>
      </p:sp>
    </p:spTree>
    <p:extLst>
      <p:ext uri="{BB962C8B-B14F-4D97-AF65-F5344CB8AC3E}">
        <p14:creationId xmlns:p14="http://schemas.microsoft.com/office/powerpoint/2010/main" val="244476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AAFA-38DA-46A2-AE94-F5CD91AC2C25}"/>
              </a:ext>
            </a:extLst>
          </p:cNvPr>
          <p:cNvSpPr>
            <a:spLocks noGrp="1"/>
          </p:cNvSpPr>
          <p:nvPr>
            <p:ph sz="half" idx="1"/>
          </p:nvPr>
        </p:nvSpPr>
        <p:spPr>
          <a:xfrm>
            <a:off x="601681" y="1152000"/>
            <a:ext cx="2888086" cy="5040000"/>
          </a:xfrm>
        </p:spPr>
        <p:txBody>
          <a:bodyPr/>
          <a:lstStyle/>
          <a:p>
            <a:pPr marL="0" indent="0">
              <a:buNone/>
            </a:pPr>
            <a:r>
              <a:rPr lang="en-US" sz="2000" b="1" dirty="0">
                <a:solidFill>
                  <a:srgbClr val="FFCC66"/>
                </a:solidFill>
              </a:rPr>
              <a:t>RISC-V Alliances</a:t>
            </a:r>
          </a:p>
          <a:p>
            <a:r>
              <a:rPr lang="en-US" dirty="0"/>
              <a:t>Linux Foundation</a:t>
            </a:r>
          </a:p>
          <a:p>
            <a:r>
              <a:rPr lang="en-US" dirty="0"/>
              <a:t>Pakistan</a:t>
            </a:r>
          </a:p>
          <a:p>
            <a:r>
              <a:rPr lang="en-US" dirty="0"/>
              <a:t>RISC-V Japan Alliance</a:t>
            </a:r>
          </a:p>
          <a:p>
            <a:r>
              <a:rPr lang="en-US" dirty="0" err="1"/>
              <a:t>ChipsAlliance</a:t>
            </a:r>
            <a:r>
              <a:rPr lang="en-US" dirty="0"/>
              <a:t> </a:t>
            </a:r>
          </a:p>
          <a:p>
            <a:r>
              <a:rPr lang="en-US" dirty="0" err="1"/>
              <a:t>FOSSi</a:t>
            </a:r>
            <a:r>
              <a:rPr lang="en-US" dirty="0"/>
              <a:t> Foundation</a:t>
            </a:r>
          </a:p>
          <a:p>
            <a:r>
              <a:rPr lang="en-US" dirty="0"/>
              <a:t>RIOS Lab</a:t>
            </a:r>
          </a:p>
          <a:p>
            <a:r>
              <a:rPr lang="en-US" dirty="0"/>
              <a:t>Taiwan RISC-V Alliance (RVTA)</a:t>
            </a:r>
          </a:p>
          <a:p>
            <a:pPr marL="0" indent="0">
              <a:buNone/>
            </a:pPr>
            <a:endParaRPr lang="en-US" dirty="0"/>
          </a:p>
        </p:txBody>
      </p:sp>
      <p:sp>
        <p:nvSpPr>
          <p:cNvPr id="3" name="Text Placeholder 2">
            <a:extLst>
              <a:ext uri="{FF2B5EF4-FFF2-40B4-BE49-F238E27FC236}">
                <a16:creationId xmlns:a16="http://schemas.microsoft.com/office/drawing/2014/main" id="{EF0A8D1A-E573-444E-9CF1-AC48E11631CB}"/>
              </a:ext>
            </a:extLst>
          </p:cNvPr>
          <p:cNvSpPr>
            <a:spLocks noGrp="1"/>
          </p:cNvSpPr>
          <p:nvPr>
            <p:ph type="body" sz="quarter" idx="12"/>
          </p:nvPr>
        </p:nvSpPr>
        <p:spPr>
          <a:xfrm>
            <a:off x="6572250" y="1152525"/>
            <a:ext cx="5471208" cy="3847738"/>
          </a:xfrm>
        </p:spPr>
        <p:txBody>
          <a:bodyPr/>
          <a:lstStyle/>
          <a:p>
            <a:pPr marL="0" indent="0">
              <a:buNone/>
            </a:pPr>
            <a:r>
              <a:rPr lang="en-US" sz="2000" b="1" dirty="0">
                <a:solidFill>
                  <a:srgbClr val="FFCC66"/>
                </a:solidFill>
              </a:rPr>
              <a:t>Cores and SOCs</a:t>
            </a:r>
          </a:p>
          <a:p>
            <a:r>
              <a:rPr lang="en-US" dirty="0"/>
              <a:t>Rocket. UEC Pham Lab. 64-bit Rocket U5 Chip </a:t>
            </a:r>
          </a:p>
          <a:p>
            <a:r>
              <a:rPr lang="en-US" dirty="0"/>
              <a:t>BOOM from Berkeley</a:t>
            </a:r>
          </a:p>
          <a:p>
            <a:r>
              <a:rPr lang="en-US" dirty="0"/>
              <a:t>Ariane 64 bit CPU from ETH Zurich</a:t>
            </a:r>
          </a:p>
          <a:p>
            <a:r>
              <a:rPr lang="en-US" dirty="0"/>
              <a:t>Piccolo CPU for embedded and IOT from </a:t>
            </a:r>
            <a:r>
              <a:rPr lang="en-US" dirty="0" err="1"/>
              <a:t>Bluespec</a:t>
            </a:r>
            <a:endParaRPr lang="en-US" dirty="0"/>
          </a:p>
          <a:p>
            <a:r>
              <a:rPr lang="en-US" dirty="0"/>
              <a:t>Out-of-order superscalar processor RSD from University of Tokyo</a:t>
            </a:r>
          </a:p>
          <a:p>
            <a:r>
              <a:rPr lang="en-US" dirty="0"/>
              <a:t>Ibex 32 bit RISC-V CPU core from </a:t>
            </a:r>
            <a:r>
              <a:rPr lang="en-US" dirty="0" err="1"/>
              <a:t>lowRISC</a:t>
            </a:r>
            <a:endParaRPr lang="en-US" dirty="0"/>
          </a:p>
          <a:p>
            <a:r>
              <a:rPr lang="en-US" dirty="0" err="1"/>
              <a:t>SweRV</a:t>
            </a:r>
            <a:r>
              <a:rPr lang="en-US" dirty="0"/>
              <a:t> core open sourced from Western Digital</a:t>
            </a:r>
          </a:p>
          <a:p>
            <a:r>
              <a:rPr lang="en-US" dirty="0" err="1"/>
              <a:t>zGlue</a:t>
            </a:r>
            <a:r>
              <a:rPr lang="en-US" dirty="0"/>
              <a:t> release rapid turnaround </a:t>
            </a:r>
            <a:r>
              <a:rPr lang="en-US" dirty="0" err="1"/>
              <a:t>chiplet</a:t>
            </a:r>
            <a:r>
              <a:rPr lang="en-US" dirty="0"/>
              <a:t>-based GEM ASIC from </a:t>
            </a:r>
            <a:r>
              <a:rPr lang="en-US" dirty="0" err="1"/>
              <a:t>AntMicro</a:t>
            </a:r>
            <a:r>
              <a:rPr lang="en-US" dirty="0"/>
              <a:t> </a:t>
            </a:r>
          </a:p>
          <a:p>
            <a:endParaRPr lang="en-US" dirty="0"/>
          </a:p>
        </p:txBody>
      </p:sp>
      <p:sp>
        <p:nvSpPr>
          <p:cNvPr id="4" name="Slide Number Placeholder 3">
            <a:extLst>
              <a:ext uri="{FF2B5EF4-FFF2-40B4-BE49-F238E27FC236}">
                <a16:creationId xmlns:a16="http://schemas.microsoft.com/office/drawing/2014/main" id="{F0F34F66-4EB0-43EC-AF17-0A7F679DBD09}"/>
              </a:ext>
            </a:extLst>
          </p:cNvPr>
          <p:cNvSpPr>
            <a:spLocks noGrp="1"/>
          </p:cNvSpPr>
          <p:nvPr>
            <p:ph type="sldNum" sz="quarter" idx="14"/>
          </p:nvPr>
        </p:nvSpPr>
        <p:spPr/>
        <p:txBody>
          <a:bodyPr/>
          <a:lstStyle/>
          <a:p>
            <a:r>
              <a:rPr lang="en-US" noProof="0"/>
              <a:t>page </a:t>
            </a:r>
            <a:fld id="{19B51A1E-902D-48AF-9020-955120F399B6}" type="slidenum">
              <a:rPr lang="en-US" b="1" i="1" noProof="0" smtClean="0"/>
              <a:pPr/>
              <a:t>28</a:t>
            </a:fld>
            <a:endParaRPr lang="en-US" b="1" i="1" noProof="0" dirty="0"/>
          </a:p>
        </p:txBody>
      </p:sp>
      <p:sp>
        <p:nvSpPr>
          <p:cNvPr id="5" name="Title 4">
            <a:extLst>
              <a:ext uri="{FF2B5EF4-FFF2-40B4-BE49-F238E27FC236}">
                <a16:creationId xmlns:a16="http://schemas.microsoft.com/office/drawing/2014/main" id="{40AEC8BE-E210-43BE-8D05-84FDEC7A391A}"/>
              </a:ext>
            </a:extLst>
          </p:cNvPr>
          <p:cNvSpPr>
            <a:spLocks noGrp="1"/>
          </p:cNvSpPr>
          <p:nvPr>
            <p:ph type="title"/>
          </p:nvPr>
        </p:nvSpPr>
        <p:spPr/>
        <p:txBody>
          <a:bodyPr/>
          <a:lstStyle/>
          <a:p>
            <a:r>
              <a:rPr lang="en-US" dirty="0"/>
              <a:t>The community and marketplace of open hardware</a:t>
            </a:r>
          </a:p>
        </p:txBody>
      </p:sp>
      <p:sp>
        <p:nvSpPr>
          <p:cNvPr id="6" name="Rectangle 5">
            <a:extLst>
              <a:ext uri="{FF2B5EF4-FFF2-40B4-BE49-F238E27FC236}">
                <a16:creationId xmlns:a16="http://schemas.microsoft.com/office/drawing/2014/main" id="{FFB75A86-C656-47C8-9203-BDB084F3A5C7}"/>
              </a:ext>
            </a:extLst>
          </p:cNvPr>
          <p:cNvSpPr/>
          <p:nvPr/>
        </p:nvSpPr>
        <p:spPr>
          <a:xfrm>
            <a:off x="601682" y="4369443"/>
            <a:ext cx="4942592" cy="2488558"/>
          </a:xfrm>
          <a:prstGeom prst="rect">
            <a:avLst/>
          </a:prstGeom>
          <a:solidFill>
            <a:srgbClr val="FFCC66">
              <a:alpha val="80000"/>
            </a:srgbClr>
          </a:solidFill>
        </p:spPr>
        <p:txBody>
          <a:bodyPr wrap="square" tIns="182880" anchor="t" anchorCtr="0">
            <a:noAutofit/>
          </a:bodyPr>
          <a:lstStyle/>
          <a:p>
            <a:pPr lvl="0">
              <a:lnSpc>
                <a:spcPct val="90000"/>
              </a:lnSpc>
              <a:spcBef>
                <a:spcPts val="1000"/>
              </a:spcBef>
            </a:pPr>
            <a:r>
              <a:rPr lang="en-US" sz="2400" b="1" dirty="0"/>
              <a:t>RISC-V Cores </a:t>
            </a:r>
          </a:p>
          <a:p>
            <a:pPr marL="542925" lvl="1" indent="-276225">
              <a:lnSpc>
                <a:spcPct val="90000"/>
              </a:lnSpc>
              <a:spcBef>
                <a:spcPts val="500"/>
              </a:spcBef>
              <a:buFont typeface="Arial" panose="020B0604020202020204" pitchFamily="34" charset="0"/>
              <a:buChar char="•"/>
            </a:pPr>
            <a:r>
              <a:rPr lang="en-US" sz="1600" dirty="0"/>
              <a:t>RISC-V commercial IP core providers: </a:t>
            </a:r>
            <a:r>
              <a:rPr lang="en-US" sz="1600" dirty="0" err="1"/>
              <a:t>SiFive</a:t>
            </a:r>
            <a:r>
              <a:rPr lang="en-US" sz="1600" dirty="0"/>
              <a:t>, Andes Technology, </a:t>
            </a:r>
            <a:r>
              <a:rPr lang="en-US" sz="1600" dirty="0" err="1"/>
              <a:t>Codasip</a:t>
            </a:r>
            <a:r>
              <a:rPr lang="en-US" sz="1600" dirty="0"/>
              <a:t>, </a:t>
            </a:r>
            <a:r>
              <a:rPr lang="en-US" sz="1600" dirty="0" err="1"/>
              <a:t>Bluespec</a:t>
            </a:r>
            <a:r>
              <a:rPr lang="en-US" sz="1600" dirty="0"/>
              <a:t>, </a:t>
            </a:r>
            <a:r>
              <a:rPr lang="en-US" sz="1600" dirty="0" err="1"/>
              <a:t>Cortus</a:t>
            </a:r>
            <a:r>
              <a:rPr lang="en-US" sz="1600" dirty="0"/>
              <a:t>, </a:t>
            </a:r>
            <a:r>
              <a:rPr lang="en-US" sz="1600" dirty="0" err="1"/>
              <a:t>Cloudbear</a:t>
            </a:r>
            <a:r>
              <a:rPr lang="en-US" sz="1600" dirty="0"/>
              <a:t>, Nuclei</a:t>
            </a:r>
          </a:p>
          <a:p>
            <a:pPr marL="542925" lvl="1" indent="-276225">
              <a:lnSpc>
                <a:spcPct val="90000"/>
              </a:lnSpc>
              <a:spcBef>
                <a:spcPts val="500"/>
              </a:spcBef>
              <a:buFont typeface="Arial" panose="020B0604020202020204" pitchFamily="34" charset="0"/>
              <a:buChar char="•"/>
            </a:pPr>
            <a:r>
              <a:rPr lang="en-US" sz="1600" dirty="0"/>
              <a:t>In-house cores: Esperanto, Western Digital, NVIDIA, Alibaba</a:t>
            </a:r>
            <a:br>
              <a:rPr lang="en-US" sz="1600" dirty="0"/>
            </a:br>
            <a:endParaRPr lang="en-US" sz="1600" dirty="0"/>
          </a:p>
          <a:p>
            <a:pPr indent="-190500">
              <a:lnSpc>
                <a:spcPct val="90000"/>
              </a:lnSpc>
              <a:spcBef>
                <a:spcPts val="500"/>
              </a:spcBef>
            </a:pPr>
            <a:r>
              <a:rPr lang="en-US" sz="2000" b="1" dirty="0"/>
              <a:t>List online: www.riscv.org/risc-v-cores</a:t>
            </a:r>
          </a:p>
        </p:txBody>
      </p:sp>
      <p:sp>
        <p:nvSpPr>
          <p:cNvPr id="7" name="Content Placeholder 1">
            <a:extLst>
              <a:ext uri="{FF2B5EF4-FFF2-40B4-BE49-F238E27FC236}">
                <a16:creationId xmlns:a16="http://schemas.microsoft.com/office/drawing/2014/main" id="{077CD8C2-239B-47F5-8A76-B4DBB2672ECB}"/>
              </a:ext>
            </a:extLst>
          </p:cNvPr>
          <p:cNvSpPr txBox="1">
            <a:spLocks/>
          </p:cNvSpPr>
          <p:nvPr/>
        </p:nvSpPr>
        <p:spPr>
          <a:xfrm>
            <a:off x="3565003" y="1151250"/>
            <a:ext cx="3200399" cy="504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GB" dirty="0" err="1"/>
              <a:t>OpenForum</a:t>
            </a:r>
            <a:r>
              <a:rPr lang="en-GB" dirty="0"/>
              <a:t> Europe (OFE) </a:t>
            </a:r>
          </a:p>
          <a:p>
            <a:r>
              <a:rPr lang="en-GB" dirty="0" err="1"/>
              <a:t>GlobalPlatform</a:t>
            </a:r>
            <a:endParaRPr lang="en-US" dirty="0"/>
          </a:p>
          <a:p>
            <a:r>
              <a:rPr lang="en-US" dirty="0" err="1"/>
              <a:t>OpenHW</a:t>
            </a:r>
            <a:r>
              <a:rPr lang="en-US" dirty="0"/>
              <a:t> Group</a:t>
            </a:r>
          </a:p>
          <a:p>
            <a:r>
              <a:rPr lang="en-US" dirty="0"/>
              <a:t>CRVA (China)</a:t>
            </a:r>
          </a:p>
          <a:p>
            <a:r>
              <a:rPr lang="en-US" dirty="0"/>
              <a:t>CRVIC (China)</a:t>
            </a:r>
          </a:p>
          <a:p>
            <a:r>
              <a:rPr lang="en-US" dirty="0"/>
              <a:t>Beijing Open Source Silicon Innovation Center</a:t>
            </a:r>
          </a:p>
          <a:p>
            <a:pPr marL="0" indent="0">
              <a:buFont typeface="Arial" panose="020B0604020202020204" pitchFamily="34" charset="0"/>
              <a:buNone/>
            </a:pPr>
            <a:endParaRPr lang="en-US" dirty="0"/>
          </a:p>
        </p:txBody>
      </p:sp>
      <p:sp>
        <p:nvSpPr>
          <p:cNvPr id="9" name="Rectangle 8">
            <a:extLst>
              <a:ext uri="{FF2B5EF4-FFF2-40B4-BE49-F238E27FC236}">
                <a16:creationId xmlns:a16="http://schemas.microsoft.com/office/drawing/2014/main" id="{1C55F167-3D12-4E87-A034-73B824F91D6A}"/>
              </a:ext>
            </a:extLst>
          </p:cNvPr>
          <p:cNvSpPr/>
          <p:nvPr/>
        </p:nvSpPr>
        <p:spPr>
          <a:xfrm>
            <a:off x="6915873" y="5066038"/>
            <a:ext cx="4288421" cy="1484509"/>
          </a:xfrm>
          <a:prstGeom prst="rect">
            <a:avLst/>
          </a:prstGeom>
        </p:spPr>
        <p:txBody>
          <a:bodyPr wrap="square">
            <a:spAutoFit/>
          </a:bodyPr>
          <a:lstStyle/>
          <a:p>
            <a:pPr marL="266700" lvl="0" indent="-266700">
              <a:lnSpc>
                <a:spcPct val="90000"/>
              </a:lnSpc>
              <a:spcBef>
                <a:spcPts val="1000"/>
              </a:spcBef>
              <a:buFont typeface="Arial" panose="020B0604020202020204" pitchFamily="34" charset="0"/>
              <a:buChar char="•"/>
            </a:pPr>
            <a:r>
              <a:rPr lang="en-US" dirty="0">
                <a:solidFill>
                  <a:prstClr val="white"/>
                </a:solidFill>
              </a:rPr>
              <a:t>Additional open and proprietary</a:t>
            </a:r>
          </a:p>
          <a:p>
            <a:pPr marL="542925" lvl="1" indent="-276225">
              <a:lnSpc>
                <a:spcPct val="90000"/>
              </a:lnSpc>
              <a:spcBef>
                <a:spcPts val="500"/>
              </a:spcBef>
              <a:buFont typeface="Arial" panose="020B0604020202020204" pitchFamily="34" charset="0"/>
              <a:buChar char="•"/>
            </a:pPr>
            <a:r>
              <a:rPr lang="en-US" sz="1600" dirty="0" err="1">
                <a:solidFill>
                  <a:prstClr val="white"/>
                </a:solidFill>
              </a:rPr>
              <a:t>SiFive</a:t>
            </a:r>
            <a:endParaRPr lang="en-US" sz="1600" dirty="0">
              <a:solidFill>
                <a:prstClr val="white"/>
              </a:solidFill>
            </a:endParaRPr>
          </a:p>
          <a:p>
            <a:pPr marL="542925" lvl="1" indent="-276225">
              <a:lnSpc>
                <a:spcPct val="90000"/>
              </a:lnSpc>
              <a:spcBef>
                <a:spcPts val="500"/>
              </a:spcBef>
              <a:buFont typeface="Arial" panose="020B0604020202020204" pitchFamily="34" charset="0"/>
              <a:buChar char="•"/>
            </a:pPr>
            <a:r>
              <a:rPr lang="en-US" sz="1600" dirty="0">
                <a:solidFill>
                  <a:prstClr val="white"/>
                </a:solidFill>
              </a:rPr>
              <a:t>Andes</a:t>
            </a:r>
          </a:p>
          <a:p>
            <a:pPr marL="542925" lvl="1" indent="-276225">
              <a:lnSpc>
                <a:spcPct val="90000"/>
              </a:lnSpc>
              <a:spcBef>
                <a:spcPts val="500"/>
              </a:spcBef>
              <a:buFont typeface="Arial" panose="020B0604020202020204" pitchFamily="34" charset="0"/>
              <a:buChar char="•"/>
            </a:pPr>
            <a:r>
              <a:rPr lang="en-US" sz="1600" dirty="0">
                <a:solidFill>
                  <a:prstClr val="white"/>
                </a:solidFill>
              </a:rPr>
              <a:t>Rumble Development</a:t>
            </a:r>
          </a:p>
          <a:p>
            <a:pPr marL="542925" lvl="1" indent="-276225">
              <a:lnSpc>
                <a:spcPct val="90000"/>
              </a:lnSpc>
              <a:spcBef>
                <a:spcPts val="500"/>
              </a:spcBef>
              <a:buFont typeface="Arial" panose="020B0604020202020204" pitchFamily="34" charset="0"/>
              <a:buChar char="•"/>
            </a:pPr>
            <a:r>
              <a:rPr lang="en-US" sz="1600" dirty="0">
                <a:solidFill>
                  <a:prstClr val="white"/>
                </a:solidFill>
              </a:rPr>
              <a:t>Esperanto</a:t>
            </a:r>
          </a:p>
        </p:txBody>
      </p:sp>
      <p:sp>
        <p:nvSpPr>
          <p:cNvPr id="10" name="Rectangle 9">
            <a:extLst>
              <a:ext uri="{FF2B5EF4-FFF2-40B4-BE49-F238E27FC236}">
                <a16:creationId xmlns:a16="http://schemas.microsoft.com/office/drawing/2014/main" id="{715187DF-9018-4B99-B8EF-54B2E5C0C132}"/>
              </a:ext>
            </a:extLst>
          </p:cNvPr>
          <p:cNvSpPr/>
          <p:nvPr/>
        </p:nvSpPr>
        <p:spPr>
          <a:xfrm>
            <a:off x="9641711" y="5378971"/>
            <a:ext cx="2034966" cy="1171090"/>
          </a:xfrm>
          <a:prstGeom prst="rect">
            <a:avLst/>
          </a:prstGeom>
        </p:spPr>
        <p:txBody>
          <a:bodyPr wrap="square">
            <a:spAutoFit/>
          </a:bodyPr>
          <a:lstStyle/>
          <a:p>
            <a:pPr marL="542925" lvl="1" indent="-276225">
              <a:lnSpc>
                <a:spcPct val="90000"/>
              </a:lnSpc>
              <a:spcBef>
                <a:spcPts val="500"/>
              </a:spcBef>
              <a:buFont typeface="Arial" panose="020B0604020202020204" pitchFamily="34" charset="0"/>
              <a:buChar char="•"/>
            </a:pPr>
            <a:r>
              <a:rPr lang="en-US" sz="1600" dirty="0" err="1">
                <a:solidFill>
                  <a:prstClr val="white"/>
                </a:solidFill>
              </a:rPr>
              <a:t>Greenwaves</a:t>
            </a:r>
            <a:endParaRPr lang="en-US" sz="1600" dirty="0">
              <a:solidFill>
                <a:prstClr val="white"/>
              </a:solidFill>
            </a:endParaRPr>
          </a:p>
          <a:p>
            <a:pPr marL="542925" lvl="1" indent="-276225">
              <a:lnSpc>
                <a:spcPct val="90000"/>
              </a:lnSpc>
              <a:spcBef>
                <a:spcPts val="500"/>
              </a:spcBef>
              <a:buFont typeface="Arial" panose="020B0604020202020204" pitchFamily="34" charset="0"/>
              <a:buChar char="•"/>
            </a:pPr>
            <a:r>
              <a:rPr lang="en-US" sz="1600" dirty="0">
                <a:solidFill>
                  <a:prstClr val="white"/>
                </a:solidFill>
              </a:rPr>
              <a:t>NXP</a:t>
            </a:r>
          </a:p>
          <a:p>
            <a:pPr marL="542925" lvl="1" indent="-276225">
              <a:lnSpc>
                <a:spcPct val="90000"/>
              </a:lnSpc>
              <a:spcBef>
                <a:spcPts val="500"/>
              </a:spcBef>
              <a:buFont typeface="Arial" panose="020B0604020202020204" pitchFamily="34" charset="0"/>
              <a:buChar char="•"/>
            </a:pPr>
            <a:r>
              <a:rPr lang="en-US" sz="1600" dirty="0" err="1">
                <a:solidFill>
                  <a:prstClr val="white"/>
                </a:solidFill>
              </a:rPr>
              <a:t>GigaDevice</a:t>
            </a:r>
            <a:endParaRPr lang="en-US" sz="1600" dirty="0">
              <a:solidFill>
                <a:prstClr val="white"/>
              </a:solidFill>
            </a:endParaRPr>
          </a:p>
          <a:p>
            <a:pPr marL="542925" lvl="1" indent="-276225">
              <a:lnSpc>
                <a:spcPct val="90000"/>
              </a:lnSpc>
              <a:spcBef>
                <a:spcPts val="500"/>
              </a:spcBef>
              <a:buFont typeface="Arial" panose="020B0604020202020204" pitchFamily="34" charset="0"/>
              <a:buChar char="•"/>
            </a:pPr>
            <a:r>
              <a:rPr lang="en-US" sz="1600" dirty="0">
                <a:solidFill>
                  <a:prstClr val="white"/>
                </a:solidFill>
              </a:rPr>
              <a:t>Microchip</a:t>
            </a:r>
          </a:p>
        </p:txBody>
      </p:sp>
    </p:spTree>
    <p:extLst>
      <p:ext uri="{BB962C8B-B14F-4D97-AF65-F5344CB8AC3E}">
        <p14:creationId xmlns:p14="http://schemas.microsoft.com/office/powerpoint/2010/main" val="1609629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770CB-37CA-C740-AE96-E03F97CC8EDA}"/>
              </a:ext>
            </a:extLst>
          </p:cNvPr>
          <p:cNvSpPr>
            <a:spLocks noGrp="1"/>
          </p:cNvSpPr>
          <p:nvPr>
            <p:ph type="title"/>
          </p:nvPr>
        </p:nvSpPr>
        <p:spPr>
          <a:xfrm>
            <a:off x="489099" y="304801"/>
            <a:ext cx="10686901" cy="914400"/>
          </a:xfrm>
        </p:spPr>
        <p:txBody>
          <a:bodyPr/>
          <a:lstStyle/>
          <a:p>
            <a:r>
              <a:rPr lang="en-US" sz="4267" dirty="0"/>
              <a:t>Come together. Right Now.</a:t>
            </a:r>
            <a:endParaRPr lang="en-US" sz="2667" dirty="0"/>
          </a:p>
        </p:txBody>
      </p:sp>
      <p:sp>
        <p:nvSpPr>
          <p:cNvPr id="10" name="Content Placeholder 5">
            <a:extLst>
              <a:ext uri="{FF2B5EF4-FFF2-40B4-BE49-F238E27FC236}">
                <a16:creationId xmlns:a16="http://schemas.microsoft.com/office/drawing/2014/main" id="{CC291E94-048E-F241-83D4-29122F643EAF}"/>
              </a:ext>
            </a:extLst>
          </p:cNvPr>
          <p:cNvSpPr>
            <a:spLocks noGrp="1"/>
          </p:cNvSpPr>
          <p:nvPr>
            <p:ph type="body" idx="4294967295"/>
          </p:nvPr>
        </p:nvSpPr>
        <p:spPr>
          <a:xfrm>
            <a:off x="210798" y="1507865"/>
            <a:ext cx="8111384" cy="4351867"/>
          </a:xfrm>
          <a:noFill/>
          <a:ln w="9525">
            <a:noFill/>
            <a:miter lim="800000"/>
            <a:headEnd/>
            <a:tailEnd/>
          </a:ln>
        </p:spPr>
        <p:txBody>
          <a:bodyPr vert="horz" wrap="square" lIns="120651" tIns="59267" rIns="120651" bIns="59267" numCol="1" rtlCol="0" anchor="t" anchorCtr="0" compatLnSpc="1">
            <a:prstTxWarp prst="textNoShape">
              <a:avLst/>
            </a:prstTxWarp>
            <a:noAutofit/>
          </a:bodyPr>
          <a:lstStyle/>
          <a:p>
            <a:pPr marL="0" indent="0">
              <a:buNone/>
            </a:pPr>
            <a:r>
              <a:rPr lang="en-US" sz="2800" b="1" dirty="0">
                <a:solidFill>
                  <a:schemeClr val="accent2">
                    <a:lumMod val="60000"/>
                    <a:lumOff val="40000"/>
                  </a:schemeClr>
                </a:solidFill>
              </a:rPr>
              <a:t>RISC-V Ambassador program</a:t>
            </a:r>
          </a:p>
          <a:p>
            <a:pPr marL="0" lvl="0" indent="0">
              <a:buNone/>
            </a:pPr>
            <a:r>
              <a:rPr lang="en-US" sz="2000" dirty="0">
                <a:solidFill>
                  <a:prstClr val="white"/>
                </a:solidFill>
              </a:rPr>
              <a:t>https://riscv.org/risc-v-ambassadors/</a:t>
            </a:r>
          </a:p>
          <a:p>
            <a:pPr marL="0" lvl="0" indent="0">
              <a:buNone/>
            </a:pPr>
            <a:endParaRPr lang="en-US" sz="2800" b="1" dirty="0">
              <a:solidFill>
                <a:schemeClr val="accent2">
                  <a:lumMod val="60000"/>
                  <a:lumOff val="40000"/>
                </a:schemeClr>
              </a:solidFill>
            </a:endParaRPr>
          </a:p>
          <a:p>
            <a:pPr marL="0" indent="0">
              <a:buNone/>
            </a:pPr>
            <a:r>
              <a:rPr lang="en-US" sz="2800" b="1" dirty="0">
                <a:solidFill>
                  <a:schemeClr val="accent2">
                    <a:lumMod val="60000"/>
                    <a:lumOff val="40000"/>
                  </a:schemeClr>
                </a:solidFill>
              </a:rPr>
              <a:t>Meetups (3,600+ Members in 22 cities) </a:t>
            </a:r>
            <a:r>
              <a:rPr lang="en-US" sz="2000" dirty="0">
                <a:latin typeface="+mj-lt"/>
              </a:rPr>
              <a:t>https://riscv.org/meetups/</a:t>
            </a:r>
          </a:p>
          <a:p>
            <a:pPr marL="0" indent="0">
              <a:buNone/>
            </a:pPr>
            <a:endParaRPr lang="en-US" sz="2000" dirty="0">
              <a:latin typeface="+mj-lt"/>
            </a:endParaRPr>
          </a:p>
          <a:p>
            <a:pPr marL="0" indent="0">
              <a:buNone/>
            </a:pPr>
            <a:r>
              <a:rPr lang="en-US" sz="2800" b="1" dirty="0">
                <a:solidFill>
                  <a:srgbClr val="FF0000"/>
                </a:solidFill>
                <a:latin typeface="+mj-lt"/>
              </a:rPr>
              <a:t>Global Online Forum Sep 3!</a:t>
            </a:r>
          </a:p>
          <a:p>
            <a:pPr marL="0" indent="0">
              <a:buNone/>
            </a:pPr>
            <a:r>
              <a:rPr lang="en-US" sz="2800" b="1" dirty="0">
                <a:solidFill>
                  <a:schemeClr val="accent2">
                    <a:lumMod val="60000"/>
                    <a:lumOff val="40000"/>
                  </a:schemeClr>
                </a:solidFill>
                <a:latin typeface="+mj-lt"/>
              </a:rPr>
              <a:t>December RISC-V summit </a:t>
            </a:r>
          </a:p>
          <a:p>
            <a:pPr marL="0" indent="0">
              <a:buNone/>
            </a:pPr>
            <a:r>
              <a:rPr lang="en-US" sz="2800" b="1" dirty="0">
                <a:solidFill>
                  <a:schemeClr val="accent2">
                    <a:lumMod val="60000"/>
                    <a:lumOff val="40000"/>
                  </a:schemeClr>
                </a:solidFill>
                <a:latin typeface="+mj-lt"/>
              </a:rPr>
              <a:t>Numerous Industry events</a:t>
            </a:r>
          </a:p>
          <a:p>
            <a:pPr marL="0" indent="0">
              <a:buNone/>
            </a:pPr>
            <a:r>
              <a:rPr lang="en-US" sz="2000" dirty="0">
                <a:latin typeface="+mj-lt"/>
              </a:rPr>
              <a:t>https://riscv.org/events/upcoming-events/</a:t>
            </a:r>
          </a:p>
        </p:txBody>
      </p:sp>
      <p:sp>
        <p:nvSpPr>
          <p:cNvPr id="415" name="Trapezoid 414">
            <a:extLst>
              <a:ext uri="{FF2B5EF4-FFF2-40B4-BE49-F238E27FC236}">
                <a16:creationId xmlns:a16="http://schemas.microsoft.com/office/drawing/2014/main" id="{FCA0E844-B8CD-4ABD-83C7-CC340220FD84}"/>
              </a:ext>
            </a:extLst>
          </p:cNvPr>
          <p:cNvSpPr/>
          <p:nvPr/>
        </p:nvSpPr>
        <p:spPr>
          <a:xfrm rot="2723380">
            <a:off x="8487996" y="1216092"/>
            <a:ext cx="4543677" cy="477161"/>
          </a:xfrm>
          <a:prstGeom prst="trapezoid">
            <a:avLst>
              <a:gd name="adj" fmla="val 100427"/>
            </a:avLst>
          </a:prstGeom>
          <a:solidFill>
            <a:srgbClr val="C000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Advocacy + Outreach</a:t>
            </a:r>
          </a:p>
        </p:txBody>
      </p:sp>
      <p:sp>
        <p:nvSpPr>
          <p:cNvPr id="418" name="Content Placeholder 5">
            <a:extLst>
              <a:ext uri="{FF2B5EF4-FFF2-40B4-BE49-F238E27FC236}">
                <a16:creationId xmlns:a16="http://schemas.microsoft.com/office/drawing/2014/main" id="{8B31CB9C-9FF9-496A-9785-E560A8188677}"/>
              </a:ext>
            </a:extLst>
          </p:cNvPr>
          <p:cNvSpPr txBox="1">
            <a:spLocks/>
          </p:cNvSpPr>
          <p:nvPr/>
        </p:nvSpPr>
        <p:spPr bwMode="auto">
          <a:xfrm>
            <a:off x="7949347" y="1507865"/>
            <a:ext cx="3887053" cy="4351867"/>
          </a:xfrm>
          <a:prstGeom prst="rect">
            <a:avLst/>
          </a:prstGeom>
          <a:noFill/>
          <a:ln w="9525">
            <a:noFill/>
            <a:miter lim="800000"/>
            <a:headEnd/>
            <a:tailEnd/>
          </a:ln>
        </p:spPr>
        <p:txBody>
          <a:bodyPr vert="horz" wrap="square" lIns="120651" tIns="59267" rIns="120651" bIns="59267" numCol="1" anchor="t" anchorCtr="0" compatLnSpc="1">
            <a:prstTxWarp prst="textNoShape">
              <a:avLst/>
            </a:prstTxWarp>
          </a:bodyPr>
          <a:lstStyle>
            <a:lvl1pPr marL="169863" indent="-169863" algn="l" rtl="0" eaLnBrk="0" fontAlgn="base" hangingPunct="0">
              <a:spcBef>
                <a:spcPts val="0"/>
              </a:spcBef>
              <a:spcAft>
                <a:spcPct val="0"/>
              </a:spcAft>
              <a:buClr>
                <a:srgbClr val="000080"/>
              </a:buClr>
              <a:buSzPct val="85000"/>
              <a:buFont typeface="Arial" panose="020B0604020202020204" pitchFamily="34" charset="0"/>
              <a:buChar char="•"/>
              <a:defRPr sz="2000">
                <a:solidFill>
                  <a:schemeClr val="tx1"/>
                </a:solidFill>
                <a:latin typeface="Century Gothic" panose="020B0502020202020204" pitchFamily="34" charset="0"/>
                <a:ea typeface="+mn-ea"/>
                <a:cs typeface="Helvetica"/>
              </a:defRPr>
            </a:lvl1pPr>
            <a:lvl2pPr marL="690563" indent="-234950"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2pPr>
            <a:lvl3pPr marL="911225" indent="-220663"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3pPr>
            <a:lvl4pPr marL="1035050" indent="-1793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4pPr>
            <a:lvl5pPr marL="1201738" indent="-1666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endParaRPr lang="en-US" sz="1467" kern="0" dirty="0">
              <a:solidFill>
                <a:schemeClr val="bg1"/>
              </a:solidFill>
            </a:endParaRPr>
          </a:p>
        </p:txBody>
      </p:sp>
      <p:sp>
        <p:nvSpPr>
          <p:cNvPr id="419" name="Trapezoid 418">
            <a:extLst>
              <a:ext uri="{FF2B5EF4-FFF2-40B4-BE49-F238E27FC236}">
                <a16:creationId xmlns:a16="http://schemas.microsoft.com/office/drawing/2014/main" id="{E074905A-1631-4152-97C8-F2BF4887630F}"/>
              </a:ext>
            </a:extLst>
          </p:cNvPr>
          <p:cNvSpPr/>
          <p:nvPr/>
        </p:nvSpPr>
        <p:spPr>
          <a:xfrm rot="2723380">
            <a:off x="9392878" y="831112"/>
            <a:ext cx="3468241" cy="460451"/>
          </a:xfrm>
          <a:prstGeom prst="trapezoid">
            <a:avLst>
              <a:gd name="adj" fmla="val 100427"/>
            </a:avLst>
          </a:prstGeom>
          <a:solidFill>
            <a:srgbClr val="0070C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Learning + Talent</a:t>
            </a:r>
          </a:p>
        </p:txBody>
      </p:sp>
      <p:sp>
        <p:nvSpPr>
          <p:cNvPr id="420" name="Arrow: Pentagon 419">
            <a:extLst>
              <a:ext uri="{FF2B5EF4-FFF2-40B4-BE49-F238E27FC236}">
                <a16:creationId xmlns:a16="http://schemas.microsoft.com/office/drawing/2014/main" id="{BB55DD32-5F05-4758-9646-FC361C396D44}"/>
              </a:ext>
            </a:extLst>
          </p:cNvPr>
          <p:cNvSpPr/>
          <p:nvPr/>
        </p:nvSpPr>
        <p:spPr>
          <a:xfrm>
            <a:off x="7949838" y="4915564"/>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1" name="TextBox 420">
            <a:extLst>
              <a:ext uri="{FF2B5EF4-FFF2-40B4-BE49-F238E27FC236}">
                <a16:creationId xmlns:a16="http://schemas.microsoft.com/office/drawing/2014/main" id="{B4AFEF07-344B-43FE-BD3B-37563BCDF90D}"/>
              </a:ext>
            </a:extLst>
          </p:cNvPr>
          <p:cNvSpPr txBox="1">
            <a:spLocks noChangeAspect="1"/>
          </p:cNvSpPr>
          <p:nvPr/>
        </p:nvSpPr>
        <p:spPr>
          <a:xfrm>
            <a:off x="8681965" y="5223644"/>
            <a:ext cx="2849635" cy="724009"/>
          </a:xfrm>
          <a:prstGeom prst="rect">
            <a:avLst/>
          </a:prstGeom>
          <a:noFill/>
          <a:ln>
            <a:noFill/>
          </a:ln>
        </p:spPr>
        <p:txBody>
          <a:bodyPr wrap="square" rtlCol="0" anchor="ctr">
            <a:noAutofit/>
          </a:bodyPr>
          <a:lstStyle/>
          <a:p>
            <a:r>
              <a:rPr lang="en-US" dirty="0">
                <a:solidFill>
                  <a:schemeClr val="bg1"/>
                </a:solidFill>
                <a:cs typeface="Calibri"/>
              </a:rPr>
              <a:t>Online Education to increase skills globally</a:t>
            </a:r>
          </a:p>
          <a:p>
            <a:r>
              <a:rPr lang="en-US" dirty="0">
                <a:solidFill>
                  <a:schemeClr val="bg1"/>
                </a:solidFill>
                <a:cs typeface="Calibri"/>
              </a:rPr>
              <a:t>New courses in development</a:t>
            </a:r>
          </a:p>
        </p:txBody>
      </p:sp>
      <p:sp>
        <p:nvSpPr>
          <p:cNvPr id="422" name="Arrow: Pentagon 421">
            <a:extLst>
              <a:ext uri="{FF2B5EF4-FFF2-40B4-BE49-F238E27FC236}">
                <a16:creationId xmlns:a16="http://schemas.microsoft.com/office/drawing/2014/main" id="{4910224E-3C52-4453-9E1C-BC5DA570939C}"/>
              </a:ext>
            </a:extLst>
          </p:cNvPr>
          <p:cNvSpPr/>
          <p:nvPr/>
        </p:nvSpPr>
        <p:spPr>
          <a:xfrm>
            <a:off x="7949838" y="3553874"/>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3" name="TextBox 422">
            <a:extLst>
              <a:ext uri="{FF2B5EF4-FFF2-40B4-BE49-F238E27FC236}">
                <a16:creationId xmlns:a16="http://schemas.microsoft.com/office/drawing/2014/main" id="{79BD4491-DAB6-4A54-956C-FE126B2A8448}"/>
              </a:ext>
            </a:extLst>
          </p:cNvPr>
          <p:cNvSpPr txBox="1">
            <a:spLocks noChangeAspect="1"/>
          </p:cNvSpPr>
          <p:nvPr/>
        </p:nvSpPr>
        <p:spPr>
          <a:xfrm>
            <a:off x="8681965" y="3861955"/>
            <a:ext cx="2539735" cy="711200"/>
          </a:xfrm>
          <a:prstGeom prst="rect">
            <a:avLst/>
          </a:prstGeom>
          <a:noFill/>
          <a:ln>
            <a:noFill/>
          </a:ln>
        </p:spPr>
        <p:txBody>
          <a:bodyPr wrap="square" rtlCol="0" anchor="ctr">
            <a:noAutofit/>
          </a:bodyPr>
          <a:lstStyle/>
          <a:p>
            <a:r>
              <a:rPr lang="en-US" dirty="0">
                <a:solidFill>
                  <a:schemeClr val="bg1"/>
                </a:solidFill>
                <a:cs typeface="Calibri"/>
              </a:rPr>
              <a:t>Curriculum Adoption </a:t>
            </a:r>
          </a:p>
          <a:p>
            <a:r>
              <a:rPr lang="en-US" dirty="0">
                <a:solidFill>
                  <a:schemeClr val="bg1"/>
                </a:solidFill>
                <a:cs typeface="Calibri"/>
              </a:rPr>
              <a:t>by universities</a:t>
            </a:r>
          </a:p>
        </p:txBody>
      </p:sp>
      <p:sp>
        <p:nvSpPr>
          <p:cNvPr id="424" name="Arrow: Pentagon 423">
            <a:extLst>
              <a:ext uri="{FF2B5EF4-FFF2-40B4-BE49-F238E27FC236}">
                <a16:creationId xmlns:a16="http://schemas.microsoft.com/office/drawing/2014/main" id="{78BC36BB-BDEA-444C-BF8E-DFDB9ABD677C}"/>
              </a:ext>
            </a:extLst>
          </p:cNvPr>
          <p:cNvSpPr/>
          <p:nvPr/>
        </p:nvSpPr>
        <p:spPr>
          <a:xfrm>
            <a:off x="7949838" y="2209800"/>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5" name="TextBox 424">
            <a:extLst>
              <a:ext uri="{FF2B5EF4-FFF2-40B4-BE49-F238E27FC236}">
                <a16:creationId xmlns:a16="http://schemas.microsoft.com/office/drawing/2014/main" id="{82F3A353-80FC-4788-92E8-1F9D71DB0F85}"/>
              </a:ext>
            </a:extLst>
          </p:cNvPr>
          <p:cNvSpPr txBox="1">
            <a:spLocks noChangeAspect="1"/>
          </p:cNvSpPr>
          <p:nvPr/>
        </p:nvSpPr>
        <p:spPr>
          <a:xfrm>
            <a:off x="8681966" y="2517881"/>
            <a:ext cx="2440815" cy="711200"/>
          </a:xfrm>
          <a:prstGeom prst="rect">
            <a:avLst/>
          </a:prstGeom>
          <a:noFill/>
          <a:ln>
            <a:noFill/>
          </a:ln>
        </p:spPr>
        <p:txBody>
          <a:bodyPr wrap="square" rtlCol="0" anchor="ctr">
            <a:noAutofit/>
          </a:bodyPr>
          <a:lstStyle/>
          <a:p>
            <a:r>
              <a:rPr lang="en-US" dirty="0">
                <a:solidFill>
                  <a:schemeClr val="bg1"/>
                </a:solidFill>
                <a:cs typeface="Calibri"/>
              </a:rPr>
              <a:t>Education Resources </a:t>
            </a:r>
            <a:br>
              <a:rPr lang="en-US" dirty="0">
                <a:solidFill>
                  <a:schemeClr val="bg1"/>
                </a:solidFill>
                <a:cs typeface="Calibri"/>
              </a:rPr>
            </a:br>
            <a:r>
              <a:rPr lang="en-US" dirty="0">
                <a:solidFill>
                  <a:schemeClr val="bg1"/>
                </a:solidFill>
                <a:cs typeface="Calibri"/>
              </a:rPr>
              <a:t>at all levels</a:t>
            </a:r>
          </a:p>
        </p:txBody>
      </p:sp>
      <p:pic>
        <p:nvPicPr>
          <p:cNvPr id="426" name="Graphic 425" descr="Bank">
            <a:extLst>
              <a:ext uri="{FF2B5EF4-FFF2-40B4-BE49-F238E27FC236}">
                <a16:creationId xmlns:a16="http://schemas.microsoft.com/office/drawing/2014/main" id="{3065747F-A3B4-4ABA-A2D5-DDB95D55A2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1566" y="3896475"/>
            <a:ext cx="609600" cy="609600"/>
          </a:xfrm>
          <a:prstGeom prst="rect">
            <a:avLst/>
          </a:prstGeom>
        </p:spPr>
      </p:pic>
      <p:pic>
        <p:nvPicPr>
          <p:cNvPr id="427" name="Graphic 426" descr="World">
            <a:extLst>
              <a:ext uri="{FF2B5EF4-FFF2-40B4-BE49-F238E27FC236}">
                <a16:creationId xmlns:a16="http://schemas.microsoft.com/office/drawing/2014/main" id="{E1C596EA-5B9F-4095-880A-AA1BCE6784B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21566" y="5269577"/>
            <a:ext cx="609600" cy="609600"/>
          </a:xfrm>
          <a:prstGeom prst="rect">
            <a:avLst/>
          </a:prstGeom>
        </p:spPr>
      </p:pic>
      <p:pic>
        <p:nvPicPr>
          <p:cNvPr id="428" name="Graphic 427" descr="Team">
            <a:extLst>
              <a:ext uri="{FF2B5EF4-FFF2-40B4-BE49-F238E27FC236}">
                <a16:creationId xmlns:a16="http://schemas.microsoft.com/office/drawing/2014/main" id="{3E88E651-8065-4B51-8D61-0918B1763E6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69804" y="2611467"/>
            <a:ext cx="513124" cy="513124"/>
          </a:xfrm>
          <a:prstGeom prst="rect">
            <a:avLst/>
          </a:prstGeom>
        </p:spPr>
      </p:pic>
      <p:sp>
        <p:nvSpPr>
          <p:cNvPr id="2" name="Rectangle 1">
            <a:extLst>
              <a:ext uri="{FF2B5EF4-FFF2-40B4-BE49-F238E27FC236}">
                <a16:creationId xmlns:a16="http://schemas.microsoft.com/office/drawing/2014/main" id="{90EF3DA9-2B30-4350-8D60-2CAE7DCF2641}"/>
              </a:ext>
            </a:extLst>
          </p:cNvPr>
          <p:cNvSpPr/>
          <p:nvPr/>
        </p:nvSpPr>
        <p:spPr>
          <a:xfrm>
            <a:off x="7969176" y="6274518"/>
            <a:ext cx="3480055" cy="338554"/>
          </a:xfrm>
          <a:prstGeom prst="rect">
            <a:avLst/>
          </a:prstGeom>
        </p:spPr>
        <p:txBody>
          <a:bodyPr wrap="none">
            <a:spAutoFit/>
          </a:bodyPr>
          <a:lstStyle/>
          <a:p>
            <a:r>
              <a:rPr lang="en-US" sz="1600" dirty="0">
                <a:solidFill>
                  <a:schemeClr val="bg1"/>
                </a:solidFill>
              </a:rPr>
              <a:t>https://riscv.org/educational-materials/</a:t>
            </a:r>
          </a:p>
        </p:txBody>
      </p:sp>
    </p:spTree>
    <p:extLst>
      <p:ext uri="{BB962C8B-B14F-4D97-AF65-F5344CB8AC3E}">
        <p14:creationId xmlns:p14="http://schemas.microsoft.com/office/powerpoint/2010/main" val="175206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0EF8-25FE-497D-B02E-ECD96A619625}"/>
              </a:ext>
            </a:extLst>
          </p:cNvPr>
          <p:cNvSpPr>
            <a:spLocks noGrp="1"/>
          </p:cNvSpPr>
          <p:nvPr>
            <p:ph type="title"/>
          </p:nvPr>
        </p:nvSpPr>
        <p:spPr>
          <a:xfrm>
            <a:off x="8999394" y="1314272"/>
            <a:ext cx="3010941" cy="4782849"/>
          </a:xfrm>
        </p:spPr>
        <p:txBody>
          <a:bodyPr/>
          <a:lstStyle/>
          <a:p>
            <a:pPr algn="r"/>
            <a:r>
              <a:rPr lang="en-US" sz="4400" dirty="0"/>
              <a:t>Global </a:t>
            </a:r>
            <a:br>
              <a:rPr lang="en-US" sz="4400" dirty="0"/>
            </a:br>
            <a:r>
              <a:rPr lang="en-US" sz="4400" dirty="0"/>
              <a:t>innovation</a:t>
            </a:r>
            <a:br>
              <a:rPr lang="en-US" sz="4400" dirty="0"/>
            </a:br>
            <a:br>
              <a:rPr lang="en-US" sz="4400" dirty="0"/>
            </a:br>
            <a:r>
              <a:rPr lang="en-US" sz="4400" dirty="0"/>
              <a:t>Global collaboration</a:t>
            </a:r>
          </a:p>
        </p:txBody>
      </p:sp>
      <p:sp>
        <p:nvSpPr>
          <p:cNvPr id="3" name="Slide Number Placeholder 2">
            <a:extLst>
              <a:ext uri="{FF2B5EF4-FFF2-40B4-BE49-F238E27FC236}">
                <a16:creationId xmlns:a16="http://schemas.microsoft.com/office/drawing/2014/main" id="{AC33A7D0-5315-489D-BC7C-6036F241AFF8}"/>
              </a:ext>
            </a:extLst>
          </p:cNvPr>
          <p:cNvSpPr>
            <a:spLocks noGrp="1"/>
          </p:cNvSpPr>
          <p:nvPr>
            <p:ph type="sldNum" sz="quarter" idx="12"/>
          </p:nvPr>
        </p:nvSpPr>
        <p:spPr/>
        <p:txBody>
          <a:bodyPr/>
          <a:lstStyle/>
          <a:p>
            <a:pPr>
              <a:defRPr/>
            </a:pPr>
            <a:fld id="{BCE33E40-A394-8B40-82D0-A3241F22E4EA}" type="slidenum">
              <a:rPr lang="en-US" smtClean="0"/>
              <a:pPr>
                <a:defRPr/>
              </a:pPr>
              <a:t>3</a:t>
            </a:fld>
            <a:endParaRPr lang="en-US" dirty="0"/>
          </a:p>
        </p:txBody>
      </p:sp>
      <p:sp>
        <p:nvSpPr>
          <p:cNvPr id="5" name="Rectangle 4">
            <a:extLst>
              <a:ext uri="{FF2B5EF4-FFF2-40B4-BE49-F238E27FC236}">
                <a16:creationId xmlns:a16="http://schemas.microsoft.com/office/drawing/2014/main" id="{A8E359D6-D8D8-453E-9E1D-907061EE8AD5}"/>
              </a:ext>
            </a:extLst>
          </p:cNvPr>
          <p:cNvSpPr/>
          <p:nvPr/>
        </p:nvSpPr>
        <p:spPr>
          <a:xfrm>
            <a:off x="1428749" y="1090237"/>
            <a:ext cx="3362809" cy="1477328"/>
          </a:xfrm>
          <a:prstGeom prst="rect">
            <a:avLst/>
          </a:prstGeom>
        </p:spPr>
        <p:txBody>
          <a:bodyPr wrap="square">
            <a:spAutoFit/>
          </a:bodyPr>
          <a:lstStyle/>
          <a:p>
            <a:br>
              <a:rPr lang="en-US" dirty="0">
                <a:solidFill>
                  <a:schemeClr val="bg1"/>
                </a:solidFill>
              </a:rPr>
            </a:b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p:txBody>
      </p:sp>
      <p:sp>
        <p:nvSpPr>
          <p:cNvPr id="6" name="Rectangle 5">
            <a:extLst>
              <a:ext uri="{FF2B5EF4-FFF2-40B4-BE49-F238E27FC236}">
                <a16:creationId xmlns:a16="http://schemas.microsoft.com/office/drawing/2014/main" id="{D385330B-594D-467C-9D8A-9DC4994FA0D8}"/>
              </a:ext>
            </a:extLst>
          </p:cNvPr>
          <p:cNvSpPr/>
          <p:nvPr/>
        </p:nvSpPr>
        <p:spPr>
          <a:xfrm>
            <a:off x="5410199" y="1090237"/>
            <a:ext cx="3362809" cy="2031325"/>
          </a:xfrm>
          <a:prstGeom prst="rect">
            <a:avLst/>
          </a:prstGeom>
        </p:spPr>
        <p:txBody>
          <a:bodyPr wrap="square">
            <a:spAutoFit/>
          </a:bodyPr>
          <a:lstStyle/>
          <a:p>
            <a:br>
              <a:rPr lang="en-US" dirty="0">
                <a:solidFill>
                  <a:schemeClr val="bg1"/>
                </a:solidFill>
              </a:rPr>
            </a:br>
            <a:br>
              <a:rPr lang="en-US" dirty="0">
                <a:solidFill>
                  <a:schemeClr val="bg1"/>
                </a:solidFill>
              </a:rPr>
            </a:br>
            <a:endParaRPr lang="en-US" dirty="0"/>
          </a:p>
          <a:p>
            <a:endParaRPr lang="en-US" dirty="0">
              <a:solidFill>
                <a:schemeClr val="bg1"/>
              </a:solidFill>
            </a:endParaRPr>
          </a:p>
          <a:p>
            <a:endParaRPr lang="en-US" dirty="0"/>
          </a:p>
          <a:p>
            <a:endParaRPr lang="en-US" dirty="0"/>
          </a:p>
          <a:p>
            <a:r>
              <a:rPr lang="en-US" dirty="0"/>
              <a:t>%. </a:t>
            </a:r>
          </a:p>
        </p:txBody>
      </p:sp>
      <p:grpSp>
        <p:nvGrpSpPr>
          <p:cNvPr id="13" name="Graphic 9">
            <a:extLst>
              <a:ext uri="{FF2B5EF4-FFF2-40B4-BE49-F238E27FC236}">
                <a16:creationId xmlns:a16="http://schemas.microsoft.com/office/drawing/2014/main" id="{44282518-2183-40A0-95D8-4B0633BC7C39}"/>
              </a:ext>
            </a:extLst>
          </p:cNvPr>
          <p:cNvGrpSpPr/>
          <p:nvPr/>
        </p:nvGrpSpPr>
        <p:grpSpPr>
          <a:xfrm>
            <a:off x="5021444" y="1166437"/>
            <a:ext cx="494609" cy="494609"/>
            <a:chOff x="6062844" y="2030037"/>
            <a:chExt cx="494609" cy="494609"/>
          </a:xfrm>
          <a:solidFill>
            <a:schemeClr val="bg1"/>
          </a:solidFill>
        </p:grpSpPr>
        <p:sp>
          <p:nvSpPr>
            <p:cNvPr id="14" name="Freeform: Shape 13">
              <a:extLst>
                <a:ext uri="{FF2B5EF4-FFF2-40B4-BE49-F238E27FC236}">
                  <a16:creationId xmlns:a16="http://schemas.microsoft.com/office/drawing/2014/main" id="{29DCF1E6-4545-451E-B899-45D48DD0B65C}"/>
                </a:ext>
              </a:extLst>
            </p:cNvPr>
            <p:cNvSpPr/>
            <p:nvPr/>
          </p:nvSpPr>
          <p:spPr>
            <a:xfrm>
              <a:off x="6062844" y="2030037"/>
              <a:ext cx="280278" cy="494609"/>
            </a:xfrm>
            <a:custGeom>
              <a:avLst/>
              <a:gdLst>
                <a:gd name="connsiteX0" fmla="*/ 230818 w 280278"/>
                <a:gd name="connsiteY0" fmla="*/ 0 h 494609"/>
                <a:gd name="connsiteX1" fmla="*/ 49460 w 280278"/>
                <a:gd name="connsiteY1" fmla="*/ 0 h 494609"/>
                <a:gd name="connsiteX2" fmla="*/ 0 w 280278"/>
                <a:gd name="connsiteY2" fmla="*/ 49460 h 494609"/>
                <a:gd name="connsiteX3" fmla="*/ 0 w 280278"/>
                <a:gd name="connsiteY3" fmla="*/ 445149 h 494609"/>
                <a:gd name="connsiteX4" fmla="*/ 49460 w 280278"/>
                <a:gd name="connsiteY4" fmla="*/ 494609 h 494609"/>
                <a:gd name="connsiteX5" fmla="*/ 230818 w 280278"/>
                <a:gd name="connsiteY5" fmla="*/ 494609 h 494609"/>
                <a:gd name="connsiteX6" fmla="*/ 280278 w 280278"/>
                <a:gd name="connsiteY6" fmla="*/ 445149 h 494609"/>
                <a:gd name="connsiteX7" fmla="*/ 280278 w 280278"/>
                <a:gd name="connsiteY7" fmla="*/ 49460 h 494609"/>
                <a:gd name="connsiteX8" fmla="*/ 230818 w 280278"/>
                <a:gd name="connsiteY8" fmla="*/ 0 h 494609"/>
                <a:gd name="connsiteX9" fmla="*/ 263791 w 280278"/>
                <a:gd name="connsiteY9" fmla="*/ 445149 h 494609"/>
                <a:gd name="connsiteX10" fmla="*/ 230818 w 280278"/>
                <a:gd name="connsiteY10" fmla="*/ 478123 h 494609"/>
                <a:gd name="connsiteX11" fmla="*/ 49460 w 280278"/>
                <a:gd name="connsiteY11" fmla="*/ 478123 h 494609"/>
                <a:gd name="connsiteX12" fmla="*/ 16487 w 280278"/>
                <a:gd name="connsiteY12" fmla="*/ 445149 h 494609"/>
                <a:gd name="connsiteX13" fmla="*/ 16487 w 280278"/>
                <a:gd name="connsiteY13" fmla="*/ 395689 h 494609"/>
                <a:gd name="connsiteX14" fmla="*/ 263791 w 280278"/>
                <a:gd name="connsiteY14" fmla="*/ 395689 h 494609"/>
                <a:gd name="connsiteX15" fmla="*/ 263791 w 280278"/>
                <a:gd name="connsiteY15" fmla="*/ 379202 h 494609"/>
                <a:gd name="connsiteX16" fmla="*/ 16487 w 280278"/>
                <a:gd name="connsiteY16" fmla="*/ 379202 h 494609"/>
                <a:gd name="connsiteX17" fmla="*/ 16487 w 280278"/>
                <a:gd name="connsiteY17" fmla="*/ 74192 h 494609"/>
                <a:gd name="connsiteX18" fmla="*/ 263791 w 280278"/>
                <a:gd name="connsiteY18" fmla="*/ 74192 h 494609"/>
                <a:gd name="connsiteX19" fmla="*/ 263791 w 280278"/>
                <a:gd name="connsiteY19" fmla="*/ 57705 h 494609"/>
                <a:gd name="connsiteX20" fmla="*/ 16487 w 280278"/>
                <a:gd name="connsiteY20" fmla="*/ 57705 h 494609"/>
                <a:gd name="connsiteX21" fmla="*/ 16487 w 280278"/>
                <a:gd name="connsiteY21" fmla="*/ 49460 h 494609"/>
                <a:gd name="connsiteX22" fmla="*/ 49460 w 280278"/>
                <a:gd name="connsiteY22" fmla="*/ 16487 h 494609"/>
                <a:gd name="connsiteX23" fmla="*/ 230818 w 280278"/>
                <a:gd name="connsiteY23" fmla="*/ 16487 h 494609"/>
                <a:gd name="connsiteX24" fmla="*/ 263791 w 280278"/>
                <a:gd name="connsiteY24" fmla="*/ 49460 h 49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278" h="494609">
                  <a:moveTo>
                    <a:pt x="230818" y="0"/>
                  </a:moveTo>
                  <a:lnTo>
                    <a:pt x="49460" y="0"/>
                  </a:lnTo>
                  <a:cubicBezTo>
                    <a:pt x="22155" y="26"/>
                    <a:pt x="26" y="22155"/>
                    <a:pt x="0" y="49460"/>
                  </a:cubicBezTo>
                  <a:lnTo>
                    <a:pt x="0" y="445149"/>
                  </a:lnTo>
                  <a:cubicBezTo>
                    <a:pt x="26" y="472454"/>
                    <a:pt x="22155" y="494583"/>
                    <a:pt x="49460" y="494609"/>
                  </a:cubicBezTo>
                  <a:lnTo>
                    <a:pt x="230818" y="494609"/>
                  </a:lnTo>
                  <a:cubicBezTo>
                    <a:pt x="258123" y="494583"/>
                    <a:pt x="280251" y="472454"/>
                    <a:pt x="280278" y="445149"/>
                  </a:cubicBezTo>
                  <a:lnTo>
                    <a:pt x="280278" y="49460"/>
                  </a:lnTo>
                  <a:cubicBezTo>
                    <a:pt x="280251" y="22155"/>
                    <a:pt x="258123" y="26"/>
                    <a:pt x="230818" y="0"/>
                  </a:cubicBezTo>
                  <a:close/>
                  <a:moveTo>
                    <a:pt x="263791" y="445149"/>
                  </a:moveTo>
                  <a:cubicBezTo>
                    <a:pt x="263791" y="463360"/>
                    <a:pt x="249029" y="478123"/>
                    <a:pt x="230818" y="478123"/>
                  </a:cubicBezTo>
                  <a:lnTo>
                    <a:pt x="49460" y="478123"/>
                  </a:lnTo>
                  <a:cubicBezTo>
                    <a:pt x="31249" y="478123"/>
                    <a:pt x="16487" y="463360"/>
                    <a:pt x="16487" y="445149"/>
                  </a:cubicBezTo>
                  <a:lnTo>
                    <a:pt x="16487" y="395689"/>
                  </a:lnTo>
                  <a:lnTo>
                    <a:pt x="263791" y="395689"/>
                  </a:lnTo>
                  <a:close/>
                  <a:moveTo>
                    <a:pt x="263791" y="379202"/>
                  </a:moveTo>
                  <a:lnTo>
                    <a:pt x="16487" y="379202"/>
                  </a:lnTo>
                  <a:lnTo>
                    <a:pt x="16487" y="74192"/>
                  </a:lnTo>
                  <a:lnTo>
                    <a:pt x="263791" y="74192"/>
                  </a:lnTo>
                  <a:close/>
                  <a:moveTo>
                    <a:pt x="263791" y="57705"/>
                  </a:moveTo>
                  <a:lnTo>
                    <a:pt x="16487" y="57705"/>
                  </a:lnTo>
                  <a:lnTo>
                    <a:pt x="16487" y="49460"/>
                  </a:lnTo>
                  <a:cubicBezTo>
                    <a:pt x="16487" y="31249"/>
                    <a:pt x="31249" y="16487"/>
                    <a:pt x="49460" y="16487"/>
                  </a:cubicBezTo>
                  <a:lnTo>
                    <a:pt x="230818" y="16487"/>
                  </a:lnTo>
                  <a:cubicBezTo>
                    <a:pt x="249029" y="16487"/>
                    <a:pt x="263791" y="31249"/>
                    <a:pt x="263791" y="49460"/>
                  </a:cubicBezTo>
                  <a:close/>
                </a:path>
              </a:pathLst>
            </a:custGeom>
            <a:grpFill/>
            <a:ln w="949" cap="flat">
              <a:noFill/>
              <a:prstDash val="solid"/>
              <a:miter/>
            </a:ln>
          </p:spPr>
          <p:txBody>
            <a:bodyPr rtlCol="0" anchor="ctr"/>
            <a:lstStyle/>
            <a:p>
              <a:endParaRPr lang="en-US" sz="3200"/>
            </a:p>
          </p:txBody>
        </p:sp>
        <p:sp>
          <p:nvSpPr>
            <p:cNvPr id="15" name="Freeform: Shape 14">
              <a:extLst>
                <a:ext uri="{FF2B5EF4-FFF2-40B4-BE49-F238E27FC236}">
                  <a16:creationId xmlns:a16="http://schemas.microsoft.com/office/drawing/2014/main" id="{A96DE399-AC18-4D5F-91F0-4739102B63C6}"/>
                </a:ext>
              </a:extLst>
            </p:cNvPr>
            <p:cNvSpPr/>
            <p:nvPr/>
          </p:nvSpPr>
          <p:spPr>
            <a:xfrm>
              <a:off x="6178251" y="2442212"/>
              <a:ext cx="49463" cy="49459"/>
            </a:xfrm>
            <a:custGeom>
              <a:avLst/>
              <a:gdLst>
                <a:gd name="connsiteX0" fmla="*/ 24731 w 49463"/>
                <a:gd name="connsiteY0" fmla="*/ 49460 h 49459"/>
                <a:gd name="connsiteX1" fmla="*/ 49464 w 49463"/>
                <a:gd name="connsiteY1" fmla="*/ 24729 h 49459"/>
                <a:gd name="connsiteX2" fmla="*/ 24731 w 49463"/>
                <a:gd name="connsiteY2" fmla="*/ 0 h 49459"/>
                <a:gd name="connsiteX3" fmla="*/ 0 w 49463"/>
                <a:gd name="connsiteY3" fmla="*/ 24729 h 49459"/>
                <a:gd name="connsiteX4" fmla="*/ 24731 w 49463"/>
                <a:gd name="connsiteY4" fmla="*/ 49460 h 49459"/>
                <a:gd name="connsiteX5" fmla="*/ 24731 w 49463"/>
                <a:gd name="connsiteY5" fmla="*/ 16486 h 49459"/>
                <a:gd name="connsiteX6" fmla="*/ 32977 w 49463"/>
                <a:gd name="connsiteY6" fmla="*/ 24729 h 49459"/>
                <a:gd name="connsiteX7" fmla="*/ 24731 w 49463"/>
                <a:gd name="connsiteY7" fmla="*/ 32974 h 49459"/>
                <a:gd name="connsiteX8" fmla="*/ 16490 w 49463"/>
                <a:gd name="connsiteY8" fmla="*/ 24729 h 49459"/>
                <a:gd name="connsiteX9" fmla="*/ 24731 w 49463"/>
                <a:gd name="connsiteY9" fmla="*/ 16486 h 4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63" h="49459">
                  <a:moveTo>
                    <a:pt x="24731" y="49460"/>
                  </a:moveTo>
                  <a:cubicBezTo>
                    <a:pt x="38392" y="49460"/>
                    <a:pt x="49464" y="38388"/>
                    <a:pt x="49464" y="24729"/>
                  </a:cubicBezTo>
                  <a:cubicBezTo>
                    <a:pt x="49464" y="11072"/>
                    <a:pt x="38392" y="0"/>
                    <a:pt x="24731" y="0"/>
                  </a:cubicBezTo>
                  <a:cubicBezTo>
                    <a:pt x="11076" y="0"/>
                    <a:pt x="0" y="11072"/>
                    <a:pt x="0" y="24729"/>
                  </a:cubicBezTo>
                  <a:cubicBezTo>
                    <a:pt x="0" y="38388"/>
                    <a:pt x="11076" y="49460"/>
                    <a:pt x="24731" y="49460"/>
                  </a:cubicBezTo>
                  <a:close/>
                  <a:moveTo>
                    <a:pt x="24731" y="16486"/>
                  </a:moveTo>
                  <a:cubicBezTo>
                    <a:pt x="29286" y="16486"/>
                    <a:pt x="32977" y="20178"/>
                    <a:pt x="32977" y="24729"/>
                  </a:cubicBezTo>
                  <a:cubicBezTo>
                    <a:pt x="32977" y="29282"/>
                    <a:pt x="29286" y="32974"/>
                    <a:pt x="24731" y="32974"/>
                  </a:cubicBezTo>
                  <a:cubicBezTo>
                    <a:pt x="20180" y="32974"/>
                    <a:pt x="16490" y="29282"/>
                    <a:pt x="16490" y="24729"/>
                  </a:cubicBezTo>
                  <a:cubicBezTo>
                    <a:pt x="16490" y="20178"/>
                    <a:pt x="20180" y="16486"/>
                    <a:pt x="24731" y="16486"/>
                  </a:cubicBezTo>
                  <a:close/>
                </a:path>
              </a:pathLst>
            </a:custGeom>
            <a:grpFill/>
            <a:ln w="949" cap="flat">
              <a:noFill/>
              <a:prstDash val="solid"/>
              <a:miter/>
            </a:ln>
          </p:spPr>
          <p:txBody>
            <a:bodyPr rtlCol="0" anchor="ctr"/>
            <a:lstStyle/>
            <a:p>
              <a:endParaRPr lang="en-US" sz="3200"/>
            </a:p>
          </p:txBody>
        </p:sp>
        <p:sp>
          <p:nvSpPr>
            <p:cNvPr id="16" name="Freeform: Shape 15">
              <a:extLst>
                <a:ext uri="{FF2B5EF4-FFF2-40B4-BE49-F238E27FC236}">
                  <a16:creationId xmlns:a16="http://schemas.microsoft.com/office/drawing/2014/main" id="{A238508F-9DDF-4A34-94A2-5AE957126710}"/>
                </a:ext>
              </a:extLst>
            </p:cNvPr>
            <p:cNvSpPr/>
            <p:nvPr/>
          </p:nvSpPr>
          <p:spPr>
            <a:xfrm>
              <a:off x="6181540" y="2277028"/>
              <a:ext cx="42982" cy="21696"/>
            </a:xfrm>
            <a:custGeom>
              <a:avLst/>
              <a:gdLst>
                <a:gd name="connsiteX0" fmla="*/ 2424 w 42982"/>
                <a:gd name="connsiteY0" fmla="*/ 7592 h 21696"/>
                <a:gd name="connsiteX1" fmla="*/ 2404 w 42982"/>
                <a:gd name="connsiteY1" fmla="*/ 19252 h 21696"/>
                <a:gd name="connsiteX2" fmla="*/ 14065 w 42982"/>
                <a:gd name="connsiteY2" fmla="*/ 19271 h 21696"/>
                <a:gd name="connsiteX3" fmla="*/ 28797 w 42982"/>
                <a:gd name="connsiteY3" fmla="*/ 19166 h 21696"/>
                <a:gd name="connsiteX4" fmla="*/ 40450 w 42982"/>
                <a:gd name="connsiteY4" fmla="*/ 19396 h 21696"/>
                <a:gd name="connsiteX5" fmla="*/ 40684 w 42982"/>
                <a:gd name="connsiteY5" fmla="*/ 7740 h 21696"/>
                <a:gd name="connsiteX6" fmla="*/ 40238 w 42982"/>
                <a:gd name="connsiteY6" fmla="*/ 7313 h 21696"/>
                <a:gd name="connsiteX7" fmla="*/ 2424 w 42982"/>
                <a:gd name="connsiteY7" fmla="*/ 7592 h 2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82" h="21696">
                  <a:moveTo>
                    <a:pt x="2424" y="7592"/>
                  </a:moveTo>
                  <a:cubicBezTo>
                    <a:pt x="-799" y="10807"/>
                    <a:pt x="-810" y="16027"/>
                    <a:pt x="2404" y="19252"/>
                  </a:cubicBezTo>
                  <a:cubicBezTo>
                    <a:pt x="5620" y="22479"/>
                    <a:pt x="10839" y="22486"/>
                    <a:pt x="14065" y="19271"/>
                  </a:cubicBezTo>
                  <a:cubicBezTo>
                    <a:pt x="18193" y="15392"/>
                    <a:pt x="24613" y="15347"/>
                    <a:pt x="28797" y="19166"/>
                  </a:cubicBezTo>
                  <a:cubicBezTo>
                    <a:pt x="31952" y="22449"/>
                    <a:pt x="37171" y="22551"/>
                    <a:pt x="40450" y="19396"/>
                  </a:cubicBezTo>
                  <a:cubicBezTo>
                    <a:pt x="43733" y="16241"/>
                    <a:pt x="43839" y="11022"/>
                    <a:pt x="40684" y="7740"/>
                  </a:cubicBezTo>
                  <a:cubicBezTo>
                    <a:pt x="40541" y="7592"/>
                    <a:pt x="40390" y="7449"/>
                    <a:pt x="40238" y="7313"/>
                  </a:cubicBezTo>
                  <a:cubicBezTo>
                    <a:pt x="29518" y="-2544"/>
                    <a:pt x="12997" y="-2423"/>
                    <a:pt x="2424" y="7592"/>
                  </a:cubicBezTo>
                  <a:close/>
                </a:path>
              </a:pathLst>
            </a:custGeom>
            <a:grpFill/>
            <a:ln w="949" cap="flat">
              <a:noFill/>
              <a:prstDash val="solid"/>
              <a:miter/>
            </a:ln>
          </p:spPr>
          <p:txBody>
            <a:bodyPr rtlCol="0" anchor="ctr"/>
            <a:lstStyle/>
            <a:p>
              <a:endParaRPr lang="en-US" sz="3200"/>
            </a:p>
          </p:txBody>
        </p:sp>
        <p:sp>
          <p:nvSpPr>
            <p:cNvPr id="17" name="Freeform: Shape 16">
              <a:extLst>
                <a:ext uri="{FF2B5EF4-FFF2-40B4-BE49-F238E27FC236}">
                  <a16:creationId xmlns:a16="http://schemas.microsoft.com/office/drawing/2014/main" id="{73A47A32-D920-41A5-B207-5B287A315788}"/>
                </a:ext>
              </a:extLst>
            </p:cNvPr>
            <p:cNvSpPr/>
            <p:nvPr/>
          </p:nvSpPr>
          <p:spPr>
            <a:xfrm>
              <a:off x="6154938" y="2239964"/>
              <a:ext cx="95644" cy="32948"/>
            </a:xfrm>
            <a:custGeom>
              <a:avLst/>
              <a:gdLst>
                <a:gd name="connsiteX0" fmla="*/ 48085 w 95644"/>
                <a:gd name="connsiteY0" fmla="*/ 1 h 32948"/>
                <a:gd name="connsiteX1" fmla="*/ 2407 w 95644"/>
                <a:gd name="connsiteY1" fmla="*/ 18880 h 32948"/>
                <a:gd name="connsiteX2" fmla="*/ 2422 w 95644"/>
                <a:gd name="connsiteY2" fmla="*/ 30540 h 32948"/>
                <a:gd name="connsiteX3" fmla="*/ 14082 w 95644"/>
                <a:gd name="connsiteY3" fmla="*/ 30528 h 32948"/>
                <a:gd name="connsiteX4" fmla="*/ 81587 w 95644"/>
                <a:gd name="connsiteY4" fmla="*/ 30034 h 32948"/>
                <a:gd name="connsiteX5" fmla="*/ 93243 w 95644"/>
                <a:gd name="connsiteY5" fmla="*/ 30004 h 32948"/>
                <a:gd name="connsiteX6" fmla="*/ 93217 w 95644"/>
                <a:gd name="connsiteY6" fmla="*/ 18347 h 32948"/>
                <a:gd name="connsiteX7" fmla="*/ 93085 w 95644"/>
                <a:gd name="connsiteY7" fmla="*/ 18219 h 32948"/>
                <a:gd name="connsiteX8" fmla="*/ 48085 w 95644"/>
                <a:gd name="connsiteY8" fmla="*/ 1 h 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44" h="32948">
                  <a:moveTo>
                    <a:pt x="48085" y="1"/>
                  </a:moveTo>
                  <a:cubicBezTo>
                    <a:pt x="30946" y="-68"/>
                    <a:pt x="14497" y="6732"/>
                    <a:pt x="2407" y="18880"/>
                  </a:cubicBezTo>
                  <a:cubicBezTo>
                    <a:pt x="-808" y="22102"/>
                    <a:pt x="-801" y="27325"/>
                    <a:pt x="2422" y="30540"/>
                  </a:cubicBezTo>
                  <a:cubicBezTo>
                    <a:pt x="5645" y="33755"/>
                    <a:pt x="10863" y="33751"/>
                    <a:pt x="14082" y="30528"/>
                  </a:cubicBezTo>
                  <a:cubicBezTo>
                    <a:pt x="32690" y="12000"/>
                    <a:pt x="62708" y="11781"/>
                    <a:pt x="81587" y="30034"/>
                  </a:cubicBezTo>
                  <a:cubicBezTo>
                    <a:pt x="84814" y="33246"/>
                    <a:pt x="90032" y="33230"/>
                    <a:pt x="93243" y="30004"/>
                  </a:cubicBezTo>
                  <a:cubicBezTo>
                    <a:pt x="96456" y="26777"/>
                    <a:pt x="96444" y="21559"/>
                    <a:pt x="93217" y="18347"/>
                  </a:cubicBezTo>
                  <a:cubicBezTo>
                    <a:pt x="93172" y="18302"/>
                    <a:pt x="93130" y="18260"/>
                    <a:pt x="93085" y="18219"/>
                  </a:cubicBezTo>
                  <a:cubicBezTo>
                    <a:pt x="81051" y="6486"/>
                    <a:pt x="64893" y="-56"/>
                    <a:pt x="48085" y="1"/>
                  </a:cubicBezTo>
                  <a:close/>
                </a:path>
              </a:pathLst>
            </a:custGeom>
            <a:grpFill/>
            <a:ln w="949" cap="flat">
              <a:noFill/>
              <a:prstDash val="solid"/>
              <a:miter/>
            </a:ln>
          </p:spPr>
          <p:txBody>
            <a:bodyPr rtlCol="0" anchor="ctr"/>
            <a:lstStyle/>
            <a:p>
              <a:endParaRPr lang="en-US" sz="3200"/>
            </a:p>
          </p:txBody>
        </p:sp>
        <p:sp>
          <p:nvSpPr>
            <p:cNvPr id="18" name="Freeform: Shape 17">
              <a:extLst>
                <a:ext uri="{FF2B5EF4-FFF2-40B4-BE49-F238E27FC236}">
                  <a16:creationId xmlns:a16="http://schemas.microsoft.com/office/drawing/2014/main" id="{4049DF27-A111-4158-81AE-CA21DFFA94A5}"/>
                </a:ext>
              </a:extLst>
            </p:cNvPr>
            <p:cNvSpPr/>
            <p:nvPr/>
          </p:nvSpPr>
          <p:spPr>
            <a:xfrm>
              <a:off x="6128768" y="2203149"/>
              <a:ext cx="148798" cy="43830"/>
            </a:xfrm>
            <a:custGeom>
              <a:avLst/>
              <a:gdLst>
                <a:gd name="connsiteX0" fmla="*/ 8268 w 148798"/>
                <a:gd name="connsiteY0" fmla="*/ 43517 h 43830"/>
                <a:gd name="connsiteX1" fmla="*/ 14037 w 148798"/>
                <a:gd name="connsiteY1" fmla="*/ 41136 h 43830"/>
                <a:gd name="connsiteX2" fmla="*/ 134391 w 148798"/>
                <a:gd name="connsiteY2" fmla="*/ 41060 h 43830"/>
                <a:gd name="connsiteX3" fmla="*/ 146029 w 148798"/>
                <a:gd name="connsiteY3" fmla="*/ 41751 h 43830"/>
                <a:gd name="connsiteX4" fmla="*/ 146720 w 148798"/>
                <a:gd name="connsiteY4" fmla="*/ 30113 h 43830"/>
                <a:gd name="connsiteX5" fmla="*/ 145935 w 148798"/>
                <a:gd name="connsiteY5" fmla="*/ 29339 h 43830"/>
                <a:gd name="connsiteX6" fmla="*/ 2445 w 148798"/>
                <a:gd name="connsiteY6" fmla="*/ 29415 h 43830"/>
                <a:gd name="connsiteX7" fmla="*/ 2381 w 148798"/>
                <a:gd name="connsiteY7" fmla="*/ 41072 h 43830"/>
                <a:gd name="connsiteX8" fmla="*/ 8219 w 148798"/>
                <a:gd name="connsiteY8" fmla="*/ 43517 h 4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98" h="43830">
                  <a:moveTo>
                    <a:pt x="8268" y="43517"/>
                  </a:moveTo>
                  <a:cubicBezTo>
                    <a:pt x="10430" y="43517"/>
                    <a:pt x="12505" y="42660"/>
                    <a:pt x="14037" y="41136"/>
                  </a:cubicBezTo>
                  <a:cubicBezTo>
                    <a:pt x="47410" y="8268"/>
                    <a:pt x="100977" y="8234"/>
                    <a:pt x="134391" y="41060"/>
                  </a:cubicBezTo>
                  <a:cubicBezTo>
                    <a:pt x="137414" y="44464"/>
                    <a:pt x="142626" y="44774"/>
                    <a:pt x="146029" y="41751"/>
                  </a:cubicBezTo>
                  <a:cubicBezTo>
                    <a:pt x="149433" y="38728"/>
                    <a:pt x="149742" y="33517"/>
                    <a:pt x="146720" y="30113"/>
                  </a:cubicBezTo>
                  <a:cubicBezTo>
                    <a:pt x="146474" y="29838"/>
                    <a:pt x="146211" y="29581"/>
                    <a:pt x="145935" y="29339"/>
                  </a:cubicBezTo>
                  <a:cubicBezTo>
                    <a:pt x="106105" y="-9807"/>
                    <a:pt x="42237" y="-9777"/>
                    <a:pt x="2445" y="29415"/>
                  </a:cubicBezTo>
                  <a:cubicBezTo>
                    <a:pt x="-789" y="32615"/>
                    <a:pt x="-819" y="37834"/>
                    <a:pt x="2381" y="41072"/>
                  </a:cubicBezTo>
                  <a:cubicBezTo>
                    <a:pt x="3924" y="42630"/>
                    <a:pt x="6022" y="43513"/>
                    <a:pt x="8219" y="43517"/>
                  </a:cubicBezTo>
                  <a:close/>
                </a:path>
              </a:pathLst>
            </a:custGeom>
            <a:grpFill/>
            <a:ln w="949" cap="flat">
              <a:noFill/>
              <a:prstDash val="solid"/>
              <a:miter/>
            </a:ln>
          </p:spPr>
          <p:txBody>
            <a:bodyPr rtlCol="0" anchor="ctr"/>
            <a:lstStyle/>
            <a:p>
              <a:endParaRPr lang="en-US" sz="3200"/>
            </a:p>
          </p:txBody>
        </p:sp>
        <p:sp>
          <p:nvSpPr>
            <p:cNvPr id="19" name="Freeform: Shape 18">
              <a:extLst>
                <a:ext uri="{FF2B5EF4-FFF2-40B4-BE49-F238E27FC236}">
                  <a16:creationId xmlns:a16="http://schemas.microsoft.com/office/drawing/2014/main" id="{FE9E6F55-4FBD-46D7-BA04-EF4347BC5CF3}"/>
                </a:ext>
              </a:extLst>
            </p:cNvPr>
            <p:cNvSpPr/>
            <p:nvPr/>
          </p:nvSpPr>
          <p:spPr>
            <a:xfrm>
              <a:off x="6244201" y="2137202"/>
              <a:ext cx="16487" cy="16486"/>
            </a:xfrm>
            <a:custGeom>
              <a:avLst/>
              <a:gdLst>
                <a:gd name="connsiteX0" fmla="*/ 0 w 16487"/>
                <a:gd name="connsiteY0" fmla="*/ 0 h 16486"/>
                <a:gd name="connsiteX1" fmla="*/ 16487 w 16487"/>
                <a:gd name="connsiteY1" fmla="*/ 0 h 16486"/>
                <a:gd name="connsiteX2" fmla="*/ 16487 w 16487"/>
                <a:gd name="connsiteY2" fmla="*/ 16486 h 16486"/>
                <a:gd name="connsiteX3" fmla="*/ 0 w 16487"/>
                <a:gd name="connsiteY3" fmla="*/ 16486 h 16486"/>
              </a:gdLst>
              <a:ahLst/>
              <a:cxnLst>
                <a:cxn ang="0">
                  <a:pos x="connsiteX0" y="connsiteY0"/>
                </a:cxn>
                <a:cxn ang="0">
                  <a:pos x="connsiteX1" y="connsiteY1"/>
                </a:cxn>
                <a:cxn ang="0">
                  <a:pos x="connsiteX2" y="connsiteY2"/>
                </a:cxn>
                <a:cxn ang="0">
                  <a:pos x="connsiteX3" y="connsiteY3"/>
                </a:cxn>
              </a:cxnLst>
              <a:rect l="l" t="t" r="r" b="b"/>
              <a:pathLst>
                <a:path w="16487" h="16486">
                  <a:moveTo>
                    <a:pt x="0" y="0"/>
                  </a:moveTo>
                  <a:lnTo>
                    <a:pt x="16487" y="0"/>
                  </a:lnTo>
                  <a:lnTo>
                    <a:pt x="16487" y="16486"/>
                  </a:lnTo>
                  <a:lnTo>
                    <a:pt x="0" y="16486"/>
                  </a:lnTo>
                  <a:close/>
                </a:path>
              </a:pathLst>
            </a:custGeom>
            <a:grpFill/>
            <a:ln w="949" cap="flat">
              <a:noFill/>
              <a:prstDash val="solid"/>
              <a:miter/>
            </a:ln>
          </p:spPr>
          <p:txBody>
            <a:bodyPr rtlCol="0" anchor="ctr"/>
            <a:lstStyle/>
            <a:p>
              <a:endParaRPr lang="en-US" sz="3200"/>
            </a:p>
          </p:txBody>
        </p:sp>
        <p:sp>
          <p:nvSpPr>
            <p:cNvPr id="20" name="Freeform: Shape 19">
              <a:extLst>
                <a:ext uri="{FF2B5EF4-FFF2-40B4-BE49-F238E27FC236}">
                  <a16:creationId xmlns:a16="http://schemas.microsoft.com/office/drawing/2014/main" id="{33A7C813-EBE8-4F7C-982D-65C9C88C644D}"/>
                </a:ext>
              </a:extLst>
            </p:cNvPr>
            <p:cNvSpPr/>
            <p:nvPr/>
          </p:nvSpPr>
          <p:spPr>
            <a:xfrm>
              <a:off x="6268929" y="2128956"/>
              <a:ext cx="16486" cy="24732"/>
            </a:xfrm>
            <a:custGeom>
              <a:avLst/>
              <a:gdLst>
                <a:gd name="connsiteX0" fmla="*/ 0 w 16486"/>
                <a:gd name="connsiteY0" fmla="*/ 0 h 24732"/>
                <a:gd name="connsiteX1" fmla="*/ 16486 w 16486"/>
                <a:gd name="connsiteY1" fmla="*/ 0 h 24732"/>
                <a:gd name="connsiteX2" fmla="*/ 16486 w 16486"/>
                <a:gd name="connsiteY2" fmla="*/ 24732 h 24732"/>
                <a:gd name="connsiteX3" fmla="*/ 0 w 16486"/>
                <a:gd name="connsiteY3" fmla="*/ 24732 h 24732"/>
              </a:gdLst>
              <a:ahLst/>
              <a:cxnLst>
                <a:cxn ang="0">
                  <a:pos x="connsiteX0" y="connsiteY0"/>
                </a:cxn>
                <a:cxn ang="0">
                  <a:pos x="connsiteX1" y="connsiteY1"/>
                </a:cxn>
                <a:cxn ang="0">
                  <a:pos x="connsiteX2" y="connsiteY2"/>
                </a:cxn>
                <a:cxn ang="0">
                  <a:pos x="connsiteX3" y="connsiteY3"/>
                </a:cxn>
              </a:cxnLst>
              <a:rect l="l" t="t" r="r" b="b"/>
              <a:pathLst>
                <a:path w="16486" h="24732">
                  <a:moveTo>
                    <a:pt x="0" y="0"/>
                  </a:moveTo>
                  <a:lnTo>
                    <a:pt x="16486" y="0"/>
                  </a:lnTo>
                  <a:lnTo>
                    <a:pt x="16486" y="24732"/>
                  </a:lnTo>
                  <a:lnTo>
                    <a:pt x="0" y="24732"/>
                  </a:lnTo>
                  <a:close/>
                </a:path>
              </a:pathLst>
            </a:custGeom>
            <a:grpFill/>
            <a:ln w="949" cap="flat">
              <a:noFill/>
              <a:prstDash val="solid"/>
              <a:miter/>
            </a:ln>
          </p:spPr>
          <p:txBody>
            <a:bodyPr rtlCol="0" anchor="ctr"/>
            <a:lstStyle/>
            <a:p>
              <a:endParaRPr lang="en-US" sz="3200"/>
            </a:p>
          </p:txBody>
        </p:sp>
        <p:sp>
          <p:nvSpPr>
            <p:cNvPr id="21" name="Freeform: Shape 20">
              <a:extLst>
                <a:ext uri="{FF2B5EF4-FFF2-40B4-BE49-F238E27FC236}">
                  <a16:creationId xmlns:a16="http://schemas.microsoft.com/office/drawing/2014/main" id="{D50BC883-367F-4B21-986B-473B0E7553D5}"/>
                </a:ext>
              </a:extLst>
            </p:cNvPr>
            <p:cNvSpPr/>
            <p:nvPr/>
          </p:nvSpPr>
          <p:spPr>
            <a:xfrm>
              <a:off x="6293662" y="2120715"/>
              <a:ext cx="16486" cy="32973"/>
            </a:xfrm>
            <a:custGeom>
              <a:avLst/>
              <a:gdLst>
                <a:gd name="connsiteX0" fmla="*/ 0 w 16486"/>
                <a:gd name="connsiteY0" fmla="*/ 0 h 32973"/>
                <a:gd name="connsiteX1" fmla="*/ 16486 w 16486"/>
                <a:gd name="connsiteY1" fmla="*/ 0 h 32973"/>
                <a:gd name="connsiteX2" fmla="*/ 16486 w 16486"/>
                <a:gd name="connsiteY2" fmla="*/ 32973 h 32973"/>
                <a:gd name="connsiteX3" fmla="*/ 0 w 16486"/>
                <a:gd name="connsiteY3" fmla="*/ 32973 h 32973"/>
              </a:gdLst>
              <a:ahLst/>
              <a:cxnLst>
                <a:cxn ang="0">
                  <a:pos x="connsiteX0" y="connsiteY0"/>
                </a:cxn>
                <a:cxn ang="0">
                  <a:pos x="connsiteX1" y="connsiteY1"/>
                </a:cxn>
                <a:cxn ang="0">
                  <a:pos x="connsiteX2" y="connsiteY2"/>
                </a:cxn>
                <a:cxn ang="0">
                  <a:pos x="connsiteX3" y="connsiteY3"/>
                </a:cxn>
              </a:cxnLst>
              <a:rect l="l" t="t" r="r" b="b"/>
              <a:pathLst>
                <a:path w="16486" h="32973">
                  <a:moveTo>
                    <a:pt x="0" y="0"/>
                  </a:moveTo>
                  <a:lnTo>
                    <a:pt x="16486" y="0"/>
                  </a:lnTo>
                  <a:lnTo>
                    <a:pt x="16486" y="32973"/>
                  </a:lnTo>
                  <a:lnTo>
                    <a:pt x="0" y="32973"/>
                  </a:lnTo>
                  <a:close/>
                </a:path>
              </a:pathLst>
            </a:custGeom>
            <a:grpFill/>
            <a:ln w="949" cap="flat">
              <a:noFill/>
              <a:prstDash val="solid"/>
              <a:miter/>
            </a:ln>
          </p:spPr>
          <p:txBody>
            <a:bodyPr rtlCol="0" anchor="ctr"/>
            <a:lstStyle/>
            <a:p>
              <a:endParaRPr lang="en-US" sz="3200"/>
            </a:p>
          </p:txBody>
        </p:sp>
      </p:grpSp>
      <p:grpSp>
        <p:nvGrpSpPr>
          <p:cNvPr id="22" name="Graphic 10">
            <a:extLst>
              <a:ext uri="{FF2B5EF4-FFF2-40B4-BE49-F238E27FC236}">
                <a16:creationId xmlns:a16="http://schemas.microsoft.com/office/drawing/2014/main" id="{958ED0D0-2BFE-4583-B83B-F693E63093FC}"/>
              </a:ext>
            </a:extLst>
          </p:cNvPr>
          <p:cNvGrpSpPr/>
          <p:nvPr/>
        </p:nvGrpSpPr>
        <p:grpSpPr>
          <a:xfrm>
            <a:off x="4905784" y="3044009"/>
            <a:ext cx="471928" cy="471928"/>
            <a:chOff x="6074184" y="3310709"/>
            <a:chExt cx="471928" cy="471928"/>
          </a:xfrm>
          <a:solidFill>
            <a:schemeClr val="bg1"/>
          </a:solidFill>
        </p:grpSpPr>
        <p:grpSp>
          <p:nvGrpSpPr>
            <p:cNvPr id="23" name="Graphic 10">
              <a:extLst>
                <a:ext uri="{FF2B5EF4-FFF2-40B4-BE49-F238E27FC236}">
                  <a16:creationId xmlns:a16="http://schemas.microsoft.com/office/drawing/2014/main" id="{958ED0D0-2BFE-4583-B83B-F693E63093FC}"/>
                </a:ext>
              </a:extLst>
            </p:cNvPr>
            <p:cNvGrpSpPr/>
            <p:nvPr/>
          </p:nvGrpSpPr>
          <p:grpSpPr>
            <a:xfrm>
              <a:off x="6078285" y="3310707"/>
              <a:ext cx="463715" cy="471929"/>
              <a:chOff x="6078285" y="3310707"/>
              <a:chExt cx="463715" cy="471929"/>
            </a:xfrm>
            <a:grpFill/>
          </p:grpSpPr>
          <p:sp>
            <p:nvSpPr>
              <p:cNvPr id="24" name="Freeform: Shape 23">
                <a:extLst>
                  <a:ext uri="{FF2B5EF4-FFF2-40B4-BE49-F238E27FC236}">
                    <a16:creationId xmlns:a16="http://schemas.microsoft.com/office/drawing/2014/main" id="{B8EAE3C7-9711-445B-A1D6-DE92212F134A}"/>
                  </a:ext>
                </a:extLst>
              </p:cNvPr>
              <p:cNvSpPr/>
              <p:nvPr/>
            </p:nvSpPr>
            <p:spPr>
              <a:xfrm>
                <a:off x="6078285" y="3310707"/>
                <a:ext cx="81487" cy="332735"/>
              </a:xfrm>
              <a:custGeom>
                <a:avLst/>
                <a:gdLst>
                  <a:gd name="connsiteX0" fmla="*/ 79142 w 81487"/>
                  <a:gd name="connsiteY0" fmla="*/ 13656 h 332735"/>
                  <a:gd name="connsiteX1" fmla="*/ 79142 w 81487"/>
                  <a:gd name="connsiteY1" fmla="*/ 2346 h 332735"/>
                  <a:gd name="connsiteX2" fmla="*/ 67832 w 81487"/>
                  <a:gd name="connsiteY2" fmla="*/ 2346 h 332735"/>
                  <a:gd name="connsiteX3" fmla="*/ 67832 w 81487"/>
                  <a:gd name="connsiteY3" fmla="*/ 330392 h 332735"/>
                  <a:gd name="connsiteX4" fmla="*/ 73487 w 81487"/>
                  <a:gd name="connsiteY4" fmla="*/ 332735 h 332735"/>
                  <a:gd name="connsiteX5" fmla="*/ 79142 w 81487"/>
                  <a:gd name="connsiteY5" fmla="*/ 330392 h 332735"/>
                  <a:gd name="connsiteX6" fmla="*/ 79142 w 81487"/>
                  <a:gd name="connsiteY6" fmla="*/ 319081 h 332735"/>
                  <a:gd name="connsiteX7" fmla="*/ 79142 w 81487"/>
                  <a:gd name="connsiteY7" fmla="*/ 13656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87" h="332735">
                    <a:moveTo>
                      <a:pt x="79142" y="13656"/>
                    </a:moveTo>
                    <a:cubicBezTo>
                      <a:pt x="82269" y="10528"/>
                      <a:pt x="82269" y="5473"/>
                      <a:pt x="79142" y="2346"/>
                    </a:cubicBezTo>
                    <a:cubicBezTo>
                      <a:pt x="76014" y="-782"/>
                      <a:pt x="70959" y="-782"/>
                      <a:pt x="67832" y="2346"/>
                    </a:cubicBezTo>
                    <a:cubicBezTo>
                      <a:pt x="-22611" y="92788"/>
                      <a:pt x="-22611" y="239949"/>
                      <a:pt x="67832" y="330392"/>
                    </a:cubicBezTo>
                    <a:cubicBezTo>
                      <a:pt x="69399" y="331951"/>
                      <a:pt x="71447" y="332735"/>
                      <a:pt x="73487" y="332735"/>
                    </a:cubicBezTo>
                    <a:cubicBezTo>
                      <a:pt x="75526" y="332735"/>
                      <a:pt x="77582" y="331951"/>
                      <a:pt x="79142" y="330392"/>
                    </a:cubicBezTo>
                    <a:cubicBezTo>
                      <a:pt x="82269" y="327264"/>
                      <a:pt x="82269" y="322209"/>
                      <a:pt x="79142" y="319081"/>
                    </a:cubicBezTo>
                    <a:cubicBezTo>
                      <a:pt x="-5061" y="234870"/>
                      <a:pt x="-5061" y="97859"/>
                      <a:pt x="79142" y="13656"/>
                    </a:cubicBezTo>
                    <a:close/>
                  </a:path>
                </a:pathLst>
              </a:custGeom>
              <a:grpFill/>
              <a:ln w="7911" cap="flat">
                <a:noFill/>
                <a:prstDash val="solid"/>
                <a:miter/>
              </a:ln>
            </p:spPr>
            <p:txBody>
              <a:bodyPr rtlCol="0" anchor="ctr"/>
              <a:lstStyle/>
              <a:p>
                <a:endParaRPr lang="en-US" sz="3200"/>
              </a:p>
            </p:txBody>
          </p:sp>
          <p:sp>
            <p:nvSpPr>
              <p:cNvPr id="25" name="Freeform: Shape 24">
                <a:extLst>
                  <a:ext uri="{FF2B5EF4-FFF2-40B4-BE49-F238E27FC236}">
                    <a16:creationId xmlns:a16="http://schemas.microsoft.com/office/drawing/2014/main" id="{9860BBCA-291F-4DC1-9779-A6609D5DC749}"/>
                  </a:ext>
                </a:extLst>
              </p:cNvPr>
              <p:cNvSpPr/>
              <p:nvPr/>
            </p:nvSpPr>
            <p:spPr>
              <a:xfrm>
                <a:off x="6460507" y="3310707"/>
                <a:ext cx="81493" cy="332735"/>
              </a:xfrm>
              <a:custGeom>
                <a:avLst/>
                <a:gdLst>
                  <a:gd name="connsiteX0" fmla="*/ 13656 w 81493"/>
                  <a:gd name="connsiteY0" fmla="*/ 2346 h 332735"/>
                  <a:gd name="connsiteX1" fmla="*/ 2346 w 81493"/>
                  <a:gd name="connsiteY1" fmla="*/ 2346 h 332735"/>
                  <a:gd name="connsiteX2" fmla="*/ 2346 w 81493"/>
                  <a:gd name="connsiteY2" fmla="*/ 13656 h 332735"/>
                  <a:gd name="connsiteX3" fmla="*/ 65504 w 81493"/>
                  <a:gd name="connsiteY3" fmla="*/ 166369 h 332735"/>
                  <a:gd name="connsiteX4" fmla="*/ 2346 w 81493"/>
                  <a:gd name="connsiteY4" fmla="*/ 319081 h 332735"/>
                  <a:gd name="connsiteX5" fmla="*/ 2346 w 81493"/>
                  <a:gd name="connsiteY5" fmla="*/ 330392 h 332735"/>
                  <a:gd name="connsiteX6" fmla="*/ 8001 w 81493"/>
                  <a:gd name="connsiteY6" fmla="*/ 332735 h 332735"/>
                  <a:gd name="connsiteX7" fmla="*/ 13656 w 81493"/>
                  <a:gd name="connsiteY7" fmla="*/ 330392 h 332735"/>
                  <a:gd name="connsiteX8" fmla="*/ 81494 w 81493"/>
                  <a:gd name="connsiteY8" fmla="*/ 166369 h 332735"/>
                  <a:gd name="connsiteX9" fmla="*/ 13656 w 81493"/>
                  <a:gd name="connsiteY9" fmla="*/ 2346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93" h="332735">
                    <a:moveTo>
                      <a:pt x="13656" y="2346"/>
                    </a:moveTo>
                    <a:cubicBezTo>
                      <a:pt x="10528" y="-782"/>
                      <a:pt x="5473" y="-782"/>
                      <a:pt x="2346" y="2346"/>
                    </a:cubicBezTo>
                    <a:cubicBezTo>
                      <a:pt x="-782" y="5473"/>
                      <a:pt x="-782" y="10528"/>
                      <a:pt x="2346" y="13656"/>
                    </a:cubicBezTo>
                    <a:cubicBezTo>
                      <a:pt x="43075" y="54378"/>
                      <a:pt x="65504" y="108609"/>
                      <a:pt x="65504" y="166369"/>
                    </a:cubicBezTo>
                    <a:cubicBezTo>
                      <a:pt x="65504" y="224128"/>
                      <a:pt x="43075" y="278360"/>
                      <a:pt x="2346" y="319081"/>
                    </a:cubicBezTo>
                    <a:cubicBezTo>
                      <a:pt x="-782" y="322209"/>
                      <a:pt x="-782" y="327264"/>
                      <a:pt x="2346" y="330392"/>
                    </a:cubicBezTo>
                    <a:cubicBezTo>
                      <a:pt x="3905" y="331951"/>
                      <a:pt x="5953" y="332735"/>
                      <a:pt x="8001" y="332735"/>
                    </a:cubicBezTo>
                    <a:cubicBezTo>
                      <a:pt x="10048" y="332735"/>
                      <a:pt x="12096" y="331951"/>
                      <a:pt x="13656" y="330392"/>
                    </a:cubicBezTo>
                    <a:cubicBezTo>
                      <a:pt x="57409" y="286646"/>
                      <a:pt x="81494" y="228399"/>
                      <a:pt x="81494" y="166369"/>
                    </a:cubicBezTo>
                    <a:cubicBezTo>
                      <a:pt x="81494" y="104338"/>
                      <a:pt x="57409" y="46091"/>
                      <a:pt x="13656" y="2346"/>
                    </a:cubicBezTo>
                    <a:close/>
                  </a:path>
                </a:pathLst>
              </a:custGeom>
              <a:grpFill/>
              <a:ln w="7911" cap="flat">
                <a:noFill/>
                <a:prstDash val="solid"/>
                <a:miter/>
              </a:ln>
            </p:spPr>
            <p:txBody>
              <a:bodyPr rtlCol="0" anchor="ctr"/>
              <a:lstStyle/>
              <a:p>
                <a:endParaRPr lang="en-US" sz="3200"/>
              </a:p>
            </p:txBody>
          </p:sp>
          <p:sp>
            <p:nvSpPr>
              <p:cNvPr id="26" name="Freeform: Shape 25">
                <a:extLst>
                  <a:ext uri="{FF2B5EF4-FFF2-40B4-BE49-F238E27FC236}">
                    <a16:creationId xmlns:a16="http://schemas.microsoft.com/office/drawing/2014/main" id="{B2AFE3B5-4DDB-451B-B427-F849997A873A}"/>
                  </a:ext>
                </a:extLst>
              </p:cNvPr>
              <p:cNvSpPr/>
              <p:nvPr/>
            </p:nvSpPr>
            <p:spPr>
              <a:xfrm>
                <a:off x="6126264" y="3344637"/>
                <a:ext cx="67455" cy="264865"/>
              </a:xfrm>
              <a:custGeom>
                <a:avLst/>
                <a:gdLst>
                  <a:gd name="connsiteX0" fmla="*/ 65110 w 67455"/>
                  <a:gd name="connsiteY0" fmla="*/ 13656 h 264865"/>
                  <a:gd name="connsiteX1" fmla="*/ 65110 w 67455"/>
                  <a:gd name="connsiteY1" fmla="*/ 2346 h 264865"/>
                  <a:gd name="connsiteX2" fmla="*/ 53800 w 67455"/>
                  <a:gd name="connsiteY2" fmla="*/ 2346 h 264865"/>
                  <a:gd name="connsiteX3" fmla="*/ 53800 w 67455"/>
                  <a:gd name="connsiteY3" fmla="*/ 262522 h 264865"/>
                  <a:gd name="connsiteX4" fmla="*/ 59455 w 67455"/>
                  <a:gd name="connsiteY4" fmla="*/ 264866 h 264865"/>
                  <a:gd name="connsiteX5" fmla="*/ 65110 w 67455"/>
                  <a:gd name="connsiteY5" fmla="*/ 262522 h 264865"/>
                  <a:gd name="connsiteX6" fmla="*/ 65110 w 67455"/>
                  <a:gd name="connsiteY6" fmla="*/ 251212 h 264865"/>
                  <a:gd name="connsiteX7" fmla="*/ 65110 w 67455"/>
                  <a:gd name="connsiteY7" fmla="*/ 13656 h 2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 h="264865">
                    <a:moveTo>
                      <a:pt x="65110" y="13656"/>
                    </a:moveTo>
                    <a:cubicBezTo>
                      <a:pt x="68238" y="10528"/>
                      <a:pt x="68238" y="5473"/>
                      <a:pt x="65110" y="2346"/>
                    </a:cubicBezTo>
                    <a:cubicBezTo>
                      <a:pt x="61983" y="-782"/>
                      <a:pt x="56927" y="-782"/>
                      <a:pt x="53800" y="2346"/>
                    </a:cubicBezTo>
                    <a:cubicBezTo>
                      <a:pt x="-17933" y="74079"/>
                      <a:pt x="-17933" y="190797"/>
                      <a:pt x="53800" y="262522"/>
                    </a:cubicBezTo>
                    <a:cubicBezTo>
                      <a:pt x="55360" y="264082"/>
                      <a:pt x="57407" y="264866"/>
                      <a:pt x="59455" y="264866"/>
                    </a:cubicBezTo>
                    <a:cubicBezTo>
                      <a:pt x="61503" y="264866"/>
                      <a:pt x="63550" y="264082"/>
                      <a:pt x="65110" y="262522"/>
                    </a:cubicBezTo>
                    <a:cubicBezTo>
                      <a:pt x="68238" y="259394"/>
                      <a:pt x="68238" y="254339"/>
                      <a:pt x="65110" y="251212"/>
                    </a:cubicBezTo>
                    <a:cubicBezTo>
                      <a:pt x="-384" y="185718"/>
                      <a:pt x="-384" y="79158"/>
                      <a:pt x="65110" y="13656"/>
                    </a:cubicBezTo>
                    <a:close/>
                  </a:path>
                </a:pathLst>
              </a:custGeom>
              <a:grpFill/>
              <a:ln w="7911" cap="flat">
                <a:noFill/>
                <a:prstDash val="solid"/>
                <a:miter/>
              </a:ln>
            </p:spPr>
            <p:txBody>
              <a:bodyPr rtlCol="0" anchor="ctr"/>
              <a:lstStyle/>
              <a:p>
                <a:endParaRPr lang="en-US" sz="3200"/>
              </a:p>
            </p:txBody>
          </p:sp>
          <p:sp>
            <p:nvSpPr>
              <p:cNvPr id="27" name="Freeform: Shape 26">
                <a:extLst>
                  <a:ext uri="{FF2B5EF4-FFF2-40B4-BE49-F238E27FC236}">
                    <a16:creationId xmlns:a16="http://schemas.microsoft.com/office/drawing/2014/main" id="{110A0F9D-597F-4875-B475-D994C726ACD4}"/>
                  </a:ext>
                </a:extLst>
              </p:cNvPr>
              <p:cNvSpPr/>
              <p:nvPr/>
            </p:nvSpPr>
            <p:spPr>
              <a:xfrm>
                <a:off x="6426576" y="3344637"/>
                <a:ext cx="67455" cy="264865"/>
              </a:xfrm>
              <a:custGeom>
                <a:avLst/>
                <a:gdLst>
                  <a:gd name="connsiteX0" fmla="*/ 13656 w 67455"/>
                  <a:gd name="connsiteY0" fmla="*/ 2346 h 264865"/>
                  <a:gd name="connsiteX1" fmla="*/ 2346 w 67455"/>
                  <a:gd name="connsiteY1" fmla="*/ 2346 h 264865"/>
                  <a:gd name="connsiteX2" fmla="*/ 2346 w 67455"/>
                  <a:gd name="connsiteY2" fmla="*/ 13656 h 264865"/>
                  <a:gd name="connsiteX3" fmla="*/ 2346 w 67455"/>
                  <a:gd name="connsiteY3" fmla="*/ 251212 h 264865"/>
                  <a:gd name="connsiteX4" fmla="*/ 2346 w 67455"/>
                  <a:gd name="connsiteY4" fmla="*/ 262522 h 264865"/>
                  <a:gd name="connsiteX5" fmla="*/ 8001 w 67455"/>
                  <a:gd name="connsiteY5" fmla="*/ 264866 h 264865"/>
                  <a:gd name="connsiteX6" fmla="*/ 13656 w 67455"/>
                  <a:gd name="connsiteY6" fmla="*/ 262522 h 264865"/>
                  <a:gd name="connsiteX7" fmla="*/ 13656 w 67455"/>
                  <a:gd name="connsiteY7" fmla="*/ 2346 h 2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 h="264865">
                    <a:moveTo>
                      <a:pt x="13656" y="2346"/>
                    </a:moveTo>
                    <a:cubicBezTo>
                      <a:pt x="10528" y="-782"/>
                      <a:pt x="5473" y="-782"/>
                      <a:pt x="2346" y="2346"/>
                    </a:cubicBezTo>
                    <a:cubicBezTo>
                      <a:pt x="-782" y="5473"/>
                      <a:pt x="-782" y="10528"/>
                      <a:pt x="2346" y="13656"/>
                    </a:cubicBezTo>
                    <a:cubicBezTo>
                      <a:pt x="67840" y="79150"/>
                      <a:pt x="67840" y="185718"/>
                      <a:pt x="2346" y="251212"/>
                    </a:cubicBezTo>
                    <a:cubicBezTo>
                      <a:pt x="-782" y="254339"/>
                      <a:pt x="-782" y="259394"/>
                      <a:pt x="2346" y="262522"/>
                    </a:cubicBezTo>
                    <a:cubicBezTo>
                      <a:pt x="3905" y="264082"/>
                      <a:pt x="5953" y="264866"/>
                      <a:pt x="8001" y="264866"/>
                    </a:cubicBezTo>
                    <a:cubicBezTo>
                      <a:pt x="10048" y="264866"/>
                      <a:pt x="12096" y="264082"/>
                      <a:pt x="13656" y="262522"/>
                    </a:cubicBezTo>
                    <a:cubicBezTo>
                      <a:pt x="85389" y="190797"/>
                      <a:pt x="85389" y="74079"/>
                      <a:pt x="13656" y="2346"/>
                    </a:cubicBezTo>
                    <a:close/>
                  </a:path>
                </a:pathLst>
              </a:custGeom>
              <a:grpFill/>
              <a:ln w="7911" cap="flat">
                <a:noFill/>
                <a:prstDash val="solid"/>
                <a:miter/>
              </a:ln>
            </p:spPr>
            <p:txBody>
              <a:bodyPr rtlCol="0" anchor="ctr"/>
              <a:lstStyle/>
              <a:p>
                <a:endParaRPr lang="en-US" sz="3200"/>
              </a:p>
            </p:txBody>
          </p:sp>
          <p:sp>
            <p:nvSpPr>
              <p:cNvPr id="28" name="Freeform: Shape 27">
                <a:extLst>
                  <a:ext uri="{FF2B5EF4-FFF2-40B4-BE49-F238E27FC236}">
                    <a16:creationId xmlns:a16="http://schemas.microsoft.com/office/drawing/2014/main" id="{47951286-A040-4317-8A7C-F2055B6227C4}"/>
                  </a:ext>
                </a:extLst>
              </p:cNvPr>
              <p:cNvSpPr/>
              <p:nvPr/>
            </p:nvSpPr>
            <p:spPr>
              <a:xfrm>
                <a:off x="6174224" y="3378576"/>
                <a:ext cx="53425" cy="196995"/>
              </a:xfrm>
              <a:custGeom>
                <a:avLst/>
                <a:gdLst>
                  <a:gd name="connsiteX0" fmla="*/ 51080 w 53425"/>
                  <a:gd name="connsiteY0" fmla="*/ 2346 h 196995"/>
                  <a:gd name="connsiteX1" fmla="*/ 39770 w 53425"/>
                  <a:gd name="connsiteY1" fmla="*/ 2346 h 196995"/>
                  <a:gd name="connsiteX2" fmla="*/ 0 w 53425"/>
                  <a:gd name="connsiteY2" fmla="*/ 98499 h 196995"/>
                  <a:gd name="connsiteX3" fmla="*/ 39770 w 53425"/>
                  <a:gd name="connsiteY3" fmla="*/ 194652 h 196995"/>
                  <a:gd name="connsiteX4" fmla="*/ 45425 w 53425"/>
                  <a:gd name="connsiteY4" fmla="*/ 196996 h 196995"/>
                  <a:gd name="connsiteX5" fmla="*/ 51080 w 53425"/>
                  <a:gd name="connsiteY5" fmla="*/ 194652 h 196995"/>
                  <a:gd name="connsiteX6" fmla="*/ 51080 w 53425"/>
                  <a:gd name="connsiteY6" fmla="*/ 183342 h 196995"/>
                  <a:gd name="connsiteX7" fmla="*/ 51080 w 53425"/>
                  <a:gd name="connsiteY7" fmla="*/ 13664 h 196995"/>
                  <a:gd name="connsiteX8" fmla="*/ 51080 w 53425"/>
                  <a:gd name="connsiteY8" fmla="*/ 2346 h 19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5" h="196995">
                    <a:moveTo>
                      <a:pt x="51080" y="2346"/>
                    </a:moveTo>
                    <a:cubicBezTo>
                      <a:pt x="47953" y="-782"/>
                      <a:pt x="42897" y="-782"/>
                      <a:pt x="39770" y="2346"/>
                    </a:cubicBezTo>
                    <a:cubicBezTo>
                      <a:pt x="14126" y="27990"/>
                      <a:pt x="0" y="62137"/>
                      <a:pt x="0" y="98499"/>
                    </a:cubicBezTo>
                    <a:cubicBezTo>
                      <a:pt x="0" y="134861"/>
                      <a:pt x="14126" y="169000"/>
                      <a:pt x="39770" y="194652"/>
                    </a:cubicBezTo>
                    <a:cubicBezTo>
                      <a:pt x="41330" y="196212"/>
                      <a:pt x="43377" y="196996"/>
                      <a:pt x="45425" y="196996"/>
                    </a:cubicBezTo>
                    <a:cubicBezTo>
                      <a:pt x="47473" y="196996"/>
                      <a:pt x="49520" y="196212"/>
                      <a:pt x="51080" y="194652"/>
                    </a:cubicBezTo>
                    <a:cubicBezTo>
                      <a:pt x="54208" y="191525"/>
                      <a:pt x="54208" y="186470"/>
                      <a:pt x="51080" y="183342"/>
                    </a:cubicBezTo>
                    <a:cubicBezTo>
                      <a:pt x="4295" y="136557"/>
                      <a:pt x="4295" y="60449"/>
                      <a:pt x="51080" y="13664"/>
                    </a:cubicBezTo>
                    <a:cubicBezTo>
                      <a:pt x="54200" y="10536"/>
                      <a:pt x="54200" y="5473"/>
                      <a:pt x="51080" y="2346"/>
                    </a:cubicBezTo>
                    <a:close/>
                  </a:path>
                </a:pathLst>
              </a:custGeom>
              <a:grpFill/>
              <a:ln w="7911" cap="flat">
                <a:noFill/>
                <a:prstDash val="solid"/>
                <a:miter/>
              </a:ln>
            </p:spPr>
            <p:txBody>
              <a:bodyPr rtlCol="0" anchor="ctr"/>
              <a:lstStyle/>
              <a:p>
                <a:endParaRPr lang="en-US" sz="3200"/>
              </a:p>
            </p:txBody>
          </p:sp>
          <p:sp>
            <p:nvSpPr>
              <p:cNvPr id="29" name="Freeform: Shape 28">
                <a:extLst>
                  <a:ext uri="{FF2B5EF4-FFF2-40B4-BE49-F238E27FC236}">
                    <a16:creationId xmlns:a16="http://schemas.microsoft.com/office/drawing/2014/main" id="{BC5D69DE-BC3B-4FDD-A9F4-7A8E1D80AEEE}"/>
                  </a:ext>
                </a:extLst>
              </p:cNvPr>
              <p:cNvSpPr/>
              <p:nvPr/>
            </p:nvSpPr>
            <p:spPr>
              <a:xfrm>
                <a:off x="6392645" y="3378576"/>
                <a:ext cx="53425" cy="196987"/>
              </a:xfrm>
              <a:custGeom>
                <a:avLst/>
                <a:gdLst>
                  <a:gd name="connsiteX0" fmla="*/ 13656 w 53425"/>
                  <a:gd name="connsiteY0" fmla="*/ 2346 h 196987"/>
                  <a:gd name="connsiteX1" fmla="*/ 2346 w 53425"/>
                  <a:gd name="connsiteY1" fmla="*/ 2346 h 196987"/>
                  <a:gd name="connsiteX2" fmla="*/ 2346 w 53425"/>
                  <a:gd name="connsiteY2" fmla="*/ 13656 h 196987"/>
                  <a:gd name="connsiteX3" fmla="*/ 2346 w 53425"/>
                  <a:gd name="connsiteY3" fmla="*/ 183334 h 196987"/>
                  <a:gd name="connsiteX4" fmla="*/ 2346 w 53425"/>
                  <a:gd name="connsiteY4" fmla="*/ 194644 h 196987"/>
                  <a:gd name="connsiteX5" fmla="*/ 8001 w 53425"/>
                  <a:gd name="connsiteY5" fmla="*/ 196988 h 196987"/>
                  <a:gd name="connsiteX6" fmla="*/ 13656 w 53425"/>
                  <a:gd name="connsiteY6" fmla="*/ 194644 h 196987"/>
                  <a:gd name="connsiteX7" fmla="*/ 53426 w 53425"/>
                  <a:gd name="connsiteY7" fmla="*/ 98491 h 196987"/>
                  <a:gd name="connsiteX8" fmla="*/ 13656 w 53425"/>
                  <a:gd name="connsiteY8" fmla="*/ 2346 h 1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5" h="196987">
                    <a:moveTo>
                      <a:pt x="13656" y="2346"/>
                    </a:moveTo>
                    <a:cubicBezTo>
                      <a:pt x="10528" y="-782"/>
                      <a:pt x="5473" y="-782"/>
                      <a:pt x="2346" y="2346"/>
                    </a:cubicBezTo>
                    <a:cubicBezTo>
                      <a:pt x="-782" y="5473"/>
                      <a:pt x="-782" y="10528"/>
                      <a:pt x="2346" y="13656"/>
                    </a:cubicBezTo>
                    <a:cubicBezTo>
                      <a:pt x="49131" y="60441"/>
                      <a:pt x="49131" y="136549"/>
                      <a:pt x="2346" y="183334"/>
                    </a:cubicBezTo>
                    <a:cubicBezTo>
                      <a:pt x="-782" y="186462"/>
                      <a:pt x="-782" y="191517"/>
                      <a:pt x="2346" y="194644"/>
                    </a:cubicBezTo>
                    <a:cubicBezTo>
                      <a:pt x="3905" y="196204"/>
                      <a:pt x="5953" y="196988"/>
                      <a:pt x="8001" y="196988"/>
                    </a:cubicBezTo>
                    <a:cubicBezTo>
                      <a:pt x="10048" y="196988"/>
                      <a:pt x="12096" y="196204"/>
                      <a:pt x="13656" y="194644"/>
                    </a:cubicBezTo>
                    <a:cubicBezTo>
                      <a:pt x="39300" y="169000"/>
                      <a:pt x="53426" y="134853"/>
                      <a:pt x="53426" y="98491"/>
                    </a:cubicBezTo>
                    <a:cubicBezTo>
                      <a:pt x="53426" y="62129"/>
                      <a:pt x="39300" y="27990"/>
                      <a:pt x="13656" y="2346"/>
                    </a:cubicBezTo>
                    <a:close/>
                  </a:path>
                </a:pathLst>
              </a:custGeom>
              <a:grpFill/>
              <a:ln w="7911" cap="flat">
                <a:noFill/>
                <a:prstDash val="solid"/>
                <a:miter/>
              </a:ln>
            </p:spPr>
            <p:txBody>
              <a:bodyPr rtlCol="0" anchor="ctr"/>
              <a:lstStyle/>
              <a:p>
                <a:endParaRPr lang="en-US" sz="3200"/>
              </a:p>
            </p:txBody>
          </p:sp>
          <p:sp>
            <p:nvSpPr>
              <p:cNvPr id="30" name="Freeform: Shape 29">
                <a:extLst>
                  <a:ext uri="{FF2B5EF4-FFF2-40B4-BE49-F238E27FC236}">
                    <a16:creationId xmlns:a16="http://schemas.microsoft.com/office/drawing/2014/main" id="{5B4284BE-4E09-4771-BF8C-3F8D041DC744}"/>
                  </a:ext>
                </a:extLst>
              </p:cNvPr>
              <p:cNvSpPr/>
              <p:nvPr/>
            </p:nvSpPr>
            <p:spPr>
              <a:xfrm>
                <a:off x="6254148" y="3422691"/>
                <a:ext cx="111982" cy="359945"/>
              </a:xfrm>
              <a:custGeom>
                <a:avLst/>
                <a:gdLst>
                  <a:gd name="connsiteX0" fmla="*/ 55991 w 111982"/>
                  <a:gd name="connsiteY0" fmla="*/ 0 h 359945"/>
                  <a:gd name="connsiteX1" fmla="*/ 0 w 111982"/>
                  <a:gd name="connsiteY1" fmla="*/ 55991 h 359945"/>
                  <a:gd name="connsiteX2" fmla="*/ 47993 w 111982"/>
                  <a:gd name="connsiteY2" fmla="*/ 111343 h 359945"/>
                  <a:gd name="connsiteX3" fmla="*/ 47993 w 111982"/>
                  <a:gd name="connsiteY3" fmla="*/ 351946 h 359945"/>
                  <a:gd name="connsiteX4" fmla="*/ 55991 w 111982"/>
                  <a:gd name="connsiteY4" fmla="*/ 359945 h 359945"/>
                  <a:gd name="connsiteX5" fmla="*/ 63990 w 111982"/>
                  <a:gd name="connsiteY5" fmla="*/ 351946 h 359945"/>
                  <a:gd name="connsiteX6" fmla="*/ 63990 w 111982"/>
                  <a:gd name="connsiteY6" fmla="*/ 111343 h 359945"/>
                  <a:gd name="connsiteX7" fmla="*/ 111983 w 111982"/>
                  <a:gd name="connsiteY7" fmla="*/ 55991 h 359945"/>
                  <a:gd name="connsiteX8" fmla="*/ 55991 w 111982"/>
                  <a:gd name="connsiteY8" fmla="*/ 0 h 359945"/>
                  <a:gd name="connsiteX9" fmla="*/ 55991 w 111982"/>
                  <a:gd name="connsiteY9" fmla="*/ 95985 h 359945"/>
                  <a:gd name="connsiteX10" fmla="*/ 15998 w 111982"/>
                  <a:gd name="connsiteY10" fmla="*/ 55991 h 359945"/>
                  <a:gd name="connsiteX11" fmla="*/ 55991 w 111982"/>
                  <a:gd name="connsiteY11" fmla="*/ 15998 h 359945"/>
                  <a:gd name="connsiteX12" fmla="*/ 95985 w 111982"/>
                  <a:gd name="connsiteY12" fmla="*/ 55991 h 359945"/>
                  <a:gd name="connsiteX13" fmla="*/ 55991 w 111982"/>
                  <a:gd name="connsiteY13" fmla="*/ 95985 h 35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82" h="359945">
                    <a:moveTo>
                      <a:pt x="55991" y="0"/>
                    </a:moveTo>
                    <a:cubicBezTo>
                      <a:pt x="25124" y="0"/>
                      <a:pt x="0" y="25124"/>
                      <a:pt x="0" y="55991"/>
                    </a:cubicBezTo>
                    <a:cubicBezTo>
                      <a:pt x="0" y="84139"/>
                      <a:pt x="20909" y="107440"/>
                      <a:pt x="47993" y="111343"/>
                    </a:cubicBezTo>
                    <a:lnTo>
                      <a:pt x="47993" y="351946"/>
                    </a:lnTo>
                    <a:cubicBezTo>
                      <a:pt x="47993" y="356370"/>
                      <a:pt x="51568" y="359945"/>
                      <a:pt x="55991" y="359945"/>
                    </a:cubicBezTo>
                    <a:cubicBezTo>
                      <a:pt x="60415" y="359945"/>
                      <a:pt x="63990" y="356370"/>
                      <a:pt x="63990" y="351946"/>
                    </a:cubicBezTo>
                    <a:lnTo>
                      <a:pt x="63990" y="111343"/>
                    </a:lnTo>
                    <a:cubicBezTo>
                      <a:pt x="91074" y="107440"/>
                      <a:pt x="111983" y="84139"/>
                      <a:pt x="111983" y="55991"/>
                    </a:cubicBezTo>
                    <a:cubicBezTo>
                      <a:pt x="111983" y="25124"/>
                      <a:pt x="86867" y="0"/>
                      <a:pt x="55991" y="0"/>
                    </a:cubicBezTo>
                    <a:close/>
                    <a:moveTo>
                      <a:pt x="55991" y="95985"/>
                    </a:moveTo>
                    <a:cubicBezTo>
                      <a:pt x="33939" y="95985"/>
                      <a:pt x="15998" y="78044"/>
                      <a:pt x="15998" y="55991"/>
                    </a:cubicBezTo>
                    <a:cubicBezTo>
                      <a:pt x="15998" y="33939"/>
                      <a:pt x="33939" y="15998"/>
                      <a:pt x="55991" y="15998"/>
                    </a:cubicBezTo>
                    <a:cubicBezTo>
                      <a:pt x="78044" y="15998"/>
                      <a:pt x="95985" y="33939"/>
                      <a:pt x="95985" y="55991"/>
                    </a:cubicBezTo>
                    <a:cubicBezTo>
                      <a:pt x="95985" y="78044"/>
                      <a:pt x="78044" y="95985"/>
                      <a:pt x="55991" y="95985"/>
                    </a:cubicBezTo>
                    <a:close/>
                  </a:path>
                </a:pathLst>
              </a:custGeom>
              <a:grpFill/>
              <a:ln w="7911" cap="flat">
                <a:noFill/>
                <a:prstDash val="solid"/>
                <a:miter/>
              </a:ln>
            </p:spPr>
            <p:txBody>
              <a:bodyPr rtlCol="0" anchor="ctr"/>
              <a:lstStyle/>
              <a:p>
                <a:endParaRPr lang="en-US" sz="3200"/>
              </a:p>
            </p:txBody>
          </p:sp>
        </p:grpSp>
      </p:grpSp>
      <p:grpSp>
        <p:nvGrpSpPr>
          <p:cNvPr id="31" name="Graphic 11">
            <a:extLst>
              <a:ext uri="{FF2B5EF4-FFF2-40B4-BE49-F238E27FC236}">
                <a16:creationId xmlns:a16="http://schemas.microsoft.com/office/drawing/2014/main" id="{A693C41C-F745-4BC8-8055-E3E4FD172CC5}"/>
              </a:ext>
            </a:extLst>
          </p:cNvPr>
          <p:cNvGrpSpPr/>
          <p:nvPr/>
        </p:nvGrpSpPr>
        <p:grpSpPr>
          <a:xfrm>
            <a:off x="4957135" y="4810343"/>
            <a:ext cx="420094" cy="420094"/>
            <a:chOff x="6125535" y="4657943"/>
            <a:chExt cx="420094" cy="420094"/>
          </a:xfrm>
          <a:solidFill>
            <a:schemeClr val="bg1"/>
          </a:solidFill>
        </p:grpSpPr>
        <p:sp>
          <p:nvSpPr>
            <p:cNvPr id="32" name="Freeform: Shape 31">
              <a:extLst>
                <a:ext uri="{FF2B5EF4-FFF2-40B4-BE49-F238E27FC236}">
                  <a16:creationId xmlns:a16="http://schemas.microsoft.com/office/drawing/2014/main" id="{FD90F23D-72F2-4004-A2FF-00FD2F5AB0DD}"/>
                </a:ext>
              </a:extLst>
            </p:cNvPr>
            <p:cNvSpPr/>
            <p:nvPr/>
          </p:nvSpPr>
          <p:spPr>
            <a:xfrm>
              <a:off x="6230994" y="4763402"/>
              <a:ext cx="209175" cy="209175"/>
            </a:xfrm>
            <a:custGeom>
              <a:avLst/>
              <a:gdLst>
                <a:gd name="connsiteX0" fmla="*/ 163911 w 209175"/>
                <a:gd name="connsiteY0" fmla="*/ 0 h 209175"/>
                <a:gd name="connsiteX1" fmla="*/ 45265 w 209175"/>
                <a:gd name="connsiteY1" fmla="*/ 0 h 209175"/>
                <a:gd name="connsiteX2" fmla="*/ 0 w 209175"/>
                <a:gd name="connsiteY2" fmla="*/ 45265 h 209175"/>
                <a:gd name="connsiteX3" fmla="*/ 0 w 209175"/>
                <a:gd name="connsiteY3" fmla="*/ 163911 h 209175"/>
                <a:gd name="connsiteX4" fmla="*/ 45265 w 209175"/>
                <a:gd name="connsiteY4" fmla="*/ 209176 h 209175"/>
                <a:gd name="connsiteX5" fmla="*/ 163911 w 209175"/>
                <a:gd name="connsiteY5" fmla="*/ 209176 h 209175"/>
                <a:gd name="connsiteX6" fmla="*/ 209176 w 209175"/>
                <a:gd name="connsiteY6" fmla="*/ 163911 h 209175"/>
                <a:gd name="connsiteX7" fmla="*/ 209176 w 209175"/>
                <a:gd name="connsiteY7" fmla="*/ 45265 h 209175"/>
                <a:gd name="connsiteX8" fmla="*/ 163911 w 209175"/>
                <a:gd name="connsiteY8" fmla="*/ 0 h 209175"/>
                <a:gd name="connsiteX9" fmla="*/ 184561 w 209175"/>
                <a:gd name="connsiteY9" fmla="*/ 163911 h 209175"/>
                <a:gd name="connsiteX10" fmla="*/ 163911 w 209175"/>
                <a:gd name="connsiteY10" fmla="*/ 184561 h 209175"/>
                <a:gd name="connsiteX11" fmla="*/ 45265 w 209175"/>
                <a:gd name="connsiteY11" fmla="*/ 184561 h 209175"/>
                <a:gd name="connsiteX12" fmla="*/ 24615 w 209175"/>
                <a:gd name="connsiteY12" fmla="*/ 163911 h 209175"/>
                <a:gd name="connsiteX13" fmla="*/ 24615 w 209175"/>
                <a:gd name="connsiteY13" fmla="*/ 45265 h 209175"/>
                <a:gd name="connsiteX14" fmla="*/ 45265 w 209175"/>
                <a:gd name="connsiteY14" fmla="*/ 24615 h 209175"/>
                <a:gd name="connsiteX15" fmla="*/ 163911 w 209175"/>
                <a:gd name="connsiteY15" fmla="*/ 24615 h 209175"/>
                <a:gd name="connsiteX16" fmla="*/ 184561 w 209175"/>
                <a:gd name="connsiteY16" fmla="*/ 45265 h 2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175" h="209175">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grpFill/>
            <a:ln w="819" cap="flat">
              <a:noFill/>
              <a:prstDash val="solid"/>
              <a:miter/>
            </a:ln>
          </p:spPr>
          <p:txBody>
            <a:bodyPr rtlCol="0" anchor="ctr"/>
            <a:lstStyle/>
            <a:p>
              <a:endParaRPr lang="en-US" sz="3200"/>
            </a:p>
          </p:txBody>
        </p:sp>
        <p:sp>
          <p:nvSpPr>
            <p:cNvPr id="33" name="Freeform: Shape 32">
              <a:extLst>
                <a:ext uri="{FF2B5EF4-FFF2-40B4-BE49-F238E27FC236}">
                  <a16:creationId xmlns:a16="http://schemas.microsoft.com/office/drawing/2014/main" id="{F3A153CD-A546-4C00-85DF-EC771C5AE4A7}"/>
                </a:ext>
              </a:extLst>
            </p:cNvPr>
            <p:cNvSpPr/>
            <p:nvPr/>
          </p:nvSpPr>
          <p:spPr>
            <a:xfrm>
              <a:off x="6125535" y="4657943"/>
              <a:ext cx="420094" cy="420094"/>
            </a:xfrm>
            <a:custGeom>
              <a:avLst/>
              <a:gdLst>
                <a:gd name="connsiteX0" fmla="*/ 407787 w 420094"/>
                <a:gd name="connsiteY0" fmla="*/ 166330 h 420094"/>
                <a:gd name="connsiteX1" fmla="*/ 420094 w 420094"/>
                <a:gd name="connsiteY1" fmla="*/ 154023 h 420094"/>
                <a:gd name="connsiteX2" fmla="*/ 407787 w 420094"/>
                <a:gd name="connsiteY2" fmla="*/ 141715 h 420094"/>
                <a:gd name="connsiteX3" fmla="*/ 367364 w 420094"/>
                <a:gd name="connsiteY3" fmla="*/ 141715 h 420094"/>
                <a:gd name="connsiteX4" fmla="*/ 367364 w 420094"/>
                <a:gd name="connsiteY4" fmla="*/ 110303 h 420094"/>
                <a:gd name="connsiteX5" fmla="*/ 407787 w 420094"/>
                <a:gd name="connsiteY5" fmla="*/ 110303 h 420094"/>
                <a:gd name="connsiteX6" fmla="*/ 420094 w 420094"/>
                <a:gd name="connsiteY6" fmla="*/ 97995 h 420094"/>
                <a:gd name="connsiteX7" fmla="*/ 407787 w 420094"/>
                <a:gd name="connsiteY7" fmla="*/ 85688 h 420094"/>
                <a:gd name="connsiteX8" fmla="*/ 365650 w 420094"/>
                <a:gd name="connsiteY8" fmla="*/ 85688 h 420094"/>
                <a:gd name="connsiteX9" fmla="*/ 334410 w 420094"/>
                <a:gd name="connsiteY9" fmla="*/ 54444 h 420094"/>
                <a:gd name="connsiteX10" fmla="*/ 334410 w 420094"/>
                <a:gd name="connsiteY10" fmla="*/ 12307 h 420094"/>
                <a:gd name="connsiteX11" fmla="*/ 322102 w 420094"/>
                <a:gd name="connsiteY11" fmla="*/ 0 h 420094"/>
                <a:gd name="connsiteX12" fmla="*/ 309795 w 420094"/>
                <a:gd name="connsiteY12" fmla="*/ 12307 h 420094"/>
                <a:gd name="connsiteX13" fmla="*/ 309795 w 420094"/>
                <a:gd name="connsiteY13" fmla="*/ 52730 h 420094"/>
                <a:gd name="connsiteX14" fmla="*/ 278382 w 420094"/>
                <a:gd name="connsiteY14" fmla="*/ 52730 h 420094"/>
                <a:gd name="connsiteX15" fmla="*/ 278382 w 420094"/>
                <a:gd name="connsiteY15" fmla="*/ 12307 h 420094"/>
                <a:gd name="connsiteX16" fmla="*/ 266075 w 420094"/>
                <a:gd name="connsiteY16" fmla="*/ 0 h 420094"/>
                <a:gd name="connsiteX17" fmla="*/ 253767 w 420094"/>
                <a:gd name="connsiteY17" fmla="*/ 12307 h 420094"/>
                <a:gd name="connsiteX18" fmla="*/ 253767 w 420094"/>
                <a:gd name="connsiteY18" fmla="*/ 52730 h 420094"/>
                <a:gd name="connsiteX19" fmla="*/ 222358 w 420094"/>
                <a:gd name="connsiteY19" fmla="*/ 52730 h 420094"/>
                <a:gd name="connsiteX20" fmla="*/ 222358 w 420094"/>
                <a:gd name="connsiteY20" fmla="*/ 12307 h 420094"/>
                <a:gd name="connsiteX21" fmla="*/ 210050 w 420094"/>
                <a:gd name="connsiteY21" fmla="*/ 0 h 420094"/>
                <a:gd name="connsiteX22" fmla="*/ 197743 w 420094"/>
                <a:gd name="connsiteY22" fmla="*/ 12307 h 420094"/>
                <a:gd name="connsiteX23" fmla="*/ 197743 w 420094"/>
                <a:gd name="connsiteY23" fmla="*/ 52730 h 420094"/>
                <a:gd name="connsiteX24" fmla="*/ 166330 w 420094"/>
                <a:gd name="connsiteY24" fmla="*/ 52730 h 420094"/>
                <a:gd name="connsiteX25" fmla="*/ 166330 w 420094"/>
                <a:gd name="connsiteY25" fmla="*/ 12307 h 420094"/>
                <a:gd name="connsiteX26" fmla="*/ 154023 w 420094"/>
                <a:gd name="connsiteY26" fmla="*/ 0 h 420094"/>
                <a:gd name="connsiteX27" fmla="*/ 141715 w 420094"/>
                <a:gd name="connsiteY27" fmla="*/ 12307 h 420094"/>
                <a:gd name="connsiteX28" fmla="*/ 141715 w 420094"/>
                <a:gd name="connsiteY28" fmla="*/ 52730 h 420094"/>
                <a:gd name="connsiteX29" fmla="*/ 110303 w 420094"/>
                <a:gd name="connsiteY29" fmla="*/ 52730 h 420094"/>
                <a:gd name="connsiteX30" fmla="*/ 110303 w 420094"/>
                <a:gd name="connsiteY30" fmla="*/ 12307 h 420094"/>
                <a:gd name="connsiteX31" fmla="*/ 97995 w 420094"/>
                <a:gd name="connsiteY31" fmla="*/ 0 h 420094"/>
                <a:gd name="connsiteX32" fmla="*/ 85688 w 420094"/>
                <a:gd name="connsiteY32" fmla="*/ 12307 h 420094"/>
                <a:gd name="connsiteX33" fmla="*/ 85688 w 420094"/>
                <a:gd name="connsiteY33" fmla="*/ 54444 h 420094"/>
                <a:gd name="connsiteX34" fmla="*/ 54448 w 420094"/>
                <a:gd name="connsiteY34" fmla="*/ 85688 h 420094"/>
                <a:gd name="connsiteX35" fmla="*/ 12307 w 420094"/>
                <a:gd name="connsiteY35" fmla="*/ 85688 h 420094"/>
                <a:gd name="connsiteX36" fmla="*/ 0 w 420094"/>
                <a:gd name="connsiteY36" fmla="*/ 97995 h 420094"/>
                <a:gd name="connsiteX37" fmla="*/ 12307 w 420094"/>
                <a:gd name="connsiteY37" fmla="*/ 110303 h 420094"/>
                <a:gd name="connsiteX38" fmla="*/ 52733 w 420094"/>
                <a:gd name="connsiteY38" fmla="*/ 110303 h 420094"/>
                <a:gd name="connsiteX39" fmla="*/ 52733 w 420094"/>
                <a:gd name="connsiteY39" fmla="*/ 141712 h 420094"/>
                <a:gd name="connsiteX40" fmla="*/ 12307 w 420094"/>
                <a:gd name="connsiteY40" fmla="*/ 141712 h 420094"/>
                <a:gd name="connsiteX41" fmla="*/ 0 w 420094"/>
                <a:gd name="connsiteY41" fmla="*/ 154019 h 420094"/>
                <a:gd name="connsiteX42" fmla="*/ 12307 w 420094"/>
                <a:gd name="connsiteY42" fmla="*/ 166327 h 420094"/>
                <a:gd name="connsiteX43" fmla="*/ 52733 w 420094"/>
                <a:gd name="connsiteY43" fmla="*/ 166327 h 420094"/>
                <a:gd name="connsiteX44" fmla="*/ 52733 w 420094"/>
                <a:gd name="connsiteY44" fmla="*/ 197740 h 420094"/>
                <a:gd name="connsiteX45" fmla="*/ 12307 w 420094"/>
                <a:gd name="connsiteY45" fmla="*/ 197740 h 420094"/>
                <a:gd name="connsiteX46" fmla="*/ 0 w 420094"/>
                <a:gd name="connsiteY46" fmla="*/ 210047 h 420094"/>
                <a:gd name="connsiteX47" fmla="*/ 12307 w 420094"/>
                <a:gd name="connsiteY47" fmla="*/ 222354 h 420094"/>
                <a:gd name="connsiteX48" fmla="*/ 52733 w 420094"/>
                <a:gd name="connsiteY48" fmla="*/ 222354 h 420094"/>
                <a:gd name="connsiteX49" fmla="*/ 52733 w 420094"/>
                <a:gd name="connsiteY49" fmla="*/ 253764 h 420094"/>
                <a:gd name="connsiteX50" fmla="*/ 12307 w 420094"/>
                <a:gd name="connsiteY50" fmla="*/ 253764 h 420094"/>
                <a:gd name="connsiteX51" fmla="*/ 0 w 420094"/>
                <a:gd name="connsiteY51" fmla="*/ 266071 h 420094"/>
                <a:gd name="connsiteX52" fmla="*/ 12307 w 420094"/>
                <a:gd name="connsiteY52" fmla="*/ 278379 h 420094"/>
                <a:gd name="connsiteX53" fmla="*/ 52733 w 420094"/>
                <a:gd name="connsiteY53" fmla="*/ 278379 h 420094"/>
                <a:gd name="connsiteX54" fmla="*/ 52733 w 420094"/>
                <a:gd name="connsiteY54" fmla="*/ 309791 h 420094"/>
                <a:gd name="connsiteX55" fmla="*/ 12307 w 420094"/>
                <a:gd name="connsiteY55" fmla="*/ 309791 h 420094"/>
                <a:gd name="connsiteX56" fmla="*/ 0 w 420094"/>
                <a:gd name="connsiteY56" fmla="*/ 322099 h 420094"/>
                <a:gd name="connsiteX57" fmla="*/ 12307 w 420094"/>
                <a:gd name="connsiteY57" fmla="*/ 334406 h 420094"/>
                <a:gd name="connsiteX58" fmla="*/ 54444 w 420094"/>
                <a:gd name="connsiteY58" fmla="*/ 334406 h 420094"/>
                <a:gd name="connsiteX59" fmla="*/ 85688 w 420094"/>
                <a:gd name="connsiteY59" fmla="*/ 365650 h 420094"/>
                <a:gd name="connsiteX60" fmla="*/ 85688 w 420094"/>
                <a:gd name="connsiteY60" fmla="*/ 407787 h 420094"/>
                <a:gd name="connsiteX61" fmla="*/ 97995 w 420094"/>
                <a:gd name="connsiteY61" fmla="*/ 420094 h 420094"/>
                <a:gd name="connsiteX62" fmla="*/ 110303 w 420094"/>
                <a:gd name="connsiteY62" fmla="*/ 407787 h 420094"/>
                <a:gd name="connsiteX63" fmla="*/ 110303 w 420094"/>
                <a:gd name="connsiteY63" fmla="*/ 367364 h 420094"/>
                <a:gd name="connsiteX64" fmla="*/ 141715 w 420094"/>
                <a:gd name="connsiteY64" fmla="*/ 367364 h 420094"/>
                <a:gd name="connsiteX65" fmla="*/ 141715 w 420094"/>
                <a:gd name="connsiteY65" fmla="*/ 407787 h 420094"/>
                <a:gd name="connsiteX66" fmla="*/ 154023 w 420094"/>
                <a:gd name="connsiteY66" fmla="*/ 420094 h 420094"/>
                <a:gd name="connsiteX67" fmla="*/ 166330 w 420094"/>
                <a:gd name="connsiteY67" fmla="*/ 407787 h 420094"/>
                <a:gd name="connsiteX68" fmla="*/ 166330 w 420094"/>
                <a:gd name="connsiteY68" fmla="*/ 367364 h 420094"/>
                <a:gd name="connsiteX69" fmla="*/ 197740 w 420094"/>
                <a:gd name="connsiteY69" fmla="*/ 367364 h 420094"/>
                <a:gd name="connsiteX70" fmla="*/ 197740 w 420094"/>
                <a:gd name="connsiteY70" fmla="*/ 407787 h 420094"/>
                <a:gd name="connsiteX71" fmla="*/ 210047 w 420094"/>
                <a:gd name="connsiteY71" fmla="*/ 420094 h 420094"/>
                <a:gd name="connsiteX72" fmla="*/ 222354 w 420094"/>
                <a:gd name="connsiteY72" fmla="*/ 407787 h 420094"/>
                <a:gd name="connsiteX73" fmla="*/ 222354 w 420094"/>
                <a:gd name="connsiteY73" fmla="*/ 367364 h 420094"/>
                <a:gd name="connsiteX74" fmla="*/ 253767 w 420094"/>
                <a:gd name="connsiteY74" fmla="*/ 367364 h 420094"/>
                <a:gd name="connsiteX75" fmla="*/ 253767 w 420094"/>
                <a:gd name="connsiteY75" fmla="*/ 407787 h 420094"/>
                <a:gd name="connsiteX76" fmla="*/ 266075 w 420094"/>
                <a:gd name="connsiteY76" fmla="*/ 420094 h 420094"/>
                <a:gd name="connsiteX77" fmla="*/ 278382 w 420094"/>
                <a:gd name="connsiteY77" fmla="*/ 407787 h 420094"/>
                <a:gd name="connsiteX78" fmla="*/ 278382 w 420094"/>
                <a:gd name="connsiteY78" fmla="*/ 367364 h 420094"/>
                <a:gd name="connsiteX79" fmla="*/ 309791 w 420094"/>
                <a:gd name="connsiteY79" fmla="*/ 367364 h 420094"/>
                <a:gd name="connsiteX80" fmla="*/ 309791 w 420094"/>
                <a:gd name="connsiteY80" fmla="*/ 407787 h 420094"/>
                <a:gd name="connsiteX81" fmla="*/ 322099 w 420094"/>
                <a:gd name="connsiteY81" fmla="*/ 420094 h 420094"/>
                <a:gd name="connsiteX82" fmla="*/ 334406 w 420094"/>
                <a:gd name="connsiteY82" fmla="*/ 407787 h 420094"/>
                <a:gd name="connsiteX83" fmla="*/ 334406 w 420094"/>
                <a:gd name="connsiteY83" fmla="*/ 365650 h 420094"/>
                <a:gd name="connsiteX84" fmla="*/ 365650 w 420094"/>
                <a:gd name="connsiteY84" fmla="*/ 334406 h 420094"/>
                <a:gd name="connsiteX85" fmla="*/ 407787 w 420094"/>
                <a:gd name="connsiteY85" fmla="*/ 334406 h 420094"/>
                <a:gd name="connsiteX86" fmla="*/ 420094 w 420094"/>
                <a:gd name="connsiteY86" fmla="*/ 322099 h 420094"/>
                <a:gd name="connsiteX87" fmla="*/ 407787 w 420094"/>
                <a:gd name="connsiteY87" fmla="*/ 309791 h 420094"/>
                <a:gd name="connsiteX88" fmla="*/ 367364 w 420094"/>
                <a:gd name="connsiteY88" fmla="*/ 309791 h 420094"/>
                <a:gd name="connsiteX89" fmla="*/ 367364 w 420094"/>
                <a:gd name="connsiteY89" fmla="*/ 278382 h 420094"/>
                <a:gd name="connsiteX90" fmla="*/ 407787 w 420094"/>
                <a:gd name="connsiteY90" fmla="*/ 278382 h 420094"/>
                <a:gd name="connsiteX91" fmla="*/ 420094 w 420094"/>
                <a:gd name="connsiteY91" fmla="*/ 266075 h 420094"/>
                <a:gd name="connsiteX92" fmla="*/ 407787 w 420094"/>
                <a:gd name="connsiteY92" fmla="*/ 253767 h 420094"/>
                <a:gd name="connsiteX93" fmla="*/ 367364 w 420094"/>
                <a:gd name="connsiteY93" fmla="*/ 253767 h 420094"/>
                <a:gd name="connsiteX94" fmla="*/ 367364 w 420094"/>
                <a:gd name="connsiteY94" fmla="*/ 222354 h 420094"/>
                <a:gd name="connsiteX95" fmla="*/ 407787 w 420094"/>
                <a:gd name="connsiteY95" fmla="*/ 222354 h 420094"/>
                <a:gd name="connsiteX96" fmla="*/ 420094 w 420094"/>
                <a:gd name="connsiteY96" fmla="*/ 210047 h 420094"/>
                <a:gd name="connsiteX97" fmla="*/ 407787 w 420094"/>
                <a:gd name="connsiteY97" fmla="*/ 197740 h 420094"/>
                <a:gd name="connsiteX98" fmla="*/ 367364 w 420094"/>
                <a:gd name="connsiteY98" fmla="*/ 197740 h 420094"/>
                <a:gd name="connsiteX99" fmla="*/ 367364 w 420094"/>
                <a:gd name="connsiteY99" fmla="*/ 166330 h 420094"/>
                <a:gd name="connsiteX100" fmla="*/ 322099 w 420094"/>
                <a:gd name="connsiteY100" fmla="*/ 342749 h 420094"/>
                <a:gd name="connsiteX101" fmla="*/ 97995 w 420094"/>
                <a:gd name="connsiteY101" fmla="*/ 342749 h 420094"/>
                <a:gd name="connsiteX102" fmla="*/ 77348 w 420094"/>
                <a:gd name="connsiteY102" fmla="*/ 322099 h 420094"/>
                <a:gd name="connsiteX103" fmla="*/ 77348 w 420094"/>
                <a:gd name="connsiteY103" fmla="*/ 97995 h 420094"/>
                <a:gd name="connsiteX104" fmla="*/ 97995 w 420094"/>
                <a:gd name="connsiteY104" fmla="*/ 77345 h 420094"/>
                <a:gd name="connsiteX105" fmla="*/ 322102 w 420094"/>
                <a:gd name="connsiteY105" fmla="*/ 77345 h 420094"/>
                <a:gd name="connsiteX106" fmla="*/ 342749 w 420094"/>
                <a:gd name="connsiteY106" fmla="*/ 97995 h 420094"/>
                <a:gd name="connsiteX107" fmla="*/ 342749 w 420094"/>
                <a:gd name="connsiteY107" fmla="*/ 322099 h 420094"/>
                <a:gd name="connsiteX108" fmla="*/ 322099 w 420094"/>
                <a:gd name="connsiteY108" fmla="*/ 342749 h 42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20094" h="420094">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grpFill/>
            <a:ln w="819" cap="flat">
              <a:noFill/>
              <a:prstDash val="solid"/>
              <a:miter/>
            </a:ln>
          </p:spPr>
          <p:txBody>
            <a:bodyPr rtlCol="0" anchor="ctr"/>
            <a:lstStyle/>
            <a:p>
              <a:endParaRPr lang="en-US" sz="3200"/>
            </a:p>
          </p:txBody>
        </p:sp>
      </p:grpSp>
      <p:grpSp>
        <p:nvGrpSpPr>
          <p:cNvPr id="34" name="Graphic 6">
            <a:extLst>
              <a:ext uri="{FF2B5EF4-FFF2-40B4-BE49-F238E27FC236}">
                <a16:creationId xmlns:a16="http://schemas.microsoft.com/office/drawing/2014/main" id="{8A05CC37-1D2A-4467-8FDA-67B51DEA79C8}"/>
              </a:ext>
            </a:extLst>
          </p:cNvPr>
          <p:cNvGrpSpPr/>
          <p:nvPr/>
        </p:nvGrpSpPr>
        <p:grpSpPr>
          <a:xfrm>
            <a:off x="666750" y="4708989"/>
            <a:ext cx="508748" cy="508748"/>
            <a:chOff x="2692400" y="4721689"/>
            <a:chExt cx="508748" cy="508748"/>
          </a:xfrm>
          <a:solidFill>
            <a:schemeClr val="bg1"/>
          </a:solidFill>
        </p:grpSpPr>
        <p:sp>
          <p:nvSpPr>
            <p:cNvPr id="35" name="Freeform: Shape 34">
              <a:extLst>
                <a:ext uri="{FF2B5EF4-FFF2-40B4-BE49-F238E27FC236}">
                  <a16:creationId xmlns:a16="http://schemas.microsoft.com/office/drawing/2014/main" id="{F231895E-ED9D-499A-9CBC-ED88020F1A57}"/>
                </a:ext>
              </a:extLst>
            </p:cNvPr>
            <p:cNvSpPr/>
            <p:nvPr/>
          </p:nvSpPr>
          <p:spPr>
            <a:xfrm>
              <a:off x="2760233" y="4933667"/>
              <a:ext cx="84791" cy="84791"/>
            </a:xfrm>
            <a:custGeom>
              <a:avLst/>
              <a:gdLst>
                <a:gd name="connsiteX0" fmla="*/ 42396 w 84791"/>
                <a:gd name="connsiteY0" fmla="*/ 0 h 84791"/>
                <a:gd name="connsiteX1" fmla="*/ 0 w 84791"/>
                <a:gd name="connsiteY1" fmla="*/ 42396 h 84791"/>
                <a:gd name="connsiteX2" fmla="*/ 42396 w 84791"/>
                <a:gd name="connsiteY2" fmla="*/ 84791 h 84791"/>
                <a:gd name="connsiteX3" fmla="*/ 84791 w 84791"/>
                <a:gd name="connsiteY3" fmla="*/ 42396 h 84791"/>
                <a:gd name="connsiteX4" fmla="*/ 42396 w 84791"/>
                <a:gd name="connsiteY4" fmla="*/ 0 h 84791"/>
                <a:gd name="connsiteX5" fmla="*/ 42396 w 84791"/>
                <a:gd name="connsiteY5" fmla="*/ 67833 h 84791"/>
                <a:gd name="connsiteX6" fmla="*/ 16958 w 84791"/>
                <a:gd name="connsiteY6" fmla="*/ 42396 h 84791"/>
                <a:gd name="connsiteX7" fmla="*/ 42396 w 84791"/>
                <a:gd name="connsiteY7" fmla="*/ 16958 h 84791"/>
                <a:gd name="connsiteX8" fmla="*/ 67833 w 84791"/>
                <a:gd name="connsiteY8" fmla="*/ 42396 h 84791"/>
                <a:gd name="connsiteX9" fmla="*/ 42396 w 84791"/>
                <a:gd name="connsiteY9" fmla="*/ 67833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91" h="84791">
                  <a:moveTo>
                    <a:pt x="42396" y="0"/>
                  </a:moveTo>
                  <a:cubicBezTo>
                    <a:pt x="18983" y="0"/>
                    <a:pt x="0" y="18983"/>
                    <a:pt x="0" y="42396"/>
                  </a:cubicBezTo>
                  <a:cubicBezTo>
                    <a:pt x="0" y="65809"/>
                    <a:pt x="18983" y="84791"/>
                    <a:pt x="42396" y="84791"/>
                  </a:cubicBezTo>
                  <a:cubicBezTo>
                    <a:pt x="65809" y="84791"/>
                    <a:pt x="84791" y="65809"/>
                    <a:pt x="84791" y="42396"/>
                  </a:cubicBezTo>
                  <a:cubicBezTo>
                    <a:pt x="84763" y="18991"/>
                    <a:pt x="65800" y="29"/>
                    <a:pt x="42396" y="0"/>
                  </a:cubicBezTo>
                  <a:close/>
                  <a:moveTo>
                    <a:pt x="42396" y="67833"/>
                  </a:moveTo>
                  <a:cubicBezTo>
                    <a:pt x="28348" y="67833"/>
                    <a:pt x="16958" y="56443"/>
                    <a:pt x="16958" y="42396"/>
                  </a:cubicBezTo>
                  <a:cubicBezTo>
                    <a:pt x="16958" y="28348"/>
                    <a:pt x="28348" y="16958"/>
                    <a:pt x="42396" y="16958"/>
                  </a:cubicBezTo>
                  <a:cubicBezTo>
                    <a:pt x="56443" y="16958"/>
                    <a:pt x="67833" y="28348"/>
                    <a:pt x="67833" y="42396"/>
                  </a:cubicBezTo>
                  <a:cubicBezTo>
                    <a:pt x="67833" y="56443"/>
                    <a:pt x="56443" y="67833"/>
                    <a:pt x="42396" y="67833"/>
                  </a:cubicBezTo>
                  <a:close/>
                </a:path>
              </a:pathLst>
            </a:custGeom>
            <a:grpFill/>
            <a:ln w="1052" cap="flat">
              <a:noFill/>
              <a:prstDash val="solid"/>
              <a:miter/>
            </a:ln>
          </p:spPr>
          <p:txBody>
            <a:bodyPr rtlCol="0" anchor="ctr"/>
            <a:lstStyle/>
            <a:p>
              <a:endParaRPr lang="en-US" sz="3200"/>
            </a:p>
          </p:txBody>
        </p:sp>
        <p:sp>
          <p:nvSpPr>
            <p:cNvPr id="36" name="Freeform: Shape 35">
              <a:extLst>
                <a:ext uri="{FF2B5EF4-FFF2-40B4-BE49-F238E27FC236}">
                  <a16:creationId xmlns:a16="http://schemas.microsoft.com/office/drawing/2014/main" id="{92EDBCB0-F201-4A87-8428-571FF3237C0F}"/>
                </a:ext>
              </a:extLst>
            </p:cNvPr>
            <p:cNvSpPr/>
            <p:nvPr/>
          </p:nvSpPr>
          <p:spPr>
            <a:xfrm>
              <a:off x="2929815" y="4755605"/>
              <a:ext cx="84791" cy="84791"/>
            </a:xfrm>
            <a:custGeom>
              <a:avLst/>
              <a:gdLst>
                <a:gd name="connsiteX0" fmla="*/ 42396 w 84791"/>
                <a:gd name="connsiteY0" fmla="*/ 84791 h 84791"/>
                <a:gd name="connsiteX1" fmla="*/ 84791 w 84791"/>
                <a:gd name="connsiteY1" fmla="*/ 42396 h 84791"/>
                <a:gd name="connsiteX2" fmla="*/ 42396 w 84791"/>
                <a:gd name="connsiteY2" fmla="*/ 0 h 84791"/>
                <a:gd name="connsiteX3" fmla="*/ 0 w 84791"/>
                <a:gd name="connsiteY3" fmla="*/ 42396 h 84791"/>
                <a:gd name="connsiteX4" fmla="*/ 42396 w 84791"/>
                <a:gd name="connsiteY4" fmla="*/ 84791 h 84791"/>
                <a:gd name="connsiteX5" fmla="*/ 42396 w 84791"/>
                <a:gd name="connsiteY5" fmla="*/ 16958 h 84791"/>
                <a:gd name="connsiteX6" fmla="*/ 67833 w 84791"/>
                <a:gd name="connsiteY6" fmla="*/ 42396 h 84791"/>
                <a:gd name="connsiteX7" fmla="*/ 42396 w 84791"/>
                <a:gd name="connsiteY7" fmla="*/ 67833 h 84791"/>
                <a:gd name="connsiteX8" fmla="*/ 16958 w 84791"/>
                <a:gd name="connsiteY8" fmla="*/ 42396 h 84791"/>
                <a:gd name="connsiteX9" fmla="*/ 42396 w 84791"/>
                <a:gd name="connsiteY9" fmla="*/ 16958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91" h="84791">
                  <a:moveTo>
                    <a:pt x="42396" y="84791"/>
                  </a:moveTo>
                  <a:cubicBezTo>
                    <a:pt x="65809" y="84791"/>
                    <a:pt x="84791" y="65808"/>
                    <a:pt x="84791" y="42396"/>
                  </a:cubicBezTo>
                  <a:cubicBezTo>
                    <a:pt x="84791" y="18983"/>
                    <a:pt x="65809" y="0"/>
                    <a:pt x="42396" y="0"/>
                  </a:cubicBezTo>
                  <a:cubicBezTo>
                    <a:pt x="18983" y="0"/>
                    <a:pt x="0" y="18983"/>
                    <a:pt x="0" y="42396"/>
                  </a:cubicBezTo>
                  <a:cubicBezTo>
                    <a:pt x="29" y="65800"/>
                    <a:pt x="18991" y="84763"/>
                    <a:pt x="42396" y="84791"/>
                  </a:cubicBezTo>
                  <a:close/>
                  <a:moveTo>
                    <a:pt x="42396" y="16958"/>
                  </a:moveTo>
                  <a:cubicBezTo>
                    <a:pt x="56443" y="16958"/>
                    <a:pt x="67833" y="28348"/>
                    <a:pt x="67833" y="42396"/>
                  </a:cubicBezTo>
                  <a:cubicBezTo>
                    <a:pt x="67833" y="56443"/>
                    <a:pt x="56443" y="67833"/>
                    <a:pt x="42396" y="67833"/>
                  </a:cubicBezTo>
                  <a:cubicBezTo>
                    <a:pt x="28348" y="67833"/>
                    <a:pt x="16958" y="56443"/>
                    <a:pt x="16958" y="42396"/>
                  </a:cubicBezTo>
                  <a:cubicBezTo>
                    <a:pt x="16958" y="28348"/>
                    <a:pt x="28348" y="16958"/>
                    <a:pt x="42396" y="16958"/>
                  </a:cubicBezTo>
                  <a:close/>
                </a:path>
              </a:pathLst>
            </a:custGeom>
            <a:grpFill/>
            <a:ln w="1052" cap="flat">
              <a:noFill/>
              <a:prstDash val="solid"/>
              <a:miter/>
            </a:ln>
          </p:spPr>
          <p:txBody>
            <a:bodyPr rtlCol="0" anchor="ctr"/>
            <a:lstStyle/>
            <a:p>
              <a:endParaRPr lang="en-US" sz="3200"/>
            </a:p>
          </p:txBody>
        </p:sp>
        <p:sp>
          <p:nvSpPr>
            <p:cNvPr id="37" name="Freeform: Shape 36">
              <a:extLst>
                <a:ext uri="{FF2B5EF4-FFF2-40B4-BE49-F238E27FC236}">
                  <a16:creationId xmlns:a16="http://schemas.microsoft.com/office/drawing/2014/main" id="{99057BB8-737A-4DCD-8D75-D76674206195}"/>
                </a:ext>
              </a:extLst>
            </p:cNvPr>
            <p:cNvSpPr/>
            <p:nvPr/>
          </p:nvSpPr>
          <p:spPr>
            <a:xfrm>
              <a:off x="2692400" y="4721689"/>
              <a:ext cx="508748" cy="508748"/>
            </a:xfrm>
            <a:custGeom>
              <a:avLst/>
              <a:gdLst>
                <a:gd name="connsiteX0" fmla="*/ 483311 w 508748"/>
                <a:gd name="connsiteY0" fmla="*/ 257968 h 508748"/>
                <a:gd name="connsiteX1" fmla="*/ 483311 w 508748"/>
                <a:gd name="connsiteY1" fmla="*/ 228937 h 508748"/>
                <a:gd name="connsiteX2" fmla="*/ 446206 w 508748"/>
                <a:gd name="connsiteY2" fmla="*/ 187075 h 508748"/>
                <a:gd name="connsiteX3" fmla="*/ 355664 w 508748"/>
                <a:gd name="connsiteY3" fmla="*/ 84530 h 508748"/>
                <a:gd name="connsiteX4" fmla="*/ 356124 w 508748"/>
                <a:gd name="connsiteY4" fmla="*/ 76312 h 508748"/>
                <a:gd name="connsiteX5" fmla="*/ 279811 w 508748"/>
                <a:gd name="connsiteY5" fmla="*/ 0 h 508748"/>
                <a:gd name="connsiteX6" fmla="*/ 203499 w 508748"/>
                <a:gd name="connsiteY6" fmla="*/ 76312 h 508748"/>
                <a:gd name="connsiteX7" fmla="*/ 203702 w 508748"/>
                <a:gd name="connsiteY7" fmla="*/ 80299 h 508748"/>
                <a:gd name="connsiteX8" fmla="*/ 105708 w 508748"/>
                <a:gd name="connsiteY8" fmla="*/ 178290 h 508748"/>
                <a:gd name="connsiteX9" fmla="*/ 38169 w 508748"/>
                <a:gd name="connsiteY9" fmla="*/ 229206 h 508748"/>
                <a:gd name="connsiteX10" fmla="*/ 59354 w 508748"/>
                <a:gd name="connsiteY10" fmla="*/ 311091 h 508748"/>
                <a:gd name="connsiteX11" fmla="*/ 59354 w 508748"/>
                <a:gd name="connsiteY11" fmla="*/ 440915 h 508748"/>
                <a:gd name="connsiteX12" fmla="*/ 8479 w 508748"/>
                <a:gd name="connsiteY12" fmla="*/ 440915 h 508748"/>
                <a:gd name="connsiteX13" fmla="*/ 0 w 508748"/>
                <a:gd name="connsiteY13" fmla="*/ 449394 h 508748"/>
                <a:gd name="connsiteX14" fmla="*/ 0 w 508748"/>
                <a:gd name="connsiteY14" fmla="*/ 500269 h 508748"/>
                <a:gd name="connsiteX15" fmla="*/ 8479 w 508748"/>
                <a:gd name="connsiteY15" fmla="*/ 508748 h 508748"/>
                <a:gd name="connsiteX16" fmla="*/ 330686 w 508748"/>
                <a:gd name="connsiteY16" fmla="*/ 508748 h 508748"/>
                <a:gd name="connsiteX17" fmla="*/ 339165 w 508748"/>
                <a:gd name="connsiteY17" fmla="*/ 500269 h 508748"/>
                <a:gd name="connsiteX18" fmla="*/ 339165 w 508748"/>
                <a:gd name="connsiteY18" fmla="*/ 449394 h 508748"/>
                <a:gd name="connsiteX19" fmla="*/ 330686 w 508748"/>
                <a:gd name="connsiteY19" fmla="*/ 440915 h 508748"/>
                <a:gd name="connsiteX20" fmla="*/ 161104 w 508748"/>
                <a:gd name="connsiteY20" fmla="*/ 440915 h 508748"/>
                <a:gd name="connsiteX21" fmla="*/ 161104 w 508748"/>
                <a:gd name="connsiteY21" fmla="*/ 311091 h 508748"/>
                <a:gd name="connsiteX22" fmla="*/ 185505 w 508748"/>
                <a:gd name="connsiteY22" fmla="*/ 242409 h 508748"/>
                <a:gd name="connsiteX23" fmla="*/ 275489 w 508748"/>
                <a:gd name="connsiteY23" fmla="*/ 152405 h 508748"/>
                <a:gd name="connsiteX24" fmla="*/ 279811 w 508748"/>
                <a:gd name="connsiteY24" fmla="*/ 152624 h 508748"/>
                <a:gd name="connsiteX25" fmla="*/ 292675 w 508748"/>
                <a:gd name="connsiteY25" fmla="*/ 151453 h 508748"/>
                <a:gd name="connsiteX26" fmla="*/ 398519 w 508748"/>
                <a:gd name="connsiteY26" fmla="*/ 234874 h 508748"/>
                <a:gd name="connsiteX27" fmla="*/ 398519 w 508748"/>
                <a:gd name="connsiteY27" fmla="*/ 257984 h 508748"/>
                <a:gd name="connsiteX28" fmla="*/ 373082 w 508748"/>
                <a:gd name="connsiteY28" fmla="*/ 296770 h 508748"/>
                <a:gd name="connsiteX29" fmla="*/ 373082 w 508748"/>
                <a:gd name="connsiteY29" fmla="*/ 381561 h 508748"/>
                <a:gd name="connsiteX30" fmla="*/ 377081 w 508748"/>
                <a:gd name="connsiteY30" fmla="*/ 388806 h 508748"/>
                <a:gd name="connsiteX31" fmla="*/ 385349 w 508748"/>
                <a:gd name="connsiteY31" fmla="*/ 389191 h 508748"/>
                <a:gd name="connsiteX32" fmla="*/ 419266 w 508748"/>
                <a:gd name="connsiteY32" fmla="*/ 372233 h 508748"/>
                <a:gd name="connsiteX33" fmla="*/ 423957 w 508748"/>
                <a:gd name="connsiteY33" fmla="*/ 364603 h 508748"/>
                <a:gd name="connsiteX34" fmla="*/ 423957 w 508748"/>
                <a:gd name="connsiteY34" fmla="*/ 305249 h 508748"/>
                <a:gd name="connsiteX35" fmla="*/ 457873 w 508748"/>
                <a:gd name="connsiteY35" fmla="*/ 305249 h 508748"/>
                <a:gd name="connsiteX36" fmla="*/ 457873 w 508748"/>
                <a:gd name="connsiteY36" fmla="*/ 364603 h 508748"/>
                <a:gd name="connsiteX37" fmla="*/ 462564 w 508748"/>
                <a:gd name="connsiteY37" fmla="*/ 372233 h 508748"/>
                <a:gd name="connsiteX38" fmla="*/ 496481 w 508748"/>
                <a:gd name="connsiteY38" fmla="*/ 389191 h 508748"/>
                <a:gd name="connsiteX39" fmla="*/ 504749 w 508748"/>
                <a:gd name="connsiteY39" fmla="*/ 388806 h 508748"/>
                <a:gd name="connsiteX40" fmla="*/ 508748 w 508748"/>
                <a:gd name="connsiteY40" fmla="*/ 381561 h 508748"/>
                <a:gd name="connsiteX41" fmla="*/ 508748 w 508748"/>
                <a:gd name="connsiteY41" fmla="*/ 296770 h 508748"/>
                <a:gd name="connsiteX42" fmla="*/ 483311 w 508748"/>
                <a:gd name="connsiteY42" fmla="*/ 257968 h 508748"/>
                <a:gd name="connsiteX43" fmla="*/ 279811 w 508748"/>
                <a:gd name="connsiteY43" fmla="*/ 16958 h 508748"/>
                <a:gd name="connsiteX44" fmla="*/ 339165 w 508748"/>
                <a:gd name="connsiteY44" fmla="*/ 76312 h 508748"/>
                <a:gd name="connsiteX45" fmla="*/ 279811 w 508748"/>
                <a:gd name="connsiteY45" fmla="*/ 135666 h 508748"/>
                <a:gd name="connsiteX46" fmla="*/ 220457 w 508748"/>
                <a:gd name="connsiteY46" fmla="*/ 76312 h 508748"/>
                <a:gd name="connsiteX47" fmla="*/ 279811 w 508748"/>
                <a:gd name="connsiteY47" fmla="*/ 16958 h 508748"/>
                <a:gd name="connsiteX48" fmla="*/ 322207 w 508748"/>
                <a:gd name="connsiteY48" fmla="*/ 491790 h 508748"/>
                <a:gd name="connsiteX49" fmla="*/ 16958 w 508748"/>
                <a:gd name="connsiteY49" fmla="*/ 491790 h 508748"/>
                <a:gd name="connsiteX50" fmla="*/ 16958 w 508748"/>
                <a:gd name="connsiteY50" fmla="*/ 457873 h 508748"/>
                <a:gd name="connsiteX51" fmla="*/ 322207 w 508748"/>
                <a:gd name="connsiteY51" fmla="*/ 457873 h 508748"/>
                <a:gd name="connsiteX52" fmla="*/ 144145 w 508748"/>
                <a:gd name="connsiteY52" fmla="*/ 440915 h 508748"/>
                <a:gd name="connsiteX53" fmla="*/ 76312 w 508748"/>
                <a:gd name="connsiteY53" fmla="*/ 440915 h 508748"/>
                <a:gd name="connsiteX54" fmla="*/ 76312 w 508748"/>
                <a:gd name="connsiteY54" fmla="*/ 322629 h 508748"/>
                <a:gd name="connsiteX55" fmla="*/ 144145 w 508748"/>
                <a:gd name="connsiteY55" fmla="*/ 322629 h 508748"/>
                <a:gd name="connsiteX56" fmla="*/ 110229 w 508748"/>
                <a:gd name="connsiteY56" fmla="*/ 313728 h 508748"/>
                <a:gd name="connsiteX57" fmla="*/ 50875 w 508748"/>
                <a:gd name="connsiteY57" fmla="*/ 254374 h 508748"/>
                <a:gd name="connsiteX58" fmla="*/ 110229 w 508748"/>
                <a:gd name="connsiteY58" fmla="*/ 195020 h 508748"/>
                <a:gd name="connsiteX59" fmla="*/ 169583 w 508748"/>
                <a:gd name="connsiteY59" fmla="*/ 254374 h 508748"/>
                <a:gd name="connsiteX60" fmla="*/ 110229 w 508748"/>
                <a:gd name="connsiteY60" fmla="*/ 313728 h 508748"/>
                <a:gd name="connsiteX61" fmla="*/ 180107 w 508748"/>
                <a:gd name="connsiteY61" fmla="*/ 223848 h 508748"/>
                <a:gd name="connsiteX62" fmla="*/ 127795 w 508748"/>
                <a:gd name="connsiteY62" fmla="*/ 180223 h 508748"/>
                <a:gd name="connsiteX63" fmla="*/ 207502 w 508748"/>
                <a:gd name="connsiteY63" fmla="*/ 100520 h 508748"/>
                <a:gd name="connsiteX64" fmla="*/ 255384 w 508748"/>
                <a:gd name="connsiteY64" fmla="*/ 148563 h 508748"/>
                <a:gd name="connsiteX65" fmla="*/ 350670 w 508748"/>
                <a:gd name="connsiteY65" fmla="*/ 104490 h 508748"/>
                <a:gd name="connsiteX66" fmla="*/ 425712 w 508748"/>
                <a:gd name="connsiteY66" fmla="*/ 189484 h 508748"/>
                <a:gd name="connsiteX67" fmla="*/ 400995 w 508748"/>
                <a:gd name="connsiteY67" fmla="*/ 215208 h 508748"/>
                <a:gd name="connsiteX68" fmla="*/ 312254 w 508748"/>
                <a:gd name="connsiteY68" fmla="*/ 145279 h 508748"/>
                <a:gd name="connsiteX69" fmla="*/ 350670 w 508748"/>
                <a:gd name="connsiteY69" fmla="*/ 104490 h 508748"/>
                <a:gd name="connsiteX70" fmla="*/ 415478 w 508748"/>
                <a:gd name="connsiteY70" fmla="*/ 228937 h 508748"/>
                <a:gd name="connsiteX71" fmla="*/ 440915 w 508748"/>
                <a:gd name="connsiteY71" fmla="*/ 203499 h 508748"/>
                <a:gd name="connsiteX72" fmla="*/ 466352 w 508748"/>
                <a:gd name="connsiteY72" fmla="*/ 228937 h 508748"/>
                <a:gd name="connsiteX73" fmla="*/ 466352 w 508748"/>
                <a:gd name="connsiteY73" fmla="*/ 254374 h 508748"/>
                <a:gd name="connsiteX74" fmla="*/ 415478 w 508748"/>
                <a:gd name="connsiteY74" fmla="*/ 254374 h 508748"/>
                <a:gd name="connsiteX75" fmla="*/ 491790 w 508748"/>
                <a:gd name="connsiteY75" fmla="*/ 367841 h 508748"/>
                <a:gd name="connsiteX76" fmla="*/ 474831 w 508748"/>
                <a:gd name="connsiteY76" fmla="*/ 359362 h 508748"/>
                <a:gd name="connsiteX77" fmla="*/ 474831 w 508748"/>
                <a:gd name="connsiteY77" fmla="*/ 296770 h 508748"/>
                <a:gd name="connsiteX78" fmla="*/ 466352 w 508748"/>
                <a:gd name="connsiteY78" fmla="*/ 288291 h 508748"/>
                <a:gd name="connsiteX79" fmla="*/ 415478 w 508748"/>
                <a:gd name="connsiteY79" fmla="*/ 288291 h 508748"/>
                <a:gd name="connsiteX80" fmla="*/ 406998 w 508748"/>
                <a:gd name="connsiteY80" fmla="*/ 296770 h 508748"/>
                <a:gd name="connsiteX81" fmla="*/ 406998 w 508748"/>
                <a:gd name="connsiteY81" fmla="*/ 359362 h 508748"/>
                <a:gd name="connsiteX82" fmla="*/ 390040 w 508748"/>
                <a:gd name="connsiteY82" fmla="*/ 367841 h 508748"/>
                <a:gd name="connsiteX83" fmla="*/ 390040 w 508748"/>
                <a:gd name="connsiteY83" fmla="*/ 296770 h 508748"/>
                <a:gd name="connsiteX84" fmla="*/ 415478 w 508748"/>
                <a:gd name="connsiteY84" fmla="*/ 271332 h 508748"/>
                <a:gd name="connsiteX85" fmla="*/ 466352 w 508748"/>
                <a:gd name="connsiteY85" fmla="*/ 271332 h 508748"/>
                <a:gd name="connsiteX86" fmla="*/ 491790 w 508748"/>
                <a:gd name="connsiteY86" fmla="*/ 296770 h 50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08748" h="508748">
                  <a:moveTo>
                    <a:pt x="483311" y="257968"/>
                  </a:moveTo>
                  <a:lnTo>
                    <a:pt x="483311" y="228937"/>
                  </a:lnTo>
                  <a:cubicBezTo>
                    <a:pt x="483245" y="207631"/>
                    <a:pt x="467347" y="189699"/>
                    <a:pt x="446206" y="187075"/>
                  </a:cubicBezTo>
                  <a:lnTo>
                    <a:pt x="355664" y="84530"/>
                  </a:lnTo>
                  <a:cubicBezTo>
                    <a:pt x="355963" y="81798"/>
                    <a:pt x="356115" y="79057"/>
                    <a:pt x="356124" y="76312"/>
                  </a:cubicBezTo>
                  <a:cubicBezTo>
                    <a:pt x="356124" y="34165"/>
                    <a:pt x="321959" y="0"/>
                    <a:pt x="279811" y="0"/>
                  </a:cubicBezTo>
                  <a:cubicBezTo>
                    <a:pt x="237664" y="0"/>
                    <a:pt x="203499" y="34165"/>
                    <a:pt x="203499" y="76312"/>
                  </a:cubicBezTo>
                  <a:cubicBezTo>
                    <a:pt x="203499" y="77662"/>
                    <a:pt x="203636" y="78974"/>
                    <a:pt x="203702" y="80299"/>
                  </a:cubicBezTo>
                  <a:lnTo>
                    <a:pt x="105708" y="178290"/>
                  </a:lnTo>
                  <a:cubicBezTo>
                    <a:pt x="74971" y="180041"/>
                    <a:pt x="48316" y="200137"/>
                    <a:pt x="38169" y="229206"/>
                  </a:cubicBezTo>
                  <a:cubicBezTo>
                    <a:pt x="28021" y="258274"/>
                    <a:pt x="36384" y="290593"/>
                    <a:pt x="59354" y="311091"/>
                  </a:cubicBezTo>
                  <a:lnTo>
                    <a:pt x="59354" y="440915"/>
                  </a:lnTo>
                  <a:lnTo>
                    <a:pt x="8479" y="440915"/>
                  </a:lnTo>
                  <a:cubicBezTo>
                    <a:pt x="3797" y="440915"/>
                    <a:pt x="0" y="444711"/>
                    <a:pt x="0" y="449394"/>
                  </a:cubicBezTo>
                  <a:lnTo>
                    <a:pt x="0" y="500269"/>
                  </a:lnTo>
                  <a:cubicBezTo>
                    <a:pt x="0" y="504951"/>
                    <a:pt x="3797" y="508748"/>
                    <a:pt x="8479" y="508748"/>
                  </a:cubicBezTo>
                  <a:lnTo>
                    <a:pt x="330686" y="508748"/>
                  </a:lnTo>
                  <a:cubicBezTo>
                    <a:pt x="335369" y="508748"/>
                    <a:pt x="339165" y="504951"/>
                    <a:pt x="339165" y="500269"/>
                  </a:cubicBezTo>
                  <a:lnTo>
                    <a:pt x="339165" y="449394"/>
                  </a:lnTo>
                  <a:cubicBezTo>
                    <a:pt x="339165" y="444711"/>
                    <a:pt x="335369" y="440915"/>
                    <a:pt x="330686" y="440915"/>
                  </a:cubicBezTo>
                  <a:lnTo>
                    <a:pt x="161104" y="440915"/>
                  </a:lnTo>
                  <a:lnTo>
                    <a:pt x="161104" y="311091"/>
                  </a:lnTo>
                  <a:cubicBezTo>
                    <a:pt x="180566" y="293959"/>
                    <a:pt x="189795" y="267983"/>
                    <a:pt x="185505" y="242409"/>
                  </a:cubicBezTo>
                  <a:lnTo>
                    <a:pt x="275489" y="152405"/>
                  </a:lnTo>
                  <a:cubicBezTo>
                    <a:pt x="276930" y="152488"/>
                    <a:pt x="278354" y="152624"/>
                    <a:pt x="279811" y="152624"/>
                  </a:cubicBezTo>
                  <a:cubicBezTo>
                    <a:pt x="284125" y="152600"/>
                    <a:pt x="288427" y="152206"/>
                    <a:pt x="292675" y="151453"/>
                  </a:cubicBezTo>
                  <a:lnTo>
                    <a:pt x="398519" y="234874"/>
                  </a:lnTo>
                  <a:lnTo>
                    <a:pt x="398519" y="257984"/>
                  </a:lnTo>
                  <a:cubicBezTo>
                    <a:pt x="383093" y="264721"/>
                    <a:pt x="373111" y="279940"/>
                    <a:pt x="373082" y="296770"/>
                  </a:cubicBezTo>
                  <a:lnTo>
                    <a:pt x="373082" y="381561"/>
                  </a:lnTo>
                  <a:cubicBezTo>
                    <a:pt x="373065" y="384509"/>
                    <a:pt x="374581" y="387249"/>
                    <a:pt x="377081" y="388806"/>
                  </a:cubicBezTo>
                  <a:cubicBezTo>
                    <a:pt x="379586" y="390363"/>
                    <a:pt x="382716" y="390508"/>
                    <a:pt x="385349" y="389191"/>
                  </a:cubicBezTo>
                  <a:lnTo>
                    <a:pt x="419266" y="372233"/>
                  </a:lnTo>
                  <a:cubicBezTo>
                    <a:pt x="422156" y="370793"/>
                    <a:pt x="423974" y="367832"/>
                    <a:pt x="423957" y="364603"/>
                  </a:cubicBezTo>
                  <a:lnTo>
                    <a:pt x="423957" y="305249"/>
                  </a:lnTo>
                  <a:lnTo>
                    <a:pt x="457873" y="305249"/>
                  </a:lnTo>
                  <a:lnTo>
                    <a:pt x="457873" y="364603"/>
                  </a:lnTo>
                  <a:cubicBezTo>
                    <a:pt x="457856" y="367832"/>
                    <a:pt x="459674" y="370793"/>
                    <a:pt x="462564" y="372233"/>
                  </a:cubicBezTo>
                  <a:lnTo>
                    <a:pt x="496481" y="389191"/>
                  </a:lnTo>
                  <a:cubicBezTo>
                    <a:pt x="499114" y="390508"/>
                    <a:pt x="502243" y="390363"/>
                    <a:pt x="504749" y="388806"/>
                  </a:cubicBezTo>
                  <a:cubicBezTo>
                    <a:pt x="507249" y="387249"/>
                    <a:pt x="508765" y="384509"/>
                    <a:pt x="508748" y="381561"/>
                  </a:cubicBezTo>
                  <a:lnTo>
                    <a:pt x="508748" y="296770"/>
                  </a:lnTo>
                  <a:cubicBezTo>
                    <a:pt x="508727" y="279931"/>
                    <a:pt x="498742" y="264704"/>
                    <a:pt x="483311" y="257968"/>
                  </a:cubicBezTo>
                  <a:close/>
                  <a:moveTo>
                    <a:pt x="279811" y="16958"/>
                  </a:moveTo>
                  <a:cubicBezTo>
                    <a:pt x="312594" y="16958"/>
                    <a:pt x="339165" y="43530"/>
                    <a:pt x="339165" y="76312"/>
                  </a:cubicBezTo>
                  <a:cubicBezTo>
                    <a:pt x="339165" y="109095"/>
                    <a:pt x="312594" y="135666"/>
                    <a:pt x="279811" y="135666"/>
                  </a:cubicBezTo>
                  <a:cubicBezTo>
                    <a:pt x="247029" y="135666"/>
                    <a:pt x="220457" y="109095"/>
                    <a:pt x="220457" y="76312"/>
                  </a:cubicBezTo>
                  <a:cubicBezTo>
                    <a:pt x="220495" y="43547"/>
                    <a:pt x="247046" y="16996"/>
                    <a:pt x="279811" y="16958"/>
                  </a:cubicBezTo>
                  <a:close/>
                  <a:moveTo>
                    <a:pt x="322207" y="491790"/>
                  </a:moveTo>
                  <a:lnTo>
                    <a:pt x="16958" y="491790"/>
                  </a:lnTo>
                  <a:lnTo>
                    <a:pt x="16958" y="457873"/>
                  </a:lnTo>
                  <a:lnTo>
                    <a:pt x="322207" y="457873"/>
                  </a:lnTo>
                  <a:close/>
                  <a:moveTo>
                    <a:pt x="144145" y="440915"/>
                  </a:moveTo>
                  <a:lnTo>
                    <a:pt x="76312" y="440915"/>
                  </a:lnTo>
                  <a:lnTo>
                    <a:pt x="76312" y="322629"/>
                  </a:lnTo>
                  <a:cubicBezTo>
                    <a:pt x="97651" y="333365"/>
                    <a:pt x="122806" y="333365"/>
                    <a:pt x="144145" y="322629"/>
                  </a:cubicBezTo>
                  <a:close/>
                  <a:moveTo>
                    <a:pt x="110229" y="313728"/>
                  </a:moveTo>
                  <a:cubicBezTo>
                    <a:pt x="77447" y="313728"/>
                    <a:pt x="50875" y="287156"/>
                    <a:pt x="50875" y="254374"/>
                  </a:cubicBezTo>
                  <a:cubicBezTo>
                    <a:pt x="50875" y="221592"/>
                    <a:pt x="77447" y="195020"/>
                    <a:pt x="110229" y="195020"/>
                  </a:cubicBezTo>
                  <a:cubicBezTo>
                    <a:pt x="143011" y="195020"/>
                    <a:pt x="169583" y="221592"/>
                    <a:pt x="169583" y="254374"/>
                  </a:cubicBezTo>
                  <a:cubicBezTo>
                    <a:pt x="169546" y="287140"/>
                    <a:pt x="142994" y="313691"/>
                    <a:pt x="110229" y="313728"/>
                  </a:cubicBezTo>
                  <a:close/>
                  <a:moveTo>
                    <a:pt x="180107" y="223848"/>
                  </a:moveTo>
                  <a:cubicBezTo>
                    <a:pt x="170456" y="201926"/>
                    <a:pt x="151097" y="185783"/>
                    <a:pt x="127795" y="180223"/>
                  </a:cubicBezTo>
                  <a:lnTo>
                    <a:pt x="207502" y="100520"/>
                  </a:lnTo>
                  <a:cubicBezTo>
                    <a:pt x="215112" y="123117"/>
                    <a:pt x="232812" y="140879"/>
                    <a:pt x="255384" y="148563"/>
                  </a:cubicBezTo>
                  <a:close/>
                  <a:moveTo>
                    <a:pt x="350670" y="104490"/>
                  </a:moveTo>
                  <a:lnTo>
                    <a:pt x="425712" y="189484"/>
                  </a:lnTo>
                  <a:cubicBezTo>
                    <a:pt x="414090" y="194006"/>
                    <a:pt x="405048" y="203417"/>
                    <a:pt x="400995" y="215208"/>
                  </a:cubicBezTo>
                  <a:lnTo>
                    <a:pt x="312254" y="145279"/>
                  </a:lnTo>
                  <a:cubicBezTo>
                    <a:pt x="329746" y="137020"/>
                    <a:pt x="343472" y="122446"/>
                    <a:pt x="350670" y="104490"/>
                  </a:cubicBezTo>
                  <a:close/>
                  <a:moveTo>
                    <a:pt x="415478" y="228937"/>
                  </a:moveTo>
                  <a:cubicBezTo>
                    <a:pt x="415478" y="214889"/>
                    <a:pt x="426867" y="203499"/>
                    <a:pt x="440915" y="203499"/>
                  </a:cubicBezTo>
                  <a:cubicBezTo>
                    <a:pt x="454963" y="203499"/>
                    <a:pt x="466352" y="214889"/>
                    <a:pt x="466352" y="228937"/>
                  </a:cubicBezTo>
                  <a:lnTo>
                    <a:pt x="466352" y="254374"/>
                  </a:lnTo>
                  <a:lnTo>
                    <a:pt x="415478" y="254374"/>
                  </a:lnTo>
                  <a:close/>
                  <a:moveTo>
                    <a:pt x="491790" y="367841"/>
                  </a:moveTo>
                  <a:lnTo>
                    <a:pt x="474831" y="359362"/>
                  </a:lnTo>
                  <a:lnTo>
                    <a:pt x="474831" y="296770"/>
                  </a:lnTo>
                  <a:cubicBezTo>
                    <a:pt x="474831" y="292087"/>
                    <a:pt x="471035" y="288291"/>
                    <a:pt x="466352" y="288291"/>
                  </a:cubicBezTo>
                  <a:lnTo>
                    <a:pt x="415478" y="288291"/>
                  </a:lnTo>
                  <a:cubicBezTo>
                    <a:pt x="410795" y="288291"/>
                    <a:pt x="406998" y="292087"/>
                    <a:pt x="406998" y="296770"/>
                  </a:cubicBezTo>
                  <a:lnTo>
                    <a:pt x="406998" y="359362"/>
                  </a:lnTo>
                  <a:lnTo>
                    <a:pt x="390040" y="367841"/>
                  </a:lnTo>
                  <a:lnTo>
                    <a:pt x="390040" y="296770"/>
                  </a:lnTo>
                  <a:cubicBezTo>
                    <a:pt x="390040" y="282722"/>
                    <a:pt x="401430" y="271332"/>
                    <a:pt x="415478" y="271332"/>
                  </a:cubicBezTo>
                  <a:lnTo>
                    <a:pt x="466352" y="271332"/>
                  </a:lnTo>
                  <a:cubicBezTo>
                    <a:pt x="480400" y="271332"/>
                    <a:pt x="491790" y="282722"/>
                    <a:pt x="491790" y="296770"/>
                  </a:cubicBezTo>
                  <a:close/>
                </a:path>
              </a:pathLst>
            </a:custGeom>
            <a:grpFill/>
            <a:ln w="1052" cap="flat">
              <a:noFill/>
              <a:prstDash val="solid"/>
              <a:miter/>
            </a:ln>
          </p:spPr>
          <p:txBody>
            <a:bodyPr rtlCol="0" anchor="ctr"/>
            <a:lstStyle/>
            <a:p>
              <a:endParaRPr lang="en-US" sz="3200"/>
            </a:p>
          </p:txBody>
        </p:sp>
        <p:sp>
          <p:nvSpPr>
            <p:cNvPr id="38" name="Freeform: Shape 37">
              <a:extLst>
                <a:ext uri="{FF2B5EF4-FFF2-40B4-BE49-F238E27FC236}">
                  <a16:creationId xmlns:a16="http://schemas.microsoft.com/office/drawing/2014/main" id="{A7708F52-20D0-4C17-9ABB-690776F22568}"/>
                </a:ext>
              </a:extLst>
            </p:cNvPr>
            <p:cNvSpPr/>
            <p:nvPr/>
          </p:nvSpPr>
          <p:spPr>
            <a:xfrm>
              <a:off x="2785670" y="5077812"/>
              <a:ext cx="16958" cy="67833"/>
            </a:xfrm>
            <a:custGeom>
              <a:avLst/>
              <a:gdLst>
                <a:gd name="connsiteX0" fmla="*/ 8479 w 16958"/>
                <a:gd name="connsiteY0" fmla="*/ 0 h 67833"/>
                <a:gd name="connsiteX1" fmla="*/ 0 w 16958"/>
                <a:gd name="connsiteY1" fmla="*/ 8479 h 67833"/>
                <a:gd name="connsiteX2" fmla="*/ 0 w 16958"/>
                <a:gd name="connsiteY2" fmla="*/ 59354 h 67833"/>
                <a:gd name="connsiteX3" fmla="*/ 8479 w 16958"/>
                <a:gd name="connsiteY3" fmla="*/ 67833 h 67833"/>
                <a:gd name="connsiteX4" fmla="*/ 16958 w 16958"/>
                <a:gd name="connsiteY4" fmla="*/ 59354 h 67833"/>
                <a:gd name="connsiteX5" fmla="*/ 16958 w 16958"/>
                <a:gd name="connsiteY5" fmla="*/ 8479 h 67833"/>
                <a:gd name="connsiteX6" fmla="*/ 8479 w 16958"/>
                <a:gd name="connsiteY6" fmla="*/ 0 h 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8" h="67833">
                  <a:moveTo>
                    <a:pt x="8479" y="0"/>
                  </a:moveTo>
                  <a:cubicBezTo>
                    <a:pt x="3797" y="0"/>
                    <a:pt x="0" y="3797"/>
                    <a:pt x="0" y="8479"/>
                  </a:cubicBezTo>
                  <a:lnTo>
                    <a:pt x="0" y="59354"/>
                  </a:lnTo>
                  <a:cubicBezTo>
                    <a:pt x="0" y="64037"/>
                    <a:pt x="3797" y="67833"/>
                    <a:pt x="8479" y="67833"/>
                  </a:cubicBezTo>
                  <a:cubicBezTo>
                    <a:pt x="13162" y="67833"/>
                    <a:pt x="16958" y="64037"/>
                    <a:pt x="16958" y="59354"/>
                  </a:cubicBezTo>
                  <a:lnTo>
                    <a:pt x="16958" y="8479"/>
                  </a:lnTo>
                  <a:cubicBezTo>
                    <a:pt x="16958" y="3797"/>
                    <a:pt x="13162" y="0"/>
                    <a:pt x="8479" y="0"/>
                  </a:cubicBezTo>
                  <a:close/>
                </a:path>
              </a:pathLst>
            </a:custGeom>
            <a:grpFill/>
            <a:ln w="1052" cap="flat">
              <a:noFill/>
              <a:prstDash val="solid"/>
              <a:miter/>
            </a:ln>
          </p:spPr>
          <p:txBody>
            <a:bodyPr rtlCol="0" anchor="ctr"/>
            <a:lstStyle/>
            <a:p>
              <a:endParaRPr lang="en-US" sz="3200"/>
            </a:p>
          </p:txBody>
        </p:sp>
        <p:sp>
          <p:nvSpPr>
            <p:cNvPr id="39" name="Freeform: Shape 38">
              <a:extLst>
                <a:ext uri="{FF2B5EF4-FFF2-40B4-BE49-F238E27FC236}">
                  <a16:creationId xmlns:a16="http://schemas.microsoft.com/office/drawing/2014/main" id="{B2C6B2A2-09BE-439B-88A3-0EA953901C88}"/>
                </a:ext>
              </a:extLst>
            </p:cNvPr>
            <p:cNvSpPr/>
            <p:nvPr/>
          </p:nvSpPr>
          <p:spPr>
            <a:xfrm>
              <a:off x="2853399" y="4857459"/>
              <a:ext cx="50874" cy="50874"/>
            </a:xfrm>
            <a:custGeom>
              <a:avLst/>
              <a:gdLst>
                <a:gd name="connsiteX0" fmla="*/ 36504 w 50874"/>
                <a:gd name="connsiteY0" fmla="*/ 2380 h 50874"/>
                <a:gd name="connsiteX1" fmla="*/ 2588 w 50874"/>
                <a:gd name="connsiteY1" fmla="*/ 36297 h 50874"/>
                <a:gd name="connsiteX2" fmla="*/ 277 w 50874"/>
                <a:gd name="connsiteY2" fmla="*/ 44544 h 50874"/>
                <a:gd name="connsiteX3" fmla="*/ 6330 w 50874"/>
                <a:gd name="connsiteY3" fmla="*/ 50597 h 50874"/>
                <a:gd name="connsiteX4" fmla="*/ 14577 w 50874"/>
                <a:gd name="connsiteY4" fmla="*/ 48286 h 50874"/>
                <a:gd name="connsiteX5" fmla="*/ 48494 w 50874"/>
                <a:gd name="connsiteY5" fmla="*/ 14370 h 50874"/>
                <a:gd name="connsiteX6" fmla="*/ 48391 w 50874"/>
                <a:gd name="connsiteY6" fmla="*/ 2483 h 50874"/>
                <a:gd name="connsiteX7" fmla="*/ 36504 w 50874"/>
                <a:gd name="connsiteY7" fmla="*/ 2380 h 5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74" h="50874">
                  <a:moveTo>
                    <a:pt x="36504" y="2380"/>
                  </a:moveTo>
                  <a:lnTo>
                    <a:pt x="2588" y="36297"/>
                  </a:lnTo>
                  <a:cubicBezTo>
                    <a:pt x="386" y="38425"/>
                    <a:pt x="-501" y="41579"/>
                    <a:pt x="277" y="44544"/>
                  </a:cubicBezTo>
                  <a:cubicBezTo>
                    <a:pt x="1052" y="47508"/>
                    <a:pt x="3366" y="49822"/>
                    <a:pt x="6330" y="50597"/>
                  </a:cubicBezTo>
                  <a:cubicBezTo>
                    <a:pt x="9295" y="51375"/>
                    <a:pt x="12449" y="50489"/>
                    <a:pt x="14577" y="48286"/>
                  </a:cubicBezTo>
                  <a:lnTo>
                    <a:pt x="48494" y="14370"/>
                  </a:lnTo>
                  <a:cubicBezTo>
                    <a:pt x="51708" y="11042"/>
                    <a:pt x="51662" y="5754"/>
                    <a:pt x="48391" y="2483"/>
                  </a:cubicBezTo>
                  <a:cubicBezTo>
                    <a:pt x="45120" y="-788"/>
                    <a:pt x="39833" y="-832"/>
                    <a:pt x="36504" y="2380"/>
                  </a:cubicBezTo>
                  <a:close/>
                </a:path>
              </a:pathLst>
            </a:custGeom>
            <a:grpFill/>
            <a:ln w="1052" cap="flat">
              <a:noFill/>
              <a:prstDash val="solid"/>
              <a:miter/>
            </a:ln>
          </p:spPr>
          <p:txBody>
            <a:bodyPr rtlCol="0" anchor="ctr"/>
            <a:lstStyle/>
            <a:p>
              <a:endParaRPr lang="en-US" sz="3200"/>
            </a:p>
          </p:txBody>
        </p:sp>
      </p:grpSp>
      <p:grpSp>
        <p:nvGrpSpPr>
          <p:cNvPr id="40" name="Graphic 7">
            <a:extLst>
              <a:ext uri="{FF2B5EF4-FFF2-40B4-BE49-F238E27FC236}">
                <a16:creationId xmlns:a16="http://schemas.microsoft.com/office/drawing/2014/main" id="{D5BEC3B6-CA8C-4CBE-89AF-0D6560505614}"/>
              </a:ext>
            </a:extLst>
          </p:cNvPr>
          <p:cNvGrpSpPr/>
          <p:nvPr/>
        </p:nvGrpSpPr>
        <p:grpSpPr>
          <a:xfrm>
            <a:off x="605270" y="3046037"/>
            <a:ext cx="732559" cy="732559"/>
            <a:chOff x="2630920" y="3096837"/>
            <a:chExt cx="732559" cy="732559"/>
          </a:xfrm>
          <a:solidFill>
            <a:schemeClr val="bg1"/>
          </a:solidFill>
        </p:grpSpPr>
        <p:sp>
          <p:nvSpPr>
            <p:cNvPr id="41" name="Freeform: Shape 40">
              <a:extLst>
                <a:ext uri="{FF2B5EF4-FFF2-40B4-BE49-F238E27FC236}">
                  <a16:creationId xmlns:a16="http://schemas.microsoft.com/office/drawing/2014/main" id="{08F0018E-2DE1-476D-B468-D11E18B956E7}"/>
                </a:ext>
              </a:extLst>
            </p:cNvPr>
            <p:cNvSpPr/>
            <p:nvPr/>
          </p:nvSpPr>
          <p:spPr>
            <a:xfrm>
              <a:off x="2630920" y="3097553"/>
              <a:ext cx="732558" cy="274322"/>
            </a:xfrm>
            <a:custGeom>
              <a:avLst/>
              <a:gdLst>
                <a:gd name="connsiteX0" fmla="*/ 713305 w 732558"/>
                <a:gd name="connsiteY0" fmla="*/ 115353 h 274322"/>
                <a:gd name="connsiteX1" fmla="*/ 572725 w 732558"/>
                <a:gd name="connsiteY1" fmla="*/ 80443 h 274322"/>
                <a:gd name="connsiteX2" fmla="*/ 563638 w 732558"/>
                <a:gd name="connsiteY2" fmla="*/ 80443 h 274322"/>
                <a:gd name="connsiteX3" fmla="*/ 419118 w 732558"/>
                <a:gd name="connsiteY3" fmla="*/ 12869 h 274322"/>
                <a:gd name="connsiteX4" fmla="*/ 361233 w 732558"/>
                <a:gd name="connsiteY4" fmla="*/ 0 h 274322"/>
                <a:gd name="connsiteX5" fmla="*/ 233659 w 732558"/>
                <a:gd name="connsiteY5" fmla="*/ 0 h 274322"/>
                <a:gd name="connsiteX6" fmla="*/ 197805 w 732558"/>
                <a:gd name="connsiteY6" fmla="*/ 7370 h 274322"/>
                <a:gd name="connsiteX7" fmla="*/ 65363 w 732558"/>
                <a:gd name="connsiteY7" fmla="*/ 64242 h 274322"/>
                <a:gd name="connsiteX8" fmla="*/ 42482 w 732558"/>
                <a:gd name="connsiteY8" fmla="*/ 68952 h 274322"/>
                <a:gd name="connsiteX9" fmla="*/ 33668 w 732558"/>
                <a:gd name="connsiteY9" fmla="*/ 68952 h 274322"/>
                <a:gd name="connsiteX10" fmla="*/ 0 w 732558"/>
                <a:gd name="connsiteY10" fmla="*/ 102686 h 274322"/>
                <a:gd name="connsiteX11" fmla="*/ 0 w 732558"/>
                <a:gd name="connsiteY11" fmla="*/ 175675 h 274322"/>
                <a:gd name="connsiteX12" fmla="*/ 27241 w 732558"/>
                <a:gd name="connsiteY12" fmla="*/ 208788 h 274322"/>
                <a:gd name="connsiteX13" fmla="*/ 69706 w 732558"/>
                <a:gd name="connsiteY13" fmla="*/ 217064 h 274322"/>
                <a:gd name="connsiteX14" fmla="*/ 136891 w 732558"/>
                <a:gd name="connsiteY14" fmla="*/ 274323 h 274322"/>
                <a:gd name="connsiteX15" fmla="*/ 196022 w 732558"/>
                <a:gd name="connsiteY15" fmla="*/ 239845 h 274322"/>
                <a:gd name="connsiteX16" fmla="*/ 559473 w 732558"/>
                <a:gd name="connsiteY16" fmla="*/ 239845 h 274322"/>
                <a:gd name="connsiteX17" fmla="*/ 618605 w 732558"/>
                <a:gd name="connsiteY17" fmla="*/ 274323 h 274322"/>
                <a:gd name="connsiteX18" fmla="*/ 677737 w 732558"/>
                <a:gd name="connsiteY18" fmla="*/ 239845 h 274322"/>
                <a:gd name="connsiteX19" fmla="*/ 698891 w 732558"/>
                <a:gd name="connsiteY19" fmla="*/ 239845 h 274322"/>
                <a:gd name="connsiteX20" fmla="*/ 732559 w 732558"/>
                <a:gd name="connsiteY20" fmla="*/ 206110 h 274322"/>
                <a:gd name="connsiteX21" fmla="*/ 732559 w 732558"/>
                <a:gd name="connsiteY21" fmla="*/ 152435 h 274322"/>
                <a:gd name="connsiteX22" fmla="*/ 713305 w 732558"/>
                <a:gd name="connsiteY22" fmla="*/ 115353 h 274322"/>
                <a:gd name="connsiteX23" fmla="*/ 410041 w 732558"/>
                <a:gd name="connsiteY23" fmla="*/ 32356 h 274322"/>
                <a:gd name="connsiteX24" fmla="*/ 512890 w 732558"/>
                <a:gd name="connsiteY24" fmla="*/ 80443 h 274322"/>
                <a:gd name="connsiteX25" fmla="*/ 359747 w 732558"/>
                <a:gd name="connsiteY25" fmla="*/ 80443 h 274322"/>
                <a:gd name="connsiteX26" fmla="*/ 309322 w 732558"/>
                <a:gd name="connsiteY26" fmla="*/ 21504 h 274322"/>
                <a:gd name="connsiteX27" fmla="*/ 361227 w 732558"/>
                <a:gd name="connsiteY27" fmla="*/ 21504 h 274322"/>
                <a:gd name="connsiteX28" fmla="*/ 410041 w 732558"/>
                <a:gd name="connsiteY28" fmla="*/ 32356 h 274322"/>
                <a:gd name="connsiteX29" fmla="*/ 281059 w 732558"/>
                <a:gd name="connsiteY29" fmla="*/ 21504 h 274322"/>
                <a:gd name="connsiteX30" fmla="*/ 331483 w 732558"/>
                <a:gd name="connsiteY30" fmla="*/ 80443 h 274322"/>
                <a:gd name="connsiteX31" fmla="*/ 313291 w 732558"/>
                <a:gd name="connsiteY31" fmla="*/ 80443 h 274322"/>
                <a:gd name="connsiteX32" fmla="*/ 295310 w 732558"/>
                <a:gd name="connsiteY32" fmla="*/ 72155 h 274322"/>
                <a:gd name="connsiteX33" fmla="*/ 251979 w 732558"/>
                <a:gd name="connsiteY33" fmla="*/ 21504 h 274322"/>
                <a:gd name="connsiteX34" fmla="*/ 203853 w 732558"/>
                <a:gd name="connsiteY34" fmla="*/ 218341 h 274322"/>
                <a:gd name="connsiteX35" fmla="*/ 204971 w 732558"/>
                <a:gd name="connsiteY35" fmla="*/ 206110 h 274322"/>
                <a:gd name="connsiteX36" fmla="*/ 203607 w 732558"/>
                <a:gd name="connsiteY36" fmla="*/ 192481 h 274322"/>
                <a:gd name="connsiteX37" fmla="*/ 190959 w 732558"/>
                <a:gd name="connsiteY37" fmla="*/ 184080 h 274322"/>
                <a:gd name="connsiteX38" fmla="*/ 182575 w 732558"/>
                <a:gd name="connsiteY38" fmla="*/ 196759 h 274322"/>
                <a:gd name="connsiteX39" fmla="*/ 183509 w 732558"/>
                <a:gd name="connsiteY39" fmla="*/ 206110 h 274322"/>
                <a:gd name="connsiteX40" fmla="*/ 136891 w 732558"/>
                <a:gd name="connsiteY40" fmla="*/ 252815 h 274322"/>
                <a:gd name="connsiteX41" fmla="*/ 90279 w 732558"/>
                <a:gd name="connsiteY41" fmla="*/ 206110 h 274322"/>
                <a:gd name="connsiteX42" fmla="*/ 136891 w 732558"/>
                <a:gd name="connsiteY42" fmla="*/ 159401 h 274322"/>
                <a:gd name="connsiteX43" fmla="*/ 155592 w 732558"/>
                <a:gd name="connsiteY43" fmla="*/ 163310 h 274322"/>
                <a:gd name="connsiteX44" fmla="*/ 169726 w 732558"/>
                <a:gd name="connsiteY44" fmla="*/ 157778 h 274322"/>
                <a:gd name="connsiteX45" fmla="*/ 164211 w 732558"/>
                <a:gd name="connsiteY45" fmla="*/ 143616 h 274322"/>
                <a:gd name="connsiteX46" fmla="*/ 136891 w 732558"/>
                <a:gd name="connsiteY46" fmla="*/ 137898 h 274322"/>
                <a:gd name="connsiteX47" fmla="*/ 69706 w 732558"/>
                <a:gd name="connsiteY47" fmla="*/ 195157 h 274322"/>
                <a:gd name="connsiteX48" fmla="*/ 31337 w 732558"/>
                <a:gd name="connsiteY48" fmla="*/ 187681 h 274322"/>
                <a:gd name="connsiteX49" fmla="*/ 21456 w 732558"/>
                <a:gd name="connsiteY49" fmla="*/ 175675 h 274322"/>
                <a:gd name="connsiteX50" fmla="*/ 21456 w 732558"/>
                <a:gd name="connsiteY50" fmla="*/ 136420 h 274322"/>
                <a:gd name="connsiteX51" fmla="*/ 33668 w 732558"/>
                <a:gd name="connsiteY51" fmla="*/ 136420 h 274322"/>
                <a:gd name="connsiteX52" fmla="*/ 44399 w 732558"/>
                <a:gd name="connsiteY52" fmla="*/ 125668 h 274322"/>
                <a:gd name="connsiteX53" fmla="*/ 33668 w 732558"/>
                <a:gd name="connsiteY53" fmla="*/ 114916 h 274322"/>
                <a:gd name="connsiteX54" fmla="*/ 21462 w 732558"/>
                <a:gd name="connsiteY54" fmla="*/ 114916 h 274322"/>
                <a:gd name="connsiteX55" fmla="*/ 21462 w 732558"/>
                <a:gd name="connsiteY55" fmla="*/ 102686 h 274322"/>
                <a:gd name="connsiteX56" fmla="*/ 33668 w 732558"/>
                <a:gd name="connsiteY56" fmla="*/ 90456 h 274322"/>
                <a:gd name="connsiteX57" fmla="*/ 42482 w 732558"/>
                <a:gd name="connsiteY57" fmla="*/ 90456 h 274322"/>
                <a:gd name="connsiteX58" fmla="*/ 73819 w 732558"/>
                <a:gd name="connsiteY58" fmla="*/ 84010 h 274322"/>
                <a:gd name="connsiteX59" fmla="*/ 206255 w 732558"/>
                <a:gd name="connsiteY59" fmla="*/ 27137 h 274322"/>
                <a:gd name="connsiteX60" fmla="*/ 224269 w 732558"/>
                <a:gd name="connsiteY60" fmla="*/ 22153 h 274322"/>
                <a:gd name="connsiteX61" fmla="*/ 279019 w 732558"/>
                <a:gd name="connsiteY61" fmla="*/ 86149 h 274322"/>
                <a:gd name="connsiteX62" fmla="*/ 313291 w 732558"/>
                <a:gd name="connsiteY62" fmla="*/ 101947 h 274322"/>
                <a:gd name="connsiteX63" fmla="*/ 572725 w 732558"/>
                <a:gd name="connsiteY63" fmla="*/ 101947 h 274322"/>
                <a:gd name="connsiteX64" fmla="*/ 690480 w 732558"/>
                <a:gd name="connsiteY64" fmla="*/ 126407 h 274322"/>
                <a:gd name="connsiteX65" fmla="*/ 687422 w 732558"/>
                <a:gd name="connsiteY65" fmla="*/ 126407 h 274322"/>
                <a:gd name="connsiteX66" fmla="*/ 676691 w 732558"/>
                <a:gd name="connsiteY66" fmla="*/ 137159 h 274322"/>
                <a:gd name="connsiteX67" fmla="*/ 687422 w 732558"/>
                <a:gd name="connsiteY67" fmla="*/ 147911 h 274322"/>
                <a:gd name="connsiteX68" fmla="*/ 710655 w 732558"/>
                <a:gd name="connsiteY68" fmla="*/ 147911 h 274322"/>
                <a:gd name="connsiteX69" fmla="*/ 711097 w 732558"/>
                <a:gd name="connsiteY69" fmla="*/ 152435 h 274322"/>
                <a:gd name="connsiteX70" fmla="*/ 711097 w 732558"/>
                <a:gd name="connsiteY70" fmla="*/ 172376 h 274322"/>
                <a:gd name="connsiteX71" fmla="*/ 677737 w 732558"/>
                <a:gd name="connsiteY71" fmla="*/ 172376 h 274322"/>
                <a:gd name="connsiteX72" fmla="*/ 618605 w 732558"/>
                <a:gd name="connsiteY72" fmla="*/ 137904 h 274322"/>
                <a:gd name="connsiteX73" fmla="*/ 559473 w 732558"/>
                <a:gd name="connsiteY73" fmla="*/ 172376 h 274322"/>
                <a:gd name="connsiteX74" fmla="*/ 538325 w 732558"/>
                <a:gd name="connsiteY74" fmla="*/ 172376 h 274322"/>
                <a:gd name="connsiteX75" fmla="*/ 527594 w 732558"/>
                <a:gd name="connsiteY75" fmla="*/ 183128 h 274322"/>
                <a:gd name="connsiteX76" fmla="*/ 538325 w 732558"/>
                <a:gd name="connsiteY76" fmla="*/ 193880 h 274322"/>
                <a:gd name="connsiteX77" fmla="*/ 551644 w 732558"/>
                <a:gd name="connsiteY77" fmla="*/ 193880 h 274322"/>
                <a:gd name="connsiteX78" fmla="*/ 550525 w 732558"/>
                <a:gd name="connsiteY78" fmla="*/ 206110 h 274322"/>
                <a:gd name="connsiteX79" fmla="*/ 551644 w 732558"/>
                <a:gd name="connsiteY79" fmla="*/ 218341 h 274322"/>
                <a:gd name="connsiteX80" fmla="*/ 618605 w 732558"/>
                <a:gd name="connsiteY80" fmla="*/ 252815 h 274322"/>
                <a:gd name="connsiteX81" fmla="*/ 571987 w 732558"/>
                <a:gd name="connsiteY81" fmla="*/ 206110 h 274322"/>
                <a:gd name="connsiteX82" fmla="*/ 618605 w 732558"/>
                <a:gd name="connsiteY82" fmla="*/ 159401 h 274322"/>
                <a:gd name="connsiteX83" fmla="*/ 665224 w 732558"/>
                <a:gd name="connsiteY83" fmla="*/ 206110 h 274322"/>
                <a:gd name="connsiteX84" fmla="*/ 618605 w 732558"/>
                <a:gd name="connsiteY84" fmla="*/ 252815 h 274322"/>
                <a:gd name="connsiteX85" fmla="*/ 698891 w 732558"/>
                <a:gd name="connsiteY85" fmla="*/ 218341 h 274322"/>
                <a:gd name="connsiteX86" fmla="*/ 685567 w 732558"/>
                <a:gd name="connsiteY86" fmla="*/ 218341 h 274322"/>
                <a:gd name="connsiteX87" fmla="*/ 686685 w 732558"/>
                <a:gd name="connsiteY87" fmla="*/ 206110 h 274322"/>
                <a:gd name="connsiteX88" fmla="*/ 685567 w 732558"/>
                <a:gd name="connsiteY88" fmla="*/ 193880 h 274322"/>
                <a:gd name="connsiteX89" fmla="*/ 711097 w 732558"/>
                <a:gd name="connsiteY89" fmla="*/ 193880 h 274322"/>
                <a:gd name="connsiteX90" fmla="*/ 711097 w 732558"/>
                <a:gd name="connsiteY90" fmla="*/ 206110 h 274322"/>
                <a:gd name="connsiteX91" fmla="*/ 698891 w 732558"/>
                <a:gd name="connsiteY91" fmla="*/ 218341 h 27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32558" h="274322">
                  <a:moveTo>
                    <a:pt x="713305" y="115353"/>
                  </a:moveTo>
                  <a:cubicBezTo>
                    <a:pt x="672249" y="86496"/>
                    <a:pt x="614195" y="80443"/>
                    <a:pt x="572725" y="80443"/>
                  </a:cubicBezTo>
                  <a:lnTo>
                    <a:pt x="563638" y="80443"/>
                  </a:lnTo>
                  <a:lnTo>
                    <a:pt x="419118" y="12869"/>
                  </a:lnTo>
                  <a:cubicBezTo>
                    <a:pt x="401116" y="4446"/>
                    <a:pt x="381095" y="0"/>
                    <a:pt x="361233" y="0"/>
                  </a:cubicBezTo>
                  <a:lnTo>
                    <a:pt x="233659" y="0"/>
                  </a:lnTo>
                  <a:cubicBezTo>
                    <a:pt x="221263" y="0"/>
                    <a:pt x="209201" y="2481"/>
                    <a:pt x="197805" y="7370"/>
                  </a:cubicBezTo>
                  <a:lnTo>
                    <a:pt x="65363" y="64242"/>
                  </a:lnTo>
                  <a:cubicBezTo>
                    <a:pt x="58092" y="67367"/>
                    <a:pt x="50396" y="68952"/>
                    <a:pt x="42482" y="68952"/>
                  </a:cubicBezTo>
                  <a:lnTo>
                    <a:pt x="33668" y="68952"/>
                  </a:lnTo>
                  <a:cubicBezTo>
                    <a:pt x="15107" y="68946"/>
                    <a:pt x="0" y="84083"/>
                    <a:pt x="0" y="102686"/>
                  </a:cubicBezTo>
                  <a:lnTo>
                    <a:pt x="0" y="175675"/>
                  </a:lnTo>
                  <a:cubicBezTo>
                    <a:pt x="0" y="191786"/>
                    <a:pt x="11457" y="205713"/>
                    <a:pt x="27241" y="208788"/>
                  </a:cubicBezTo>
                  <a:lnTo>
                    <a:pt x="69706" y="217064"/>
                  </a:lnTo>
                  <a:cubicBezTo>
                    <a:pt x="74954" y="249487"/>
                    <a:pt x="103078" y="274323"/>
                    <a:pt x="136891" y="274323"/>
                  </a:cubicBezTo>
                  <a:cubicBezTo>
                    <a:pt x="162186" y="274323"/>
                    <a:pt x="184286" y="260418"/>
                    <a:pt x="196022" y="239845"/>
                  </a:cubicBezTo>
                  <a:lnTo>
                    <a:pt x="559473" y="239845"/>
                  </a:lnTo>
                  <a:cubicBezTo>
                    <a:pt x="571210" y="260418"/>
                    <a:pt x="593310" y="274323"/>
                    <a:pt x="618605" y="274323"/>
                  </a:cubicBezTo>
                  <a:cubicBezTo>
                    <a:pt x="643895" y="274323"/>
                    <a:pt x="665999" y="260418"/>
                    <a:pt x="677737" y="239845"/>
                  </a:cubicBezTo>
                  <a:lnTo>
                    <a:pt x="698891" y="239845"/>
                  </a:lnTo>
                  <a:cubicBezTo>
                    <a:pt x="717451" y="239845"/>
                    <a:pt x="732559" y="224714"/>
                    <a:pt x="732559" y="206110"/>
                  </a:cubicBezTo>
                  <a:lnTo>
                    <a:pt x="732559" y="152435"/>
                  </a:lnTo>
                  <a:cubicBezTo>
                    <a:pt x="732559" y="137691"/>
                    <a:pt x="725361" y="123825"/>
                    <a:pt x="713305" y="115353"/>
                  </a:cubicBezTo>
                  <a:close/>
                  <a:moveTo>
                    <a:pt x="410041" y="32356"/>
                  </a:moveTo>
                  <a:lnTo>
                    <a:pt x="512890" y="80443"/>
                  </a:lnTo>
                  <a:lnTo>
                    <a:pt x="359747" y="80443"/>
                  </a:lnTo>
                  <a:lnTo>
                    <a:pt x="309322" y="21504"/>
                  </a:lnTo>
                  <a:lnTo>
                    <a:pt x="361227" y="21504"/>
                  </a:lnTo>
                  <a:cubicBezTo>
                    <a:pt x="377983" y="21504"/>
                    <a:pt x="394862" y="25256"/>
                    <a:pt x="410041" y="32356"/>
                  </a:cubicBezTo>
                  <a:close/>
                  <a:moveTo>
                    <a:pt x="281059" y="21504"/>
                  </a:moveTo>
                  <a:lnTo>
                    <a:pt x="331483" y="80443"/>
                  </a:lnTo>
                  <a:lnTo>
                    <a:pt x="313291" y="80443"/>
                  </a:lnTo>
                  <a:cubicBezTo>
                    <a:pt x="306371" y="80443"/>
                    <a:pt x="299816" y="77424"/>
                    <a:pt x="295310" y="72155"/>
                  </a:cubicBezTo>
                  <a:lnTo>
                    <a:pt x="251979" y="21504"/>
                  </a:lnTo>
                  <a:close/>
                  <a:moveTo>
                    <a:pt x="203853" y="218341"/>
                  </a:moveTo>
                  <a:cubicBezTo>
                    <a:pt x="204573" y="214370"/>
                    <a:pt x="204971" y="210289"/>
                    <a:pt x="204971" y="206110"/>
                  </a:cubicBezTo>
                  <a:cubicBezTo>
                    <a:pt x="204971" y="201530"/>
                    <a:pt x="204513" y="196944"/>
                    <a:pt x="203607" y="192481"/>
                  </a:cubicBezTo>
                  <a:cubicBezTo>
                    <a:pt x="202427" y="186662"/>
                    <a:pt x="196765" y="182905"/>
                    <a:pt x="190959" y="184080"/>
                  </a:cubicBezTo>
                  <a:cubicBezTo>
                    <a:pt x="185146" y="185261"/>
                    <a:pt x="181396" y="190940"/>
                    <a:pt x="182575" y="196759"/>
                  </a:cubicBezTo>
                  <a:cubicBezTo>
                    <a:pt x="183196" y="199811"/>
                    <a:pt x="183509" y="202958"/>
                    <a:pt x="183509" y="206110"/>
                  </a:cubicBezTo>
                  <a:cubicBezTo>
                    <a:pt x="183509" y="231864"/>
                    <a:pt x="162595" y="252815"/>
                    <a:pt x="136891" y="252815"/>
                  </a:cubicBezTo>
                  <a:cubicBezTo>
                    <a:pt x="111187" y="252815"/>
                    <a:pt x="90279" y="231864"/>
                    <a:pt x="90279" y="206110"/>
                  </a:cubicBezTo>
                  <a:cubicBezTo>
                    <a:pt x="90279" y="180357"/>
                    <a:pt x="111187" y="159401"/>
                    <a:pt x="136891" y="159401"/>
                  </a:cubicBezTo>
                  <a:cubicBezTo>
                    <a:pt x="143403" y="159401"/>
                    <a:pt x="149690" y="160717"/>
                    <a:pt x="155592" y="163310"/>
                  </a:cubicBezTo>
                  <a:cubicBezTo>
                    <a:pt x="161013" y="165690"/>
                    <a:pt x="167345" y="163216"/>
                    <a:pt x="169726" y="157778"/>
                  </a:cubicBezTo>
                  <a:cubicBezTo>
                    <a:pt x="172107" y="152341"/>
                    <a:pt x="169637" y="146001"/>
                    <a:pt x="164211" y="143616"/>
                  </a:cubicBezTo>
                  <a:cubicBezTo>
                    <a:pt x="155574" y="139824"/>
                    <a:pt x="146382" y="137898"/>
                    <a:pt x="136891" y="137898"/>
                  </a:cubicBezTo>
                  <a:cubicBezTo>
                    <a:pt x="103078" y="137898"/>
                    <a:pt x="74954" y="162734"/>
                    <a:pt x="69706" y="195157"/>
                  </a:cubicBezTo>
                  <a:lnTo>
                    <a:pt x="31337" y="187681"/>
                  </a:lnTo>
                  <a:cubicBezTo>
                    <a:pt x="25614" y="186567"/>
                    <a:pt x="21456" y="181516"/>
                    <a:pt x="21456" y="175675"/>
                  </a:cubicBezTo>
                  <a:lnTo>
                    <a:pt x="21456" y="136420"/>
                  </a:lnTo>
                  <a:lnTo>
                    <a:pt x="33668" y="136420"/>
                  </a:lnTo>
                  <a:cubicBezTo>
                    <a:pt x="39592" y="136420"/>
                    <a:pt x="44399" y="131604"/>
                    <a:pt x="44399" y="125668"/>
                  </a:cubicBezTo>
                  <a:cubicBezTo>
                    <a:pt x="44399" y="119732"/>
                    <a:pt x="39592" y="114916"/>
                    <a:pt x="33668" y="114916"/>
                  </a:cubicBezTo>
                  <a:lnTo>
                    <a:pt x="21462" y="114916"/>
                  </a:lnTo>
                  <a:lnTo>
                    <a:pt x="21462" y="102686"/>
                  </a:lnTo>
                  <a:cubicBezTo>
                    <a:pt x="21462" y="95938"/>
                    <a:pt x="26939" y="90456"/>
                    <a:pt x="33668" y="90456"/>
                  </a:cubicBezTo>
                  <a:lnTo>
                    <a:pt x="42482" y="90456"/>
                  </a:lnTo>
                  <a:cubicBezTo>
                    <a:pt x="53319" y="90456"/>
                    <a:pt x="63860" y="88283"/>
                    <a:pt x="73819" y="84010"/>
                  </a:cubicBezTo>
                  <a:lnTo>
                    <a:pt x="206255" y="27137"/>
                  </a:lnTo>
                  <a:cubicBezTo>
                    <a:pt x="212063" y="24645"/>
                    <a:pt x="218094" y="22993"/>
                    <a:pt x="224269" y="22153"/>
                  </a:cubicBezTo>
                  <a:lnTo>
                    <a:pt x="279019" y="86149"/>
                  </a:lnTo>
                  <a:cubicBezTo>
                    <a:pt x="287604" y="96190"/>
                    <a:pt x="300095" y="101947"/>
                    <a:pt x="313291" y="101947"/>
                  </a:cubicBezTo>
                  <a:lnTo>
                    <a:pt x="572725" y="101947"/>
                  </a:lnTo>
                  <a:cubicBezTo>
                    <a:pt x="601402" y="101947"/>
                    <a:pt x="652570" y="105312"/>
                    <a:pt x="690480" y="126407"/>
                  </a:cubicBezTo>
                  <a:lnTo>
                    <a:pt x="687422" y="126407"/>
                  </a:lnTo>
                  <a:cubicBezTo>
                    <a:pt x="681493" y="126407"/>
                    <a:pt x="676691" y="131223"/>
                    <a:pt x="676691" y="137159"/>
                  </a:cubicBezTo>
                  <a:cubicBezTo>
                    <a:pt x="676691" y="143100"/>
                    <a:pt x="681493" y="147911"/>
                    <a:pt x="687422" y="147911"/>
                  </a:cubicBezTo>
                  <a:lnTo>
                    <a:pt x="710655" y="147911"/>
                  </a:lnTo>
                  <a:cubicBezTo>
                    <a:pt x="710941" y="149389"/>
                    <a:pt x="711097" y="150901"/>
                    <a:pt x="711097" y="152435"/>
                  </a:cubicBezTo>
                  <a:lnTo>
                    <a:pt x="711097" y="172376"/>
                  </a:lnTo>
                  <a:lnTo>
                    <a:pt x="677737" y="172376"/>
                  </a:lnTo>
                  <a:cubicBezTo>
                    <a:pt x="665999" y="151803"/>
                    <a:pt x="643901" y="137904"/>
                    <a:pt x="618605" y="137904"/>
                  </a:cubicBezTo>
                  <a:cubicBezTo>
                    <a:pt x="593310" y="137904"/>
                    <a:pt x="571210" y="151803"/>
                    <a:pt x="559473" y="172376"/>
                  </a:cubicBezTo>
                  <a:lnTo>
                    <a:pt x="538325" y="172376"/>
                  </a:lnTo>
                  <a:cubicBezTo>
                    <a:pt x="532396" y="172376"/>
                    <a:pt x="527594" y="177188"/>
                    <a:pt x="527594" y="183128"/>
                  </a:cubicBezTo>
                  <a:cubicBezTo>
                    <a:pt x="527594" y="189065"/>
                    <a:pt x="532396" y="193880"/>
                    <a:pt x="538325" y="193880"/>
                  </a:cubicBezTo>
                  <a:lnTo>
                    <a:pt x="551644" y="193880"/>
                  </a:lnTo>
                  <a:cubicBezTo>
                    <a:pt x="550923" y="197851"/>
                    <a:pt x="550525" y="201933"/>
                    <a:pt x="550525" y="206110"/>
                  </a:cubicBezTo>
                  <a:cubicBezTo>
                    <a:pt x="550525" y="210289"/>
                    <a:pt x="550923" y="214370"/>
                    <a:pt x="551644" y="218341"/>
                  </a:cubicBezTo>
                  <a:close/>
                  <a:moveTo>
                    <a:pt x="618605" y="252815"/>
                  </a:moveTo>
                  <a:cubicBezTo>
                    <a:pt x="592902" y="252815"/>
                    <a:pt x="571987" y="231864"/>
                    <a:pt x="571987" y="206110"/>
                  </a:cubicBezTo>
                  <a:cubicBezTo>
                    <a:pt x="571987" y="180357"/>
                    <a:pt x="592902" y="159401"/>
                    <a:pt x="618605" y="159401"/>
                  </a:cubicBezTo>
                  <a:cubicBezTo>
                    <a:pt x="644309" y="159401"/>
                    <a:pt x="665224" y="180357"/>
                    <a:pt x="665224" y="206110"/>
                  </a:cubicBezTo>
                  <a:cubicBezTo>
                    <a:pt x="665224" y="231864"/>
                    <a:pt x="644309" y="252815"/>
                    <a:pt x="618605" y="252815"/>
                  </a:cubicBezTo>
                  <a:close/>
                  <a:moveTo>
                    <a:pt x="698891" y="218341"/>
                  </a:moveTo>
                  <a:lnTo>
                    <a:pt x="685567" y="218341"/>
                  </a:lnTo>
                  <a:cubicBezTo>
                    <a:pt x="686288" y="214370"/>
                    <a:pt x="686685" y="210289"/>
                    <a:pt x="686685" y="206110"/>
                  </a:cubicBezTo>
                  <a:cubicBezTo>
                    <a:pt x="686685" y="201933"/>
                    <a:pt x="686288" y="197851"/>
                    <a:pt x="685567" y="193880"/>
                  </a:cubicBezTo>
                  <a:lnTo>
                    <a:pt x="711097" y="193880"/>
                  </a:lnTo>
                  <a:lnTo>
                    <a:pt x="711097" y="206110"/>
                  </a:lnTo>
                  <a:cubicBezTo>
                    <a:pt x="711097" y="212854"/>
                    <a:pt x="705620" y="218341"/>
                    <a:pt x="698891" y="218341"/>
                  </a:cubicBezTo>
                  <a:close/>
                </a:path>
              </a:pathLst>
            </a:custGeom>
            <a:grpFill/>
            <a:ln w="1414" cap="flat">
              <a:noFill/>
              <a:prstDash val="solid"/>
              <a:miter/>
            </a:ln>
          </p:spPr>
          <p:txBody>
            <a:bodyPr rtlCol="0" anchor="ctr"/>
            <a:lstStyle/>
            <a:p>
              <a:endParaRPr lang="en-US" sz="3200"/>
            </a:p>
          </p:txBody>
        </p:sp>
        <p:sp>
          <p:nvSpPr>
            <p:cNvPr id="42" name="Freeform: Shape 41">
              <a:extLst>
                <a:ext uri="{FF2B5EF4-FFF2-40B4-BE49-F238E27FC236}">
                  <a16:creationId xmlns:a16="http://schemas.microsoft.com/office/drawing/2014/main" id="{FA2DF8D0-5125-4EB7-BAAA-60805E835CBA}"/>
                </a:ext>
              </a:extLst>
            </p:cNvPr>
            <p:cNvSpPr/>
            <p:nvPr/>
          </p:nvSpPr>
          <p:spPr>
            <a:xfrm>
              <a:off x="2871775" y="3223960"/>
              <a:ext cx="262321" cy="67473"/>
            </a:xfrm>
            <a:custGeom>
              <a:avLst/>
              <a:gdLst>
                <a:gd name="connsiteX0" fmla="*/ 251590 w 262321"/>
                <a:gd name="connsiteY0" fmla="*/ 45969 h 67473"/>
                <a:gd name="connsiteX1" fmla="*/ 107853 w 262321"/>
                <a:gd name="connsiteY1" fmla="*/ 45969 h 67473"/>
                <a:gd name="connsiteX2" fmla="*/ 83545 w 262321"/>
                <a:gd name="connsiteY2" fmla="*/ 13496 h 67473"/>
                <a:gd name="connsiteX3" fmla="*/ 56607 w 262321"/>
                <a:gd name="connsiteY3" fmla="*/ 0 h 67473"/>
                <a:gd name="connsiteX4" fmla="*/ 10733 w 262321"/>
                <a:gd name="connsiteY4" fmla="*/ 0 h 67473"/>
                <a:gd name="connsiteX5" fmla="*/ 1137 w 262321"/>
                <a:gd name="connsiteY5" fmla="*/ 5947 h 67473"/>
                <a:gd name="connsiteX6" fmla="*/ 2148 w 262321"/>
                <a:gd name="connsiteY6" fmla="*/ 17203 h 67473"/>
                <a:gd name="connsiteX7" fmla="*/ 29674 w 262321"/>
                <a:gd name="connsiteY7" fmla="*/ 53977 h 67473"/>
                <a:gd name="connsiteX8" fmla="*/ 56607 w 262321"/>
                <a:gd name="connsiteY8" fmla="*/ 67473 h 67473"/>
                <a:gd name="connsiteX9" fmla="*/ 251590 w 262321"/>
                <a:gd name="connsiteY9" fmla="*/ 67473 h 67473"/>
                <a:gd name="connsiteX10" fmla="*/ 262321 w 262321"/>
                <a:gd name="connsiteY10" fmla="*/ 56721 h 67473"/>
                <a:gd name="connsiteX11" fmla="*/ 251590 w 262321"/>
                <a:gd name="connsiteY11" fmla="*/ 45969 h 67473"/>
                <a:gd name="connsiteX12" fmla="*/ 56607 w 262321"/>
                <a:gd name="connsiteY12" fmla="*/ 45969 h 67473"/>
                <a:gd name="connsiteX13" fmla="*/ 46843 w 262321"/>
                <a:gd name="connsiteY13" fmla="*/ 41075 h 67473"/>
                <a:gd name="connsiteX14" fmla="*/ 32195 w 262321"/>
                <a:gd name="connsiteY14" fmla="*/ 21504 h 67473"/>
                <a:gd name="connsiteX15" fmla="*/ 56607 w 262321"/>
                <a:gd name="connsiteY15" fmla="*/ 21504 h 67473"/>
                <a:gd name="connsiteX16" fmla="*/ 66376 w 262321"/>
                <a:gd name="connsiteY16" fmla="*/ 26398 h 67473"/>
                <a:gd name="connsiteX17" fmla="*/ 81026 w 262321"/>
                <a:gd name="connsiteY17" fmla="*/ 45969 h 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321" h="67473">
                  <a:moveTo>
                    <a:pt x="251590" y="45969"/>
                  </a:moveTo>
                  <a:lnTo>
                    <a:pt x="107853" y="45969"/>
                  </a:lnTo>
                  <a:lnTo>
                    <a:pt x="83545" y="13496"/>
                  </a:lnTo>
                  <a:cubicBezTo>
                    <a:pt x="77220" y="5045"/>
                    <a:pt x="67149" y="0"/>
                    <a:pt x="56607" y="0"/>
                  </a:cubicBezTo>
                  <a:lnTo>
                    <a:pt x="10733" y="0"/>
                  </a:lnTo>
                  <a:cubicBezTo>
                    <a:pt x="6664" y="0"/>
                    <a:pt x="2953" y="2302"/>
                    <a:pt x="1137" y="5947"/>
                  </a:cubicBezTo>
                  <a:cubicBezTo>
                    <a:pt x="-686" y="9587"/>
                    <a:pt x="-294" y="13949"/>
                    <a:pt x="2148" y="17203"/>
                  </a:cubicBezTo>
                  <a:lnTo>
                    <a:pt x="29674" y="53977"/>
                  </a:lnTo>
                  <a:cubicBezTo>
                    <a:pt x="35995" y="62428"/>
                    <a:pt x="46066" y="67473"/>
                    <a:pt x="56607" y="67473"/>
                  </a:cubicBezTo>
                  <a:lnTo>
                    <a:pt x="251590" y="67473"/>
                  </a:lnTo>
                  <a:cubicBezTo>
                    <a:pt x="257514" y="67473"/>
                    <a:pt x="262321" y="62658"/>
                    <a:pt x="262321" y="56721"/>
                  </a:cubicBezTo>
                  <a:cubicBezTo>
                    <a:pt x="262321" y="50781"/>
                    <a:pt x="257514" y="45969"/>
                    <a:pt x="251590" y="45969"/>
                  </a:cubicBezTo>
                  <a:close/>
                  <a:moveTo>
                    <a:pt x="56607" y="45969"/>
                  </a:moveTo>
                  <a:cubicBezTo>
                    <a:pt x="52784" y="45969"/>
                    <a:pt x="49135" y="44139"/>
                    <a:pt x="46843" y="41075"/>
                  </a:cubicBezTo>
                  <a:lnTo>
                    <a:pt x="32195" y="21504"/>
                  </a:lnTo>
                  <a:lnTo>
                    <a:pt x="56607" y="21504"/>
                  </a:lnTo>
                  <a:cubicBezTo>
                    <a:pt x="60430" y="21504"/>
                    <a:pt x="64080" y="23335"/>
                    <a:pt x="66376" y="26398"/>
                  </a:cubicBezTo>
                  <a:lnTo>
                    <a:pt x="81026" y="45969"/>
                  </a:lnTo>
                  <a:close/>
                </a:path>
              </a:pathLst>
            </a:custGeom>
            <a:grpFill/>
            <a:ln w="1414" cap="flat">
              <a:noFill/>
              <a:prstDash val="solid"/>
              <a:miter/>
            </a:ln>
          </p:spPr>
          <p:txBody>
            <a:bodyPr rtlCol="0" anchor="ctr"/>
            <a:lstStyle/>
            <a:p>
              <a:endParaRPr lang="en-US" sz="3200"/>
            </a:p>
          </p:txBody>
        </p:sp>
        <p:sp>
          <p:nvSpPr>
            <p:cNvPr id="43" name="Freeform: Shape 42">
              <a:extLst>
                <a:ext uri="{FF2B5EF4-FFF2-40B4-BE49-F238E27FC236}">
                  <a16:creationId xmlns:a16="http://schemas.microsoft.com/office/drawing/2014/main" id="{CFA67A31-0F46-4876-906D-A8370DB7B5B7}"/>
                </a:ext>
              </a:extLst>
            </p:cNvPr>
            <p:cNvSpPr/>
            <p:nvPr/>
          </p:nvSpPr>
          <p:spPr>
            <a:xfrm>
              <a:off x="2745611" y="3281421"/>
              <a:ext cx="44398" cy="44485"/>
            </a:xfrm>
            <a:custGeom>
              <a:avLst/>
              <a:gdLst>
                <a:gd name="connsiteX0" fmla="*/ 22199 w 44398"/>
                <a:gd name="connsiteY0" fmla="*/ 0 h 44485"/>
                <a:gd name="connsiteX1" fmla="*/ 0 w 44398"/>
                <a:gd name="connsiteY1" fmla="*/ 22242 h 44485"/>
                <a:gd name="connsiteX2" fmla="*/ 22199 w 44398"/>
                <a:gd name="connsiteY2" fmla="*/ 44485 h 44485"/>
                <a:gd name="connsiteX3" fmla="*/ 44398 w 44398"/>
                <a:gd name="connsiteY3" fmla="*/ 22242 h 44485"/>
                <a:gd name="connsiteX4" fmla="*/ 22199 w 44398"/>
                <a:gd name="connsiteY4" fmla="*/ 0 h 4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8" h="44485">
                  <a:moveTo>
                    <a:pt x="22199" y="0"/>
                  </a:moveTo>
                  <a:cubicBezTo>
                    <a:pt x="9960" y="0"/>
                    <a:pt x="0" y="9979"/>
                    <a:pt x="0" y="22242"/>
                  </a:cubicBezTo>
                  <a:cubicBezTo>
                    <a:pt x="0" y="34506"/>
                    <a:pt x="9960" y="44485"/>
                    <a:pt x="22199" y="44485"/>
                  </a:cubicBezTo>
                  <a:cubicBezTo>
                    <a:pt x="34444" y="44485"/>
                    <a:pt x="44398" y="34506"/>
                    <a:pt x="44398" y="22242"/>
                  </a:cubicBezTo>
                  <a:cubicBezTo>
                    <a:pt x="44398" y="9979"/>
                    <a:pt x="34444" y="0"/>
                    <a:pt x="22199" y="0"/>
                  </a:cubicBezTo>
                  <a:close/>
                </a:path>
              </a:pathLst>
            </a:custGeom>
            <a:grpFill/>
            <a:ln w="1414" cap="flat">
              <a:noFill/>
              <a:prstDash val="solid"/>
              <a:miter/>
            </a:ln>
          </p:spPr>
          <p:txBody>
            <a:bodyPr rtlCol="0" anchor="ctr"/>
            <a:lstStyle/>
            <a:p>
              <a:endParaRPr lang="en-US" sz="3200"/>
            </a:p>
          </p:txBody>
        </p:sp>
        <p:sp>
          <p:nvSpPr>
            <p:cNvPr id="44" name="Freeform: Shape 43">
              <a:extLst>
                <a:ext uri="{FF2B5EF4-FFF2-40B4-BE49-F238E27FC236}">
                  <a16:creationId xmlns:a16="http://schemas.microsoft.com/office/drawing/2014/main" id="{7DF86908-FE0F-4F8E-97E0-7275DC5C4712}"/>
                </a:ext>
              </a:extLst>
            </p:cNvPr>
            <p:cNvSpPr/>
            <p:nvPr/>
          </p:nvSpPr>
          <p:spPr>
            <a:xfrm>
              <a:off x="3227326" y="3281421"/>
              <a:ext cx="44398" cy="44485"/>
            </a:xfrm>
            <a:custGeom>
              <a:avLst/>
              <a:gdLst>
                <a:gd name="connsiteX0" fmla="*/ 22199 w 44398"/>
                <a:gd name="connsiteY0" fmla="*/ 0 h 44485"/>
                <a:gd name="connsiteX1" fmla="*/ 0 w 44398"/>
                <a:gd name="connsiteY1" fmla="*/ 22242 h 44485"/>
                <a:gd name="connsiteX2" fmla="*/ 22199 w 44398"/>
                <a:gd name="connsiteY2" fmla="*/ 44485 h 44485"/>
                <a:gd name="connsiteX3" fmla="*/ 44399 w 44398"/>
                <a:gd name="connsiteY3" fmla="*/ 22242 h 44485"/>
                <a:gd name="connsiteX4" fmla="*/ 22199 w 44398"/>
                <a:gd name="connsiteY4" fmla="*/ 0 h 4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8" h="44485">
                  <a:moveTo>
                    <a:pt x="22199" y="0"/>
                  </a:moveTo>
                  <a:cubicBezTo>
                    <a:pt x="9960" y="0"/>
                    <a:pt x="0" y="9979"/>
                    <a:pt x="0" y="22242"/>
                  </a:cubicBezTo>
                  <a:cubicBezTo>
                    <a:pt x="0" y="34506"/>
                    <a:pt x="9960" y="44485"/>
                    <a:pt x="22199" y="44485"/>
                  </a:cubicBezTo>
                  <a:cubicBezTo>
                    <a:pt x="34439" y="44485"/>
                    <a:pt x="44399" y="34506"/>
                    <a:pt x="44399" y="22242"/>
                  </a:cubicBezTo>
                  <a:cubicBezTo>
                    <a:pt x="44399" y="9979"/>
                    <a:pt x="34439" y="0"/>
                    <a:pt x="22199" y="0"/>
                  </a:cubicBezTo>
                  <a:close/>
                </a:path>
              </a:pathLst>
            </a:custGeom>
            <a:grpFill/>
            <a:ln w="1414" cap="flat">
              <a:noFill/>
              <a:prstDash val="solid"/>
              <a:miter/>
            </a:ln>
          </p:spPr>
          <p:txBody>
            <a:bodyPr rtlCol="0" anchor="ctr"/>
            <a:lstStyle/>
            <a:p>
              <a:endParaRPr lang="en-US" sz="3200"/>
            </a:p>
          </p:txBody>
        </p:sp>
      </p:grpSp>
      <p:grpSp>
        <p:nvGrpSpPr>
          <p:cNvPr id="45" name="Graphic 8">
            <a:extLst>
              <a:ext uri="{FF2B5EF4-FFF2-40B4-BE49-F238E27FC236}">
                <a16:creationId xmlns:a16="http://schemas.microsoft.com/office/drawing/2014/main" id="{007F649C-767C-4BAF-A05F-2666432BEF9B}"/>
              </a:ext>
            </a:extLst>
          </p:cNvPr>
          <p:cNvGrpSpPr/>
          <p:nvPr/>
        </p:nvGrpSpPr>
        <p:grpSpPr>
          <a:xfrm>
            <a:off x="666750" y="1042686"/>
            <a:ext cx="580951" cy="580951"/>
            <a:chOff x="2692400" y="1906286"/>
            <a:chExt cx="580951" cy="580951"/>
          </a:xfrm>
          <a:solidFill>
            <a:schemeClr val="bg1"/>
          </a:solidFill>
        </p:grpSpPr>
        <p:sp>
          <p:nvSpPr>
            <p:cNvPr id="46" name="Freeform: Shape 45">
              <a:extLst>
                <a:ext uri="{FF2B5EF4-FFF2-40B4-BE49-F238E27FC236}">
                  <a16:creationId xmlns:a16="http://schemas.microsoft.com/office/drawing/2014/main" id="{41EC69C8-E733-442C-BBB7-E900BFEA4D0B}"/>
                </a:ext>
              </a:extLst>
            </p:cNvPr>
            <p:cNvSpPr/>
            <p:nvPr/>
          </p:nvSpPr>
          <p:spPr>
            <a:xfrm>
              <a:off x="2692400" y="2015214"/>
              <a:ext cx="580951" cy="363094"/>
            </a:xfrm>
            <a:custGeom>
              <a:avLst/>
              <a:gdLst>
                <a:gd name="connsiteX0" fmla="*/ 363094 w 580951"/>
                <a:gd name="connsiteY0" fmla="*/ 36309 h 363094"/>
                <a:gd name="connsiteX1" fmla="*/ 472023 w 580951"/>
                <a:gd name="connsiteY1" fmla="*/ 143891 h 363094"/>
                <a:gd name="connsiteX2" fmla="*/ 471455 w 580951"/>
                <a:gd name="connsiteY2" fmla="*/ 150557 h 363094"/>
                <a:gd name="connsiteX3" fmla="*/ 470534 w 580951"/>
                <a:gd name="connsiteY3" fmla="*/ 177222 h 363094"/>
                <a:gd name="connsiteX4" fmla="*/ 495780 w 580951"/>
                <a:gd name="connsiteY4" fmla="*/ 186016 h 363094"/>
                <a:gd name="connsiteX5" fmla="*/ 544642 w 580951"/>
                <a:gd name="connsiteY5" fmla="*/ 254166 h 363094"/>
                <a:gd name="connsiteX6" fmla="*/ 472023 w 580951"/>
                <a:gd name="connsiteY6" fmla="*/ 326785 h 363094"/>
                <a:gd name="connsiteX7" fmla="*/ 108928 w 580951"/>
                <a:gd name="connsiteY7" fmla="*/ 326785 h 363094"/>
                <a:gd name="connsiteX8" fmla="*/ 36309 w 580951"/>
                <a:gd name="connsiteY8" fmla="*/ 254166 h 363094"/>
                <a:gd name="connsiteX9" fmla="*/ 107794 w 580951"/>
                <a:gd name="connsiteY9" fmla="*/ 181547 h 363094"/>
                <a:gd name="connsiteX10" fmla="*/ 113041 w 580951"/>
                <a:gd name="connsiteY10" fmla="*/ 182115 h 363094"/>
                <a:gd name="connsiteX11" fmla="*/ 140629 w 580951"/>
                <a:gd name="connsiteY11" fmla="*/ 183923 h 363094"/>
                <a:gd name="connsiteX12" fmla="*/ 149706 w 580951"/>
                <a:gd name="connsiteY12" fmla="*/ 157861 h 363094"/>
                <a:gd name="connsiteX13" fmla="*/ 217857 w 580951"/>
                <a:gd name="connsiteY13" fmla="*/ 108928 h 363094"/>
                <a:gd name="connsiteX14" fmla="*/ 230551 w 580951"/>
                <a:gd name="connsiteY14" fmla="*/ 110276 h 363094"/>
                <a:gd name="connsiteX15" fmla="*/ 255975 w 580951"/>
                <a:gd name="connsiteY15" fmla="*/ 114850 h 363094"/>
                <a:gd name="connsiteX16" fmla="*/ 268633 w 580951"/>
                <a:gd name="connsiteY16" fmla="*/ 92334 h 363094"/>
                <a:gd name="connsiteX17" fmla="*/ 363094 w 580951"/>
                <a:gd name="connsiteY17" fmla="*/ 36309 h 363094"/>
                <a:gd name="connsiteX18" fmla="*/ 363094 w 580951"/>
                <a:gd name="connsiteY18" fmla="*/ 0 h 363094"/>
                <a:gd name="connsiteX19" fmla="*/ 236969 w 580951"/>
                <a:gd name="connsiteY19" fmla="*/ 74534 h 363094"/>
                <a:gd name="connsiteX20" fmla="*/ 217857 w 580951"/>
                <a:gd name="connsiteY20" fmla="*/ 72619 h 363094"/>
                <a:gd name="connsiteX21" fmla="*/ 115417 w 580951"/>
                <a:gd name="connsiteY21" fmla="*/ 145877 h 363094"/>
                <a:gd name="connsiteX22" fmla="*/ 108928 w 580951"/>
                <a:gd name="connsiteY22" fmla="*/ 145238 h 363094"/>
                <a:gd name="connsiteX23" fmla="*/ 0 w 580951"/>
                <a:gd name="connsiteY23" fmla="*/ 254166 h 363094"/>
                <a:gd name="connsiteX24" fmla="*/ 108928 w 580951"/>
                <a:gd name="connsiteY24" fmla="*/ 363094 h 363094"/>
                <a:gd name="connsiteX25" fmla="*/ 472023 w 580951"/>
                <a:gd name="connsiteY25" fmla="*/ 363094 h 363094"/>
                <a:gd name="connsiteX26" fmla="*/ 580951 w 580951"/>
                <a:gd name="connsiteY26" fmla="*/ 254166 h 363094"/>
                <a:gd name="connsiteX27" fmla="*/ 507694 w 580951"/>
                <a:gd name="connsiteY27" fmla="*/ 151691 h 363094"/>
                <a:gd name="connsiteX28" fmla="*/ 508332 w 580951"/>
                <a:gd name="connsiteY28" fmla="*/ 145238 h 363094"/>
                <a:gd name="connsiteX29" fmla="*/ 363094 w 580951"/>
                <a:gd name="connsiteY29" fmla="*/ 0 h 363094"/>
                <a:gd name="connsiteX30" fmla="*/ 363094 w 580951"/>
                <a:gd name="connsiteY30" fmla="*/ 0 h 36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951" h="363094">
                  <a:moveTo>
                    <a:pt x="363094" y="36309"/>
                  </a:moveTo>
                  <a:cubicBezTo>
                    <a:pt x="422735" y="36309"/>
                    <a:pt x="471314" y="84463"/>
                    <a:pt x="472023" y="143891"/>
                  </a:cubicBezTo>
                  <a:cubicBezTo>
                    <a:pt x="471739" y="146090"/>
                    <a:pt x="471526" y="148288"/>
                    <a:pt x="471455" y="150557"/>
                  </a:cubicBezTo>
                  <a:lnTo>
                    <a:pt x="470534" y="177222"/>
                  </a:lnTo>
                  <a:lnTo>
                    <a:pt x="495780" y="186016"/>
                  </a:lnTo>
                  <a:cubicBezTo>
                    <a:pt x="524998" y="196191"/>
                    <a:pt x="544642" y="223600"/>
                    <a:pt x="544642" y="254166"/>
                  </a:cubicBezTo>
                  <a:cubicBezTo>
                    <a:pt x="544642" y="294234"/>
                    <a:pt x="512090" y="326785"/>
                    <a:pt x="472023" y="326785"/>
                  </a:cubicBezTo>
                  <a:lnTo>
                    <a:pt x="108928" y="326785"/>
                  </a:lnTo>
                  <a:cubicBezTo>
                    <a:pt x="68896" y="326785"/>
                    <a:pt x="36309" y="294234"/>
                    <a:pt x="36309" y="254166"/>
                  </a:cubicBezTo>
                  <a:cubicBezTo>
                    <a:pt x="36309" y="214523"/>
                    <a:pt x="68294" y="182185"/>
                    <a:pt x="107794" y="181547"/>
                  </a:cubicBezTo>
                  <a:cubicBezTo>
                    <a:pt x="109496" y="181796"/>
                    <a:pt x="111269" y="182008"/>
                    <a:pt x="113041" y="182115"/>
                  </a:cubicBezTo>
                  <a:lnTo>
                    <a:pt x="140629" y="183923"/>
                  </a:lnTo>
                  <a:lnTo>
                    <a:pt x="149706" y="157861"/>
                  </a:lnTo>
                  <a:cubicBezTo>
                    <a:pt x="159918" y="128573"/>
                    <a:pt x="187292" y="108928"/>
                    <a:pt x="217857" y="108928"/>
                  </a:cubicBezTo>
                  <a:cubicBezTo>
                    <a:pt x="221402" y="108928"/>
                    <a:pt x="225303" y="109354"/>
                    <a:pt x="230551" y="110276"/>
                  </a:cubicBezTo>
                  <a:lnTo>
                    <a:pt x="255975" y="114850"/>
                  </a:lnTo>
                  <a:lnTo>
                    <a:pt x="268633" y="92334"/>
                  </a:lnTo>
                  <a:cubicBezTo>
                    <a:pt x="288064" y="57798"/>
                    <a:pt x="324232" y="36309"/>
                    <a:pt x="363094" y="36309"/>
                  </a:cubicBezTo>
                  <a:moveTo>
                    <a:pt x="363094" y="0"/>
                  </a:moveTo>
                  <a:cubicBezTo>
                    <a:pt x="308701" y="0"/>
                    <a:pt x="261860" y="30282"/>
                    <a:pt x="236969" y="74534"/>
                  </a:cubicBezTo>
                  <a:cubicBezTo>
                    <a:pt x="230764" y="73435"/>
                    <a:pt x="224416" y="72619"/>
                    <a:pt x="217857" y="72619"/>
                  </a:cubicBezTo>
                  <a:cubicBezTo>
                    <a:pt x="170271" y="72619"/>
                    <a:pt x="130239" y="103326"/>
                    <a:pt x="115417" y="145877"/>
                  </a:cubicBezTo>
                  <a:cubicBezTo>
                    <a:pt x="113255" y="145735"/>
                    <a:pt x="111162" y="145238"/>
                    <a:pt x="108928" y="145238"/>
                  </a:cubicBezTo>
                  <a:cubicBezTo>
                    <a:pt x="48791" y="145238"/>
                    <a:pt x="0" y="194029"/>
                    <a:pt x="0" y="254166"/>
                  </a:cubicBezTo>
                  <a:cubicBezTo>
                    <a:pt x="0" y="314304"/>
                    <a:pt x="48791" y="363094"/>
                    <a:pt x="108928" y="363094"/>
                  </a:cubicBezTo>
                  <a:lnTo>
                    <a:pt x="472023" y="363094"/>
                  </a:lnTo>
                  <a:cubicBezTo>
                    <a:pt x="532160" y="363094"/>
                    <a:pt x="580951" y="314304"/>
                    <a:pt x="580951" y="254166"/>
                  </a:cubicBezTo>
                  <a:cubicBezTo>
                    <a:pt x="580951" y="206580"/>
                    <a:pt x="550245" y="166513"/>
                    <a:pt x="507694" y="151691"/>
                  </a:cubicBezTo>
                  <a:cubicBezTo>
                    <a:pt x="507765" y="149493"/>
                    <a:pt x="508332" y="147437"/>
                    <a:pt x="508332" y="145238"/>
                  </a:cubicBezTo>
                  <a:cubicBezTo>
                    <a:pt x="508332" y="65031"/>
                    <a:pt x="443302" y="0"/>
                    <a:pt x="363094" y="0"/>
                  </a:cubicBezTo>
                  <a:lnTo>
                    <a:pt x="363094" y="0"/>
                  </a:lnTo>
                  <a:close/>
                </a:path>
              </a:pathLst>
            </a:custGeom>
            <a:grpFill/>
            <a:ln w="1116" cap="flat">
              <a:noFill/>
              <a:prstDash val="solid"/>
              <a:miter/>
            </a:ln>
          </p:spPr>
          <p:txBody>
            <a:bodyPr rtlCol="0" anchor="ctr"/>
            <a:lstStyle/>
            <a:p>
              <a:endParaRPr lang="en-US" sz="3200"/>
            </a:p>
          </p:txBody>
        </p:sp>
      </p:grpSp>
      <p:sp>
        <p:nvSpPr>
          <p:cNvPr id="50" name="Rectangle 49">
            <a:extLst>
              <a:ext uri="{FF2B5EF4-FFF2-40B4-BE49-F238E27FC236}">
                <a16:creationId xmlns:a16="http://schemas.microsoft.com/office/drawing/2014/main" id="{6ECB323B-344C-4E75-A96F-464927876FBE}"/>
              </a:ext>
            </a:extLst>
          </p:cNvPr>
          <p:cNvSpPr/>
          <p:nvPr/>
        </p:nvSpPr>
        <p:spPr>
          <a:xfrm>
            <a:off x="1487258" y="1032073"/>
            <a:ext cx="3362809" cy="1785104"/>
          </a:xfrm>
          <a:prstGeom prst="rect">
            <a:avLst/>
          </a:prstGeom>
        </p:spPr>
        <p:txBody>
          <a:bodyPr wrap="square">
            <a:spAutoFit/>
          </a:bodyPr>
          <a:lstStyle/>
          <a:p>
            <a:r>
              <a:rPr lang="en-US" sz="2800" b="1" dirty="0">
                <a:solidFill>
                  <a:srgbClr val="008000"/>
                </a:solidFill>
              </a:rPr>
              <a:t>Cloud and data center applications</a:t>
            </a:r>
            <a:r>
              <a:rPr lang="en-US" sz="2800" dirty="0">
                <a:solidFill>
                  <a:schemeClr val="bg1"/>
                </a:solidFill>
              </a:rPr>
              <a:t> </a:t>
            </a:r>
            <a:r>
              <a:rPr lang="en-US" dirty="0">
                <a:solidFill>
                  <a:schemeClr val="bg1"/>
                </a:solidFill>
              </a:rPr>
              <a:t>top cloud providers like Amazon and Alibaba are designing their own chips.</a:t>
            </a:r>
            <a:endParaRPr lang="en-US" dirty="0"/>
          </a:p>
        </p:txBody>
      </p:sp>
      <p:sp>
        <p:nvSpPr>
          <p:cNvPr id="51" name="Rectangle 50">
            <a:extLst>
              <a:ext uri="{FF2B5EF4-FFF2-40B4-BE49-F238E27FC236}">
                <a16:creationId xmlns:a16="http://schemas.microsoft.com/office/drawing/2014/main" id="{9AA3BD34-2197-44BF-9B5B-EAC1067E7B81}"/>
              </a:ext>
            </a:extLst>
          </p:cNvPr>
          <p:cNvSpPr/>
          <p:nvPr/>
        </p:nvSpPr>
        <p:spPr>
          <a:xfrm>
            <a:off x="1487258" y="2878458"/>
            <a:ext cx="3362809" cy="1631216"/>
          </a:xfrm>
          <a:prstGeom prst="rect">
            <a:avLst/>
          </a:prstGeom>
        </p:spPr>
        <p:txBody>
          <a:bodyPr wrap="square">
            <a:spAutoFit/>
          </a:bodyPr>
          <a:lstStyle/>
          <a:p>
            <a:r>
              <a:rPr lang="en-US" sz="2800" b="1" dirty="0">
                <a:solidFill>
                  <a:srgbClr val="F7B217"/>
                </a:solidFill>
              </a:rPr>
              <a:t>Automotive</a:t>
            </a:r>
            <a:r>
              <a:rPr lang="en-US" b="1" dirty="0"/>
              <a:t> </a:t>
            </a:r>
            <a:r>
              <a:rPr lang="en-US" dirty="0">
                <a:solidFill>
                  <a:schemeClr val="bg1"/>
                </a:solidFill>
              </a:rPr>
              <a:t>is transforming from autonomous vehicles to infotainment to safety, the whole vehicle relies on innovative electronics. </a:t>
            </a:r>
          </a:p>
        </p:txBody>
      </p:sp>
      <p:sp>
        <p:nvSpPr>
          <p:cNvPr id="52" name="Rectangle 51">
            <a:extLst>
              <a:ext uri="{FF2B5EF4-FFF2-40B4-BE49-F238E27FC236}">
                <a16:creationId xmlns:a16="http://schemas.microsoft.com/office/drawing/2014/main" id="{AB650954-2CDC-4B85-95E6-418417E95FA6}"/>
              </a:ext>
            </a:extLst>
          </p:cNvPr>
          <p:cNvSpPr/>
          <p:nvPr/>
        </p:nvSpPr>
        <p:spPr>
          <a:xfrm>
            <a:off x="1428749" y="4742905"/>
            <a:ext cx="3362809" cy="1354217"/>
          </a:xfrm>
          <a:prstGeom prst="rect">
            <a:avLst/>
          </a:prstGeom>
        </p:spPr>
        <p:txBody>
          <a:bodyPr wrap="square">
            <a:spAutoFit/>
          </a:bodyPr>
          <a:lstStyle/>
          <a:p>
            <a:r>
              <a:rPr lang="en-US" sz="2800" b="1" dirty="0">
                <a:solidFill>
                  <a:srgbClr val="00B0F0"/>
                </a:solidFill>
              </a:rPr>
              <a:t>Industrial IoT</a:t>
            </a:r>
            <a:r>
              <a:rPr lang="en-US" sz="2800" dirty="0">
                <a:solidFill>
                  <a:srgbClr val="00B0F0"/>
                </a:solidFill>
              </a:rPr>
              <a:t> </a:t>
            </a:r>
            <a:r>
              <a:rPr lang="en-US" dirty="0">
                <a:solidFill>
                  <a:schemeClr val="bg1"/>
                </a:solidFill>
              </a:rPr>
              <a:t>incorporating artificial intelligence in manufacturing and industrial processes. </a:t>
            </a:r>
          </a:p>
        </p:txBody>
      </p:sp>
      <p:sp>
        <p:nvSpPr>
          <p:cNvPr id="53" name="Rectangle 52">
            <a:extLst>
              <a:ext uri="{FF2B5EF4-FFF2-40B4-BE49-F238E27FC236}">
                <a16:creationId xmlns:a16="http://schemas.microsoft.com/office/drawing/2014/main" id="{5DA50513-9799-4D97-8B1D-044842F83BEC}"/>
              </a:ext>
            </a:extLst>
          </p:cNvPr>
          <p:cNvSpPr/>
          <p:nvPr/>
        </p:nvSpPr>
        <p:spPr>
          <a:xfrm>
            <a:off x="5601950" y="1227961"/>
            <a:ext cx="3279536" cy="1354217"/>
          </a:xfrm>
          <a:prstGeom prst="rect">
            <a:avLst/>
          </a:prstGeom>
        </p:spPr>
        <p:txBody>
          <a:bodyPr wrap="square">
            <a:spAutoFit/>
          </a:bodyPr>
          <a:lstStyle/>
          <a:p>
            <a:r>
              <a:rPr lang="en-US" sz="2800" b="1" dirty="0">
                <a:solidFill>
                  <a:srgbClr val="C00000"/>
                </a:solidFill>
              </a:rPr>
              <a:t>Mobile and wireless</a:t>
            </a:r>
            <a:r>
              <a:rPr lang="en-US" sz="2800" b="1" dirty="0">
                <a:solidFill>
                  <a:schemeClr val="bg1"/>
                </a:solidFill>
              </a:rPr>
              <a:t> </a:t>
            </a:r>
            <a:r>
              <a:rPr lang="en-US" dirty="0">
                <a:solidFill>
                  <a:schemeClr val="bg1"/>
                </a:solidFill>
              </a:rPr>
              <a:t>continue rapid evolution with each generation of hardware and increased capability. </a:t>
            </a:r>
            <a:endParaRPr lang="en-US" dirty="0"/>
          </a:p>
        </p:txBody>
      </p:sp>
      <p:sp>
        <p:nvSpPr>
          <p:cNvPr id="54" name="Rectangle 53">
            <a:extLst>
              <a:ext uri="{FF2B5EF4-FFF2-40B4-BE49-F238E27FC236}">
                <a16:creationId xmlns:a16="http://schemas.microsoft.com/office/drawing/2014/main" id="{CA3CEE66-BE1C-4F92-A739-F02B6361BCBC}"/>
              </a:ext>
            </a:extLst>
          </p:cNvPr>
          <p:cNvSpPr/>
          <p:nvPr/>
        </p:nvSpPr>
        <p:spPr>
          <a:xfrm>
            <a:off x="5604967" y="2900643"/>
            <a:ext cx="3362809" cy="1785104"/>
          </a:xfrm>
          <a:prstGeom prst="rect">
            <a:avLst/>
          </a:prstGeom>
        </p:spPr>
        <p:txBody>
          <a:bodyPr wrap="square">
            <a:spAutoFit/>
          </a:bodyPr>
          <a:lstStyle/>
          <a:p>
            <a:r>
              <a:rPr lang="en-US" sz="2800" b="1" dirty="0">
                <a:solidFill>
                  <a:srgbClr val="7030A0"/>
                </a:solidFill>
              </a:rPr>
              <a:t>Consumer and IoT devices</a:t>
            </a:r>
            <a:r>
              <a:rPr lang="en-US" sz="2800" dirty="0">
                <a:solidFill>
                  <a:srgbClr val="7030A0"/>
                </a:solidFill>
              </a:rPr>
              <a:t> </a:t>
            </a:r>
            <a:r>
              <a:rPr lang="en-US" dirty="0">
                <a:solidFill>
                  <a:schemeClr val="bg1"/>
                </a:solidFill>
              </a:rPr>
              <a:t>bring incredible innovation and volume with billions of connected devices being in the next 5-10 years.</a:t>
            </a:r>
          </a:p>
        </p:txBody>
      </p:sp>
      <p:sp>
        <p:nvSpPr>
          <p:cNvPr id="55" name="Rectangle 54">
            <a:extLst>
              <a:ext uri="{FF2B5EF4-FFF2-40B4-BE49-F238E27FC236}">
                <a16:creationId xmlns:a16="http://schemas.microsoft.com/office/drawing/2014/main" id="{F7E4CD88-D543-406C-AFD3-630BE52CE815}"/>
              </a:ext>
            </a:extLst>
          </p:cNvPr>
          <p:cNvSpPr/>
          <p:nvPr/>
        </p:nvSpPr>
        <p:spPr>
          <a:xfrm>
            <a:off x="5603615" y="4740115"/>
            <a:ext cx="3209237" cy="1631216"/>
          </a:xfrm>
          <a:prstGeom prst="rect">
            <a:avLst/>
          </a:prstGeom>
        </p:spPr>
        <p:txBody>
          <a:bodyPr wrap="square">
            <a:spAutoFit/>
          </a:bodyPr>
          <a:lstStyle/>
          <a:p>
            <a:r>
              <a:rPr lang="en-US" sz="2800" b="1" dirty="0">
                <a:solidFill>
                  <a:srgbClr val="CC6600"/>
                </a:solidFill>
              </a:rPr>
              <a:t>Memory</a:t>
            </a:r>
            <a:r>
              <a:rPr lang="en-US" dirty="0"/>
              <a:t> </a:t>
            </a:r>
            <a:r>
              <a:rPr lang="en-US" dirty="0">
                <a:solidFill>
                  <a:schemeClr val="bg1"/>
                </a:solidFill>
              </a:rPr>
              <a:t>was the largest semiconductor category by sales with $158 billion in 2018, and the fastest-growing, with sales increasing </a:t>
            </a:r>
            <a:endParaRPr lang="en-US" dirty="0"/>
          </a:p>
        </p:txBody>
      </p:sp>
    </p:spTree>
    <p:extLst>
      <p:ext uri="{BB962C8B-B14F-4D97-AF65-F5344CB8AC3E}">
        <p14:creationId xmlns:p14="http://schemas.microsoft.com/office/powerpoint/2010/main" val="139477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4903C-E890-4013-A42C-DE55E3A9D6D5}"/>
              </a:ext>
            </a:extLst>
          </p:cNvPr>
          <p:cNvSpPr>
            <a:spLocks noGrp="1"/>
          </p:cNvSpPr>
          <p:nvPr>
            <p:ph type="sldNum" sz="quarter" idx="13"/>
          </p:nvPr>
        </p:nvSpPr>
        <p:spPr/>
        <p:txBody>
          <a:bodyPr/>
          <a:lstStyle/>
          <a:p>
            <a:r>
              <a:rPr lang="en-US" noProof="0"/>
              <a:t>page </a:t>
            </a:r>
            <a:fld id="{19B51A1E-902D-48AF-9020-955120F399B6}" type="slidenum">
              <a:rPr lang="en-US" b="1" i="1" noProof="0" smtClean="0"/>
              <a:pPr/>
              <a:t>30</a:t>
            </a:fld>
            <a:endParaRPr lang="en-US" b="1" i="1" noProof="0" dirty="0"/>
          </a:p>
        </p:txBody>
      </p:sp>
      <p:sp>
        <p:nvSpPr>
          <p:cNvPr id="4" name="Title 3">
            <a:extLst>
              <a:ext uri="{FF2B5EF4-FFF2-40B4-BE49-F238E27FC236}">
                <a16:creationId xmlns:a16="http://schemas.microsoft.com/office/drawing/2014/main" id="{F6A33592-B53E-452A-9944-CD2780B5BDA6}"/>
              </a:ext>
            </a:extLst>
          </p:cNvPr>
          <p:cNvSpPr>
            <a:spLocks noGrp="1"/>
          </p:cNvSpPr>
          <p:nvPr>
            <p:ph type="title"/>
          </p:nvPr>
        </p:nvSpPr>
        <p:spPr/>
        <p:txBody>
          <a:bodyPr/>
          <a:lstStyle/>
          <a:p>
            <a:r>
              <a:rPr lang="en-US" dirty="0"/>
              <a:t>Three membership options to join us</a:t>
            </a:r>
          </a:p>
        </p:txBody>
      </p:sp>
      <p:sp>
        <p:nvSpPr>
          <p:cNvPr id="6" name="TextBox 5">
            <a:extLst>
              <a:ext uri="{FF2B5EF4-FFF2-40B4-BE49-F238E27FC236}">
                <a16:creationId xmlns:a16="http://schemas.microsoft.com/office/drawing/2014/main" id="{30989B23-238E-45FD-BC00-A821EF94C094}"/>
              </a:ext>
            </a:extLst>
          </p:cNvPr>
          <p:cNvSpPr txBox="1"/>
          <p:nvPr/>
        </p:nvSpPr>
        <p:spPr>
          <a:xfrm>
            <a:off x="8132406" y="1044216"/>
            <a:ext cx="3821410" cy="3255279"/>
          </a:xfrm>
          <a:prstGeom prst="rect">
            <a:avLst/>
          </a:prstGeom>
          <a:solidFill>
            <a:schemeClr val="accent1">
              <a:lumMod val="20000"/>
              <a:lumOff val="8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Community Member Benefits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Accelerated development, reduced risk through open source, ratified ISA.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Eligible to participate in workgroups, influence strategy and adoption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6 support programs in Technical Deliverables, Compliance, Visibility, Learning, Advocacy, and Marketplace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1 Community Organization rep, </a:t>
            </a:r>
            <a:br>
              <a:rPr kumimoji="0" lang="en-US" sz="1600" b="0" i="0" u="none" strike="noStrike" kern="1200" cap="none" spc="0" normalizeH="0" baseline="0" noProof="0" dirty="0">
                <a:ln>
                  <a:noFill/>
                </a:ln>
                <a:solidFill>
                  <a:prstClr val="black"/>
                </a:solidFill>
                <a:effectLst/>
                <a:uLnTx/>
                <a:uFillTx/>
                <a:latin typeface="Calibri"/>
                <a:ea typeface="+mn-ea"/>
                <a:cs typeface="Calibri"/>
              </a:rPr>
            </a:br>
            <a:r>
              <a:rPr kumimoji="0" lang="en-US" sz="1600" b="0" i="0" u="none" strike="noStrike" kern="1200" cap="none" spc="0" normalizeH="0" baseline="0" noProof="0" dirty="0">
                <a:ln>
                  <a:noFill/>
                </a:ln>
                <a:solidFill>
                  <a:prstClr val="black"/>
                </a:solidFill>
                <a:effectLst/>
                <a:uLnTx/>
                <a:uFillTx/>
                <a:latin typeface="Calibri"/>
                <a:ea typeface="+mn-ea"/>
                <a:cs typeface="Calibri"/>
              </a:rPr>
              <a:t>1 Community Individual Board rep</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Member logo / name listing in website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Event registration discount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BF0D4972-89D9-4562-83A2-C01119190F01}"/>
              </a:ext>
            </a:extLst>
          </p:cNvPr>
          <p:cNvSpPr txBox="1"/>
          <p:nvPr/>
        </p:nvSpPr>
        <p:spPr>
          <a:xfrm>
            <a:off x="4164831" y="1044215"/>
            <a:ext cx="3821410" cy="3255279"/>
          </a:xfrm>
          <a:prstGeom prst="rect">
            <a:avLst/>
          </a:prstGeom>
          <a:solidFill>
            <a:schemeClr val="accent1">
              <a:lumMod val="40000"/>
              <a:lumOff val="6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Strategic Member Benefits</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Community level benefits plus…</a:t>
            </a:r>
          </a:p>
          <a:p>
            <a:pPr marL="214313" lvl="0" indent="-214313" defTabSz="685800" fontAlgn="auto">
              <a:spcBef>
                <a:spcPts val="0"/>
              </a:spcBef>
              <a:spcAft>
                <a:spcPts val="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Use of RISC-V Trademark for commercialization</a:t>
            </a:r>
          </a:p>
          <a:p>
            <a:pPr marL="214313" lvl="0" indent="-214313" defTabSz="685800" fontAlgn="auto">
              <a:spcBef>
                <a:spcPts val="0"/>
              </a:spcBef>
              <a:spcAft>
                <a:spcPts val="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3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Board reps elected for tier, includes Premier members that do not otherwise have a board seat.</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Eligible to lead workgroup and/or committee</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Solution provider listing</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social media spotlight</a:t>
            </a:r>
          </a:p>
        </p:txBody>
      </p:sp>
      <p:sp>
        <p:nvSpPr>
          <p:cNvPr id="8" name="TextBox 7">
            <a:extLst>
              <a:ext uri="{FF2B5EF4-FFF2-40B4-BE49-F238E27FC236}">
                <a16:creationId xmlns:a16="http://schemas.microsoft.com/office/drawing/2014/main" id="{3D652947-CEBD-4786-8146-8B7168150E94}"/>
              </a:ext>
            </a:extLst>
          </p:cNvPr>
          <p:cNvSpPr txBox="1"/>
          <p:nvPr/>
        </p:nvSpPr>
        <p:spPr>
          <a:xfrm>
            <a:off x="215426" y="1044217"/>
            <a:ext cx="3821410" cy="3255278"/>
          </a:xfrm>
          <a:prstGeom prst="rect">
            <a:avLst/>
          </a:prstGeom>
          <a:solidFill>
            <a:schemeClr val="accent1">
              <a:lumMod val="60000"/>
              <a:lumOff val="4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Premier Member Benefits</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Strategic level benefits plus…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Board seat and Technical Steering Committee seat included for $250k level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Technical Steering Committee seat included for $100k level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Summit speaker session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Solution provider listing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2 case study / blogs per year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4 social media spotlights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Spotlight member profile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Inclusion in event promotions</a:t>
            </a:r>
          </a:p>
        </p:txBody>
      </p:sp>
      <p:sp>
        <p:nvSpPr>
          <p:cNvPr id="9" name="TextBox 8">
            <a:extLst>
              <a:ext uri="{FF2B5EF4-FFF2-40B4-BE49-F238E27FC236}">
                <a16:creationId xmlns:a16="http://schemas.microsoft.com/office/drawing/2014/main" id="{254DE325-5391-482F-9F9D-2806D9E1B2D0}"/>
              </a:ext>
            </a:extLst>
          </p:cNvPr>
          <p:cNvSpPr txBox="1"/>
          <p:nvPr/>
        </p:nvSpPr>
        <p:spPr>
          <a:xfrm>
            <a:off x="215426"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Premier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Membership open to any type of legal entity, not open to individual members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$250k Annual membership fee that includes Board seat and TSC seat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$100k Annual membership fee that includes TSC seat</a:t>
            </a:r>
          </a:p>
        </p:txBody>
      </p:sp>
      <p:sp>
        <p:nvSpPr>
          <p:cNvPr id="10" name="TextBox 9">
            <a:extLst>
              <a:ext uri="{FF2B5EF4-FFF2-40B4-BE49-F238E27FC236}">
                <a16:creationId xmlns:a16="http://schemas.microsoft.com/office/drawing/2014/main" id="{6124BD25-C628-43BC-9981-510B390D5281}"/>
              </a:ext>
            </a:extLst>
          </p:cNvPr>
          <p:cNvSpPr txBox="1"/>
          <p:nvPr/>
        </p:nvSpPr>
        <p:spPr>
          <a:xfrm>
            <a:off x="4164831"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a:rPr>
              <a:t>Strategic Member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Membership open to any type of legal entity, not open to individual members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Annual membership fee based on employee size</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5,000+ employees $35k</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500-5,000 employees $15k</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&lt;500 employees $5k</a:t>
            </a:r>
          </a:p>
        </p:txBody>
      </p:sp>
      <p:sp>
        <p:nvSpPr>
          <p:cNvPr id="11" name="TextBox 10">
            <a:extLst>
              <a:ext uri="{FF2B5EF4-FFF2-40B4-BE49-F238E27FC236}">
                <a16:creationId xmlns:a16="http://schemas.microsoft.com/office/drawing/2014/main" id="{5C9F0C1C-D575-46F3-A83D-EB3FAD44C04D}"/>
              </a:ext>
            </a:extLst>
          </p:cNvPr>
          <p:cNvSpPr txBox="1"/>
          <p:nvPr/>
        </p:nvSpPr>
        <p:spPr>
          <a:xfrm>
            <a:off x="8132406"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a:rPr>
              <a:t>Community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Membership open to academic institutions, non-profits, and individuals not representing a legal entity</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No annual membership fee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999AECFA-CB3A-4858-92EC-6FB6A33E4029}"/>
              </a:ext>
            </a:extLst>
          </p:cNvPr>
          <p:cNvSpPr txBox="1"/>
          <p:nvPr/>
        </p:nvSpPr>
        <p:spPr>
          <a:xfrm>
            <a:off x="531381" y="6463791"/>
            <a:ext cx="815340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itchFamily="-110" charset="0"/>
                <a:ea typeface="+mn-ea"/>
                <a:cs typeface="+mn-cs"/>
              </a:rPr>
              <a:t>Note: An organization may not hold more than one seat on the Board or TSC</a:t>
            </a:r>
          </a:p>
        </p:txBody>
      </p:sp>
      <p:sp>
        <p:nvSpPr>
          <p:cNvPr id="2" name="TextBox 1">
            <a:extLst>
              <a:ext uri="{FF2B5EF4-FFF2-40B4-BE49-F238E27FC236}">
                <a16:creationId xmlns:a16="http://schemas.microsoft.com/office/drawing/2014/main" id="{57128EB7-6237-4CB1-9FFC-5BA09E02E0B0}"/>
              </a:ext>
            </a:extLst>
          </p:cNvPr>
          <p:cNvSpPr txBox="1"/>
          <p:nvPr/>
        </p:nvSpPr>
        <p:spPr>
          <a:xfrm>
            <a:off x="7572153" y="6187071"/>
            <a:ext cx="4619847" cy="338554"/>
          </a:xfrm>
          <a:prstGeom prst="rect">
            <a:avLst/>
          </a:prstGeom>
          <a:solidFill>
            <a:srgbClr val="FFCC66"/>
          </a:solidFill>
        </p:spPr>
        <p:txBody>
          <a:bodyPr wrap="square" rtlCol="0">
            <a:spAutoFit/>
          </a:bodyPr>
          <a:lstStyle/>
          <a:p>
            <a:pPr algn="ctr"/>
            <a:r>
              <a:rPr lang="en-US" sz="1600" b="1" dirty="0"/>
              <a:t>https://riscv.org/membership-application/ </a:t>
            </a:r>
          </a:p>
        </p:txBody>
      </p:sp>
    </p:spTree>
    <p:extLst>
      <p:ext uri="{BB962C8B-B14F-4D97-AF65-F5344CB8AC3E}">
        <p14:creationId xmlns:p14="http://schemas.microsoft.com/office/powerpoint/2010/main" val="27531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a:extLst>
              <a:ext uri="{FF2B5EF4-FFF2-40B4-BE49-F238E27FC236}">
                <a16:creationId xmlns:a16="http://schemas.microsoft.com/office/drawing/2014/main" id="{16A4F007-DBF4-44B7-9C14-1875F8744420}"/>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192000" cy="6703219"/>
          </a:xfrm>
          <a:prstGeom prst="rect">
            <a:avLst/>
          </a:prstGeom>
        </p:spPr>
      </p:pic>
      <p:sp>
        <p:nvSpPr>
          <p:cNvPr id="19" name="Rectangle 18">
            <a:extLst>
              <a:ext uri="{FF2B5EF4-FFF2-40B4-BE49-F238E27FC236}">
                <a16:creationId xmlns:a16="http://schemas.microsoft.com/office/drawing/2014/main" id="{B9469E4E-7A8D-44ED-9FD6-5316BD17410A}"/>
              </a:ext>
              <a:ext uri="{C183D7F6-B498-43B3-948B-1728B52AA6E4}">
                <adec:decorative xmlns:adec="http://schemas.microsoft.com/office/drawing/2017/decorative" val="1"/>
              </a:ext>
            </a:extLst>
          </p:cNvPr>
          <p:cNvSpPr/>
          <p:nvPr/>
        </p:nvSpPr>
        <p:spPr bwMode="ltGray">
          <a:xfrm>
            <a:off x="430663" y="1625600"/>
            <a:ext cx="9133319" cy="52324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6BC815BB-115C-49A2-B505-148427742819}"/>
              </a:ext>
              <a:ext uri="{C183D7F6-B498-43B3-948B-1728B52AA6E4}">
                <adec:decorative xmlns:adec="http://schemas.microsoft.com/office/drawing/2017/decorative" val="1"/>
              </a:ext>
            </a:extLst>
          </p:cNvPr>
          <p:cNvSpPr/>
          <p:nvPr/>
        </p:nvSpPr>
        <p:spPr bwMode="ltGray">
          <a:xfrm>
            <a:off x="430666" y="308095"/>
            <a:ext cx="9133303" cy="2351609"/>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Title 1">
            <a:extLst>
              <a:ext uri="{FF2B5EF4-FFF2-40B4-BE49-F238E27FC236}">
                <a16:creationId xmlns:a16="http://schemas.microsoft.com/office/drawing/2014/main" id="{66564BEC-DACD-4473-A403-9003AF2955FF}"/>
              </a:ext>
            </a:extLst>
          </p:cNvPr>
          <p:cNvSpPr txBox="1">
            <a:spLocks/>
          </p:cNvSpPr>
          <p:nvPr/>
        </p:nvSpPr>
        <p:spPr>
          <a:xfrm>
            <a:off x="786767" y="1370981"/>
            <a:ext cx="5167824" cy="123049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150" normalizeH="0" baseline="0" noProof="0" dirty="0">
                <a:ln>
                  <a:noFill/>
                </a:ln>
                <a:solidFill>
                  <a:prstClr val="white"/>
                </a:solidFill>
                <a:effectLst/>
                <a:uLnTx/>
                <a:uFillTx/>
                <a:latin typeface="Corbel" panose="020B0503020204020204"/>
                <a:ea typeface="+mj-ea"/>
                <a:cs typeface="+mj-cs"/>
              </a:rPr>
              <a:t>Calista Redmond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dirty="0">
                <a:solidFill>
                  <a:prstClr val="white"/>
                </a:solidFill>
                <a:latin typeface="Corbel" panose="020B0503020204020204"/>
              </a:rPr>
              <a:t>CEO ,  RISC-V  International</a:t>
            </a:r>
            <a:endParaRPr kumimoji="0" lang="en-US" sz="1800" b="0" i="0" u="none" strike="noStrike" kern="1200" cap="none" spc="-150" normalizeH="0" baseline="0" noProof="0" dirty="0">
              <a:ln>
                <a:noFill/>
              </a:ln>
              <a:solidFill>
                <a:prstClr val="white"/>
              </a:solidFill>
              <a:effectLst/>
              <a:uLnTx/>
              <a:uFillTx/>
              <a:latin typeface="Corbel" panose="020B0503020204020204"/>
              <a:ea typeface="+mj-ea"/>
              <a:cs typeface="+mj-cs"/>
            </a:endParaRPr>
          </a:p>
        </p:txBody>
      </p:sp>
      <p:cxnSp>
        <p:nvCxnSpPr>
          <p:cNvPr id="23" name="Straight Connector 22">
            <a:extLst>
              <a:ext uri="{FF2B5EF4-FFF2-40B4-BE49-F238E27FC236}">
                <a16:creationId xmlns:a16="http://schemas.microsoft.com/office/drawing/2014/main" id="{B80F48C2-84C9-407B-B376-6B4C192CFDBA}"/>
              </a:ext>
              <a:ext uri="{C183D7F6-B498-43B3-948B-1728B52AA6E4}">
                <adec:decorative xmlns:adec="http://schemas.microsoft.com/office/drawing/2017/decorative" val="1"/>
              </a:ext>
            </a:extLst>
          </p:cNvPr>
          <p:cNvCxnSpPr>
            <a:cxnSpLocks/>
          </p:cNvCxnSpPr>
          <p:nvPr/>
        </p:nvCxnSpPr>
        <p:spPr>
          <a:xfrm>
            <a:off x="8455720" y="30809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5BF9F-8681-4F0D-B775-CE28DB5D2610}"/>
              </a:ext>
              <a:ext uri="{C183D7F6-B498-43B3-948B-1728B52AA6E4}">
                <adec:decorative xmlns:adec="http://schemas.microsoft.com/office/drawing/2017/decorative" val="1"/>
              </a:ext>
            </a:extLst>
          </p:cNvPr>
          <p:cNvCxnSpPr>
            <a:cxnSpLocks/>
          </p:cNvCxnSpPr>
          <p:nvPr/>
        </p:nvCxnSpPr>
        <p:spPr>
          <a:xfrm>
            <a:off x="2588010" y="30809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EB7BC8C-9B1B-4F39-8930-71B288606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767" y="836402"/>
            <a:ext cx="2821489" cy="476355"/>
          </a:xfrm>
          <a:prstGeom prst="rect">
            <a:avLst/>
          </a:prstGeom>
        </p:spPr>
      </p:pic>
      <p:pic>
        <p:nvPicPr>
          <p:cNvPr id="12" name="Picture Placeholder 17">
            <a:extLst>
              <a:ext uri="{FF2B5EF4-FFF2-40B4-BE49-F238E27FC236}">
                <a16:creationId xmlns:a16="http://schemas.microsoft.com/office/drawing/2014/main" id="{529035DF-A43A-4212-87B9-1DC94E71ECD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61485" y="5011400"/>
            <a:ext cx="604752" cy="604752"/>
          </a:xfrm>
          <a:prstGeom prst="rect">
            <a:avLst/>
          </a:prstGeom>
          <a:ln w="12700">
            <a:noFill/>
          </a:ln>
        </p:spPr>
      </p:pic>
      <p:sp>
        <p:nvSpPr>
          <p:cNvPr id="13" name="Text Placeholder 5">
            <a:extLst>
              <a:ext uri="{FF2B5EF4-FFF2-40B4-BE49-F238E27FC236}">
                <a16:creationId xmlns:a16="http://schemas.microsoft.com/office/drawing/2014/main" id="{05020F0B-458A-477B-9470-32AD2D5B61D1}"/>
              </a:ext>
            </a:extLst>
          </p:cNvPr>
          <p:cNvSpPr txBox="1">
            <a:spLocks/>
          </p:cNvSpPr>
          <p:nvPr/>
        </p:nvSpPr>
        <p:spPr>
          <a:xfrm>
            <a:off x="761485" y="5727343"/>
            <a:ext cx="2830441" cy="77037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t>
            </a:r>
            <a:r>
              <a:rPr lang="en-US" sz="2000" dirty="0" err="1"/>
              <a:t>risc_v</a:t>
            </a:r>
            <a:endParaRPr lang="en-US" sz="2000" dirty="0"/>
          </a:p>
          <a:p>
            <a:pPr marL="0" indent="0">
              <a:buNone/>
            </a:pPr>
            <a:r>
              <a:rPr lang="en-US" sz="2000" dirty="0"/>
              <a:t>@</a:t>
            </a:r>
            <a:r>
              <a:rPr lang="en-US" sz="2000" dirty="0" err="1"/>
              <a:t>Calista_Redmond</a:t>
            </a:r>
            <a:endParaRPr lang="en-US" sz="2000" dirty="0"/>
          </a:p>
        </p:txBody>
      </p:sp>
      <p:pic>
        <p:nvPicPr>
          <p:cNvPr id="14" name="Picture Placeholder 19">
            <a:extLst>
              <a:ext uri="{FF2B5EF4-FFF2-40B4-BE49-F238E27FC236}">
                <a16:creationId xmlns:a16="http://schemas.microsoft.com/office/drawing/2014/main" id="{319B2E7E-FC0C-44D6-81E7-BBDBAC5E66A4}"/>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72572" y="2998776"/>
            <a:ext cx="604752" cy="604752"/>
          </a:xfrm>
          <a:prstGeom prst="ellipse">
            <a:avLst/>
          </a:prstGeom>
          <a:ln w="12700">
            <a:noFill/>
          </a:ln>
        </p:spPr>
      </p:pic>
      <p:sp>
        <p:nvSpPr>
          <p:cNvPr id="15" name="Text Placeholder 9">
            <a:extLst>
              <a:ext uri="{FF2B5EF4-FFF2-40B4-BE49-F238E27FC236}">
                <a16:creationId xmlns:a16="http://schemas.microsoft.com/office/drawing/2014/main" id="{33F44663-6BD4-4310-BA06-70E833D0AC56}"/>
              </a:ext>
            </a:extLst>
          </p:cNvPr>
          <p:cNvSpPr txBox="1">
            <a:spLocks/>
          </p:cNvSpPr>
          <p:nvPr/>
        </p:nvSpPr>
        <p:spPr>
          <a:xfrm>
            <a:off x="3750149" y="3770534"/>
            <a:ext cx="5641501" cy="77037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www.linkedin.com/company/risc-v-foundation</a:t>
            </a:r>
          </a:p>
          <a:p>
            <a:pPr marL="0" indent="0">
              <a:buNone/>
            </a:pPr>
            <a:r>
              <a:rPr lang="en-US" sz="2000" dirty="0"/>
              <a:t>www.linkedin.com/in/calistaredmond</a:t>
            </a:r>
          </a:p>
        </p:txBody>
      </p:sp>
      <p:pic>
        <p:nvPicPr>
          <p:cNvPr id="16" name="Picture Placeholder 21">
            <a:extLst>
              <a:ext uri="{FF2B5EF4-FFF2-40B4-BE49-F238E27FC236}">
                <a16:creationId xmlns:a16="http://schemas.microsoft.com/office/drawing/2014/main" id="{F4F4E5CB-A311-49E6-A773-3A2015EC43BD}"/>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66560" y="5057631"/>
            <a:ext cx="604752" cy="604752"/>
          </a:xfrm>
          <a:prstGeom prst="ellipse">
            <a:avLst/>
          </a:prstGeom>
          <a:ln w="12700">
            <a:noFill/>
          </a:ln>
        </p:spPr>
      </p:pic>
      <p:pic>
        <p:nvPicPr>
          <p:cNvPr id="26" name="Picture Placeholder 17">
            <a:extLst>
              <a:ext uri="{FF2B5EF4-FFF2-40B4-BE49-F238E27FC236}">
                <a16:creationId xmlns:a16="http://schemas.microsoft.com/office/drawing/2014/main" id="{A542AF73-30A4-458A-9E67-5570A0E1FF9C}"/>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61485" y="2998776"/>
            <a:ext cx="604752" cy="604752"/>
          </a:xfrm>
          <a:prstGeom prst="ellipse">
            <a:avLst/>
          </a:prstGeom>
          <a:solidFill>
            <a:schemeClr val="tx1">
              <a:lumMod val="95000"/>
              <a:lumOff val="5000"/>
              <a:alpha val="70000"/>
            </a:schemeClr>
          </a:solidFill>
          <a:ln w="12700" cap="flat" cmpd="sng" algn="ctr">
            <a:noFill/>
            <a:prstDash val="solid"/>
            <a:miter lim="800000"/>
          </a:ln>
          <a:effectLst/>
        </p:spPr>
      </p:pic>
      <p:pic>
        <p:nvPicPr>
          <p:cNvPr id="27" name="Picture 26">
            <a:extLst>
              <a:ext uri="{FF2B5EF4-FFF2-40B4-BE49-F238E27FC236}">
                <a16:creationId xmlns:a16="http://schemas.microsoft.com/office/drawing/2014/main" id="{5988ADFF-0549-4A13-9650-2C4F460ED3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454" y="3044173"/>
            <a:ext cx="1565031" cy="1579472"/>
          </a:xfrm>
          <a:prstGeom prst="rect">
            <a:avLst/>
          </a:prstGeom>
        </p:spPr>
      </p:pic>
      <p:sp>
        <p:nvSpPr>
          <p:cNvPr id="28" name="Text Placeholder 9">
            <a:extLst>
              <a:ext uri="{FF2B5EF4-FFF2-40B4-BE49-F238E27FC236}">
                <a16:creationId xmlns:a16="http://schemas.microsoft.com/office/drawing/2014/main" id="{E68EB9B6-7281-4CA6-A2A4-D9F39F2AABC1}"/>
              </a:ext>
            </a:extLst>
          </p:cNvPr>
          <p:cNvSpPr txBox="1">
            <a:spLocks/>
          </p:cNvSpPr>
          <p:nvPr/>
        </p:nvSpPr>
        <p:spPr>
          <a:xfrm>
            <a:off x="3750149" y="5783301"/>
            <a:ext cx="2332272" cy="39580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www.riscv.org</a:t>
            </a:r>
          </a:p>
        </p:txBody>
      </p:sp>
      <p:sp>
        <p:nvSpPr>
          <p:cNvPr id="4" name="TextBox 3">
            <a:extLst>
              <a:ext uri="{FF2B5EF4-FFF2-40B4-BE49-F238E27FC236}">
                <a16:creationId xmlns:a16="http://schemas.microsoft.com/office/drawing/2014/main" id="{0E802C9E-FDCC-49C8-8EBF-232D9DDE5E06}"/>
              </a:ext>
            </a:extLst>
          </p:cNvPr>
          <p:cNvSpPr txBox="1"/>
          <p:nvPr/>
        </p:nvSpPr>
        <p:spPr>
          <a:xfrm>
            <a:off x="6807875" y="4988682"/>
            <a:ext cx="4994090" cy="1938992"/>
          </a:xfrm>
          <a:prstGeom prst="rect">
            <a:avLst/>
          </a:prstGeom>
          <a:noFill/>
        </p:spPr>
        <p:txBody>
          <a:bodyPr wrap="square" rtlCol="0">
            <a:spAutoFit/>
          </a:bodyPr>
          <a:lstStyle/>
          <a:p>
            <a:pPr algn="r"/>
            <a:r>
              <a:rPr lang="en-US" sz="6000" dirty="0">
                <a:ln w="0"/>
                <a:solidFill>
                  <a:schemeClr val="bg1"/>
                </a:solidFill>
                <a:latin typeface="Arial Black" panose="020B0A04020102020204" pitchFamily="34" charset="0"/>
              </a:rPr>
              <a:t>Join the Revolution</a:t>
            </a:r>
          </a:p>
        </p:txBody>
      </p:sp>
    </p:spTree>
    <p:extLst>
      <p:ext uri="{BB962C8B-B14F-4D97-AF65-F5344CB8AC3E}">
        <p14:creationId xmlns:p14="http://schemas.microsoft.com/office/powerpoint/2010/main" val="356101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BD95D8-4EE6-42EE-86F3-434A6B0121E5}"/>
              </a:ext>
            </a:extLst>
          </p:cNvPr>
          <p:cNvSpPr>
            <a:spLocks noGrp="1"/>
          </p:cNvSpPr>
          <p:nvPr>
            <p:ph sz="half" idx="1"/>
          </p:nvPr>
        </p:nvSpPr>
        <p:spPr/>
        <p:txBody>
          <a:bodyPr/>
          <a:lstStyle/>
          <a:p>
            <a:pPr marL="0" indent="0">
              <a:buNone/>
            </a:pPr>
            <a:r>
              <a:rPr lang="en-US" sz="2000" b="1" dirty="0">
                <a:solidFill>
                  <a:srgbClr val="9933FF"/>
                </a:solidFill>
              </a:rPr>
              <a:t>Embedded</a:t>
            </a:r>
          </a:p>
          <a:p>
            <a:pPr lvl="1"/>
            <a:r>
              <a:rPr lang="en-US" dirty="0"/>
              <a:t>Microchip </a:t>
            </a:r>
            <a:r>
              <a:rPr lang="en-US" dirty="0" err="1"/>
              <a:t>Polarfire</a:t>
            </a:r>
            <a:r>
              <a:rPr lang="en-US" dirty="0"/>
              <a:t> low power FPGA SOC for Military and aerospace applications requiring </a:t>
            </a:r>
            <a:r>
              <a:rPr lang="en-US" dirty="0" err="1"/>
              <a:t>realtime</a:t>
            </a:r>
            <a:r>
              <a:rPr lang="en-US" dirty="0"/>
              <a:t>, highly secure</a:t>
            </a:r>
          </a:p>
          <a:p>
            <a:pPr lvl="1"/>
            <a:endParaRPr lang="en-US" dirty="0"/>
          </a:p>
          <a:p>
            <a:pPr marL="0" indent="0">
              <a:buNone/>
            </a:pPr>
            <a:r>
              <a:rPr lang="en-US" sz="2000" b="1" dirty="0">
                <a:solidFill>
                  <a:srgbClr val="9933FF"/>
                </a:solidFill>
              </a:rPr>
              <a:t>Machine Learning / AI</a:t>
            </a:r>
          </a:p>
          <a:p>
            <a:pPr lvl="1"/>
            <a:r>
              <a:rPr lang="en-US" dirty="0"/>
              <a:t>Alibaba revealed 16-core high performance RISC-V chip for AI, IOT, and 5G applications. They have also shared a low-power RISC-V design</a:t>
            </a:r>
          </a:p>
          <a:p>
            <a:pPr lvl="1"/>
            <a:r>
              <a:rPr lang="en-US" dirty="0" err="1"/>
              <a:t>InCore</a:t>
            </a:r>
            <a:r>
              <a:rPr lang="en-US" dirty="0"/>
              <a:t> Semiconductors of India laid out plans for a family of RISC-V based cores as well as deep-learning accelerators and SoC design </a:t>
            </a:r>
          </a:p>
          <a:p>
            <a:pPr lvl="1"/>
            <a:r>
              <a:rPr lang="en-US" dirty="0"/>
              <a:t>Sony Semiconductors detailed plans for AI integration onto image sensors at RISC-V Tokyo Day</a:t>
            </a:r>
          </a:p>
          <a:p>
            <a:pPr lvl="1"/>
            <a:r>
              <a:rPr lang="en-US" altLang="ja-JP" dirty="0"/>
              <a:t>SWITCH SCIENCE KK AI camera with RISC-V CPU, M5StickV (Japan)</a:t>
            </a:r>
            <a:endParaRPr lang="en-US" dirty="0"/>
          </a:p>
          <a:p>
            <a:pPr lvl="1"/>
            <a:endParaRPr lang="en-US" dirty="0"/>
          </a:p>
          <a:p>
            <a:pPr marL="0" indent="0">
              <a:buNone/>
            </a:pPr>
            <a:r>
              <a:rPr lang="en-US" sz="2000" b="1" dirty="0">
                <a:solidFill>
                  <a:srgbClr val="9933FF"/>
                </a:solidFill>
              </a:rPr>
              <a:t>High Performance Computing</a:t>
            </a:r>
          </a:p>
          <a:p>
            <a:pPr lvl="1"/>
            <a:r>
              <a:rPr lang="en-US" dirty="0"/>
              <a:t>The European Processor Initiative picks RISC-V for accelerators</a:t>
            </a:r>
          </a:p>
          <a:p>
            <a:pPr lvl="1"/>
            <a:endParaRPr lang="en-US" dirty="0"/>
          </a:p>
          <a:p>
            <a:endParaRPr lang="en-US" dirty="0"/>
          </a:p>
        </p:txBody>
      </p:sp>
      <p:sp>
        <p:nvSpPr>
          <p:cNvPr id="3" name="Text Placeholder 2">
            <a:extLst>
              <a:ext uri="{FF2B5EF4-FFF2-40B4-BE49-F238E27FC236}">
                <a16:creationId xmlns:a16="http://schemas.microsoft.com/office/drawing/2014/main" id="{0ADD23D9-D81D-4155-8C3B-CE056EDC44AA}"/>
              </a:ext>
            </a:extLst>
          </p:cNvPr>
          <p:cNvSpPr>
            <a:spLocks noGrp="1"/>
          </p:cNvSpPr>
          <p:nvPr>
            <p:ph type="body" sz="quarter" idx="12"/>
          </p:nvPr>
        </p:nvSpPr>
        <p:spPr/>
        <p:txBody>
          <a:bodyPr/>
          <a:lstStyle/>
          <a:p>
            <a:pPr marL="0" indent="0">
              <a:buNone/>
            </a:pPr>
            <a:r>
              <a:rPr lang="en-US" sz="2000" b="1" dirty="0">
                <a:solidFill>
                  <a:srgbClr val="9933FF"/>
                </a:solidFill>
              </a:rPr>
              <a:t>Internet of Things</a:t>
            </a:r>
          </a:p>
          <a:p>
            <a:pPr lvl="1"/>
            <a:r>
              <a:rPr lang="en-US" dirty="0" err="1"/>
              <a:t>Greenwaves</a:t>
            </a:r>
            <a:r>
              <a:rPr lang="en-US" dirty="0"/>
              <a:t> offers ultra-low-power, high-performance GAP8 APs to enable AI in battery-powered IoT devices. </a:t>
            </a:r>
            <a:r>
              <a:rPr lang="en-US" dirty="0" err="1"/>
              <a:t>GreenWaves</a:t>
            </a:r>
            <a:r>
              <a:rPr lang="en-US" dirty="0"/>
              <a:t> is a key contributor to the RISC-V–based PULP (parallel ultra-low-power processing platform)</a:t>
            </a:r>
          </a:p>
          <a:p>
            <a:pPr lvl="1"/>
            <a:r>
              <a:rPr lang="en-US" dirty="0" err="1"/>
              <a:t>GigaDevice</a:t>
            </a:r>
            <a:r>
              <a:rPr lang="en-US" dirty="0"/>
              <a:t> launched world’s first general-purpose microcontroller based on RISC-V for the IOT market.</a:t>
            </a:r>
            <a:br>
              <a:rPr lang="en-US" dirty="0"/>
            </a:br>
            <a:endParaRPr lang="en-US" dirty="0"/>
          </a:p>
          <a:p>
            <a:pPr marL="0" indent="0">
              <a:buNone/>
            </a:pPr>
            <a:r>
              <a:rPr lang="en-US" sz="2000" b="1" dirty="0">
                <a:solidFill>
                  <a:srgbClr val="9933FF"/>
                </a:solidFill>
              </a:rPr>
              <a:t>Virtual reality, augmented reality, AR/VR </a:t>
            </a:r>
          </a:p>
          <a:p>
            <a:pPr lvl="1"/>
            <a:r>
              <a:rPr lang="en-US" dirty="0"/>
              <a:t>Facebook’s Oculus team has been a strong supporter of RISC-V, sharing the importance of the technology in AR/VR application</a:t>
            </a:r>
            <a:br>
              <a:rPr lang="en-US" dirty="0"/>
            </a:br>
            <a:endParaRPr lang="en-US" sz="2000" b="1" dirty="0">
              <a:solidFill>
                <a:srgbClr val="9933FF"/>
              </a:solidFill>
            </a:endParaRPr>
          </a:p>
          <a:p>
            <a:pPr marL="0" indent="0">
              <a:buNone/>
            </a:pPr>
            <a:r>
              <a:rPr lang="en-US" sz="2200" b="1" dirty="0">
                <a:solidFill>
                  <a:srgbClr val="9933FF"/>
                </a:solidFill>
              </a:rPr>
              <a:t>Wearables</a:t>
            </a:r>
          </a:p>
          <a:p>
            <a:pPr lvl="1"/>
            <a:r>
              <a:rPr lang="en-US" dirty="0" err="1"/>
              <a:t>Huami’s</a:t>
            </a:r>
            <a:r>
              <a:rPr lang="en-US" dirty="0"/>
              <a:t> Huangshan 1S Processor on 7nm. </a:t>
            </a:r>
            <a:r>
              <a:rPr lang="en-US" dirty="0" err="1"/>
              <a:t>Huami</a:t>
            </a:r>
            <a:r>
              <a:rPr lang="en-US" dirty="0"/>
              <a:t> is a top wearable manufacturer in the world today</a:t>
            </a:r>
            <a:br>
              <a:rPr lang="en-US" dirty="0"/>
            </a:br>
            <a:endParaRPr lang="en-US" dirty="0"/>
          </a:p>
          <a:p>
            <a:pPr marL="0" indent="-9525">
              <a:buNone/>
            </a:pPr>
            <a:r>
              <a:rPr lang="en-US" sz="2200" b="1" dirty="0">
                <a:solidFill>
                  <a:srgbClr val="9933FF"/>
                </a:solidFill>
              </a:rPr>
              <a:t>Wireless</a:t>
            </a:r>
          </a:p>
          <a:p>
            <a:pPr lvl="1"/>
            <a:r>
              <a:rPr lang="en-US" dirty="0"/>
              <a:t>Samsung plans RISC-V cores in the </a:t>
            </a:r>
            <a:r>
              <a:rPr lang="en-US" dirty="0" err="1"/>
              <a:t>mmWave</a:t>
            </a:r>
            <a:r>
              <a:rPr lang="en-US" dirty="0"/>
              <a:t> RF portion of its 5G cellular modems</a:t>
            </a:r>
          </a:p>
        </p:txBody>
      </p:sp>
      <p:sp>
        <p:nvSpPr>
          <p:cNvPr id="4" name="Slide Number Placeholder 3">
            <a:extLst>
              <a:ext uri="{FF2B5EF4-FFF2-40B4-BE49-F238E27FC236}">
                <a16:creationId xmlns:a16="http://schemas.microsoft.com/office/drawing/2014/main" id="{F19B374D-261B-4598-A354-5D0B23057F93}"/>
              </a:ext>
            </a:extLst>
          </p:cNvPr>
          <p:cNvSpPr>
            <a:spLocks noGrp="1"/>
          </p:cNvSpPr>
          <p:nvPr>
            <p:ph type="sldNum" sz="quarter" idx="14"/>
          </p:nvPr>
        </p:nvSpPr>
        <p:spPr/>
        <p:txBody>
          <a:bodyPr/>
          <a:lstStyle/>
          <a:p>
            <a:r>
              <a:rPr lang="en-US" noProof="0"/>
              <a:t>page </a:t>
            </a:r>
            <a:fld id="{19B51A1E-902D-48AF-9020-955120F399B6}" type="slidenum">
              <a:rPr lang="en-US" b="1" i="1" noProof="0" smtClean="0"/>
              <a:pPr/>
              <a:t>4</a:t>
            </a:fld>
            <a:endParaRPr lang="en-US" b="1" i="1" noProof="0" dirty="0"/>
          </a:p>
        </p:txBody>
      </p:sp>
      <p:sp>
        <p:nvSpPr>
          <p:cNvPr id="5" name="Title 4">
            <a:extLst>
              <a:ext uri="{FF2B5EF4-FFF2-40B4-BE49-F238E27FC236}">
                <a16:creationId xmlns:a16="http://schemas.microsoft.com/office/drawing/2014/main" id="{D84F017B-CA07-4F94-A5A8-AD36592467D0}"/>
              </a:ext>
            </a:extLst>
          </p:cNvPr>
          <p:cNvSpPr>
            <a:spLocks noGrp="1"/>
          </p:cNvSpPr>
          <p:nvPr>
            <p:ph type="title"/>
          </p:nvPr>
        </p:nvSpPr>
        <p:spPr/>
        <p:txBody>
          <a:bodyPr/>
          <a:lstStyle/>
          <a:p>
            <a:r>
              <a:rPr lang="en-US" dirty="0"/>
              <a:t>Industry leverage of RISC-V</a:t>
            </a:r>
          </a:p>
        </p:txBody>
      </p:sp>
    </p:spTree>
    <p:extLst>
      <p:ext uri="{BB962C8B-B14F-4D97-AF65-F5344CB8AC3E}">
        <p14:creationId xmlns:p14="http://schemas.microsoft.com/office/powerpoint/2010/main" val="153678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91156E01-8069-4A71-9118-3619C5AD3D99}"/>
              </a:ext>
              <a:ext uri="{C183D7F6-B498-43B3-948B-1728B52AA6E4}">
                <adec:decorative xmlns:adec="http://schemas.microsoft.com/office/drawing/2017/decorative" val="1"/>
              </a:ext>
            </a:extLst>
          </p:cNvPr>
          <p:cNvGrpSpPr/>
          <p:nvPr/>
        </p:nvGrpSpPr>
        <p:grpSpPr>
          <a:xfrm>
            <a:off x="7587921" y="3122615"/>
            <a:ext cx="959302" cy="369173"/>
            <a:chOff x="7082870" y="1827903"/>
            <a:chExt cx="959302" cy="369173"/>
          </a:xfrm>
        </p:grpSpPr>
        <p:grpSp>
          <p:nvGrpSpPr>
            <p:cNvPr id="69" name="Group 68" descr="Callout arrows&#10;">
              <a:extLst>
                <a:ext uri="{FF2B5EF4-FFF2-40B4-BE49-F238E27FC236}">
                  <a16:creationId xmlns:a16="http://schemas.microsoft.com/office/drawing/2014/main" id="{E90CD3E7-4B20-467A-8356-CD1253F13B5A}"/>
                </a:ext>
              </a:extLst>
            </p:cNvPr>
            <p:cNvGrpSpPr/>
            <p:nvPr/>
          </p:nvGrpSpPr>
          <p:grpSpPr>
            <a:xfrm>
              <a:off x="7206959" y="1827903"/>
              <a:ext cx="835213" cy="340983"/>
              <a:chOff x="10085433" y="2368574"/>
              <a:chExt cx="1470538" cy="648934"/>
            </a:xfrm>
          </p:grpSpPr>
          <p:cxnSp>
            <p:nvCxnSpPr>
              <p:cNvPr id="71" name="Straight Connector 70">
                <a:extLst>
                  <a:ext uri="{FF2B5EF4-FFF2-40B4-BE49-F238E27FC236}">
                    <a16:creationId xmlns:a16="http://schemas.microsoft.com/office/drawing/2014/main" id="{8FB74910-DCBA-43AA-8DF5-478576FD5581}"/>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43AD6F7-9A06-47FE-BEDD-BA117CC85D83}"/>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1A382618-0C81-4637-B6D5-DEC3BBF987BA}"/>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80">
            <a:extLst>
              <a:ext uri="{FF2B5EF4-FFF2-40B4-BE49-F238E27FC236}">
                <a16:creationId xmlns:a16="http://schemas.microsoft.com/office/drawing/2014/main" id="{4715C3E6-4EE7-4EA6-87A1-B6B0BA92431F}"/>
              </a:ext>
            </a:extLst>
          </p:cNvPr>
          <p:cNvSpPr txBox="1">
            <a:spLocks/>
          </p:cNvSpPr>
          <p:nvPr/>
        </p:nvSpPr>
        <p:spPr>
          <a:xfrm>
            <a:off x="939800" y="1943099"/>
            <a:ext cx="3034980" cy="26551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Services</a:t>
            </a:r>
            <a:r>
              <a:rPr lang="en-US" dirty="0">
                <a:solidFill>
                  <a:schemeClr val="bg1"/>
                </a:solidFill>
              </a:rPr>
              <a:t> </a:t>
            </a:r>
            <a:r>
              <a:rPr lang="en-US" dirty="0">
                <a:solidFill>
                  <a:schemeClr val="bg1">
                    <a:lumMod val="65000"/>
                  </a:schemeClr>
                </a:solidFill>
              </a:rPr>
              <a:t>Fab, design services</a:t>
            </a:r>
          </a:p>
        </p:txBody>
      </p:sp>
      <p:sp>
        <p:nvSpPr>
          <p:cNvPr id="20" name="Text Placeholder 80">
            <a:extLst>
              <a:ext uri="{FF2B5EF4-FFF2-40B4-BE49-F238E27FC236}">
                <a16:creationId xmlns:a16="http://schemas.microsoft.com/office/drawing/2014/main" id="{26769ACA-7442-4E40-A854-8DF89988D616}"/>
              </a:ext>
            </a:extLst>
          </p:cNvPr>
          <p:cNvSpPr txBox="1">
            <a:spLocks/>
          </p:cNvSpPr>
          <p:nvPr/>
        </p:nvSpPr>
        <p:spPr>
          <a:xfrm>
            <a:off x="1600779" y="5575701"/>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Press and Analysts</a:t>
            </a:r>
          </a:p>
        </p:txBody>
      </p:sp>
      <p:pic>
        <p:nvPicPr>
          <p:cNvPr id="21" name="Graphic 20" descr="Placeholder Icon&#10;Newspaper">
            <a:extLst>
              <a:ext uri="{FF2B5EF4-FFF2-40B4-BE49-F238E27FC236}">
                <a16:creationId xmlns:a16="http://schemas.microsoft.com/office/drawing/2014/main" id="{08C706D0-602E-4E70-8D49-B7A3F84636F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23937" y="5029145"/>
            <a:ext cx="516155" cy="516155"/>
          </a:xfrm>
          <a:prstGeom prst="rect">
            <a:avLst/>
          </a:prstGeom>
        </p:spPr>
      </p:pic>
      <p:sp>
        <p:nvSpPr>
          <p:cNvPr id="16" name="Text Placeholder 80">
            <a:extLst>
              <a:ext uri="{FF2B5EF4-FFF2-40B4-BE49-F238E27FC236}">
                <a16:creationId xmlns:a16="http://schemas.microsoft.com/office/drawing/2014/main" id="{2967B6E6-8BEF-4CB1-8225-6569B5BC6BEC}"/>
              </a:ext>
            </a:extLst>
          </p:cNvPr>
          <p:cNvSpPr txBox="1">
            <a:spLocks/>
          </p:cNvSpPr>
          <p:nvPr/>
        </p:nvSpPr>
        <p:spPr>
          <a:xfrm>
            <a:off x="8183841" y="2004027"/>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Chip </a:t>
            </a:r>
            <a:r>
              <a:rPr lang="en-US" dirty="0">
                <a:solidFill>
                  <a:schemeClr val="bg1">
                    <a:lumMod val="65000"/>
                  </a:schemeClr>
                </a:solidFill>
              </a:rPr>
              <a:t>SoC, IP, FPGA</a:t>
            </a:r>
            <a:endParaRPr lang="en-US" dirty="0">
              <a:solidFill>
                <a:schemeClr val="bg1"/>
              </a:solidFill>
            </a:endParaRPr>
          </a:p>
        </p:txBody>
      </p:sp>
      <p:sp>
        <p:nvSpPr>
          <p:cNvPr id="7" name="Text Placeholder 80">
            <a:extLst>
              <a:ext uri="{FF2B5EF4-FFF2-40B4-BE49-F238E27FC236}">
                <a16:creationId xmlns:a16="http://schemas.microsoft.com/office/drawing/2014/main" id="{7B15D9A6-030E-40B4-B9A4-32A3302EF94F}"/>
              </a:ext>
            </a:extLst>
          </p:cNvPr>
          <p:cNvSpPr txBox="1">
            <a:spLocks/>
          </p:cNvSpPr>
          <p:nvPr/>
        </p:nvSpPr>
        <p:spPr>
          <a:xfrm>
            <a:off x="8290229" y="5836146"/>
            <a:ext cx="2671873"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noProof="1">
              <a:solidFill>
                <a:schemeClr val="bg1"/>
              </a:solidFill>
            </a:endParaRPr>
          </a:p>
        </p:txBody>
      </p:sp>
      <p:sp>
        <p:nvSpPr>
          <p:cNvPr id="8" name="Text Placeholder 80">
            <a:extLst>
              <a:ext uri="{FF2B5EF4-FFF2-40B4-BE49-F238E27FC236}">
                <a16:creationId xmlns:a16="http://schemas.microsoft.com/office/drawing/2014/main" id="{78127210-F620-4F8A-89B7-C0962F01ABC5}"/>
              </a:ext>
            </a:extLst>
          </p:cNvPr>
          <p:cNvSpPr txBox="1">
            <a:spLocks/>
          </p:cNvSpPr>
          <p:nvPr/>
        </p:nvSpPr>
        <p:spPr>
          <a:xfrm>
            <a:off x="8270285" y="5543717"/>
            <a:ext cx="3686764" cy="32325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Investors and Funding sources</a:t>
            </a:r>
          </a:p>
        </p:txBody>
      </p:sp>
      <p:pic>
        <p:nvPicPr>
          <p:cNvPr id="9" name="Graphic 8">
            <a:extLst>
              <a:ext uri="{FF2B5EF4-FFF2-40B4-BE49-F238E27FC236}">
                <a16:creationId xmlns:a16="http://schemas.microsoft.com/office/drawing/2014/main" id="{EB5DF1D7-3FD9-42D6-BEE4-A0BE87154BC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183841" y="4981589"/>
            <a:ext cx="567771" cy="567771"/>
          </a:xfrm>
          <a:prstGeom prst="rect">
            <a:avLst/>
          </a:prstGeom>
        </p:spPr>
      </p:pic>
      <p:sp>
        <p:nvSpPr>
          <p:cNvPr id="36" name="Oval 35">
            <a:extLst>
              <a:ext uri="{FF2B5EF4-FFF2-40B4-BE49-F238E27FC236}">
                <a16:creationId xmlns:a16="http://schemas.microsoft.com/office/drawing/2014/main" id="{55CD0478-9252-47FB-9703-B19F43291869}"/>
              </a:ext>
              <a:ext uri="{C183D7F6-B498-43B3-948B-1728B52AA6E4}">
                <adec:decorative xmlns:adec="http://schemas.microsoft.com/office/drawing/2017/decorative" val="1"/>
              </a:ext>
            </a:extLst>
          </p:cNvPr>
          <p:cNvSpPr/>
          <p:nvPr/>
        </p:nvSpPr>
        <p:spPr>
          <a:xfrm>
            <a:off x="4756673" y="2583173"/>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 name="Chart 4" title="Funding Chart">
            <a:extLst>
              <a:ext uri="{FF2B5EF4-FFF2-40B4-BE49-F238E27FC236}">
                <a16:creationId xmlns:a16="http://schemas.microsoft.com/office/drawing/2014/main" id="{6B5B5567-9EC0-4D32-9FDA-A396C361FC5A}"/>
              </a:ext>
            </a:extLst>
          </p:cNvPr>
          <p:cNvGraphicFramePr/>
          <p:nvPr/>
        </p:nvGraphicFramePr>
        <p:xfrm>
          <a:off x="4708857" y="2574734"/>
          <a:ext cx="2774286" cy="2737622"/>
        </p:xfrm>
        <a:graphic>
          <a:graphicData uri="http://schemas.openxmlformats.org/drawingml/2006/chart">
            <c:chart xmlns:c="http://schemas.openxmlformats.org/drawingml/2006/chart" xmlns:r="http://schemas.openxmlformats.org/officeDocument/2006/relationships" r:id="rId7"/>
          </a:graphicData>
        </a:graphic>
      </p:graphicFrame>
      <p:grpSp>
        <p:nvGrpSpPr>
          <p:cNvPr id="39" name="Group 38">
            <a:extLst>
              <a:ext uri="{FF2B5EF4-FFF2-40B4-BE49-F238E27FC236}">
                <a16:creationId xmlns:a16="http://schemas.microsoft.com/office/drawing/2014/main" id="{9DAC4825-9A54-42A2-962A-529509E88C7A}"/>
              </a:ext>
              <a:ext uri="{C183D7F6-B498-43B3-948B-1728B52AA6E4}">
                <adec:decorative xmlns:adec="http://schemas.microsoft.com/office/drawing/2017/decorative" val="1"/>
              </a:ext>
            </a:extLst>
          </p:cNvPr>
          <p:cNvGrpSpPr/>
          <p:nvPr/>
        </p:nvGrpSpPr>
        <p:grpSpPr>
          <a:xfrm>
            <a:off x="7082870" y="2158103"/>
            <a:ext cx="959302" cy="369173"/>
            <a:chOff x="7082870" y="1827903"/>
            <a:chExt cx="959302" cy="369173"/>
          </a:xfrm>
        </p:grpSpPr>
        <p:grpSp>
          <p:nvGrpSpPr>
            <p:cNvPr id="22" name="Group 21" descr="Callout arrows&#10;">
              <a:extLst>
                <a:ext uri="{FF2B5EF4-FFF2-40B4-BE49-F238E27FC236}">
                  <a16:creationId xmlns:a16="http://schemas.microsoft.com/office/drawing/2014/main" id="{286F7A2F-659A-4006-8D19-8ED4E02D58D6}"/>
                </a:ext>
              </a:extLst>
            </p:cNvPr>
            <p:cNvGrpSpPr/>
            <p:nvPr/>
          </p:nvGrpSpPr>
          <p:grpSpPr>
            <a:xfrm>
              <a:off x="7206959" y="1827903"/>
              <a:ext cx="835213" cy="340983"/>
              <a:chOff x="10085433" y="2368574"/>
              <a:chExt cx="1470538" cy="648934"/>
            </a:xfrm>
          </p:grpSpPr>
          <p:cxnSp>
            <p:nvCxnSpPr>
              <p:cNvPr id="23" name="Straight Connector 22">
                <a:extLst>
                  <a:ext uri="{FF2B5EF4-FFF2-40B4-BE49-F238E27FC236}">
                    <a16:creationId xmlns:a16="http://schemas.microsoft.com/office/drawing/2014/main" id="{D84E44BF-58C4-4DA8-B6B1-C9E9A39EB246}"/>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AFC16D-113E-464A-BC6B-A0684D4FEE9D}"/>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952D9B15-BAD5-4589-9448-485063A71209}"/>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1EA6190-6EC5-43F9-B1F3-CFD84A0B1B28}"/>
              </a:ext>
              <a:ext uri="{C183D7F6-B498-43B3-948B-1728B52AA6E4}">
                <adec:decorative xmlns:adec="http://schemas.microsoft.com/office/drawing/2017/decorative" val="1"/>
              </a:ext>
            </a:extLst>
          </p:cNvPr>
          <p:cNvGrpSpPr/>
          <p:nvPr/>
        </p:nvGrpSpPr>
        <p:grpSpPr>
          <a:xfrm flipV="1">
            <a:off x="7082870" y="5396949"/>
            <a:ext cx="959302" cy="369173"/>
            <a:chOff x="7082870" y="1827903"/>
            <a:chExt cx="959302" cy="369173"/>
          </a:xfrm>
        </p:grpSpPr>
        <p:grpSp>
          <p:nvGrpSpPr>
            <p:cNvPr id="41" name="Group 40" descr="Callout arrows&#10;">
              <a:extLst>
                <a:ext uri="{FF2B5EF4-FFF2-40B4-BE49-F238E27FC236}">
                  <a16:creationId xmlns:a16="http://schemas.microsoft.com/office/drawing/2014/main" id="{66F2F9DE-5AA0-4D39-A6ED-143F9CE93555}"/>
                </a:ext>
              </a:extLst>
            </p:cNvPr>
            <p:cNvGrpSpPr/>
            <p:nvPr/>
          </p:nvGrpSpPr>
          <p:grpSpPr>
            <a:xfrm>
              <a:off x="7206959" y="1827903"/>
              <a:ext cx="835213" cy="340983"/>
              <a:chOff x="10085433" y="2368574"/>
              <a:chExt cx="1470538" cy="648934"/>
            </a:xfrm>
          </p:grpSpPr>
          <p:cxnSp>
            <p:nvCxnSpPr>
              <p:cNvPr id="43" name="Straight Connector 42">
                <a:extLst>
                  <a:ext uri="{FF2B5EF4-FFF2-40B4-BE49-F238E27FC236}">
                    <a16:creationId xmlns:a16="http://schemas.microsoft.com/office/drawing/2014/main" id="{960185B8-C077-4BA0-8860-920CFE0747C9}"/>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F601F2-F361-47E6-AE42-E3EF48D83FB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356B49CC-05C2-4BBD-B39E-15C55FE78A80}"/>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86C9F581-3561-4AF1-B390-F754274458A3}"/>
              </a:ext>
              <a:ext uri="{C183D7F6-B498-43B3-948B-1728B52AA6E4}">
                <adec:decorative xmlns:adec="http://schemas.microsoft.com/office/drawing/2017/decorative" val="1"/>
              </a:ext>
            </a:extLst>
          </p:cNvPr>
          <p:cNvGrpSpPr/>
          <p:nvPr/>
        </p:nvGrpSpPr>
        <p:grpSpPr>
          <a:xfrm flipH="1">
            <a:off x="4178480" y="2094603"/>
            <a:ext cx="959302" cy="369173"/>
            <a:chOff x="7082870" y="1827903"/>
            <a:chExt cx="959302" cy="369173"/>
          </a:xfrm>
        </p:grpSpPr>
        <p:grpSp>
          <p:nvGrpSpPr>
            <p:cNvPr id="46" name="Group 45" descr="Callout arrows&#10;">
              <a:extLst>
                <a:ext uri="{FF2B5EF4-FFF2-40B4-BE49-F238E27FC236}">
                  <a16:creationId xmlns:a16="http://schemas.microsoft.com/office/drawing/2014/main" id="{492B50D1-B419-43E7-A92D-38271989B5C0}"/>
                </a:ext>
              </a:extLst>
            </p:cNvPr>
            <p:cNvGrpSpPr/>
            <p:nvPr/>
          </p:nvGrpSpPr>
          <p:grpSpPr>
            <a:xfrm>
              <a:off x="7206959" y="1827903"/>
              <a:ext cx="835213" cy="340983"/>
              <a:chOff x="10085433" y="2368574"/>
              <a:chExt cx="1470538" cy="648934"/>
            </a:xfrm>
          </p:grpSpPr>
          <p:cxnSp>
            <p:nvCxnSpPr>
              <p:cNvPr id="48" name="Straight Connector 47">
                <a:extLst>
                  <a:ext uri="{FF2B5EF4-FFF2-40B4-BE49-F238E27FC236}">
                    <a16:creationId xmlns:a16="http://schemas.microsoft.com/office/drawing/2014/main" id="{166DF3B1-4CA4-46BB-993E-ADBC3C43BF64}"/>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C70BFDC-AC34-4AD2-9960-C2A33D486C39}"/>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6C04D7A7-0079-418A-AC4E-6DFCC53AFA9E}"/>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955A3937-3310-466D-B857-84EEB74A8DA4}"/>
              </a:ext>
              <a:ext uri="{C183D7F6-B498-43B3-948B-1728B52AA6E4}">
                <adec:decorative xmlns:adec="http://schemas.microsoft.com/office/drawing/2017/decorative" val="1"/>
              </a:ext>
            </a:extLst>
          </p:cNvPr>
          <p:cNvGrpSpPr/>
          <p:nvPr/>
        </p:nvGrpSpPr>
        <p:grpSpPr>
          <a:xfrm flipH="1" flipV="1">
            <a:off x="4178480" y="5396949"/>
            <a:ext cx="959302" cy="369173"/>
            <a:chOff x="7082870" y="1827903"/>
            <a:chExt cx="959302" cy="369173"/>
          </a:xfrm>
        </p:grpSpPr>
        <p:grpSp>
          <p:nvGrpSpPr>
            <p:cNvPr id="51" name="Group 50" descr="Callout arrows&#10;">
              <a:extLst>
                <a:ext uri="{FF2B5EF4-FFF2-40B4-BE49-F238E27FC236}">
                  <a16:creationId xmlns:a16="http://schemas.microsoft.com/office/drawing/2014/main" id="{220B0A39-BA1C-4DFE-9E39-CCBDD1A596C4}"/>
                </a:ext>
              </a:extLst>
            </p:cNvPr>
            <p:cNvGrpSpPr/>
            <p:nvPr/>
          </p:nvGrpSpPr>
          <p:grpSpPr>
            <a:xfrm>
              <a:off x="7206959" y="1827903"/>
              <a:ext cx="835213" cy="340983"/>
              <a:chOff x="10085433" y="2368574"/>
              <a:chExt cx="1470538" cy="648934"/>
            </a:xfrm>
          </p:grpSpPr>
          <p:cxnSp>
            <p:nvCxnSpPr>
              <p:cNvPr id="53" name="Straight Connector 52">
                <a:extLst>
                  <a:ext uri="{FF2B5EF4-FFF2-40B4-BE49-F238E27FC236}">
                    <a16:creationId xmlns:a16="http://schemas.microsoft.com/office/drawing/2014/main" id="{B85D25C6-382E-4A5F-8399-A22D1C63889B}"/>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60122E-3990-48D0-86B2-3056DC0DADE5}"/>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3CDB5B86-E839-4BE9-B171-006C5C5A04C6}"/>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44E70AE6-D9C2-4E1B-A376-A7A7DEE1E8A3}"/>
              </a:ext>
            </a:extLst>
          </p:cNvPr>
          <p:cNvSpPr>
            <a:spLocks noGrp="1"/>
          </p:cNvSpPr>
          <p:nvPr>
            <p:ph type="sldNum" sz="quarter" idx="11"/>
          </p:nvPr>
        </p:nvSpPr>
        <p:spPr/>
        <p:txBody>
          <a:bodyPr/>
          <a:lstStyle/>
          <a:p>
            <a:r>
              <a:rPr lang="en-US" dirty="0"/>
              <a:t>page </a:t>
            </a:r>
            <a:fld id="{19B51A1E-902D-48AF-9020-955120F399B6}" type="slidenum">
              <a:rPr lang="en-US" smtClean="0"/>
              <a:pPr/>
              <a:t>5</a:t>
            </a:fld>
            <a:endParaRPr lang="en-US" dirty="0"/>
          </a:p>
        </p:txBody>
      </p:sp>
      <p:sp>
        <p:nvSpPr>
          <p:cNvPr id="55" name="Title 1">
            <a:extLst>
              <a:ext uri="{FF2B5EF4-FFF2-40B4-BE49-F238E27FC236}">
                <a16:creationId xmlns:a16="http://schemas.microsoft.com/office/drawing/2014/main" id="{F4E517B9-CB19-4603-BBA0-45263E04ABE1}"/>
              </a:ext>
            </a:extLst>
          </p:cNvPr>
          <p:cNvSpPr>
            <a:spLocks noGrp="1"/>
          </p:cNvSpPr>
          <p:nvPr>
            <p:ph type="title"/>
          </p:nvPr>
        </p:nvSpPr>
        <p:spPr>
          <a:xfrm>
            <a:off x="601682" y="432000"/>
            <a:ext cx="9973553" cy="432000"/>
          </a:xfrm>
        </p:spPr>
        <p:txBody>
          <a:bodyPr>
            <a:noAutofit/>
          </a:bodyPr>
          <a:lstStyle/>
          <a:p>
            <a:r>
              <a:rPr lang="en-US" sz="3600" dirty="0"/>
              <a:t>A community of many experts and stakeholders</a:t>
            </a:r>
          </a:p>
        </p:txBody>
      </p:sp>
      <p:pic>
        <p:nvPicPr>
          <p:cNvPr id="62" name="Picture Placeholder 22" descr="Group">
            <a:extLst>
              <a:ext uri="{FF2B5EF4-FFF2-40B4-BE49-F238E27FC236}">
                <a16:creationId xmlns:a16="http://schemas.microsoft.com/office/drawing/2014/main" id="{498344E9-5054-47F7-AD39-24106D585C5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734762" y="5370573"/>
            <a:ext cx="621792" cy="621792"/>
          </a:xfrm>
          <a:prstGeom prst="rect">
            <a:avLst/>
          </a:prstGeom>
        </p:spPr>
      </p:pic>
      <p:sp>
        <p:nvSpPr>
          <p:cNvPr id="66" name="Text Placeholder 80">
            <a:extLst>
              <a:ext uri="{FF2B5EF4-FFF2-40B4-BE49-F238E27FC236}">
                <a16:creationId xmlns:a16="http://schemas.microsoft.com/office/drawing/2014/main" id="{425E1B54-83CF-42E7-A5FC-B8D9DCB093DF}"/>
              </a:ext>
            </a:extLst>
          </p:cNvPr>
          <p:cNvSpPr txBox="1">
            <a:spLocks/>
          </p:cNvSpPr>
          <p:nvPr/>
        </p:nvSpPr>
        <p:spPr>
          <a:xfrm>
            <a:off x="8734230" y="2985181"/>
            <a:ext cx="3222819" cy="386179"/>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Universities and Research</a:t>
            </a:r>
          </a:p>
        </p:txBody>
      </p:sp>
      <p:pic>
        <p:nvPicPr>
          <p:cNvPr id="67" name="Graphic 66">
            <a:extLst>
              <a:ext uri="{FF2B5EF4-FFF2-40B4-BE49-F238E27FC236}">
                <a16:creationId xmlns:a16="http://schemas.microsoft.com/office/drawing/2014/main" id="{0DF1F680-E22E-4967-BAF3-3F32EAD850F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34231" y="2450677"/>
            <a:ext cx="516155" cy="516155"/>
          </a:xfrm>
          <a:prstGeom prst="rect">
            <a:avLst/>
          </a:prstGeom>
        </p:spPr>
      </p:pic>
      <p:sp>
        <p:nvSpPr>
          <p:cNvPr id="74" name="Text Placeholder 80">
            <a:extLst>
              <a:ext uri="{FF2B5EF4-FFF2-40B4-BE49-F238E27FC236}">
                <a16:creationId xmlns:a16="http://schemas.microsoft.com/office/drawing/2014/main" id="{8A4AC256-34E6-4521-AA4A-976CBF8722C1}"/>
              </a:ext>
            </a:extLst>
          </p:cNvPr>
          <p:cNvSpPr txBox="1">
            <a:spLocks/>
          </p:cNvSpPr>
          <p:nvPr/>
        </p:nvSpPr>
        <p:spPr>
          <a:xfrm>
            <a:off x="8806384" y="4713379"/>
            <a:ext cx="2671873"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noProof="1">
              <a:solidFill>
                <a:schemeClr val="bg1"/>
              </a:solidFill>
            </a:endParaRPr>
          </a:p>
        </p:txBody>
      </p:sp>
      <p:sp>
        <p:nvSpPr>
          <p:cNvPr id="75" name="Text Placeholder 80">
            <a:extLst>
              <a:ext uri="{FF2B5EF4-FFF2-40B4-BE49-F238E27FC236}">
                <a16:creationId xmlns:a16="http://schemas.microsoft.com/office/drawing/2014/main" id="{1CDD3B06-3F95-4841-8C95-CFD4EEFDA793}"/>
              </a:ext>
            </a:extLst>
          </p:cNvPr>
          <p:cNvSpPr txBox="1">
            <a:spLocks/>
          </p:cNvSpPr>
          <p:nvPr/>
        </p:nvSpPr>
        <p:spPr>
          <a:xfrm>
            <a:off x="8786440" y="4306650"/>
            <a:ext cx="3030910"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Industry</a:t>
            </a:r>
            <a:r>
              <a:rPr lang="en-US" dirty="0">
                <a:solidFill>
                  <a:schemeClr val="bg1"/>
                </a:solidFill>
              </a:rPr>
              <a:t> </a:t>
            </a:r>
            <a:r>
              <a:rPr lang="en-US" dirty="0">
                <a:solidFill>
                  <a:schemeClr val="bg1">
                    <a:lumMod val="65000"/>
                  </a:schemeClr>
                </a:solidFill>
              </a:rPr>
              <a:t>cloud, mobile, HPC, ML, automotive</a:t>
            </a:r>
          </a:p>
        </p:txBody>
      </p:sp>
      <p:pic>
        <p:nvPicPr>
          <p:cNvPr id="76" name="Graphic 75">
            <a:extLst>
              <a:ext uri="{FF2B5EF4-FFF2-40B4-BE49-F238E27FC236}">
                <a16:creationId xmlns:a16="http://schemas.microsoft.com/office/drawing/2014/main" id="{E2A198C4-57CE-49DF-97DD-AF1B2C439FF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699996" y="3738172"/>
            <a:ext cx="567771" cy="567771"/>
          </a:xfrm>
          <a:prstGeom prst="rect">
            <a:avLst/>
          </a:prstGeom>
        </p:spPr>
      </p:pic>
      <p:grpSp>
        <p:nvGrpSpPr>
          <p:cNvPr id="77" name="Group 76">
            <a:extLst>
              <a:ext uri="{FF2B5EF4-FFF2-40B4-BE49-F238E27FC236}">
                <a16:creationId xmlns:a16="http://schemas.microsoft.com/office/drawing/2014/main" id="{E12A344B-998A-457F-9D31-C30B04B4F439}"/>
              </a:ext>
              <a:ext uri="{C183D7F6-B498-43B3-948B-1728B52AA6E4}">
                <adec:decorative xmlns:adec="http://schemas.microsoft.com/office/drawing/2017/decorative" val="1"/>
              </a:ext>
            </a:extLst>
          </p:cNvPr>
          <p:cNvGrpSpPr/>
          <p:nvPr/>
        </p:nvGrpSpPr>
        <p:grpSpPr>
          <a:xfrm flipV="1">
            <a:off x="7599025" y="4159882"/>
            <a:ext cx="959302" cy="369173"/>
            <a:chOff x="7082870" y="1827903"/>
            <a:chExt cx="959302" cy="369173"/>
          </a:xfrm>
        </p:grpSpPr>
        <p:grpSp>
          <p:nvGrpSpPr>
            <p:cNvPr id="78" name="Group 77" descr="Callout arrows&#10;">
              <a:extLst>
                <a:ext uri="{FF2B5EF4-FFF2-40B4-BE49-F238E27FC236}">
                  <a16:creationId xmlns:a16="http://schemas.microsoft.com/office/drawing/2014/main" id="{EF59E32C-2D78-4F09-A09E-E38FDB2331F2}"/>
                </a:ext>
              </a:extLst>
            </p:cNvPr>
            <p:cNvGrpSpPr/>
            <p:nvPr/>
          </p:nvGrpSpPr>
          <p:grpSpPr>
            <a:xfrm>
              <a:off x="7206959" y="1827903"/>
              <a:ext cx="835213" cy="340983"/>
              <a:chOff x="10085433" y="2368574"/>
              <a:chExt cx="1470538" cy="648934"/>
            </a:xfrm>
          </p:grpSpPr>
          <p:cxnSp>
            <p:nvCxnSpPr>
              <p:cNvPr id="80" name="Straight Connector 79">
                <a:extLst>
                  <a:ext uri="{FF2B5EF4-FFF2-40B4-BE49-F238E27FC236}">
                    <a16:creationId xmlns:a16="http://schemas.microsoft.com/office/drawing/2014/main" id="{39F3216A-DF75-499E-A668-637717543DF8}"/>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DFF04E-BD6C-40C7-AF9F-CD49ACD74799}"/>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9" name="Oval 78">
              <a:extLst>
                <a:ext uri="{FF2B5EF4-FFF2-40B4-BE49-F238E27FC236}">
                  <a16:creationId xmlns:a16="http://schemas.microsoft.com/office/drawing/2014/main" id="{48FACA12-8CB5-4B68-B02C-E6FBC223D917}"/>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Placeholder 80">
            <a:extLst>
              <a:ext uri="{FF2B5EF4-FFF2-40B4-BE49-F238E27FC236}">
                <a16:creationId xmlns:a16="http://schemas.microsoft.com/office/drawing/2014/main" id="{4D5A1F9F-1DB7-42AC-9797-261B9E38B8D3}"/>
              </a:ext>
            </a:extLst>
          </p:cNvPr>
          <p:cNvSpPr txBox="1">
            <a:spLocks/>
          </p:cNvSpPr>
          <p:nvPr/>
        </p:nvSpPr>
        <p:spPr>
          <a:xfrm>
            <a:off x="501650" y="2927349"/>
            <a:ext cx="2988435" cy="239883"/>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I/O </a:t>
            </a:r>
            <a:r>
              <a:rPr lang="en-US" dirty="0">
                <a:solidFill>
                  <a:schemeClr val="bg1">
                    <a:lumMod val="65000"/>
                  </a:schemeClr>
                </a:solidFill>
              </a:rPr>
              <a:t>Memory, network, storage</a:t>
            </a:r>
            <a:endParaRPr lang="en-US" dirty="0">
              <a:solidFill>
                <a:schemeClr val="bg1"/>
              </a:solidFill>
            </a:endParaRPr>
          </a:p>
        </p:txBody>
      </p:sp>
      <p:pic>
        <p:nvPicPr>
          <p:cNvPr id="84" name="Graphic 83" descr="Placeholder Icon&#10;Network">
            <a:extLst>
              <a:ext uri="{FF2B5EF4-FFF2-40B4-BE49-F238E27FC236}">
                <a16:creationId xmlns:a16="http://schemas.microsoft.com/office/drawing/2014/main" id="{007CCDC8-D29A-443D-8367-43672934A39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039242" y="2383691"/>
            <a:ext cx="516155" cy="516155"/>
          </a:xfrm>
          <a:prstGeom prst="rect">
            <a:avLst/>
          </a:prstGeom>
        </p:spPr>
      </p:pic>
      <p:grpSp>
        <p:nvGrpSpPr>
          <p:cNvPr id="85" name="Group 84">
            <a:extLst>
              <a:ext uri="{FF2B5EF4-FFF2-40B4-BE49-F238E27FC236}">
                <a16:creationId xmlns:a16="http://schemas.microsoft.com/office/drawing/2014/main" id="{6974E39A-6337-4009-AF47-78B56879E2F8}"/>
              </a:ext>
              <a:ext uri="{C183D7F6-B498-43B3-948B-1728B52AA6E4}">
                <adec:decorative xmlns:adec="http://schemas.microsoft.com/office/drawing/2017/decorative" val="1"/>
              </a:ext>
            </a:extLst>
          </p:cNvPr>
          <p:cNvGrpSpPr/>
          <p:nvPr/>
        </p:nvGrpSpPr>
        <p:grpSpPr>
          <a:xfrm flipH="1">
            <a:off x="3693785" y="3053221"/>
            <a:ext cx="959302" cy="369173"/>
            <a:chOff x="7082870" y="1827903"/>
            <a:chExt cx="959302" cy="369173"/>
          </a:xfrm>
        </p:grpSpPr>
        <p:grpSp>
          <p:nvGrpSpPr>
            <p:cNvPr id="86" name="Group 85" descr="Callout arrows&#10;">
              <a:extLst>
                <a:ext uri="{FF2B5EF4-FFF2-40B4-BE49-F238E27FC236}">
                  <a16:creationId xmlns:a16="http://schemas.microsoft.com/office/drawing/2014/main" id="{499E4299-7031-4B46-8E93-F38D34CBF85C}"/>
                </a:ext>
              </a:extLst>
            </p:cNvPr>
            <p:cNvGrpSpPr/>
            <p:nvPr/>
          </p:nvGrpSpPr>
          <p:grpSpPr>
            <a:xfrm>
              <a:off x="7206959" y="1827903"/>
              <a:ext cx="835213" cy="340983"/>
              <a:chOff x="10085433" y="2368574"/>
              <a:chExt cx="1470538" cy="648934"/>
            </a:xfrm>
          </p:grpSpPr>
          <p:cxnSp>
            <p:nvCxnSpPr>
              <p:cNvPr id="88" name="Straight Connector 87">
                <a:extLst>
                  <a:ext uri="{FF2B5EF4-FFF2-40B4-BE49-F238E27FC236}">
                    <a16:creationId xmlns:a16="http://schemas.microsoft.com/office/drawing/2014/main" id="{DDAD0541-9E1B-4E0A-8DEB-2E8A51D45539}"/>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C54367F-072A-45D9-B3E3-3F5D9669C45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7" name="Oval 86">
              <a:extLst>
                <a:ext uri="{FF2B5EF4-FFF2-40B4-BE49-F238E27FC236}">
                  <a16:creationId xmlns:a16="http://schemas.microsoft.com/office/drawing/2014/main" id="{79B5E7F5-132D-4600-AC33-D7934EFF1F34}"/>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Text Placeholder 80">
            <a:extLst>
              <a:ext uri="{FF2B5EF4-FFF2-40B4-BE49-F238E27FC236}">
                <a16:creationId xmlns:a16="http://schemas.microsoft.com/office/drawing/2014/main" id="{92680B9F-0568-4133-8DF9-B97EDE2A4ADD}"/>
              </a:ext>
            </a:extLst>
          </p:cNvPr>
          <p:cNvSpPr txBox="1">
            <a:spLocks/>
          </p:cNvSpPr>
          <p:nvPr/>
        </p:nvSpPr>
        <p:spPr>
          <a:xfrm>
            <a:off x="133349" y="4349753"/>
            <a:ext cx="3441875" cy="252781"/>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Software</a:t>
            </a:r>
            <a:r>
              <a:rPr lang="en-US" dirty="0">
                <a:solidFill>
                  <a:schemeClr val="bg1"/>
                </a:solidFill>
              </a:rPr>
              <a:t> </a:t>
            </a:r>
            <a:r>
              <a:rPr lang="en-US" dirty="0">
                <a:solidFill>
                  <a:schemeClr val="bg1">
                    <a:lumMod val="65000"/>
                  </a:schemeClr>
                </a:solidFill>
              </a:rPr>
              <a:t>Dev tools, firmware, OS</a:t>
            </a:r>
          </a:p>
        </p:txBody>
      </p:sp>
      <p:grpSp>
        <p:nvGrpSpPr>
          <p:cNvPr id="92" name="Group 91">
            <a:extLst>
              <a:ext uri="{FF2B5EF4-FFF2-40B4-BE49-F238E27FC236}">
                <a16:creationId xmlns:a16="http://schemas.microsoft.com/office/drawing/2014/main" id="{DB3EFFAD-62DA-4672-AFED-7CD9FA4631C5}"/>
              </a:ext>
              <a:ext uri="{C183D7F6-B498-43B3-948B-1728B52AA6E4}">
                <adec:decorative xmlns:adec="http://schemas.microsoft.com/office/drawing/2017/decorative" val="1"/>
              </a:ext>
            </a:extLst>
          </p:cNvPr>
          <p:cNvGrpSpPr/>
          <p:nvPr/>
        </p:nvGrpSpPr>
        <p:grpSpPr>
          <a:xfrm flipH="1" flipV="1">
            <a:off x="3681811" y="4151020"/>
            <a:ext cx="959302" cy="369173"/>
            <a:chOff x="7082870" y="1827903"/>
            <a:chExt cx="959302" cy="369173"/>
          </a:xfrm>
        </p:grpSpPr>
        <p:grpSp>
          <p:nvGrpSpPr>
            <p:cNvPr id="93" name="Group 92" descr="Callout arrows&#10;">
              <a:extLst>
                <a:ext uri="{FF2B5EF4-FFF2-40B4-BE49-F238E27FC236}">
                  <a16:creationId xmlns:a16="http://schemas.microsoft.com/office/drawing/2014/main" id="{20884D47-2A6C-4104-A9BD-FBB49C99D62B}"/>
                </a:ext>
              </a:extLst>
            </p:cNvPr>
            <p:cNvGrpSpPr/>
            <p:nvPr/>
          </p:nvGrpSpPr>
          <p:grpSpPr>
            <a:xfrm>
              <a:off x="7206959" y="1827903"/>
              <a:ext cx="835213" cy="340983"/>
              <a:chOff x="10085433" y="2368574"/>
              <a:chExt cx="1470538" cy="648934"/>
            </a:xfrm>
          </p:grpSpPr>
          <p:cxnSp>
            <p:nvCxnSpPr>
              <p:cNvPr id="95" name="Straight Connector 94">
                <a:extLst>
                  <a:ext uri="{FF2B5EF4-FFF2-40B4-BE49-F238E27FC236}">
                    <a16:creationId xmlns:a16="http://schemas.microsoft.com/office/drawing/2014/main" id="{41B4C3A4-F379-4C59-890F-42F81114871F}"/>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F53103F-97A3-43A2-86CA-952B1221A93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94" name="Oval 93">
              <a:extLst>
                <a:ext uri="{FF2B5EF4-FFF2-40B4-BE49-F238E27FC236}">
                  <a16:creationId xmlns:a16="http://schemas.microsoft.com/office/drawing/2014/main" id="{C026C47A-C1F6-4B89-BAF6-326320E70638}"/>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 Placeholder 80">
            <a:extLst>
              <a:ext uri="{FF2B5EF4-FFF2-40B4-BE49-F238E27FC236}">
                <a16:creationId xmlns:a16="http://schemas.microsoft.com/office/drawing/2014/main" id="{FD88E254-1DF8-45F9-826F-873A753140EA}"/>
              </a:ext>
            </a:extLst>
          </p:cNvPr>
          <p:cNvSpPr txBox="1">
            <a:spLocks/>
          </p:cNvSpPr>
          <p:nvPr/>
        </p:nvSpPr>
        <p:spPr>
          <a:xfrm>
            <a:off x="4668839" y="6062306"/>
            <a:ext cx="2854321" cy="28189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chemeClr val="bg1"/>
                </a:solidFill>
              </a:rPr>
              <a:t>Individual Advocates</a:t>
            </a:r>
          </a:p>
        </p:txBody>
      </p:sp>
      <p:pic>
        <p:nvPicPr>
          <p:cNvPr id="100" name="Picture Placeholder 29">
            <a:extLst>
              <a:ext uri="{FF2B5EF4-FFF2-40B4-BE49-F238E27FC236}">
                <a16:creationId xmlns:a16="http://schemas.microsoft.com/office/drawing/2014/main" id="{5378D3EF-2C96-42A2-9711-515BD8B8B024}"/>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5055792" y="2904869"/>
            <a:ext cx="2088708" cy="2088708"/>
          </a:xfrm>
          <a:prstGeom prst="ellipse">
            <a:avLst/>
          </a:prstGeom>
        </p:spPr>
      </p:pic>
      <p:grpSp>
        <p:nvGrpSpPr>
          <p:cNvPr id="101" name="Graphic 11">
            <a:extLst>
              <a:ext uri="{FF2B5EF4-FFF2-40B4-BE49-F238E27FC236}">
                <a16:creationId xmlns:a16="http://schemas.microsoft.com/office/drawing/2014/main" id="{D520DF78-5795-42FF-8A4F-2EB4EFFC49AD}"/>
              </a:ext>
            </a:extLst>
          </p:cNvPr>
          <p:cNvGrpSpPr/>
          <p:nvPr/>
        </p:nvGrpSpPr>
        <p:grpSpPr>
          <a:xfrm>
            <a:off x="8183344" y="1475607"/>
            <a:ext cx="420094" cy="420094"/>
            <a:chOff x="6125535" y="4657943"/>
            <a:chExt cx="420094" cy="420094"/>
          </a:xfrm>
          <a:solidFill>
            <a:schemeClr val="bg1"/>
          </a:solidFill>
        </p:grpSpPr>
        <p:sp>
          <p:nvSpPr>
            <p:cNvPr id="102" name="Freeform: Shape 101">
              <a:extLst>
                <a:ext uri="{FF2B5EF4-FFF2-40B4-BE49-F238E27FC236}">
                  <a16:creationId xmlns:a16="http://schemas.microsoft.com/office/drawing/2014/main" id="{439DFF1E-FFEF-4301-8D73-9FB7279D682F}"/>
                </a:ext>
              </a:extLst>
            </p:cNvPr>
            <p:cNvSpPr/>
            <p:nvPr/>
          </p:nvSpPr>
          <p:spPr>
            <a:xfrm>
              <a:off x="6230994" y="4763402"/>
              <a:ext cx="209175" cy="209175"/>
            </a:xfrm>
            <a:custGeom>
              <a:avLst/>
              <a:gdLst>
                <a:gd name="connsiteX0" fmla="*/ 163911 w 209175"/>
                <a:gd name="connsiteY0" fmla="*/ 0 h 209175"/>
                <a:gd name="connsiteX1" fmla="*/ 45265 w 209175"/>
                <a:gd name="connsiteY1" fmla="*/ 0 h 209175"/>
                <a:gd name="connsiteX2" fmla="*/ 0 w 209175"/>
                <a:gd name="connsiteY2" fmla="*/ 45265 h 209175"/>
                <a:gd name="connsiteX3" fmla="*/ 0 w 209175"/>
                <a:gd name="connsiteY3" fmla="*/ 163911 h 209175"/>
                <a:gd name="connsiteX4" fmla="*/ 45265 w 209175"/>
                <a:gd name="connsiteY4" fmla="*/ 209176 h 209175"/>
                <a:gd name="connsiteX5" fmla="*/ 163911 w 209175"/>
                <a:gd name="connsiteY5" fmla="*/ 209176 h 209175"/>
                <a:gd name="connsiteX6" fmla="*/ 209176 w 209175"/>
                <a:gd name="connsiteY6" fmla="*/ 163911 h 209175"/>
                <a:gd name="connsiteX7" fmla="*/ 209176 w 209175"/>
                <a:gd name="connsiteY7" fmla="*/ 45265 h 209175"/>
                <a:gd name="connsiteX8" fmla="*/ 163911 w 209175"/>
                <a:gd name="connsiteY8" fmla="*/ 0 h 209175"/>
                <a:gd name="connsiteX9" fmla="*/ 184561 w 209175"/>
                <a:gd name="connsiteY9" fmla="*/ 163911 h 209175"/>
                <a:gd name="connsiteX10" fmla="*/ 163911 w 209175"/>
                <a:gd name="connsiteY10" fmla="*/ 184561 h 209175"/>
                <a:gd name="connsiteX11" fmla="*/ 45265 w 209175"/>
                <a:gd name="connsiteY11" fmla="*/ 184561 h 209175"/>
                <a:gd name="connsiteX12" fmla="*/ 24615 w 209175"/>
                <a:gd name="connsiteY12" fmla="*/ 163911 h 209175"/>
                <a:gd name="connsiteX13" fmla="*/ 24615 w 209175"/>
                <a:gd name="connsiteY13" fmla="*/ 45265 h 209175"/>
                <a:gd name="connsiteX14" fmla="*/ 45265 w 209175"/>
                <a:gd name="connsiteY14" fmla="*/ 24615 h 209175"/>
                <a:gd name="connsiteX15" fmla="*/ 163911 w 209175"/>
                <a:gd name="connsiteY15" fmla="*/ 24615 h 209175"/>
                <a:gd name="connsiteX16" fmla="*/ 184561 w 209175"/>
                <a:gd name="connsiteY16" fmla="*/ 45265 h 2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175" h="209175">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grpFill/>
            <a:ln w="819"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8D2387D-FC5F-4DD4-9C18-0D69C420EBBC}"/>
                </a:ext>
              </a:extLst>
            </p:cNvPr>
            <p:cNvSpPr/>
            <p:nvPr/>
          </p:nvSpPr>
          <p:spPr>
            <a:xfrm>
              <a:off x="6125535" y="4657943"/>
              <a:ext cx="420094" cy="420094"/>
            </a:xfrm>
            <a:custGeom>
              <a:avLst/>
              <a:gdLst>
                <a:gd name="connsiteX0" fmla="*/ 407787 w 420094"/>
                <a:gd name="connsiteY0" fmla="*/ 166330 h 420094"/>
                <a:gd name="connsiteX1" fmla="*/ 420094 w 420094"/>
                <a:gd name="connsiteY1" fmla="*/ 154023 h 420094"/>
                <a:gd name="connsiteX2" fmla="*/ 407787 w 420094"/>
                <a:gd name="connsiteY2" fmla="*/ 141715 h 420094"/>
                <a:gd name="connsiteX3" fmla="*/ 367364 w 420094"/>
                <a:gd name="connsiteY3" fmla="*/ 141715 h 420094"/>
                <a:gd name="connsiteX4" fmla="*/ 367364 w 420094"/>
                <a:gd name="connsiteY4" fmla="*/ 110303 h 420094"/>
                <a:gd name="connsiteX5" fmla="*/ 407787 w 420094"/>
                <a:gd name="connsiteY5" fmla="*/ 110303 h 420094"/>
                <a:gd name="connsiteX6" fmla="*/ 420094 w 420094"/>
                <a:gd name="connsiteY6" fmla="*/ 97995 h 420094"/>
                <a:gd name="connsiteX7" fmla="*/ 407787 w 420094"/>
                <a:gd name="connsiteY7" fmla="*/ 85688 h 420094"/>
                <a:gd name="connsiteX8" fmla="*/ 365650 w 420094"/>
                <a:gd name="connsiteY8" fmla="*/ 85688 h 420094"/>
                <a:gd name="connsiteX9" fmla="*/ 334410 w 420094"/>
                <a:gd name="connsiteY9" fmla="*/ 54444 h 420094"/>
                <a:gd name="connsiteX10" fmla="*/ 334410 w 420094"/>
                <a:gd name="connsiteY10" fmla="*/ 12307 h 420094"/>
                <a:gd name="connsiteX11" fmla="*/ 322102 w 420094"/>
                <a:gd name="connsiteY11" fmla="*/ 0 h 420094"/>
                <a:gd name="connsiteX12" fmla="*/ 309795 w 420094"/>
                <a:gd name="connsiteY12" fmla="*/ 12307 h 420094"/>
                <a:gd name="connsiteX13" fmla="*/ 309795 w 420094"/>
                <a:gd name="connsiteY13" fmla="*/ 52730 h 420094"/>
                <a:gd name="connsiteX14" fmla="*/ 278382 w 420094"/>
                <a:gd name="connsiteY14" fmla="*/ 52730 h 420094"/>
                <a:gd name="connsiteX15" fmla="*/ 278382 w 420094"/>
                <a:gd name="connsiteY15" fmla="*/ 12307 h 420094"/>
                <a:gd name="connsiteX16" fmla="*/ 266075 w 420094"/>
                <a:gd name="connsiteY16" fmla="*/ 0 h 420094"/>
                <a:gd name="connsiteX17" fmla="*/ 253767 w 420094"/>
                <a:gd name="connsiteY17" fmla="*/ 12307 h 420094"/>
                <a:gd name="connsiteX18" fmla="*/ 253767 w 420094"/>
                <a:gd name="connsiteY18" fmla="*/ 52730 h 420094"/>
                <a:gd name="connsiteX19" fmla="*/ 222358 w 420094"/>
                <a:gd name="connsiteY19" fmla="*/ 52730 h 420094"/>
                <a:gd name="connsiteX20" fmla="*/ 222358 w 420094"/>
                <a:gd name="connsiteY20" fmla="*/ 12307 h 420094"/>
                <a:gd name="connsiteX21" fmla="*/ 210050 w 420094"/>
                <a:gd name="connsiteY21" fmla="*/ 0 h 420094"/>
                <a:gd name="connsiteX22" fmla="*/ 197743 w 420094"/>
                <a:gd name="connsiteY22" fmla="*/ 12307 h 420094"/>
                <a:gd name="connsiteX23" fmla="*/ 197743 w 420094"/>
                <a:gd name="connsiteY23" fmla="*/ 52730 h 420094"/>
                <a:gd name="connsiteX24" fmla="*/ 166330 w 420094"/>
                <a:gd name="connsiteY24" fmla="*/ 52730 h 420094"/>
                <a:gd name="connsiteX25" fmla="*/ 166330 w 420094"/>
                <a:gd name="connsiteY25" fmla="*/ 12307 h 420094"/>
                <a:gd name="connsiteX26" fmla="*/ 154023 w 420094"/>
                <a:gd name="connsiteY26" fmla="*/ 0 h 420094"/>
                <a:gd name="connsiteX27" fmla="*/ 141715 w 420094"/>
                <a:gd name="connsiteY27" fmla="*/ 12307 h 420094"/>
                <a:gd name="connsiteX28" fmla="*/ 141715 w 420094"/>
                <a:gd name="connsiteY28" fmla="*/ 52730 h 420094"/>
                <a:gd name="connsiteX29" fmla="*/ 110303 w 420094"/>
                <a:gd name="connsiteY29" fmla="*/ 52730 h 420094"/>
                <a:gd name="connsiteX30" fmla="*/ 110303 w 420094"/>
                <a:gd name="connsiteY30" fmla="*/ 12307 h 420094"/>
                <a:gd name="connsiteX31" fmla="*/ 97995 w 420094"/>
                <a:gd name="connsiteY31" fmla="*/ 0 h 420094"/>
                <a:gd name="connsiteX32" fmla="*/ 85688 w 420094"/>
                <a:gd name="connsiteY32" fmla="*/ 12307 h 420094"/>
                <a:gd name="connsiteX33" fmla="*/ 85688 w 420094"/>
                <a:gd name="connsiteY33" fmla="*/ 54444 h 420094"/>
                <a:gd name="connsiteX34" fmla="*/ 54448 w 420094"/>
                <a:gd name="connsiteY34" fmla="*/ 85688 h 420094"/>
                <a:gd name="connsiteX35" fmla="*/ 12307 w 420094"/>
                <a:gd name="connsiteY35" fmla="*/ 85688 h 420094"/>
                <a:gd name="connsiteX36" fmla="*/ 0 w 420094"/>
                <a:gd name="connsiteY36" fmla="*/ 97995 h 420094"/>
                <a:gd name="connsiteX37" fmla="*/ 12307 w 420094"/>
                <a:gd name="connsiteY37" fmla="*/ 110303 h 420094"/>
                <a:gd name="connsiteX38" fmla="*/ 52733 w 420094"/>
                <a:gd name="connsiteY38" fmla="*/ 110303 h 420094"/>
                <a:gd name="connsiteX39" fmla="*/ 52733 w 420094"/>
                <a:gd name="connsiteY39" fmla="*/ 141712 h 420094"/>
                <a:gd name="connsiteX40" fmla="*/ 12307 w 420094"/>
                <a:gd name="connsiteY40" fmla="*/ 141712 h 420094"/>
                <a:gd name="connsiteX41" fmla="*/ 0 w 420094"/>
                <a:gd name="connsiteY41" fmla="*/ 154019 h 420094"/>
                <a:gd name="connsiteX42" fmla="*/ 12307 w 420094"/>
                <a:gd name="connsiteY42" fmla="*/ 166327 h 420094"/>
                <a:gd name="connsiteX43" fmla="*/ 52733 w 420094"/>
                <a:gd name="connsiteY43" fmla="*/ 166327 h 420094"/>
                <a:gd name="connsiteX44" fmla="*/ 52733 w 420094"/>
                <a:gd name="connsiteY44" fmla="*/ 197740 h 420094"/>
                <a:gd name="connsiteX45" fmla="*/ 12307 w 420094"/>
                <a:gd name="connsiteY45" fmla="*/ 197740 h 420094"/>
                <a:gd name="connsiteX46" fmla="*/ 0 w 420094"/>
                <a:gd name="connsiteY46" fmla="*/ 210047 h 420094"/>
                <a:gd name="connsiteX47" fmla="*/ 12307 w 420094"/>
                <a:gd name="connsiteY47" fmla="*/ 222354 h 420094"/>
                <a:gd name="connsiteX48" fmla="*/ 52733 w 420094"/>
                <a:gd name="connsiteY48" fmla="*/ 222354 h 420094"/>
                <a:gd name="connsiteX49" fmla="*/ 52733 w 420094"/>
                <a:gd name="connsiteY49" fmla="*/ 253764 h 420094"/>
                <a:gd name="connsiteX50" fmla="*/ 12307 w 420094"/>
                <a:gd name="connsiteY50" fmla="*/ 253764 h 420094"/>
                <a:gd name="connsiteX51" fmla="*/ 0 w 420094"/>
                <a:gd name="connsiteY51" fmla="*/ 266071 h 420094"/>
                <a:gd name="connsiteX52" fmla="*/ 12307 w 420094"/>
                <a:gd name="connsiteY52" fmla="*/ 278379 h 420094"/>
                <a:gd name="connsiteX53" fmla="*/ 52733 w 420094"/>
                <a:gd name="connsiteY53" fmla="*/ 278379 h 420094"/>
                <a:gd name="connsiteX54" fmla="*/ 52733 w 420094"/>
                <a:gd name="connsiteY54" fmla="*/ 309791 h 420094"/>
                <a:gd name="connsiteX55" fmla="*/ 12307 w 420094"/>
                <a:gd name="connsiteY55" fmla="*/ 309791 h 420094"/>
                <a:gd name="connsiteX56" fmla="*/ 0 w 420094"/>
                <a:gd name="connsiteY56" fmla="*/ 322099 h 420094"/>
                <a:gd name="connsiteX57" fmla="*/ 12307 w 420094"/>
                <a:gd name="connsiteY57" fmla="*/ 334406 h 420094"/>
                <a:gd name="connsiteX58" fmla="*/ 54444 w 420094"/>
                <a:gd name="connsiteY58" fmla="*/ 334406 h 420094"/>
                <a:gd name="connsiteX59" fmla="*/ 85688 w 420094"/>
                <a:gd name="connsiteY59" fmla="*/ 365650 h 420094"/>
                <a:gd name="connsiteX60" fmla="*/ 85688 w 420094"/>
                <a:gd name="connsiteY60" fmla="*/ 407787 h 420094"/>
                <a:gd name="connsiteX61" fmla="*/ 97995 w 420094"/>
                <a:gd name="connsiteY61" fmla="*/ 420094 h 420094"/>
                <a:gd name="connsiteX62" fmla="*/ 110303 w 420094"/>
                <a:gd name="connsiteY62" fmla="*/ 407787 h 420094"/>
                <a:gd name="connsiteX63" fmla="*/ 110303 w 420094"/>
                <a:gd name="connsiteY63" fmla="*/ 367364 h 420094"/>
                <a:gd name="connsiteX64" fmla="*/ 141715 w 420094"/>
                <a:gd name="connsiteY64" fmla="*/ 367364 h 420094"/>
                <a:gd name="connsiteX65" fmla="*/ 141715 w 420094"/>
                <a:gd name="connsiteY65" fmla="*/ 407787 h 420094"/>
                <a:gd name="connsiteX66" fmla="*/ 154023 w 420094"/>
                <a:gd name="connsiteY66" fmla="*/ 420094 h 420094"/>
                <a:gd name="connsiteX67" fmla="*/ 166330 w 420094"/>
                <a:gd name="connsiteY67" fmla="*/ 407787 h 420094"/>
                <a:gd name="connsiteX68" fmla="*/ 166330 w 420094"/>
                <a:gd name="connsiteY68" fmla="*/ 367364 h 420094"/>
                <a:gd name="connsiteX69" fmla="*/ 197740 w 420094"/>
                <a:gd name="connsiteY69" fmla="*/ 367364 h 420094"/>
                <a:gd name="connsiteX70" fmla="*/ 197740 w 420094"/>
                <a:gd name="connsiteY70" fmla="*/ 407787 h 420094"/>
                <a:gd name="connsiteX71" fmla="*/ 210047 w 420094"/>
                <a:gd name="connsiteY71" fmla="*/ 420094 h 420094"/>
                <a:gd name="connsiteX72" fmla="*/ 222354 w 420094"/>
                <a:gd name="connsiteY72" fmla="*/ 407787 h 420094"/>
                <a:gd name="connsiteX73" fmla="*/ 222354 w 420094"/>
                <a:gd name="connsiteY73" fmla="*/ 367364 h 420094"/>
                <a:gd name="connsiteX74" fmla="*/ 253767 w 420094"/>
                <a:gd name="connsiteY74" fmla="*/ 367364 h 420094"/>
                <a:gd name="connsiteX75" fmla="*/ 253767 w 420094"/>
                <a:gd name="connsiteY75" fmla="*/ 407787 h 420094"/>
                <a:gd name="connsiteX76" fmla="*/ 266075 w 420094"/>
                <a:gd name="connsiteY76" fmla="*/ 420094 h 420094"/>
                <a:gd name="connsiteX77" fmla="*/ 278382 w 420094"/>
                <a:gd name="connsiteY77" fmla="*/ 407787 h 420094"/>
                <a:gd name="connsiteX78" fmla="*/ 278382 w 420094"/>
                <a:gd name="connsiteY78" fmla="*/ 367364 h 420094"/>
                <a:gd name="connsiteX79" fmla="*/ 309791 w 420094"/>
                <a:gd name="connsiteY79" fmla="*/ 367364 h 420094"/>
                <a:gd name="connsiteX80" fmla="*/ 309791 w 420094"/>
                <a:gd name="connsiteY80" fmla="*/ 407787 h 420094"/>
                <a:gd name="connsiteX81" fmla="*/ 322099 w 420094"/>
                <a:gd name="connsiteY81" fmla="*/ 420094 h 420094"/>
                <a:gd name="connsiteX82" fmla="*/ 334406 w 420094"/>
                <a:gd name="connsiteY82" fmla="*/ 407787 h 420094"/>
                <a:gd name="connsiteX83" fmla="*/ 334406 w 420094"/>
                <a:gd name="connsiteY83" fmla="*/ 365650 h 420094"/>
                <a:gd name="connsiteX84" fmla="*/ 365650 w 420094"/>
                <a:gd name="connsiteY84" fmla="*/ 334406 h 420094"/>
                <a:gd name="connsiteX85" fmla="*/ 407787 w 420094"/>
                <a:gd name="connsiteY85" fmla="*/ 334406 h 420094"/>
                <a:gd name="connsiteX86" fmla="*/ 420094 w 420094"/>
                <a:gd name="connsiteY86" fmla="*/ 322099 h 420094"/>
                <a:gd name="connsiteX87" fmla="*/ 407787 w 420094"/>
                <a:gd name="connsiteY87" fmla="*/ 309791 h 420094"/>
                <a:gd name="connsiteX88" fmla="*/ 367364 w 420094"/>
                <a:gd name="connsiteY88" fmla="*/ 309791 h 420094"/>
                <a:gd name="connsiteX89" fmla="*/ 367364 w 420094"/>
                <a:gd name="connsiteY89" fmla="*/ 278382 h 420094"/>
                <a:gd name="connsiteX90" fmla="*/ 407787 w 420094"/>
                <a:gd name="connsiteY90" fmla="*/ 278382 h 420094"/>
                <a:gd name="connsiteX91" fmla="*/ 420094 w 420094"/>
                <a:gd name="connsiteY91" fmla="*/ 266075 h 420094"/>
                <a:gd name="connsiteX92" fmla="*/ 407787 w 420094"/>
                <a:gd name="connsiteY92" fmla="*/ 253767 h 420094"/>
                <a:gd name="connsiteX93" fmla="*/ 367364 w 420094"/>
                <a:gd name="connsiteY93" fmla="*/ 253767 h 420094"/>
                <a:gd name="connsiteX94" fmla="*/ 367364 w 420094"/>
                <a:gd name="connsiteY94" fmla="*/ 222354 h 420094"/>
                <a:gd name="connsiteX95" fmla="*/ 407787 w 420094"/>
                <a:gd name="connsiteY95" fmla="*/ 222354 h 420094"/>
                <a:gd name="connsiteX96" fmla="*/ 420094 w 420094"/>
                <a:gd name="connsiteY96" fmla="*/ 210047 h 420094"/>
                <a:gd name="connsiteX97" fmla="*/ 407787 w 420094"/>
                <a:gd name="connsiteY97" fmla="*/ 197740 h 420094"/>
                <a:gd name="connsiteX98" fmla="*/ 367364 w 420094"/>
                <a:gd name="connsiteY98" fmla="*/ 197740 h 420094"/>
                <a:gd name="connsiteX99" fmla="*/ 367364 w 420094"/>
                <a:gd name="connsiteY99" fmla="*/ 166330 h 420094"/>
                <a:gd name="connsiteX100" fmla="*/ 322099 w 420094"/>
                <a:gd name="connsiteY100" fmla="*/ 342749 h 420094"/>
                <a:gd name="connsiteX101" fmla="*/ 97995 w 420094"/>
                <a:gd name="connsiteY101" fmla="*/ 342749 h 420094"/>
                <a:gd name="connsiteX102" fmla="*/ 77348 w 420094"/>
                <a:gd name="connsiteY102" fmla="*/ 322099 h 420094"/>
                <a:gd name="connsiteX103" fmla="*/ 77348 w 420094"/>
                <a:gd name="connsiteY103" fmla="*/ 97995 h 420094"/>
                <a:gd name="connsiteX104" fmla="*/ 97995 w 420094"/>
                <a:gd name="connsiteY104" fmla="*/ 77345 h 420094"/>
                <a:gd name="connsiteX105" fmla="*/ 322102 w 420094"/>
                <a:gd name="connsiteY105" fmla="*/ 77345 h 420094"/>
                <a:gd name="connsiteX106" fmla="*/ 342749 w 420094"/>
                <a:gd name="connsiteY106" fmla="*/ 97995 h 420094"/>
                <a:gd name="connsiteX107" fmla="*/ 342749 w 420094"/>
                <a:gd name="connsiteY107" fmla="*/ 322099 h 420094"/>
                <a:gd name="connsiteX108" fmla="*/ 322099 w 420094"/>
                <a:gd name="connsiteY108" fmla="*/ 342749 h 42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20094" h="420094">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grpFill/>
            <a:ln w="819" cap="flat">
              <a:noFill/>
              <a:prstDash val="solid"/>
              <a:miter/>
            </a:ln>
          </p:spPr>
          <p:txBody>
            <a:bodyPr rtlCol="0" anchor="ctr"/>
            <a:lstStyle/>
            <a:p>
              <a:endParaRPr lang="en-US"/>
            </a:p>
          </p:txBody>
        </p:sp>
      </p:grpSp>
      <p:pic>
        <p:nvPicPr>
          <p:cNvPr id="105" name="Google Shape;1446;p64">
            <a:extLst>
              <a:ext uri="{FF2B5EF4-FFF2-40B4-BE49-F238E27FC236}">
                <a16:creationId xmlns:a16="http://schemas.microsoft.com/office/drawing/2014/main" id="{5BDF500F-F64E-437C-B46E-00CA4F17D7BE}"/>
              </a:ext>
            </a:extLst>
          </p:cNvPr>
          <p:cNvPicPr preferRelativeResize="0"/>
          <p:nvPr/>
        </p:nvPicPr>
        <p:blipFill>
          <a:blip r:embed="rId17" cstate="email">
            <a:alphaModFix/>
            <a:biLevel thresh="25000"/>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tretch>
            <a:fillRect/>
          </a:stretch>
        </p:blipFill>
        <p:spPr>
          <a:xfrm>
            <a:off x="3463766" y="1357725"/>
            <a:ext cx="636496" cy="593149"/>
          </a:xfrm>
          <a:prstGeom prst="rect">
            <a:avLst/>
          </a:prstGeom>
          <a:noFill/>
          <a:ln>
            <a:noFill/>
          </a:ln>
        </p:spPr>
      </p:pic>
      <p:pic>
        <p:nvPicPr>
          <p:cNvPr id="106" name="Google Shape;309;p28">
            <a:extLst>
              <a:ext uri="{FF2B5EF4-FFF2-40B4-BE49-F238E27FC236}">
                <a16:creationId xmlns:a16="http://schemas.microsoft.com/office/drawing/2014/main" id="{94F15CD5-C572-419C-9C30-EB717E586498}"/>
              </a:ext>
            </a:extLst>
          </p:cNvPr>
          <p:cNvPicPr preferRelativeResize="0"/>
          <p:nvPr/>
        </p:nvPicPr>
        <p:blipFill rotWithShape="1">
          <a:blip r:embed="rId19" cstate="email">
            <a:alphaModFix/>
            <a:biLevel thresh="25000"/>
            <a:extLst>
              <a:ext uri="{28A0092B-C50C-407E-A947-70E740481C1C}">
                <a14:useLocalDpi xmlns:a14="http://schemas.microsoft.com/office/drawing/2010/main"/>
              </a:ext>
            </a:extLst>
          </a:blip>
          <a:srcRect/>
          <a:stretch/>
        </p:blipFill>
        <p:spPr>
          <a:xfrm>
            <a:off x="3006393" y="3761297"/>
            <a:ext cx="417063" cy="432000"/>
          </a:xfrm>
          <a:prstGeom prst="rect">
            <a:avLst/>
          </a:prstGeom>
          <a:noFill/>
          <a:ln>
            <a:noFill/>
          </a:ln>
        </p:spPr>
      </p:pic>
    </p:spTree>
    <p:extLst>
      <p:ext uri="{BB962C8B-B14F-4D97-AF65-F5344CB8AC3E}">
        <p14:creationId xmlns:p14="http://schemas.microsoft.com/office/powerpoint/2010/main" val="327106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109CB6-9F34-45FE-AEA5-5BA88546964D}"/>
              </a:ext>
            </a:extLst>
          </p:cNvPr>
          <p:cNvSpPr>
            <a:spLocks noGrp="1"/>
          </p:cNvSpPr>
          <p:nvPr>
            <p:ph sz="half" idx="1"/>
          </p:nvPr>
        </p:nvSpPr>
        <p:spPr/>
        <p:txBody>
          <a:bodyPr/>
          <a:lstStyle/>
          <a:p>
            <a:pPr marL="0" indent="0">
              <a:buNone/>
            </a:pPr>
            <a:r>
              <a:rPr lang="en-US" sz="2000" b="1" dirty="0">
                <a:solidFill>
                  <a:srgbClr val="FF0000"/>
                </a:solidFill>
              </a:rPr>
              <a:t>Acceleration</a:t>
            </a:r>
          </a:p>
          <a:p>
            <a:pPr lvl="1"/>
            <a:r>
              <a:rPr lang="en-US" dirty="0"/>
              <a:t>NVIDIA is expanding RISC-V beyond microcontrollers to input/output core in an inference accelerator part RC18, a high-performance accelerator for deep-learning inference workloads. Input output and serial functionality is handled by a single master core – built on the RISC-V ISA. </a:t>
            </a:r>
            <a:br>
              <a:rPr lang="en-US" dirty="0"/>
            </a:br>
            <a:endParaRPr lang="en-US" dirty="0"/>
          </a:p>
          <a:p>
            <a:pPr marL="0" indent="0">
              <a:buNone/>
            </a:pPr>
            <a:r>
              <a:rPr lang="en-US" sz="2000" b="1" dirty="0">
                <a:solidFill>
                  <a:srgbClr val="FF0000"/>
                </a:solidFill>
              </a:rPr>
              <a:t>Memory and Storage</a:t>
            </a:r>
          </a:p>
          <a:p>
            <a:pPr lvl="1"/>
            <a:r>
              <a:rPr lang="en-US" dirty="0"/>
              <a:t>Western Digital has committed to use RISC-V in all of their storage processors</a:t>
            </a:r>
          </a:p>
          <a:p>
            <a:pPr lvl="1"/>
            <a:r>
              <a:rPr lang="en-US" dirty="0" err="1"/>
              <a:t>Macronix</a:t>
            </a:r>
            <a:r>
              <a:rPr lang="en-US" dirty="0"/>
              <a:t> is bringing RISC-V memory centric solutions that combine memory with a RISC-V accelerator processor to consumer implementations</a:t>
            </a:r>
          </a:p>
          <a:p>
            <a:pPr lvl="1"/>
            <a:endParaRPr lang="en-US" dirty="0"/>
          </a:p>
          <a:p>
            <a:pPr marL="0" indent="0">
              <a:buNone/>
            </a:pPr>
            <a:r>
              <a:rPr lang="en-US" sz="2000" b="1" dirty="0">
                <a:solidFill>
                  <a:srgbClr val="FF0000"/>
                </a:solidFill>
              </a:rPr>
              <a:t>Security</a:t>
            </a:r>
          </a:p>
          <a:p>
            <a:pPr lvl="1"/>
            <a:r>
              <a:rPr lang="en-US" dirty="0" err="1"/>
              <a:t>HexFive</a:t>
            </a:r>
            <a:r>
              <a:rPr lang="en-US" dirty="0"/>
              <a:t> creator of </a:t>
            </a:r>
            <a:r>
              <a:rPr lang="en-US" dirty="0" err="1"/>
              <a:t>MultiZone</a:t>
            </a:r>
            <a:r>
              <a:rPr lang="en-US" dirty="0"/>
              <a:t>™ Security for multi-domain secure execution environment for RISC-V, also an </a:t>
            </a:r>
            <a:r>
              <a:rPr lang="en-US" dirty="0" err="1"/>
              <a:t>AdaCore</a:t>
            </a:r>
            <a:r>
              <a:rPr lang="en-US" dirty="0"/>
              <a:t> partner</a:t>
            </a:r>
          </a:p>
          <a:p>
            <a:pPr lvl="1"/>
            <a:r>
              <a:rPr lang="en-US" dirty="0"/>
              <a:t>Microchip mid-range </a:t>
            </a:r>
            <a:r>
              <a:rPr lang="en-US" dirty="0" err="1"/>
              <a:t>PolarFire</a:t>
            </a:r>
            <a:r>
              <a:rPr lang="en-US" dirty="0"/>
              <a:t> FPGA for low power, thermal efficiency, and defense-grade security in embedded computing systems</a:t>
            </a:r>
          </a:p>
          <a:p>
            <a:pPr lvl="1"/>
            <a:endParaRPr lang="en-US" dirty="0"/>
          </a:p>
        </p:txBody>
      </p:sp>
      <p:sp>
        <p:nvSpPr>
          <p:cNvPr id="3" name="Text Placeholder 2">
            <a:extLst>
              <a:ext uri="{FF2B5EF4-FFF2-40B4-BE49-F238E27FC236}">
                <a16:creationId xmlns:a16="http://schemas.microsoft.com/office/drawing/2014/main" id="{4F060034-C075-4AFF-96F0-6C513B4C7A6F}"/>
              </a:ext>
            </a:extLst>
          </p:cNvPr>
          <p:cNvSpPr>
            <a:spLocks noGrp="1"/>
          </p:cNvSpPr>
          <p:nvPr>
            <p:ph type="body" sz="quarter" idx="12"/>
          </p:nvPr>
        </p:nvSpPr>
        <p:spPr/>
        <p:txBody>
          <a:bodyPr/>
          <a:lstStyle/>
          <a:p>
            <a:pPr marL="0" indent="0">
              <a:buNone/>
            </a:pPr>
            <a:r>
              <a:rPr lang="en-US" sz="2000" b="1" dirty="0">
                <a:solidFill>
                  <a:srgbClr val="FF0000"/>
                </a:solidFill>
              </a:rPr>
              <a:t>Root of Trust</a:t>
            </a:r>
          </a:p>
          <a:p>
            <a:pPr lvl="1"/>
            <a:r>
              <a:rPr lang="en-US" dirty="0"/>
              <a:t>Google launched </a:t>
            </a:r>
            <a:r>
              <a:rPr lang="en-US" dirty="0" err="1"/>
              <a:t>OpenTitan</a:t>
            </a:r>
            <a:r>
              <a:rPr lang="en-US" dirty="0"/>
              <a:t> together with Western Digital, ETH Zurich, G+D Mobile Security, </a:t>
            </a:r>
            <a:r>
              <a:rPr lang="en-US" dirty="0" err="1"/>
              <a:t>Nuvoton</a:t>
            </a:r>
            <a:r>
              <a:rPr lang="en-US" dirty="0"/>
              <a:t> Technology for an open source microprocessor (the </a:t>
            </a:r>
            <a:r>
              <a:rPr lang="en-US" dirty="0" err="1"/>
              <a:t>lowRISC</a:t>
            </a:r>
            <a:r>
              <a:rPr lang="en-US" dirty="0"/>
              <a:t> Ibex, a RISC-V-based design), cryptographic coprocessors, a hardware random number generator, a sophisticated key hierarchy, memory hierarchies for volatile and non-volatile storage, defensive mechanisms, IO peripherals, secure boot, and more</a:t>
            </a:r>
          </a:p>
          <a:p>
            <a:pPr marL="266700" lvl="1" indent="0">
              <a:buNone/>
            </a:pPr>
            <a:endParaRPr lang="en-US" dirty="0"/>
          </a:p>
          <a:p>
            <a:pPr marL="0" indent="0">
              <a:buNone/>
            </a:pPr>
            <a:r>
              <a:rPr lang="en-US" sz="2000" b="1" dirty="0">
                <a:solidFill>
                  <a:srgbClr val="FF0000"/>
                </a:solidFill>
              </a:rPr>
              <a:t>Design support </a:t>
            </a:r>
          </a:p>
          <a:p>
            <a:pPr lvl="1"/>
            <a:r>
              <a:rPr lang="en-US" dirty="0" err="1"/>
              <a:t>Imperas</a:t>
            </a:r>
            <a:r>
              <a:rPr lang="en-US" dirty="0"/>
              <a:t> and </a:t>
            </a:r>
            <a:r>
              <a:rPr lang="en-US" dirty="0" err="1"/>
              <a:t>UltraSOC</a:t>
            </a:r>
            <a:r>
              <a:rPr lang="en-US" dirty="0"/>
              <a:t> providing tools and verification support</a:t>
            </a:r>
          </a:p>
          <a:p>
            <a:pPr lvl="1"/>
            <a:r>
              <a:rPr lang="en-US" dirty="0"/>
              <a:t>Andes IDE for software development based on Eclipse for embedded applications.</a:t>
            </a:r>
          </a:p>
          <a:p>
            <a:pPr lvl="1"/>
            <a:r>
              <a:rPr lang="en-US" dirty="0" err="1"/>
              <a:t>SmartDV</a:t>
            </a:r>
            <a:r>
              <a:rPr lang="en-US" dirty="0"/>
              <a:t> Technologies ,Verification IP supplier, </a:t>
            </a:r>
            <a:r>
              <a:rPr lang="en-US" dirty="0" err="1"/>
              <a:t>TileLink</a:t>
            </a:r>
            <a:r>
              <a:rPr lang="en-US" dirty="0"/>
              <a:t> VIP to verify the </a:t>
            </a:r>
            <a:r>
              <a:rPr lang="en-US" dirty="0" err="1"/>
              <a:t>TileLink</a:t>
            </a:r>
            <a:r>
              <a:rPr lang="en-US" dirty="0"/>
              <a:t> chip-scale interconnect standard.</a:t>
            </a:r>
          </a:p>
          <a:p>
            <a:pPr lvl="1"/>
            <a:r>
              <a:rPr lang="en-US" dirty="0" err="1"/>
              <a:t>AdaCore</a:t>
            </a:r>
            <a:r>
              <a:rPr lang="en-US" dirty="0"/>
              <a:t> bringing Ada and Spark programming to RISC-V</a:t>
            </a:r>
          </a:p>
        </p:txBody>
      </p:sp>
      <p:sp>
        <p:nvSpPr>
          <p:cNvPr id="4" name="Slide Number Placeholder 3">
            <a:extLst>
              <a:ext uri="{FF2B5EF4-FFF2-40B4-BE49-F238E27FC236}">
                <a16:creationId xmlns:a16="http://schemas.microsoft.com/office/drawing/2014/main" id="{C9FC62D8-3E37-407E-9CB5-2FC9394114BF}"/>
              </a:ext>
            </a:extLst>
          </p:cNvPr>
          <p:cNvSpPr>
            <a:spLocks noGrp="1"/>
          </p:cNvSpPr>
          <p:nvPr>
            <p:ph type="sldNum" sz="quarter" idx="14"/>
          </p:nvPr>
        </p:nvSpPr>
        <p:spPr/>
        <p:txBody>
          <a:bodyPr/>
          <a:lstStyle/>
          <a:p>
            <a:r>
              <a:rPr lang="en-US" noProof="0"/>
              <a:t>page </a:t>
            </a:r>
            <a:fld id="{19B51A1E-902D-48AF-9020-955120F399B6}" type="slidenum">
              <a:rPr lang="en-US" b="1" i="1" noProof="0" smtClean="0"/>
              <a:pPr/>
              <a:t>6</a:t>
            </a:fld>
            <a:endParaRPr lang="en-US" b="1" i="1" noProof="0" dirty="0"/>
          </a:p>
        </p:txBody>
      </p:sp>
      <p:sp>
        <p:nvSpPr>
          <p:cNvPr id="5" name="Title 4">
            <a:extLst>
              <a:ext uri="{FF2B5EF4-FFF2-40B4-BE49-F238E27FC236}">
                <a16:creationId xmlns:a16="http://schemas.microsoft.com/office/drawing/2014/main" id="{30263032-F88A-4D4D-9E67-139D5C0D49AA}"/>
              </a:ext>
            </a:extLst>
          </p:cNvPr>
          <p:cNvSpPr>
            <a:spLocks noGrp="1"/>
          </p:cNvSpPr>
          <p:nvPr>
            <p:ph type="title"/>
          </p:nvPr>
        </p:nvSpPr>
        <p:spPr/>
        <p:txBody>
          <a:bodyPr/>
          <a:lstStyle/>
          <a:p>
            <a:r>
              <a:rPr lang="en-US" dirty="0"/>
              <a:t>Functional innovation on RISC-V</a:t>
            </a:r>
          </a:p>
        </p:txBody>
      </p:sp>
    </p:spTree>
    <p:extLst>
      <p:ext uri="{BB962C8B-B14F-4D97-AF65-F5344CB8AC3E}">
        <p14:creationId xmlns:p14="http://schemas.microsoft.com/office/powerpoint/2010/main" val="76393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02620-A27C-49B2-A77D-967F1D3EA970}"/>
              </a:ext>
            </a:extLst>
          </p:cNvPr>
          <p:cNvSpPr>
            <a:spLocks noGrp="1"/>
          </p:cNvSpPr>
          <p:nvPr>
            <p:ph type="sldNum" sz="quarter" idx="11"/>
          </p:nvPr>
        </p:nvSpPr>
        <p:spPr/>
        <p:txBody>
          <a:bodyPr/>
          <a:lstStyle/>
          <a:p>
            <a:r>
              <a:rPr lang="en-US" noProof="0"/>
              <a:t>page </a:t>
            </a:r>
            <a:fld id="{19B51A1E-902D-48AF-9020-955120F399B6}" type="slidenum">
              <a:rPr lang="en-US" b="1" i="1" noProof="0" smtClean="0"/>
              <a:pPr/>
              <a:t>7</a:t>
            </a:fld>
            <a:endParaRPr lang="en-US" b="1" i="1" noProof="0" dirty="0"/>
          </a:p>
        </p:txBody>
      </p:sp>
      <p:sp>
        <p:nvSpPr>
          <p:cNvPr id="3" name="Title 2">
            <a:extLst>
              <a:ext uri="{FF2B5EF4-FFF2-40B4-BE49-F238E27FC236}">
                <a16:creationId xmlns:a16="http://schemas.microsoft.com/office/drawing/2014/main" id="{ED4DE391-93DA-4B63-BE5D-5E5223C37B75}"/>
              </a:ext>
            </a:extLst>
          </p:cNvPr>
          <p:cNvSpPr>
            <a:spLocks noGrp="1"/>
          </p:cNvSpPr>
          <p:nvPr>
            <p:ph type="title"/>
          </p:nvPr>
        </p:nvSpPr>
        <p:spPr>
          <a:xfrm>
            <a:off x="601683" y="432000"/>
            <a:ext cx="5494317" cy="5835450"/>
          </a:xfrm>
        </p:spPr>
        <p:txBody>
          <a:bodyPr/>
          <a:lstStyle/>
          <a:p>
            <a:r>
              <a:rPr lang="en-US" sz="4400" dirty="0"/>
              <a:t>Global partners and supply chain</a:t>
            </a:r>
            <a:br>
              <a:rPr lang="en-US" sz="4400" dirty="0"/>
            </a:br>
            <a:br>
              <a:rPr lang="en-US" sz="4400" dirty="0"/>
            </a:br>
            <a:r>
              <a:rPr lang="en-US" sz="4400" dirty="0"/>
              <a:t>Global opportunity</a:t>
            </a:r>
          </a:p>
        </p:txBody>
      </p:sp>
      <p:pic>
        <p:nvPicPr>
          <p:cNvPr id="8" name="Content Placeholder 8">
            <a:extLst>
              <a:ext uri="{FF2B5EF4-FFF2-40B4-BE49-F238E27FC236}">
                <a16:creationId xmlns:a16="http://schemas.microsoft.com/office/drawing/2014/main" id="{C4121F7C-4B31-43EC-927B-CFB1202B3A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416050"/>
            <a:ext cx="6109648" cy="4711700"/>
          </a:xfrm>
          <a:prstGeom prst="rect">
            <a:avLst/>
          </a:prstGeom>
        </p:spPr>
      </p:pic>
    </p:spTree>
    <p:extLst>
      <p:ext uri="{BB962C8B-B14F-4D97-AF65-F5344CB8AC3E}">
        <p14:creationId xmlns:p14="http://schemas.microsoft.com/office/powerpoint/2010/main" val="62428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6D02C-CAA3-4B47-93DA-7214C44002DD}"/>
              </a:ext>
            </a:extLst>
          </p:cNvPr>
          <p:cNvSpPr>
            <a:spLocks noGrp="1"/>
          </p:cNvSpPr>
          <p:nvPr>
            <p:ph type="sldNum" sz="quarter" idx="11"/>
          </p:nvPr>
        </p:nvSpPr>
        <p:spPr/>
        <p:txBody>
          <a:bodyPr/>
          <a:lstStyle/>
          <a:p>
            <a:r>
              <a:rPr lang="en-US" noProof="0"/>
              <a:t>page </a:t>
            </a:r>
            <a:fld id="{19B51A1E-902D-48AF-9020-955120F399B6}" type="slidenum">
              <a:rPr lang="en-US" b="1" i="1" noProof="0" smtClean="0"/>
              <a:pPr/>
              <a:t>8</a:t>
            </a:fld>
            <a:endParaRPr lang="en-US" b="1" i="1" noProof="0" dirty="0"/>
          </a:p>
        </p:txBody>
      </p:sp>
      <p:sp>
        <p:nvSpPr>
          <p:cNvPr id="3" name="Title 2">
            <a:extLst>
              <a:ext uri="{FF2B5EF4-FFF2-40B4-BE49-F238E27FC236}">
                <a16:creationId xmlns:a16="http://schemas.microsoft.com/office/drawing/2014/main" id="{1BFF709C-7636-467C-8278-135476C5D487}"/>
              </a:ext>
            </a:extLst>
          </p:cNvPr>
          <p:cNvSpPr>
            <a:spLocks noGrp="1"/>
          </p:cNvSpPr>
          <p:nvPr>
            <p:ph type="title"/>
          </p:nvPr>
        </p:nvSpPr>
        <p:spPr/>
        <p:txBody>
          <a:bodyPr/>
          <a:lstStyle/>
          <a:p>
            <a:r>
              <a:rPr lang="en-US" dirty="0"/>
              <a:t>Forecasting global adoption</a:t>
            </a:r>
          </a:p>
        </p:txBody>
      </p:sp>
      <p:sp>
        <p:nvSpPr>
          <p:cNvPr id="4" name="Rectangle 3">
            <a:extLst>
              <a:ext uri="{FF2B5EF4-FFF2-40B4-BE49-F238E27FC236}">
                <a16:creationId xmlns:a16="http://schemas.microsoft.com/office/drawing/2014/main" id="{21A23AAC-35D0-4E55-9957-EA65294942F9}"/>
              </a:ext>
            </a:extLst>
          </p:cNvPr>
          <p:cNvSpPr/>
          <p:nvPr/>
        </p:nvSpPr>
        <p:spPr>
          <a:xfrm>
            <a:off x="8146358" y="1619714"/>
            <a:ext cx="3640848" cy="3785652"/>
          </a:xfrm>
          <a:prstGeom prst="rect">
            <a:avLst/>
          </a:prstGeom>
        </p:spPr>
        <p:txBody>
          <a:bodyPr wrap="square">
            <a:spAutoFit/>
          </a:bodyPr>
          <a:lstStyle/>
          <a:p>
            <a:pPr algn="ct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RISC-V is poised to significantly grow rapidly over the next five years. </a:t>
            </a:r>
          </a:p>
          <a:p>
            <a:pPr algn="ctr"/>
            <a:endParaRPr lang="en-US"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r>
              <a:rPr lang="en-US" sz="2400"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Semico</a:t>
            </a:r>
            <a:r>
              <a:rPr lang="en-US"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Research</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predicts the market will consume a total of 62.4 billion RISC-V CPU cores by 2025, with the industrial sector to lead with 16.7 billion cores. </a:t>
            </a:r>
            <a:endParaRPr lang="en-US" sz="2400" dirty="0">
              <a:solidFill>
                <a:schemeClr val="bg1"/>
              </a:solidFill>
            </a:endParaRPr>
          </a:p>
        </p:txBody>
      </p:sp>
      <p:pic>
        <p:nvPicPr>
          <p:cNvPr id="2050" name="Picture 2">
            <a:extLst>
              <a:ext uri="{FF2B5EF4-FFF2-40B4-BE49-F238E27FC236}">
                <a16:creationId xmlns:a16="http://schemas.microsoft.com/office/drawing/2014/main" id="{2E940605-B282-4B46-A3FF-5DA5F753CF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8106" y="1368295"/>
            <a:ext cx="7874865" cy="451815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Pentagon 5">
            <a:extLst>
              <a:ext uri="{FF2B5EF4-FFF2-40B4-BE49-F238E27FC236}">
                <a16:creationId xmlns:a16="http://schemas.microsoft.com/office/drawing/2014/main" id="{5305BA55-CAC5-4DC1-AC2B-576438EE8841}"/>
              </a:ext>
            </a:extLst>
          </p:cNvPr>
          <p:cNvSpPr/>
          <p:nvPr/>
        </p:nvSpPr>
        <p:spPr>
          <a:xfrm>
            <a:off x="3870542" y="1740997"/>
            <a:ext cx="3800606" cy="444796"/>
          </a:xfrm>
          <a:prstGeom prst="homePlate">
            <a:avLst>
              <a:gd name="adj" fmla="val 84138"/>
            </a:avLst>
          </a:prstGeom>
          <a:solidFill>
            <a:srgbClr val="008000"/>
          </a:solid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62.4 billion RISC-V CPU cores</a:t>
            </a:r>
            <a:endParaRPr lang="en-US" sz="2000"/>
          </a:p>
        </p:txBody>
      </p:sp>
    </p:spTree>
    <p:extLst>
      <p:ext uri="{BB962C8B-B14F-4D97-AF65-F5344CB8AC3E}">
        <p14:creationId xmlns:p14="http://schemas.microsoft.com/office/powerpoint/2010/main" val="87198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C2863C2-950D-48B6-9CAE-6C2ED8AA1EEC}"/>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b="-5273"/>
          <a:stretch/>
        </p:blipFill>
        <p:spPr>
          <a:xfrm>
            <a:off x="5092699" y="1"/>
            <a:ext cx="6486482" cy="6687110"/>
          </a:xfrm>
        </p:spPr>
      </p:pic>
      <p:sp>
        <p:nvSpPr>
          <p:cNvPr id="3" name="Text Placeholder 2">
            <a:extLst>
              <a:ext uri="{FF2B5EF4-FFF2-40B4-BE49-F238E27FC236}">
                <a16:creationId xmlns:a16="http://schemas.microsoft.com/office/drawing/2014/main" id="{AAE303A7-F2D5-435D-B239-8DFA4ABE0C45}"/>
              </a:ext>
            </a:extLst>
          </p:cNvPr>
          <p:cNvSpPr>
            <a:spLocks noGrp="1"/>
          </p:cNvSpPr>
          <p:nvPr>
            <p:ph type="body" sz="half" idx="2"/>
          </p:nvPr>
        </p:nvSpPr>
        <p:spPr>
          <a:xfrm>
            <a:off x="601681" y="2604539"/>
            <a:ext cx="4114800" cy="2164938"/>
          </a:xfrm>
        </p:spPr>
        <p:txBody>
          <a:bodyPr/>
          <a:lstStyle/>
          <a:p>
            <a:pPr lvl="0"/>
            <a:r>
              <a:rPr lang="en-US" dirty="0"/>
              <a:t>more than 200 members have joined the CRVA and CRVIC associations as well as 60 RISC-V International members. Over the last year, we led discussions in more than a dozen cities and hosted a day of talks at the World Internet Conference. In November, we hosted 500 attendees at the China RISC-V Forum. </a:t>
            </a:r>
          </a:p>
        </p:txBody>
      </p:sp>
      <p:sp>
        <p:nvSpPr>
          <p:cNvPr id="4" name="Title 3">
            <a:extLst>
              <a:ext uri="{FF2B5EF4-FFF2-40B4-BE49-F238E27FC236}">
                <a16:creationId xmlns:a16="http://schemas.microsoft.com/office/drawing/2014/main" id="{CB58BC45-7A6D-4852-B153-21D15BB044EF}"/>
              </a:ext>
            </a:extLst>
          </p:cNvPr>
          <p:cNvSpPr>
            <a:spLocks noGrp="1"/>
          </p:cNvSpPr>
          <p:nvPr>
            <p:ph type="title"/>
          </p:nvPr>
        </p:nvSpPr>
        <p:spPr>
          <a:xfrm>
            <a:off x="601679" y="1436147"/>
            <a:ext cx="4114801" cy="968617"/>
          </a:xfrm>
        </p:spPr>
        <p:txBody>
          <a:bodyPr/>
          <a:lstStyle/>
          <a:p>
            <a:r>
              <a:rPr lang="en-US" dirty="0"/>
              <a:t>China  /  Taiwan</a:t>
            </a:r>
          </a:p>
        </p:txBody>
      </p:sp>
      <p:sp>
        <p:nvSpPr>
          <p:cNvPr id="5" name="Slide Number Placeholder 4">
            <a:extLst>
              <a:ext uri="{FF2B5EF4-FFF2-40B4-BE49-F238E27FC236}">
                <a16:creationId xmlns:a16="http://schemas.microsoft.com/office/drawing/2014/main" id="{6D1E0055-1B75-43A4-9AEB-D97154106927}"/>
              </a:ext>
            </a:extLst>
          </p:cNvPr>
          <p:cNvSpPr>
            <a:spLocks noGrp="1"/>
          </p:cNvSpPr>
          <p:nvPr>
            <p:ph type="sldNum" sz="quarter" idx="15"/>
          </p:nvPr>
        </p:nvSpPr>
        <p:spPr/>
        <p:txBody>
          <a:bodyPr/>
          <a:lstStyle/>
          <a:p>
            <a:r>
              <a:rPr lang="en-US" noProof="0"/>
              <a:t>page </a:t>
            </a:r>
            <a:fld id="{19B51A1E-902D-48AF-9020-955120F399B6}" type="slidenum">
              <a:rPr lang="en-US" b="1" i="1" noProof="0" smtClean="0"/>
              <a:pPr/>
              <a:t>9</a:t>
            </a:fld>
            <a:endParaRPr lang="en-US" b="1" i="1" noProof="0" dirty="0"/>
          </a:p>
        </p:txBody>
      </p:sp>
      <p:pic>
        <p:nvPicPr>
          <p:cNvPr id="6" name="Picture 5">
            <a:extLst>
              <a:ext uri="{FF2B5EF4-FFF2-40B4-BE49-F238E27FC236}">
                <a16:creationId xmlns:a16="http://schemas.microsoft.com/office/drawing/2014/main" id="{BDC7C3C6-6141-4BBF-855F-D001330E5E79}"/>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9709" b="88350" l="2600" r="97000">
                        <a14:foregroundMark x1="11800" y1="48544" x2="11800" y2="48544"/>
                        <a14:foregroundMark x1="2800" y1="67961" x2="2800" y2="67961"/>
                        <a14:foregroundMark x1="24600" y1="67961" x2="24600" y2="67961"/>
                        <a14:foregroundMark x1="33000" y1="54369" x2="33000" y2="54369"/>
                        <a14:foregroundMark x1="35600" y1="52427" x2="35600" y2="52427"/>
                        <a14:foregroundMark x1="36400" y1="25243" x2="36400" y2="25243"/>
                        <a14:foregroundMark x1="39000" y1="59223" x2="39000" y2="59223"/>
                        <a14:foregroundMark x1="50400" y1="59223" x2="50400" y2="59223"/>
                        <a14:foregroundMark x1="53000" y1="60194" x2="53000" y2="60194"/>
                        <a14:foregroundMark x1="64400" y1="66990" x2="64400" y2="66990"/>
                        <a14:foregroundMark x1="69800" y1="62136" x2="69800" y2="62136"/>
                        <a14:foregroundMark x1="77000" y1="62136" x2="77000" y2="62136"/>
                        <a14:foregroundMark x1="84000" y1="70874" x2="84000" y2="70874"/>
                        <a14:foregroundMark x1="87400" y1="69903" x2="87400" y2="69903"/>
                        <a14:foregroundMark x1="97000" y1="71845" x2="97000" y2="71845"/>
                      </a14:backgroundRemoval>
                    </a14:imgEffect>
                  </a14:imgLayer>
                </a14:imgProps>
              </a:ext>
            </a:extLst>
          </a:blip>
          <a:stretch>
            <a:fillRect/>
          </a:stretch>
        </p:blipFill>
        <p:spPr>
          <a:xfrm>
            <a:off x="314063" y="5368167"/>
            <a:ext cx="1595419" cy="328656"/>
          </a:xfrm>
          <a:prstGeom prst="rect">
            <a:avLst/>
          </a:prstGeom>
        </p:spPr>
      </p:pic>
      <p:pic>
        <p:nvPicPr>
          <p:cNvPr id="9" name="Picture 8">
            <a:extLst>
              <a:ext uri="{FF2B5EF4-FFF2-40B4-BE49-F238E27FC236}">
                <a16:creationId xmlns:a16="http://schemas.microsoft.com/office/drawing/2014/main" id="{51DFBD1A-B910-4C35-80C9-5CE395E18984}"/>
              </a:ext>
            </a:extLst>
          </p:cNvPr>
          <p:cNvPicPr>
            <a:picLocks noChangeAspect="1"/>
          </p:cNvPicPr>
          <p:nvPr/>
        </p:nvPicPr>
        <p:blipFill>
          <a:blip r:embed="rId6">
            <a:duotone>
              <a:schemeClr val="bg2">
                <a:shade val="45000"/>
                <a:satMod val="135000"/>
              </a:schemeClr>
              <a:prstClr val="white"/>
            </a:duotone>
          </a:blip>
          <a:stretch>
            <a:fillRect/>
          </a:stretch>
        </p:blipFill>
        <p:spPr>
          <a:xfrm>
            <a:off x="1955799" y="5812548"/>
            <a:ext cx="1235436" cy="494174"/>
          </a:xfrm>
          <a:prstGeom prst="rect">
            <a:avLst/>
          </a:prstGeom>
        </p:spPr>
      </p:pic>
      <p:pic>
        <p:nvPicPr>
          <p:cNvPr id="11" name="Picture 10">
            <a:extLst>
              <a:ext uri="{FF2B5EF4-FFF2-40B4-BE49-F238E27FC236}">
                <a16:creationId xmlns:a16="http://schemas.microsoft.com/office/drawing/2014/main" id="{787B898F-57AF-4F31-A95A-B2792DC640CC}"/>
              </a:ext>
            </a:extLst>
          </p:cNvPr>
          <p:cNvPicPr>
            <a:picLocks noChangeAspect="1"/>
          </p:cNvPicPr>
          <p:nvPr/>
        </p:nvPicPr>
        <p:blipFill>
          <a:blip r:embed="rId7">
            <a:duotone>
              <a:schemeClr val="bg2">
                <a:shade val="45000"/>
                <a:satMod val="135000"/>
              </a:schemeClr>
              <a:prstClr val="white"/>
            </a:duotone>
          </a:blip>
          <a:stretch>
            <a:fillRect/>
          </a:stretch>
        </p:blipFill>
        <p:spPr>
          <a:xfrm>
            <a:off x="601679" y="5880505"/>
            <a:ext cx="1129835" cy="332172"/>
          </a:xfrm>
          <a:prstGeom prst="rect">
            <a:avLst/>
          </a:prstGeom>
        </p:spPr>
      </p:pic>
      <p:pic>
        <p:nvPicPr>
          <p:cNvPr id="13" name="Picture 12">
            <a:extLst>
              <a:ext uri="{FF2B5EF4-FFF2-40B4-BE49-F238E27FC236}">
                <a16:creationId xmlns:a16="http://schemas.microsoft.com/office/drawing/2014/main" id="{3D3000A3-1F6C-4193-A4ED-5069F152E311}"/>
              </a:ext>
            </a:extLst>
          </p:cNvPr>
          <p:cNvPicPr>
            <a:picLocks noChangeAspect="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3306" b="88430" l="1000" r="98800">
                        <a14:foregroundMark x1="17600" y1="5785" x2="17600" y2="5785"/>
                        <a14:foregroundMark x1="5200" y1="5785" x2="5200" y2="5785"/>
                        <a14:foregroundMark x1="2600" y1="4132" x2="2600" y2="4132"/>
                        <a14:foregroundMark x1="2600" y1="19835" x2="2600" y2="19835"/>
                        <a14:foregroundMark x1="5400" y1="24793" x2="5400" y2="24793"/>
                        <a14:foregroundMark x1="1800" y1="27273" x2="1800" y2="27273"/>
                        <a14:foregroundMark x1="1800" y1="63636" x2="1800" y2="63636"/>
                        <a14:foregroundMark x1="1800" y1="63636" x2="1800" y2="63636"/>
                        <a14:foregroundMark x1="1000" y1="45455" x2="1000" y2="45455"/>
                        <a14:foregroundMark x1="35000" y1="51240" x2="35000" y2="51240"/>
                        <a14:foregroundMark x1="23800" y1="68595" x2="23800" y2="68595"/>
                        <a14:foregroundMark x1="56200" y1="51240" x2="56200" y2="51240"/>
                        <a14:foregroundMark x1="66400" y1="30579" x2="66400" y2="30579"/>
                        <a14:foregroundMark x1="48800" y1="40496" x2="48800" y2="40496"/>
                        <a14:foregroundMark x1="66800" y1="28099" x2="66800" y2="28099"/>
                        <a14:foregroundMark x1="71800" y1="26446" x2="71800" y2="26446"/>
                        <a14:foregroundMark x1="79400" y1="38843" x2="79400" y2="38843"/>
                        <a14:foregroundMark x1="95200" y1="46281" x2="95200" y2="46281"/>
                        <a14:foregroundMark x1="98800" y1="64463" x2="98800" y2="64463"/>
                      </a14:backgroundRemoval>
                    </a14:imgEffect>
                  </a14:imgLayer>
                </a14:imgProps>
              </a:ext>
            </a:extLst>
          </a:blip>
          <a:stretch>
            <a:fillRect/>
          </a:stretch>
        </p:blipFill>
        <p:spPr>
          <a:xfrm>
            <a:off x="3448955" y="5939875"/>
            <a:ext cx="1127280" cy="272802"/>
          </a:xfrm>
          <a:prstGeom prst="rect">
            <a:avLst/>
          </a:prstGeom>
        </p:spPr>
      </p:pic>
      <p:pic>
        <p:nvPicPr>
          <p:cNvPr id="17" name="Picture 16">
            <a:extLst>
              <a:ext uri="{FF2B5EF4-FFF2-40B4-BE49-F238E27FC236}">
                <a16:creationId xmlns:a16="http://schemas.microsoft.com/office/drawing/2014/main" id="{504A048B-623B-4CEA-82DD-596A12575266}"/>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88000"/>
                    </a14:imgEffect>
                    <a14:imgEffect>
                      <a14:saturation sat="0"/>
                    </a14:imgEffect>
                  </a14:imgLayer>
                </a14:imgProps>
              </a:ext>
            </a:extLst>
          </a:blip>
          <a:stretch>
            <a:fillRect/>
          </a:stretch>
        </p:blipFill>
        <p:spPr>
          <a:xfrm>
            <a:off x="3025756" y="5294370"/>
            <a:ext cx="1006133" cy="402453"/>
          </a:xfrm>
          <a:prstGeom prst="rect">
            <a:avLst/>
          </a:prstGeom>
        </p:spPr>
      </p:pic>
    </p:spTree>
    <p:extLst>
      <p:ext uri="{BB962C8B-B14F-4D97-AF65-F5344CB8AC3E}">
        <p14:creationId xmlns:p14="http://schemas.microsoft.com/office/powerpoint/2010/main" val="2400849536"/>
      </p:ext>
    </p:extLst>
  </p:cSld>
  <p:clrMapOvr>
    <a:masterClrMapping/>
  </p:clrMapOvr>
</p:sld>
</file>

<file path=ppt/theme/theme1.xml><?xml version="1.0" encoding="utf-8"?>
<a:theme xmlns:a="http://schemas.openxmlformats.org/drawingml/2006/main" name="Office Theme">
  <a:themeElements>
    <a:clrScheme name="Contoso Theme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bg1"/>
          </a:solidFill>
        </a:ln>
        <a:effectLst>
          <a:glow rad="165100">
            <a:schemeClr val="bg1">
              <a:alpha val="9000"/>
            </a:schemeClr>
          </a:glo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em pitch deck.potx" id="{007A4A51-4FFC-4105-B3D8-61FC23843082}" vid="{F1F7DFAD-69C8-483C-AAF4-70218CA2668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tf12041065</Template>
  <TotalTime>0</TotalTime>
  <Words>4378</Words>
  <Application>Microsoft Office PowerPoint</Application>
  <PresentationFormat>Widescreen</PresentationFormat>
  <Paragraphs>516</Paragraphs>
  <Slides>31</Slides>
  <Notes>24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0</vt:i4>
      </vt:variant>
      <vt:variant>
        <vt:lpstr>Slide Titles</vt:lpstr>
      </vt:variant>
      <vt:variant>
        <vt:i4>31</vt:i4>
      </vt:variant>
    </vt:vector>
  </HeadingPairs>
  <TitlesOfParts>
    <vt:vector size="43" baseType="lpstr">
      <vt:lpstr>Arial</vt:lpstr>
      <vt:lpstr>Arial Black</vt:lpstr>
      <vt:lpstr>Calibri</vt:lpstr>
      <vt:lpstr>Calibri Light</vt:lpstr>
      <vt:lpstr>Century Gothic</vt:lpstr>
      <vt:lpstr>Corbel</vt:lpstr>
      <vt:lpstr>PT Sans</vt:lpstr>
      <vt:lpstr>Slack-Lato</vt:lpstr>
      <vt:lpstr>Times New Roman</vt:lpstr>
      <vt:lpstr>Wingdings</vt:lpstr>
      <vt:lpstr>Office Theme</vt:lpstr>
      <vt:lpstr>1_Office Theme</vt:lpstr>
      <vt:lpstr>Open hardware revolution</vt:lpstr>
      <vt:lpstr>Evolution of the processor industry</vt:lpstr>
      <vt:lpstr>Global  innovation  Global collaboration</vt:lpstr>
      <vt:lpstr>Industry leverage of RISC-V</vt:lpstr>
      <vt:lpstr>A community of many experts and stakeholders</vt:lpstr>
      <vt:lpstr>Functional innovation on RISC-V</vt:lpstr>
      <vt:lpstr>Global partners and supply chain  Global opportunity</vt:lpstr>
      <vt:lpstr>Forecasting global adoption</vt:lpstr>
      <vt:lpstr>China  /  Taiwan</vt:lpstr>
      <vt:lpstr>Europe</vt:lpstr>
      <vt:lpstr>RISC-V Europe HPC leadership</vt:lpstr>
      <vt:lpstr>HPC and beyond with RISC-V</vt:lpstr>
      <vt:lpstr>India</vt:lpstr>
      <vt:lpstr>Japan</vt:lpstr>
      <vt:lpstr>North America</vt:lpstr>
      <vt:lpstr>Pakistan</vt:lpstr>
      <vt:lpstr>Welcome to the RISC-V revolution!</vt:lpstr>
      <vt:lpstr> </vt:lpstr>
      <vt:lpstr>PowerPoint Presentation</vt:lpstr>
      <vt:lpstr>Programs deliver value of membership</vt:lpstr>
      <vt:lpstr>2020 Progress!</vt:lpstr>
      <vt:lpstr>2020 product announcements</vt:lpstr>
      <vt:lpstr>Engaged engineers are domain experts Drive technical priorities in 25+ focus areas</vt:lpstr>
      <vt:lpstr>Engaged engineers are domain experts Drive technical priorities in 30+ focus areas</vt:lpstr>
      <vt:lpstr>Software support</vt:lpstr>
      <vt:lpstr>Testing  RISC-V Architecture Compliance</vt:lpstr>
      <vt:lpstr>Visible RISC-V momentum</vt:lpstr>
      <vt:lpstr>The community and marketplace of open hardware</vt:lpstr>
      <vt:lpstr>Come together. Right Now.</vt:lpstr>
      <vt:lpstr>Three membership options to 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2019-10-28T16:35:29Z</dcterms:created>
  <dcterms:modified xsi:type="dcterms:W3CDTF">2020-07-06T18:42:12Z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2019-06-10T18:54:17.9176888Z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604252e0-c095-4a65-9a87-6891dd7e7adc</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