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2.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836" r:id="rId1"/>
    <p:sldMasterId id="2147483837" r:id="rId2"/>
    <p:sldMasterId id="2147483838" r:id="rId3"/>
    <p:sldMasterId id="2147483839" r:id="rId4"/>
  </p:sldMasterIdLst>
  <p:notesMasterIdLst>
    <p:notesMasterId r:id="rId5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AEAEBDB-A6FF-4971-AFE2-47BC563A29A5}">
  <a:tblStyle styleId="{AAEAEBDB-A6FF-4971-AFE2-47BC563A29A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707"/>
  </p:normalViewPr>
  <p:slideViewPr>
    <p:cSldViewPr snapToGrid="0">
      <p:cViewPr varScale="1">
        <p:scale>
          <a:sx n="107" d="100"/>
          <a:sy n="107" d="100"/>
        </p:scale>
        <p:origin x="1128"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www.eepw.com.cn/article/202010/419088.htm" TargetMode="External"/><Relationship Id="rId3" Type="http://schemas.openxmlformats.org/officeDocument/2006/relationships/hyperlink" Target="https://www.european-processor-initiative.eu/european-processor-initiative-second-year-of-activities/" TargetMode="External"/><Relationship Id="rId7" Type="http://schemas.openxmlformats.org/officeDocument/2006/relationships/hyperlink" Target="https://www.microchip.com/en/pressreleasepage/industry-s-first-soc-fpga-development-kit-for-risc-v"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www.micromagic.com/news/CoreMark_PressRelease.pdf" TargetMode="External"/><Relationship Id="rId5" Type="http://schemas.openxmlformats.org/officeDocument/2006/relationships/hyperlink" Target="https://riscv.org/news/2020/02/imperas-announce-first-reference-model-with-uvm-encapsulation-for-risc-v-verification/" TargetMode="External"/><Relationship Id="rId4" Type="http://schemas.openxmlformats.org/officeDocument/2006/relationships/hyperlink" Target="https://riscv.org/blog/2020/11/picorio-the-raspberry-pi-like-small-board-computer-for-risc-v/" TargetMode="External"/><Relationship Id="rId9" Type="http://schemas.openxmlformats.org/officeDocument/2006/relationships/hyperlink" Target="https://www.hackster.io/news/sifive-unveils-the-world-s-fastest-risc-v-development-board-and-the-heart-of-its-risc-v-pc-1ad248f026a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wired.com/story/opinon-the-future-of-american-industry-depends-on-open-source-tech/"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s://www.engadget.com/risc-v-upscaled-120000950.html" TargetMode="External"/><Relationship Id="rId4" Type="http://schemas.openxmlformats.org/officeDocument/2006/relationships/hyperlink" Target="https://venturebeat.com/2020/09/27/will-risc-v-be-a-contender-now-that-nvidia-is-buying-arm/"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p:cNvGrpSpPr/>
        <p:nvPr/>
      </p:nvGrpSpPr>
      <p:grpSpPr>
        <a:xfrm>
          <a:off x="0" y="0"/>
          <a:ext cx="0" cy="0"/>
          <a:chOff x="0" y="0"/>
          <a:chExt cx="0" cy="0"/>
        </a:xfrm>
      </p:grpSpPr>
      <p:sp>
        <p:nvSpPr>
          <p:cNvPr id="1187" name="Google Shape;1187;g9de365c3bc_0_9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8" name="Google Shape;1188;g9de365c3bc_0_9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0"/>
        <p:cNvGrpSpPr/>
        <p:nvPr/>
      </p:nvGrpSpPr>
      <p:grpSpPr>
        <a:xfrm>
          <a:off x="0" y="0"/>
          <a:ext cx="0" cy="0"/>
          <a:chOff x="0" y="0"/>
          <a:chExt cx="0" cy="0"/>
        </a:xfrm>
      </p:grpSpPr>
      <p:sp>
        <p:nvSpPr>
          <p:cNvPr id="1341" name="Google Shape;1341;gd84137844f_2_6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2" name="Google Shape;1342;gd84137844f_2_6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https://www.gartner.com/en/documents/3986115/report-highlight-for-market-trends-custom-ics-based-on-r</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7"/>
        <p:cNvGrpSpPr/>
        <p:nvPr/>
      </p:nvGrpSpPr>
      <p:grpSpPr>
        <a:xfrm>
          <a:off x="0" y="0"/>
          <a:ext cx="0" cy="0"/>
          <a:chOff x="0" y="0"/>
          <a:chExt cx="0" cy="0"/>
        </a:xfrm>
      </p:grpSpPr>
      <p:sp>
        <p:nvSpPr>
          <p:cNvPr id="1348" name="Google Shape;1348;gd84137844f_2_6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9" name="Google Shape;1349;gd84137844f_2_6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
              <a:t>https://www.gartner.com/document/3981573?ref=solrAll&amp;refval=264798788</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4"/>
        <p:cNvGrpSpPr/>
        <p:nvPr/>
      </p:nvGrpSpPr>
      <p:grpSpPr>
        <a:xfrm>
          <a:off x="0" y="0"/>
          <a:ext cx="0" cy="0"/>
          <a:chOff x="0" y="0"/>
          <a:chExt cx="0" cy="0"/>
        </a:xfrm>
      </p:grpSpPr>
      <p:sp>
        <p:nvSpPr>
          <p:cNvPr id="1355" name="Google Shape;1355;gd84137844f_2_6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6" name="Google Shape;1356;gd84137844f_2_6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gd84137844f_2_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3" name="Google Shape;1363;gd84137844f_2_6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"Companies are turning to </a:t>
            </a:r>
            <a:r>
              <a:rPr lang="en" b="1"/>
              <a:t>RISC</a:t>
            </a:r>
            <a:r>
              <a:rPr lang="en"/>
              <a:t>-</a:t>
            </a:r>
            <a:r>
              <a:rPr lang="en" b="1"/>
              <a:t>V</a:t>
            </a:r>
            <a:r>
              <a:rPr lang="en"/>
              <a:t> solutions for a wide variety of applications and to address a wide range of performance and volume requirements," says Semico president Jim Feldhan.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0"/>
        <p:cNvGrpSpPr/>
        <p:nvPr/>
      </p:nvGrpSpPr>
      <p:grpSpPr>
        <a:xfrm>
          <a:off x="0" y="0"/>
          <a:ext cx="0" cy="0"/>
          <a:chOff x="0" y="0"/>
          <a:chExt cx="0" cy="0"/>
        </a:xfrm>
      </p:grpSpPr>
      <p:sp>
        <p:nvSpPr>
          <p:cNvPr id="1371" name="Google Shape;1371;gd84137844f_2_6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2" name="Google Shape;1372;gd84137844f_2_6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
              <a:t>https://www.techdesignforums.com/blog/2020/11/27/risc-v-in-nearly-a-quarter-of-designs-wilson-functional-verification-2020-part-one/?mc_cid=4598aad76e&amp;mc_eid=579aaa7d6f</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7"/>
        <p:cNvGrpSpPr/>
        <p:nvPr/>
      </p:nvGrpSpPr>
      <p:grpSpPr>
        <a:xfrm>
          <a:off x="0" y="0"/>
          <a:ext cx="0" cy="0"/>
          <a:chOff x="0" y="0"/>
          <a:chExt cx="0" cy="0"/>
        </a:xfrm>
      </p:grpSpPr>
      <p:sp>
        <p:nvSpPr>
          <p:cNvPr id="1378" name="Google Shape;1378;gd84137844f_2_6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9" name="Google Shape;1379;gd84137844f_2_6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
              <a:t>https://riscv.org/wp-content/uploads/2019/12/12.11-14.20a9-Joshi-Tractica-Processor-IP-Showcase-with-Andes-Technology-CHIPS-Alliance-Codasip-Shakti-Project-SiFive-Syntacore-OpenHW-Group-1.pdf</a:t>
            </a:r>
            <a:endParaRPr/>
          </a:p>
          <a:p>
            <a:pPr marL="158750" marR="0" lvl="0" indent="0" algn="l" rtl="0">
              <a:lnSpc>
                <a:spcPct val="100000"/>
              </a:lnSpc>
              <a:spcBef>
                <a:spcPts val="0"/>
              </a:spcBef>
              <a:spcAft>
                <a:spcPts val="0"/>
              </a:spcAft>
              <a:buClr>
                <a:srgbClr val="000000"/>
              </a:buClr>
              <a:buSzPts val="1100"/>
              <a:buFont typeface="Arial"/>
              <a:buNone/>
            </a:pPr>
            <a:endParaRPr/>
          </a:p>
          <a:p>
            <a:pPr marL="158750" marR="0" lvl="0" indent="0" algn="l" rtl="0">
              <a:lnSpc>
                <a:spcPct val="100000"/>
              </a:lnSpc>
              <a:spcBef>
                <a:spcPts val="0"/>
              </a:spcBef>
              <a:spcAft>
                <a:spcPts val="0"/>
              </a:spcAft>
              <a:buClr>
                <a:srgbClr val="000000"/>
              </a:buClr>
              <a:buSzPts val="1100"/>
              <a:buFont typeface="Arial"/>
              <a:buNone/>
            </a:pPr>
            <a:r>
              <a:rPr lang="en"/>
              <a:t>https://tractica.omdia.com/research/risc-v-processors/</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5"/>
        <p:cNvGrpSpPr/>
        <p:nvPr/>
      </p:nvGrpSpPr>
      <p:grpSpPr>
        <a:xfrm>
          <a:off x="0" y="0"/>
          <a:ext cx="0" cy="0"/>
          <a:chOff x="0" y="0"/>
          <a:chExt cx="0" cy="0"/>
        </a:xfrm>
      </p:grpSpPr>
      <p:sp>
        <p:nvSpPr>
          <p:cNvPr id="1386" name="Google Shape;1386;gd84137844f_2_6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7" name="Google Shape;1387;gd84137844f_2_6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25755" algn="l" rtl="0">
              <a:lnSpc>
                <a:spcPct val="100000"/>
              </a:lnSpc>
              <a:spcBef>
                <a:spcPts val="0"/>
              </a:spcBef>
              <a:spcAft>
                <a:spcPts val="0"/>
              </a:spcAft>
              <a:buClr>
                <a:srgbClr val="333333"/>
              </a:buClr>
              <a:buSzPts val="1530"/>
              <a:buFont typeface="Corbel"/>
              <a:buChar char="•"/>
            </a:pPr>
            <a:r>
              <a:rPr lang="en">
                <a:solidFill>
                  <a:schemeClr val="dk1"/>
                </a:solidFill>
              </a:rPr>
              <a:t>The RISC-V community is already making an impact across industries.</a:t>
            </a:r>
            <a:endParaRPr>
              <a:solidFill>
                <a:schemeClr val="dk1"/>
              </a:solidFill>
            </a:endParaRPr>
          </a:p>
          <a:p>
            <a:pPr marL="914400" lvl="1" indent="-342900" algn="l" rtl="0">
              <a:lnSpc>
                <a:spcPct val="100000"/>
              </a:lnSpc>
              <a:spcBef>
                <a:spcPts val="0"/>
              </a:spcBef>
              <a:spcAft>
                <a:spcPts val="0"/>
              </a:spcAft>
              <a:buClr>
                <a:schemeClr val="dk1"/>
              </a:buClr>
              <a:buSzPts val="1800"/>
              <a:buChar char="-"/>
            </a:pPr>
            <a:r>
              <a:rPr lang="en">
                <a:solidFill>
                  <a:schemeClr val="dk1"/>
                </a:solidFill>
              </a:rPr>
              <a:t>In automotive, we’ve seen progress in safety and security from NVIDIA and have worked with them to form the Functional Safety Special Interest Group in RISC-V</a:t>
            </a:r>
            <a:endParaRPr>
              <a:solidFill>
                <a:schemeClr val="dk1"/>
              </a:solidFill>
            </a:endParaRPr>
          </a:p>
          <a:p>
            <a:pPr marL="914400" lvl="1" indent="-342900" algn="l" rtl="0">
              <a:lnSpc>
                <a:spcPct val="100000"/>
              </a:lnSpc>
              <a:spcBef>
                <a:spcPts val="0"/>
              </a:spcBef>
              <a:spcAft>
                <a:spcPts val="0"/>
              </a:spcAft>
              <a:buClr>
                <a:schemeClr val="dk1"/>
              </a:buClr>
              <a:buSzPts val="1800"/>
              <a:buChar char="-"/>
            </a:pPr>
            <a:r>
              <a:rPr lang="en">
                <a:solidFill>
                  <a:schemeClr val="dk1"/>
                </a:solidFill>
              </a:rPr>
              <a:t>In HPC, we continue to work with the European Commission on RISC-V acceleration for super computers through the EPI initiative as well as sharing insights on open source approaches to technology to reduce risk and dependency on any one entity.</a:t>
            </a:r>
            <a:endParaRPr>
              <a:solidFill>
                <a:schemeClr val="dk1"/>
              </a:solidFill>
            </a:endParaRPr>
          </a:p>
          <a:p>
            <a:pPr marL="457200" lvl="0" indent="-325755" algn="l" rtl="0">
              <a:lnSpc>
                <a:spcPct val="100000"/>
              </a:lnSpc>
              <a:spcBef>
                <a:spcPts val="0"/>
              </a:spcBef>
              <a:spcAft>
                <a:spcPts val="0"/>
              </a:spcAft>
              <a:buClr>
                <a:srgbClr val="333333"/>
              </a:buClr>
              <a:buSzPts val="1530"/>
              <a:buFont typeface="Corbel"/>
              <a:buChar char="•"/>
            </a:pPr>
            <a:r>
              <a:rPr lang="en">
                <a:solidFill>
                  <a:schemeClr val="dk1"/>
                </a:solidFill>
              </a:rPr>
              <a:t>The future for RISC-V is incredibly bright in areas with legacy architectures as well as new arenas with growing adoption of custom processors.</a:t>
            </a:r>
            <a:endParaRPr>
              <a:solidFill>
                <a:schemeClr val="dk1"/>
              </a:solidFill>
            </a:endParaRPr>
          </a:p>
          <a:p>
            <a:pPr marL="914400" lvl="1" indent="-342900" algn="l" rtl="0">
              <a:lnSpc>
                <a:spcPct val="100000"/>
              </a:lnSpc>
              <a:spcBef>
                <a:spcPts val="0"/>
              </a:spcBef>
              <a:spcAft>
                <a:spcPts val="0"/>
              </a:spcAft>
              <a:buClr>
                <a:schemeClr val="dk1"/>
              </a:buClr>
              <a:buSzPts val="1800"/>
              <a:buChar char="-"/>
            </a:pPr>
            <a:r>
              <a:rPr lang="en">
                <a:solidFill>
                  <a:schemeClr val="dk1"/>
                </a:solidFill>
              </a:rPr>
              <a:t>In the memory semiconductor space, growth projections range from 6-16% on this $100Billion market led by Flash, Telecomm, and Consumer electronics.</a:t>
            </a:r>
            <a:endParaRPr>
              <a:solidFill>
                <a:schemeClr val="dk1"/>
              </a:solidFill>
            </a:endParaRPr>
          </a:p>
          <a:p>
            <a:pPr marL="914400" lvl="1" indent="-342900" algn="l" rtl="0">
              <a:lnSpc>
                <a:spcPct val="100000"/>
              </a:lnSpc>
              <a:spcBef>
                <a:spcPts val="0"/>
              </a:spcBef>
              <a:spcAft>
                <a:spcPts val="0"/>
              </a:spcAft>
              <a:buClr>
                <a:schemeClr val="dk1"/>
              </a:buClr>
              <a:buSzPts val="1800"/>
              <a:buChar char="-"/>
            </a:pPr>
            <a:r>
              <a:rPr lang="en">
                <a:solidFill>
                  <a:schemeClr val="dk1"/>
                </a:solidFill>
              </a:rPr>
              <a:t>Industrial and Automotive are close behind as we bring more compute and memory solutions to safety, automated driving, infotainment and more.</a:t>
            </a:r>
            <a:endParaRPr>
              <a:solidFill>
                <a:schemeClr val="dk1"/>
              </a:solidFill>
            </a:endParaRPr>
          </a:p>
          <a:p>
            <a:pPr marL="914400" lvl="1" indent="-342900" algn="l" rtl="0">
              <a:lnSpc>
                <a:spcPct val="100000"/>
              </a:lnSpc>
              <a:spcBef>
                <a:spcPts val="0"/>
              </a:spcBef>
              <a:spcAft>
                <a:spcPts val="0"/>
              </a:spcAft>
              <a:buClr>
                <a:schemeClr val="dk1"/>
              </a:buClr>
              <a:buSzPts val="1800"/>
              <a:buChar char="-"/>
            </a:pPr>
            <a:r>
              <a:rPr lang="en">
                <a:solidFill>
                  <a:schemeClr val="dk1"/>
                </a:solidFill>
              </a:rPr>
              <a:t>IOT continues to be hot growth area. IoT devices are includes a broad range of electronics, household appliances, automotive, and commercial IoT for manufacturing, logistics and transportation. Business insider forecasts more than 64 billion IoT devices by 2026, driving a $15 trillion market. </a:t>
            </a:r>
            <a:endParaRPr>
              <a:solidFill>
                <a:schemeClr val="dk1"/>
              </a:solidFill>
            </a:endParaRPr>
          </a:p>
          <a:p>
            <a:pPr marL="457200" lvl="0" indent="-325755" algn="l" rtl="0">
              <a:lnSpc>
                <a:spcPct val="100000"/>
              </a:lnSpc>
              <a:spcBef>
                <a:spcPts val="0"/>
              </a:spcBef>
              <a:spcAft>
                <a:spcPts val="0"/>
              </a:spcAft>
              <a:buClr>
                <a:srgbClr val="333333"/>
              </a:buClr>
              <a:buSzPts val="1530"/>
              <a:buFont typeface="Corbel"/>
              <a:buChar char="•"/>
            </a:pPr>
            <a:r>
              <a:rPr lang="en">
                <a:solidFill>
                  <a:schemeClr val="dk1"/>
                </a:solidFill>
              </a:rPr>
              <a:t>Predictions from Semico predict RISC-V cores to climb to 62.4 billion by 2025 across industrial, transportation, communications, consumer and other compute implementations.</a:t>
            </a:r>
            <a:endParaRPr>
              <a:solidFill>
                <a:schemeClr val="dk1"/>
              </a:solidFill>
            </a:endParaRPr>
          </a:p>
          <a:p>
            <a:pPr marL="457200" lvl="0" indent="-325755" algn="l" rtl="0">
              <a:lnSpc>
                <a:spcPct val="100000"/>
              </a:lnSpc>
              <a:spcBef>
                <a:spcPts val="0"/>
              </a:spcBef>
              <a:spcAft>
                <a:spcPts val="0"/>
              </a:spcAft>
              <a:buClr>
                <a:srgbClr val="333333"/>
              </a:buClr>
              <a:buSzPts val="1530"/>
              <a:buFont typeface="Corbel"/>
              <a:buChar char="•"/>
            </a:pPr>
            <a:r>
              <a:rPr lang="en">
                <a:solidFill>
                  <a:schemeClr val="dk1"/>
                </a:solidFill>
              </a:rPr>
              <a:t>We’re continuing to collaborate not only within our community, but externally across entities such as Global Platform for security standards as well as 15 other alliances including alliances for research, education, industry adoption, software support, and regional RISC-V groups.</a:t>
            </a:r>
            <a:endParaRPr>
              <a:solidFill>
                <a:schemeClr val="dk1"/>
              </a:solidFill>
            </a:endParaRPr>
          </a:p>
          <a:p>
            <a:pPr marL="457200" lvl="0" indent="-22860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SzPts val="1100"/>
              <a:buNone/>
            </a:pPr>
            <a:r>
              <a:rPr lang="en"/>
              <a:t>Additional fast growth areas:</a:t>
            </a:r>
            <a:endParaRPr/>
          </a:p>
          <a:p>
            <a:pPr marL="457200" lvl="0" indent="-298450" algn="l" rtl="0">
              <a:lnSpc>
                <a:spcPct val="100000"/>
              </a:lnSpc>
              <a:spcBef>
                <a:spcPts val="0"/>
              </a:spcBef>
              <a:spcAft>
                <a:spcPts val="0"/>
              </a:spcAft>
              <a:buSzPts val="1100"/>
              <a:buChar char="-"/>
            </a:pPr>
            <a:r>
              <a:rPr lang="en"/>
              <a:t>Industrial IoT incorporating artificial intelligence in manufacturing and industrial processes.</a:t>
            </a:r>
            <a:endParaRPr/>
          </a:p>
          <a:p>
            <a:pPr marL="457200" lvl="0" indent="-298450" algn="l" rtl="0">
              <a:lnSpc>
                <a:spcPct val="100000"/>
              </a:lnSpc>
              <a:spcBef>
                <a:spcPts val="0"/>
              </a:spcBef>
              <a:spcAft>
                <a:spcPts val="0"/>
              </a:spcAft>
              <a:buSzPts val="1100"/>
              <a:buChar char="-"/>
            </a:pPr>
            <a:r>
              <a:rPr lang="en"/>
              <a:t>Memory was largest semiconductor category by sales with $158 billion in 2018, and the fastest-growing.</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3"/>
        <p:cNvGrpSpPr/>
        <p:nvPr/>
      </p:nvGrpSpPr>
      <p:grpSpPr>
        <a:xfrm>
          <a:off x="0" y="0"/>
          <a:ext cx="0" cy="0"/>
          <a:chOff x="0" y="0"/>
          <a:chExt cx="0" cy="0"/>
        </a:xfrm>
      </p:grpSpPr>
      <p:sp>
        <p:nvSpPr>
          <p:cNvPr id="1424" name="Google Shape;1424;gd97f648258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5" name="Google Shape;1425;gd97f648258_0_3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gd84137844f_2_7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8" name="Google Shape;1438;gd84137844f_2_7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25755" algn="l" rtl="0">
              <a:lnSpc>
                <a:spcPct val="100000"/>
              </a:lnSpc>
              <a:spcBef>
                <a:spcPts val="0"/>
              </a:spcBef>
              <a:spcAft>
                <a:spcPts val="0"/>
              </a:spcAft>
              <a:buClr>
                <a:srgbClr val="333333"/>
              </a:buClr>
              <a:buSzPts val="1530"/>
              <a:buFont typeface="Corbel"/>
              <a:buChar char="•"/>
            </a:pPr>
            <a:r>
              <a:rPr lang="en">
                <a:solidFill>
                  <a:schemeClr val="dk1"/>
                </a:solidFill>
              </a:rPr>
              <a:t>Our community is incredible.</a:t>
            </a:r>
            <a:endParaRPr>
              <a:solidFill>
                <a:schemeClr val="dk1"/>
              </a:solidFill>
            </a:endParaRPr>
          </a:p>
          <a:p>
            <a:pPr marL="457200" lvl="0" indent="-228600" algn="l" rtl="0">
              <a:lnSpc>
                <a:spcPct val="100000"/>
              </a:lnSpc>
              <a:spcBef>
                <a:spcPts val="0"/>
              </a:spcBef>
              <a:spcAft>
                <a:spcPts val="0"/>
              </a:spcAft>
              <a:buClr>
                <a:srgbClr val="333333"/>
              </a:buClr>
              <a:buSzPts val="1530"/>
              <a:buFont typeface="Corbel"/>
              <a:buNone/>
            </a:pPr>
            <a:endParaRPr>
              <a:solidFill>
                <a:schemeClr val="dk1"/>
              </a:solidFill>
            </a:endParaRPr>
          </a:p>
          <a:p>
            <a:pPr marL="457200" lvl="0" indent="-325755" algn="l" rtl="0">
              <a:lnSpc>
                <a:spcPct val="100000"/>
              </a:lnSpc>
              <a:spcBef>
                <a:spcPts val="0"/>
              </a:spcBef>
              <a:spcAft>
                <a:spcPts val="0"/>
              </a:spcAft>
              <a:buClr>
                <a:srgbClr val="333333"/>
              </a:buClr>
              <a:buSzPts val="1530"/>
              <a:buFont typeface="Corbel"/>
              <a:buChar char="•"/>
            </a:pPr>
            <a:r>
              <a:rPr lang="en">
                <a:solidFill>
                  <a:schemeClr val="dk1"/>
                </a:solidFill>
              </a:rPr>
              <a:t>Today we have more than 690 members spanning 50 countries. Our global community is distributed about 1/3 in North America, 1/3 in Europe, and 1/3 in APAC. </a:t>
            </a:r>
            <a:endParaRPr>
              <a:solidFill>
                <a:schemeClr val="dk1"/>
              </a:solidFill>
            </a:endParaRPr>
          </a:p>
          <a:p>
            <a:pPr marL="457200" lvl="0" indent="-228600" algn="l" rtl="0">
              <a:lnSpc>
                <a:spcPct val="100000"/>
              </a:lnSpc>
              <a:spcBef>
                <a:spcPts val="0"/>
              </a:spcBef>
              <a:spcAft>
                <a:spcPts val="0"/>
              </a:spcAft>
              <a:buClr>
                <a:srgbClr val="333333"/>
              </a:buClr>
              <a:buSzPts val="1530"/>
              <a:buFont typeface="Corbel"/>
              <a:buNone/>
            </a:pPr>
            <a:endParaRPr>
              <a:solidFill>
                <a:schemeClr val="dk1"/>
              </a:solidFill>
            </a:endParaRPr>
          </a:p>
          <a:p>
            <a:pPr marL="457200" lvl="0" indent="-325755" algn="l" rtl="0">
              <a:lnSpc>
                <a:spcPct val="100000"/>
              </a:lnSpc>
              <a:spcBef>
                <a:spcPts val="0"/>
              </a:spcBef>
              <a:spcAft>
                <a:spcPts val="0"/>
              </a:spcAft>
              <a:buClr>
                <a:srgbClr val="333333"/>
              </a:buClr>
              <a:buSzPts val="1530"/>
              <a:buFont typeface="Corbel"/>
              <a:buChar char="•"/>
            </a:pPr>
            <a:r>
              <a:rPr lang="en">
                <a:solidFill>
                  <a:schemeClr val="dk1"/>
                </a:solidFill>
              </a:rPr>
              <a:t>RISC-V has seen tremendous engagement and collaboration across our 37 technical and industry committees and workgroups.</a:t>
            </a:r>
            <a:endParaRPr>
              <a:solidFill>
                <a:schemeClr val="dk1"/>
              </a:solidFill>
            </a:endParaRPr>
          </a:p>
          <a:p>
            <a:pPr marL="457200" lvl="0" indent="-325755" algn="l" rtl="0">
              <a:lnSpc>
                <a:spcPct val="100000"/>
              </a:lnSpc>
              <a:spcBef>
                <a:spcPts val="0"/>
              </a:spcBef>
              <a:spcAft>
                <a:spcPts val="0"/>
              </a:spcAft>
              <a:buClr>
                <a:srgbClr val="333333"/>
              </a:buClr>
              <a:buSzPts val="1530"/>
              <a:buFont typeface="Corbel"/>
              <a:buChar char="•"/>
            </a:pPr>
            <a:r>
              <a:rPr lang="en">
                <a:solidFill>
                  <a:schemeClr val="dk1"/>
                </a:solidFill>
              </a:rPr>
              <a:t>Our dedicated community is driving progress. </a:t>
            </a:r>
            <a:endParaRPr>
              <a:solidFill>
                <a:schemeClr val="dk1"/>
              </a:solidFill>
            </a:endParaRPr>
          </a:p>
          <a:p>
            <a:pPr marL="457200" lvl="0" indent="-228600" algn="l" rtl="0">
              <a:lnSpc>
                <a:spcPct val="100000"/>
              </a:lnSpc>
              <a:spcBef>
                <a:spcPts val="0"/>
              </a:spcBef>
              <a:spcAft>
                <a:spcPts val="0"/>
              </a:spcAft>
              <a:buClr>
                <a:srgbClr val="333333"/>
              </a:buClr>
              <a:buSzPts val="1530"/>
              <a:buFont typeface="Corbel"/>
              <a:buNone/>
            </a:pPr>
            <a:endParaRPr>
              <a:solidFill>
                <a:schemeClr val="dk1"/>
              </a:solidFill>
            </a:endParaRPr>
          </a:p>
          <a:p>
            <a:pPr marL="457200" lvl="0" indent="-325755" algn="l" rtl="0">
              <a:lnSpc>
                <a:spcPct val="100000"/>
              </a:lnSpc>
              <a:spcBef>
                <a:spcPts val="0"/>
              </a:spcBef>
              <a:spcAft>
                <a:spcPts val="0"/>
              </a:spcAft>
              <a:buClr>
                <a:srgbClr val="333333"/>
              </a:buClr>
              <a:buSzPts val="1530"/>
              <a:buFont typeface="Corbel"/>
              <a:buChar char="•"/>
            </a:pPr>
            <a:r>
              <a:rPr lang="en">
                <a:solidFill>
                  <a:schemeClr val="dk1"/>
                </a:solidFill>
              </a:rPr>
              <a:t>We’re gaining momentum in open technical deliverables, </a:t>
            </a:r>
            <a:endParaRPr>
              <a:solidFill>
                <a:schemeClr val="dk1"/>
              </a:solidFill>
            </a:endParaRPr>
          </a:p>
          <a:p>
            <a:pPr marL="457200" lvl="0" indent="-325755" algn="l" rtl="0">
              <a:lnSpc>
                <a:spcPct val="100000"/>
              </a:lnSpc>
              <a:spcBef>
                <a:spcPts val="0"/>
              </a:spcBef>
              <a:spcAft>
                <a:spcPts val="0"/>
              </a:spcAft>
              <a:buClr>
                <a:srgbClr val="333333"/>
              </a:buClr>
              <a:buSzPts val="1530"/>
              <a:buFont typeface="Corbel"/>
              <a:buChar char="•"/>
            </a:pPr>
            <a:r>
              <a:rPr lang="en">
                <a:solidFill>
                  <a:schemeClr val="dk1"/>
                </a:solidFill>
              </a:rPr>
              <a:t>our members are growing their commercial success, </a:t>
            </a:r>
            <a:endParaRPr>
              <a:solidFill>
                <a:schemeClr val="dk1"/>
              </a:solidFill>
            </a:endParaRPr>
          </a:p>
          <a:p>
            <a:pPr marL="457200" lvl="0" indent="-325755" algn="l" rtl="0">
              <a:lnSpc>
                <a:spcPct val="100000"/>
              </a:lnSpc>
              <a:spcBef>
                <a:spcPts val="0"/>
              </a:spcBef>
              <a:spcAft>
                <a:spcPts val="0"/>
              </a:spcAft>
              <a:buClr>
                <a:srgbClr val="333333"/>
              </a:buClr>
              <a:buSzPts val="1530"/>
              <a:buFont typeface="Corbel"/>
              <a:buChar char="•"/>
            </a:pPr>
            <a:r>
              <a:rPr lang="en">
                <a:solidFill>
                  <a:schemeClr val="dk1"/>
                </a:solidFill>
              </a:rPr>
              <a:t>entrepreneurs are starting new companies, </a:t>
            </a:r>
            <a:endParaRPr>
              <a:solidFill>
                <a:schemeClr val="dk1"/>
              </a:solidFill>
            </a:endParaRPr>
          </a:p>
          <a:p>
            <a:pPr marL="457200" lvl="0" indent="-325755" algn="l" rtl="0">
              <a:lnSpc>
                <a:spcPct val="100000"/>
              </a:lnSpc>
              <a:spcBef>
                <a:spcPts val="0"/>
              </a:spcBef>
              <a:spcAft>
                <a:spcPts val="0"/>
              </a:spcAft>
              <a:buClr>
                <a:srgbClr val="333333"/>
              </a:buClr>
              <a:buSzPts val="1530"/>
              <a:buFont typeface="Corbel"/>
              <a:buChar char="•"/>
            </a:pPr>
            <a:r>
              <a:rPr lang="en">
                <a:solidFill>
                  <a:schemeClr val="dk1"/>
                </a:solidFill>
              </a:rPr>
              <a:t>investors are funding RISC-V companies, </a:t>
            </a:r>
            <a:endParaRPr>
              <a:solidFill>
                <a:schemeClr val="dk1"/>
              </a:solidFill>
            </a:endParaRPr>
          </a:p>
          <a:p>
            <a:pPr marL="457200" lvl="0" indent="-325755" algn="l" rtl="0">
              <a:lnSpc>
                <a:spcPct val="100000"/>
              </a:lnSpc>
              <a:spcBef>
                <a:spcPts val="0"/>
              </a:spcBef>
              <a:spcAft>
                <a:spcPts val="0"/>
              </a:spcAft>
              <a:buClr>
                <a:srgbClr val="333333"/>
              </a:buClr>
              <a:buSzPts val="1530"/>
              <a:buFont typeface="Corbel"/>
              <a:buChar char="•"/>
            </a:pPr>
            <a:r>
              <a:rPr lang="en">
                <a:solidFill>
                  <a:schemeClr val="dk1"/>
                </a:solidFill>
              </a:rPr>
              <a:t>multi-nationals are building beyond microcontrollers, </a:t>
            </a:r>
            <a:endParaRPr>
              <a:solidFill>
                <a:schemeClr val="dk1"/>
              </a:solidFill>
            </a:endParaRPr>
          </a:p>
          <a:p>
            <a:pPr marL="457200" lvl="0" indent="-325755" algn="l" rtl="0">
              <a:lnSpc>
                <a:spcPct val="100000"/>
              </a:lnSpc>
              <a:spcBef>
                <a:spcPts val="0"/>
              </a:spcBef>
              <a:spcAft>
                <a:spcPts val="0"/>
              </a:spcAft>
              <a:buClr>
                <a:srgbClr val="333333"/>
              </a:buClr>
              <a:buSzPts val="1530"/>
              <a:buFont typeface="Corbel"/>
              <a:buChar char="•"/>
            </a:pPr>
            <a:r>
              <a:rPr lang="en">
                <a:solidFill>
                  <a:schemeClr val="dk1"/>
                </a:solidFill>
              </a:rPr>
              <a:t>public institutions are specifying RISC-V,</a:t>
            </a:r>
            <a:endParaRPr>
              <a:solidFill>
                <a:schemeClr val="dk1"/>
              </a:solidFill>
            </a:endParaRPr>
          </a:p>
          <a:p>
            <a:pPr marL="457200" lvl="0" indent="-325755" algn="l" rtl="0">
              <a:lnSpc>
                <a:spcPct val="100000"/>
              </a:lnSpc>
              <a:spcBef>
                <a:spcPts val="0"/>
              </a:spcBef>
              <a:spcAft>
                <a:spcPts val="0"/>
              </a:spcAft>
              <a:buClr>
                <a:srgbClr val="333333"/>
              </a:buClr>
              <a:buSzPts val="1530"/>
              <a:buFont typeface="Corbel"/>
              <a:buChar char="•"/>
            </a:pPr>
            <a:r>
              <a:rPr lang="en">
                <a:solidFill>
                  <a:schemeClr val="dk1"/>
                </a:solidFill>
              </a:rPr>
              <a:t>Students and professors are integrating RISC-V in research and studies</a:t>
            </a:r>
            <a:endParaRPr>
              <a:solidFill>
                <a:schemeClr val="dk1"/>
              </a:solidFill>
            </a:endParaRPr>
          </a:p>
          <a:p>
            <a:pPr marL="457200" lvl="0" indent="-228600" algn="l" rtl="0">
              <a:lnSpc>
                <a:spcPct val="100000"/>
              </a:lnSpc>
              <a:spcBef>
                <a:spcPts val="0"/>
              </a:spcBef>
              <a:spcAft>
                <a:spcPts val="0"/>
              </a:spcAft>
              <a:buClr>
                <a:srgbClr val="333333"/>
              </a:buClr>
              <a:buSzPts val="1530"/>
              <a:buFont typeface="Corbel"/>
              <a:buNone/>
            </a:pPr>
            <a:endParaRPr>
              <a:solidFill>
                <a:schemeClr val="dk1"/>
              </a:solidFill>
            </a:endParaRPr>
          </a:p>
          <a:p>
            <a:pPr marL="457200" lvl="0" indent="-325755" algn="l" rtl="0">
              <a:lnSpc>
                <a:spcPct val="100000"/>
              </a:lnSpc>
              <a:spcBef>
                <a:spcPts val="0"/>
              </a:spcBef>
              <a:spcAft>
                <a:spcPts val="0"/>
              </a:spcAft>
              <a:buClr>
                <a:srgbClr val="333333"/>
              </a:buClr>
              <a:buSzPts val="1530"/>
              <a:buFont typeface="Corbel"/>
              <a:buChar char="•"/>
            </a:pPr>
            <a:r>
              <a:rPr lang="en">
                <a:solidFill>
                  <a:schemeClr val="dk1"/>
                </a:solidFill>
              </a:rPr>
              <a:t>We’re rapidly cultivating an ecosystem of stakeholders across all dimensions</a:t>
            </a:r>
            <a:endParaRPr>
              <a:solidFill>
                <a:schemeClr val="dk1"/>
              </a:solidFill>
            </a:endParaRPr>
          </a:p>
          <a:p>
            <a:pPr marL="457200" lvl="0" indent="-22860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6"/>
        <p:cNvGrpSpPr/>
        <p:nvPr/>
      </p:nvGrpSpPr>
      <p:grpSpPr>
        <a:xfrm>
          <a:off x="0" y="0"/>
          <a:ext cx="0" cy="0"/>
          <a:chOff x="0" y="0"/>
          <a:chExt cx="0" cy="0"/>
        </a:xfrm>
      </p:grpSpPr>
      <p:sp>
        <p:nvSpPr>
          <p:cNvPr id="1507" name="Google Shape;1507;gd84137844f_2_7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8" name="Google Shape;1508;gd84137844f_2_7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1200"/>
              </a:spcBef>
              <a:spcAft>
                <a:spcPts val="0"/>
              </a:spcAft>
              <a:buSzPts val="1100"/>
              <a:buFont typeface="Arial"/>
              <a:buChar char="•"/>
            </a:pPr>
            <a:r>
              <a:rPr lang="en" sz="1800" b="0" i="0" u="none" strike="noStrike">
                <a:solidFill>
                  <a:srgbClr val="000000"/>
                </a:solidFill>
                <a:latin typeface="Arial"/>
                <a:ea typeface="Arial"/>
                <a:cs typeface="Arial"/>
                <a:sym typeface="Arial"/>
              </a:rPr>
              <a:t>The European Processor Initiative partners have finalized the first version of its RISC-V accelerator architecture, named EPAC, and are working towards the delivery of the first EPAC Test Chip in 2021.</a:t>
            </a:r>
            <a:r>
              <a:rPr lang="en" sz="1800" b="0" i="0" u="sng" strike="noStrik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 </a:t>
            </a:r>
            <a:r>
              <a:rPr lang="en" sz="1800" b="0" i="0" u="sng" strike="noStrike">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Link</a:t>
            </a:r>
            <a:endParaRPr sz="1800" b="0" i="0" u="none" strike="noStrik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Font typeface="Arial"/>
              <a:buChar char="•"/>
            </a:pPr>
            <a:r>
              <a:rPr lang="en" sz="1800" b="0" i="0" u="none" strike="noStrike">
                <a:solidFill>
                  <a:srgbClr val="000000"/>
                </a:solidFill>
                <a:latin typeface="Arial"/>
                <a:ea typeface="Arial"/>
                <a:cs typeface="Arial"/>
                <a:sym typeface="Arial"/>
              </a:rPr>
              <a:t>The RISC-V International Open Source Laboratory (also known as RIOS Lab), announced the PicoRio open-source project. The PicoRio will be a RISC-V-based small-board computer available at an affordable price point, and will be available to ship in the first half of 2021.</a:t>
            </a:r>
            <a:r>
              <a:rPr lang="en" sz="1800" b="0" i="0" u="sng" strike="noStrik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 </a:t>
            </a:r>
            <a:r>
              <a:rPr lang="en" sz="1800" b="0" i="0" u="sng" strike="noStrike">
                <a:solidFill>
                  <a:srgbClr val="1155CC"/>
                </a:solidFill>
                <a:latin typeface="Arial"/>
                <a:ea typeface="Arial"/>
                <a:cs typeface="Arial"/>
                <a:sym typeface="Arial"/>
                <a:hlinkClick r:id="rId4">
                  <a:extLst>
                    <a:ext uri="{A12FA001-AC4F-418D-AE19-62706E023703}">
                      <ahyp:hlinkClr xmlns:ahyp="http://schemas.microsoft.com/office/drawing/2018/hyperlinkcolor" val="tx"/>
                    </a:ext>
                  </a:extLst>
                </a:hlinkClick>
              </a:rPr>
              <a:t>Link</a:t>
            </a:r>
            <a:endParaRPr sz="1800" b="0" i="0" u="none" strike="noStrik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Font typeface="Arial"/>
              <a:buChar char="•"/>
            </a:pPr>
            <a:r>
              <a:rPr lang="en" sz="1800" b="0" i="0" u="none" strike="noStrike">
                <a:solidFill>
                  <a:srgbClr val="000000"/>
                </a:solidFill>
                <a:latin typeface="Arial"/>
                <a:ea typeface="Arial"/>
                <a:cs typeface="Arial"/>
                <a:sym typeface="Arial"/>
              </a:rPr>
              <a:t>Imperas</a:t>
            </a:r>
            <a:r>
              <a:rPr lang="en" sz="1800" b="0" i="0" u="sng" strike="noStrik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 </a:t>
            </a:r>
            <a:r>
              <a:rPr lang="en" sz="1800" b="0" i="0" u="sng" strike="noStrike">
                <a:solidFill>
                  <a:srgbClr val="1155CC"/>
                </a:solidFill>
                <a:latin typeface="Arial"/>
                <a:ea typeface="Arial"/>
                <a:cs typeface="Arial"/>
                <a:sym typeface="Arial"/>
                <a:hlinkClick r:id="rId5">
                  <a:extLst>
                    <a:ext uri="{A12FA001-AC4F-418D-AE19-62706E023703}">
                      <ahyp:hlinkClr xmlns:ahyp="http://schemas.microsoft.com/office/drawing/2018/hyperlinkcolor" val="tx"/>
                    </a:ext>
                  </a:extLst>
                </a:hlinkClick>
              </a:rPr>
              <a:t>announced</a:t>
            </a:r>
            <a:r>
              <a:rPr lang="en" sz="1800" b="0" i="0" u="none" strike="noStrike">
                <a:solidFill>
                  <a:srgbClr val="000000"/>
                </a:solidFill>
                <a:latin typeface="Arial"/>
                <a:ea typeface="Arial"/>
                <a:cs typeface="Arial"/>
                <a:sym typeface="Arial"/>
              </a:rPr>
              <a:t> the first reference model with UVM encapsulation for RISC-V verification.</a:t>
            </a:r>
            <a:endParaRPr/>
          </a:p>
          <a:p>
            <a:pPr marL="457200" lvl="0" indent="-298450" algn="l" rtl="0">
              <a:lnSpc>
                <a:spcPct val="100000"/>
              </a:lnSpc>
              <a:spcBef>
                <a:spcPts val="0"/>
              </a:spcBef>
              <a:spcAft>
                <a:spcPts val="0"/>
              </a:spcAft>
              <a:buSzPts val="1100"/>
              <a:buFont typeface="Arial"/>
              <a:buChar char="•"/>
            </a:pPr>
            <a:r>
              <a:rPr lang="en" sz="1800" b="0" i="0" u="none" strike="noStrike">
                <a:solidFill>
                  <a:srgbClr val="000000"/>
                </a:solidFill>
                <a:latin typeface="Arial"/>
                <a:ea typeface="Arial"/>
                <a:cs typeface="Arial"/>
                <a:sym typeface="Arial"/>
              </a:rPr>
              <a:t>Micro Magic</a:t>
            </a:r>
            <a:r>
              <a:rPr lang="en" sz="1800" b="0" i="0" u="sng" strike="noStrike">
                <a:solidFill>
                  <a:srgbClr val="1155CC"/>
                </a:solidFill>
                <a:latin typeface="Arial"/>
                <a:ea typeface="Arial"/>
                <a:cs typeface="Arial"/>
                <a:sym typeface="Arial"/>
                <a:hlinkClick r:id="rId6">
                  <a:extLst>
                    <a:ext uri="{A12FA001-AC4F-418D-AE19-62706E023703}">
                      <ahyp:hlinkClr xmlns:ahyp="http://schemas.microsoft.com/office/drawing/2018/hyperlinkcolor" val="tx"/>
                    </a:ext>
                  </a:extLst>
                </a:hlinkClick>
              </a:rPr>
              <a:t> announced </a:t>
            </a:r>
            <a:r>
              <a:rPr lang="en" sz="1800" b="0" i="0" u="none" strike="noStrike">
                <a:solidFill>
                  <a:srgbClr val="000000"/>
                </a:solidFill>
                <a:latin typeface="Arial"/>
                <a:ea typeface="Arial"/>
                <a:cs typeface="Arial"/>
                <a:sym typeface="Arial"/>
              </a:rPr>
              <a:t>the world’s fastest 64-bit RISC-V core achieving 5GHz and 13,000 CoreMarks at 1.1V.</a:t>
            </a:r>
            <a:endParaRPr/>
          </a:p>
          <a:p>
            <a:pPr marL="457200" lvl="0" indent="-298450" algn="l" rtl="0">
              <a:lnSpc>
                <a:spcPct val="100000"/>
              </a:lnSpc>
              <a:spcBef>
                <a:spcPts val="0"/>
              </a:spcBef>
              <a:spcAft>
                <a:spcPts val="0"/>
              </a:spcAft>
              <a:buSzPts val="1100"/>
              <a:buFont typeface="Arial"/>
              <a:buChar char="•"/>
            </a:pPr>
            <a:r>
              <a:rPr lang="en" sz="1800" b="0" i="0" u="none" strike="noStrike">
                <a:solidFill>
                  <a:srgbClr val="000000"/>
                </a:solidFill>
                <a:latin typeface="Arial"/>
                <a:ea typeface="Arial"/>
                <a:cs typeface="Arial"/>
                <a:sym typeface="Arial"/>
              </a:rPr>
              <a:t>Microchip</a:t>
            </a:r>
            <a:r>
              <a:rPr lang="en" sz="1800" b="0" i="0" u="sng" strike="noStrike">
                <a:solidFill>
                  <a:srgbClr val="1155CC"/>
                </a:solidFill>
                <a:latin typeface="Arial"/>
                <a:ea typeface="Arial"/>
                <a:cs typeface="Arial"/>
                <a:sym typeface="Arial"/>
                <a:hlinkClick r:id="rId7">
                  <a:extLst>
                    <a:ext uri="{A12FA001-AC4F-418D-AE19-62706E023703}">
                      <ahyp:hlinkClr xmlns:ahyp="http://schemas.microsoft.com/office/drawing/2018/hyperlinkcolor" val="tx"/>
                    </a:ext>
                  </a:extLst>
                </a:hlinkClick>
              </a:rPr>
              <a:t> released</a:t>
            </a:r>
            <a:r>
              <a:rPr lang="en" sz="1800" b="0" i="0" u="none" strike="noStrike">
                <a:solidFill>
                  <a:srgbClr val="000000"/>
                </a:solidFill>
                <a:latin typeface="Arial"/>
                <a:ea typeface="Arial"/>
                <a:cs typeface="Arial"/>
                <a:sym typeface="Arial"/>
              </a:rPr>
              <a:t> the industry’s first SoC FPGA development kit based on the RISC-V ISA.</a:t>
            </a:r>
            <a:endParaRPr/>
          </a:p>
          <a:p>
            <a:pPr marL="457200" lvl="0" indent="-298450" algn="l" rtl="0">
              <a:lnSpc>
                <a:spcPct val="100000"/>
              </a:lnSpc>
              <a:spcBef>
                <a:spcPts val="0"/>
              </a:spcBef>
              <a:spcAft>
                <a:spcPts val="0"/>
              </a:spcAft>
              <a:buSzPts val="1100"/>
              <a:buFont typeface="Arial"/>
              <a:buChar char="•"/>
            </a:pPr>
            <a:r>
              <a:rPr lang="en" sz="1800" b="0" i="0" u="none" strike="noStrike">
                <a:solidFill>
                  <a:srgbClr val="000000"/>
                </a:solidFill>
                <a:latin typeface="Arial"/>
                <a:ea typeface="Arial"/>
                <a:cs typeface="Arial"/>
                <a:sym typeface="Arial"/>
              </a:rPr>
              <a:t>Saifang Technology</a:t>
            </a:r>
            <a:r>
              <a:rPr lang="en" sz="1800" b="0" i="0" u="sng" strike="noStrike">
                <a:solidFill>
                  <a:srgbClr val="000000"/>
                </a:solidFill>
                <a:latin typeface="Arial"/>
                <a:ea typeface="Arial"/>
                <a:cs typeface="Arial"/>
                <a:sym typeface="Arial"/>
                <a:hlinkClick r:id="rId8">
                  <a:extLst>
                    <a:ext uri="{A12FA001-AC4F-418D-AE19-62706E023703}">
                      <ahyp:hlinkClr xmlns:ahyp="http://schemas.microsoft.com/office/drawing/2018/hyperlinkcolor" val="tx"/>
                    </a:ext>
                  </a:extLst>
                </a:hlinkClick>
              </a:rPr>
              <a:t> </a:t>
            </a:r>
            <a:r>
              <a:rPr lang="en" sz="1800" b="0" i="0" u="sng" strike="noStrike">
                <a:solidFill>
                  <a:srgbClr val="1155CC"/>
                </a:solidFill>
                <a:latin typeface="Arial"/>
                <a:ea typeface="Arial"/>
                <a:cs typeface="Arial"/>
                <a:sym typeface="Arial"/>
                <a:hlinkClick r:id="rId8">
                  <a:extLst>
                    <a:ext uri="{A12FA001-AC4F-418D-AE19-62706E023703}">
                      <ahyp:hlinkClr xmlns:ahyp="http://schemas.microsoft.com/office/drawing/2018/hyperlinkcolor" val="tx"/>
                    </a:ext>
                  </a:extLst>
                </a:hlinkClick>
              </a:rPr>
              <a:t>released</a:t>
            </a:r>
            <a:r>
              <a:rPr lang="en" sz="1800" b="0" i="0" u="none" strike="noStrike">
                <a:solidFill>
                  <a:srgbClr val="000000"/>
                </a:solidFill>
                <a:latin typeface="Arial"/>
                <a:ea typeface="Arial"/>
                <a:cs typeface="Arial"/>
                <a:sym typeface="Arial"/>
              </a:rPr>
              <a:t> the world’s first RISC-V AI visual processing platform-Jinghong 7100.</a:t>
            </a:r>
            <a:endParaRPr/>
          </a:p>
          <a:p>
            <a:pPr marL="457200" lvl="0" indent="-298450" algn="l" rtl="0">
              <a:lnSpc>
                <a:spcPct val="100000"/>
              </a:lnSpc>
              <a:spcBef>
                <a:spcPts val="0"/>
              </a:spcBef>
              <a:spcAft>
                <a:spcPts val="0"/>
              </a:spcAft>
              <a:buSzPts val="1100"/>
              <a:buFont typeface="Arial"/>
              <a:buChar char="•"/>
            </a:pPr>
            <a:r>
              <a:rPr lang="en" sz="1800" b="0" i="0" u="none" strike="noStrike">
                <a:solidFill>
                  <a:srgbClr val="000000"/>
                </a:solidFill>
                <a:latin typeface="Arial"/>
                <a:ea typeface="Arial"/>
                <a:cs typeface="Arial"/>
                <a:sym typeface="Arial"/>
              </a:rPr>
              <a:t>SiFive</a:t>
            </a:r>
            <a:r>
              <a:rPr lang="en" sz="1800" b="0" i="0" u="sng" strike="noStrike">
                <a:solidFill>
                  <a:srgbClr val="000000"/>
                </a:solidFill>
                <a:latin typeface="Arial"/>
                <a:ea typeface="Arial"/>
                <a:cs typeface="Arial"/>
                <a:sym typeface="Arial"/>
                <a:hlinkClick r:id="rId9">
                  <a:extLst>
                    <a:ext uri="{A12FA001-AC4F-418D-AE19-62706E023703}">
                      <ahyp:hlinkClr xmlns:ahyp="http://schemas.microsoft.com/office/drawing/2018/hyperlinkcolor" val="tx"/>
                    </a:ext>
                  </a:extLst>
                </a:hlinkClick>
              </a:rPr>
              <a:t> </a:t>
            </a:r>
            <a:r>
              <a:rPr lang="en" sz="1800" b="0" i="0" u="sng" strike="noStrike">
                <a:solidFill>
                  <a:srgbClr val="1155CC"/>
                </a:solidFill>
                <a:latin typeface="Arial"/>
                <a:ea typeface="Arial"/>
                <a:cs typeface="Arial"/>
                <a:sym typeface="Arial"/>
                <a:hlinkClick r:id="rId9">
                  <a:extLst>
                    <a:ext uri="{A12FA001-AC4F-418D-AE19-62706E023703}">
                      <ahyp:hlinkClr xmlns:ahyp="http://schemas.microsoft.com/office/drawing/2018/hyperlinkcolor" val="tx"/>
                    </a:ext>
                  </a:extLst>
                </a:hlinkClick>
              </a:rPr>
              <a:t>unveiled</a:t>
            </a:r>
            <a:r>
              <a:rPr lang="en" sz="1800" b="0" i="0" u="none" strike="noStrike">
                <a:solidFill>
                  <a:srgbClr val="000000"/>
                </a:solidFill>
                <a:latin typeface="Arial"/>
                <a:ea typeface="Arial"/>
                <a:cs typeface="Arial"/>
                <a:sym typeface="Arial"/>
              </a:rPr>
              <a:t> the world’s fastest RISC-V development board. The board is available for $665.</a:t>
            </a:r>
            <a:endParaRPr/>
          </a:p>
          <a:p>
            <a:pPr marL="457200" lvl="0" indent="-228600" algn="l" rtl="0">
              <a:lnSpc>
                <a:spcPct val="100000"/>
              </a:lnSpc>
              <a:spcBef>
                <a:spcPts val="120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1"/>
        <p:cNvGrpSpPr/>
        <p:nvPr/>
      </p:nvGrpSpPr>
      <p:grpSpPr>
        <a:xfrm>
          <a:off x="0" y="0"/>
          <a:ext cx="0" cy="0"/>
          <a:chOff x="0" y="0"/>
          <a:chExt cx="0" cy="0"/>
        </a:xfrm>
      </p:grpSpPr>
      <p:sp>
        <p:nvSpPr>
          <p:cNvPr id="1192" name="Google Shape;1192;ge84448ce49_0_3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3" name="Google Shape;1193;ge84448ce49_0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3"/>
        <p:cNvGrpSpPr/>
        <p:nvPr/>
      </p:nvGrpSpPr>
      <p:grpSpPr>
        <a:xfrm>
          <a:off x="0" y="0"/>
          <a:ext cx="0" cy="0"/>
          <a:chOff x="0" y="0"/>
          <a:chExt cx="0" cy="0"/>
        </a:xfrm>
      </p:grpSpPr>
      <p:sp>
        <p:nvSpPr>
          <p:cNvPr id="1514" name="Google Shape;1514;gd84137844f_2_7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5" name="Google Shape;1515;gd84137844f_2_7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1" indent="-325755" algn="l" rtl="0">
              <a:lnSpc>
                <a:spcPct val="100000"/>
              </a:lnSpc>
              <a:spcBef>
                <a:spcPts val="0"/>
              </a:spcBef>
              <a:spcAft>
                <a:spcPts val="0"/>
              </a:spcAft>
              <a:buClr>
                <a:schemeClr val="dk1"/>
              </a:buClr>
              <a:buSzPts val="1530"/>
              <a:buFont typeface="Corbel"/>
              <a:buChar char="•"/>
            </a:pPr>
            <a:r>
              <a:rPr lang="en">
                <a:solidFill>
                  <a:schemeClr val="dk1"/>
                </a:solidFill>
              </a:rPr>
              <a:t>RISC-V membership has grown by 50%, continuing the trajectory since we formed 5 years ago</a:t>
            </a:r>
            <a:endParaRPr>
              <a:solidFill>
                <a:schemeClr val="dk1"/>
              </a:solidFill>
            </a:endParaRPr>
          </a:p>
          <a:p>
            <a:pPr marL="914400" lvl="1" indent="-325755" algn="l" rtl="0">
              <a:lnSpc>
                <a:spcPct val="100000"/>
              </a:lnSpc>
              <a:spcBef>
                <a:spcPts val="0"/>
              </a:spcBef>
              <a:spcAft>
                <a:spcPts val="0"/>
              </a:spcAft>
              <a:buClr>
                <a:schemeClr val="dk1"/>
              </a:buClr>
              <a:buSzPts val="1530"/>
              <a:buFont typeface="Corbel"/>
              <a:buChar char="•"/>
            </a:pPr>
            <a:r>
              <a:rPr lang="en">
                <a:solidFill>
                  <a:schemeClr val="dk1"/>
                </a:solidFill>
              </a:rPr>
              <a:t>Across our membership, more than 2,000 individuals are engaged in 37 RISC-V work groups and committees, this is nearly double the RISC-V groups and a 40% increase in engagement</a:t>
            </a:r>
            <a:endParaRPr>
              <a:solidFill>
                <a:schemeClr val="dk1"/>
              </a:solidFill>
            </a:endParaRPr>
          </a:p>
          <a:p>
            <a:pPr marL="914400" lvl="1" indent="-325755" algn="l" rtl="0">
              <a:lnSpc>
                <a:spcPct val="100000"/>
              </a:lnSpc>
              <a:spcBef>
                <a:spcPts val="0"/>
              </a:spcBef>
              <a:spcAft>
                <a:spcPts val="0"/>
              </a:spcAft>
              <a:buClr>
                <a:schemeClr val="dk1"/>
              </a:buClr>
              <a:buSzPts val="1530"/>
              <a:buFont typeface="Corbel"/>
              <a:buChar char="•"/>
            </a:pPr>
            <a:r>
              <a:rPr lang="en">
                <a:solidFill>
                  <a:schemeClr val="dk1"/>
                </a:solidFill>
              </a:rPr>
              <a:t>We’ve seen participation grow by 63% in our 23 local meetup and event groups around the world</a:t>
            </a:r>
            <a:endParaRPr>
              <a:solidFill>
                <a:schemeClr val="dk1"/>
              </a:solidFill>
            </a:endParaRPr>
          </a:p>
          <a:p>
            <a:pPr marL="914400" lvl="1" indent="-325755" algn="l" rtl="0">
              <a:lnSpc>
                <a:spcPct val="100000"/>
              </a:lnSpc>
              <a:spcBef>
                <a:spcPts val="0"/>
              </a:spcBef>
              <a:spcAft>
                <a:spcPts val="0"/>
              </a:spcAft>
              <a:buClr>
                <a:schemeClr val="dk1"/>
              </a:buClr>
              <a:buSzPts val="1530"/>
              <a:buFont typeface="Corbel"/>
              <a:buChar char="•"/>
            </a:pPr>
            <a:r>
              <a:rPr lang="en">
                <a:solidFill>
                  <a:schemeClr val="dk1"/>
                </a:solidFill>
              </a:rPr>
              <a:t>We’re getting a lot of attention! We’ve added more than 5,000 followers on social media and have participated in more than 80 news articles along with amplifying the RISC-V news of our community more than 300 times.</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9"/>
        <p:cNvGrpSpPr/>
        <p:nvPr/>
      </p:nvGrpSpPr>
      <p:grpSpPr>
        <a:xfrm>
          <a:off x="0" y="0"/>
          <a:ext cx="0" cy="0"/>
          <a:chOff x="0" y="0"/>
          <a:chExt cx="0" cy="0"/>
        </a:xfrm>
      </p:grpSpPr>
      <p:sp>
        <p:nvSpPr>
          <p:cNvPr id="1520" name="Google Shape;1520;ge84448ce49_0_35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1" name="Google Shape;1521;ge84448ce49_0_3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2"/>
        <p:cNvGrpSpPr/>
        <p:nvPr/>
      </p:nvGrpSpPr>
      <p:grpSpPr>
        <a:xfrm>
          <a:off x="0" y="0"/>
          <a:ext cx="0" cy="0"/>
          <a:chOff x="0" y="0"/>
          <a:chExt cx="0" cy="0"/>
        </a:xfrm>
      </p:grpSpPr>
      <p:sp>
        <p:nvSpPr>
          <p:cNvPr id="1543" name="Google Shape;1543;ge84448ce49_0_50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4" name="Google Shape;1544;ge84448ce49_0_5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600"/>
              </a:spcBef>
              <a:spcAft>
                <a:spcPts val="0"/>
              </a:spcAft>
              <a:buClr>
                <a:srgbClr val="434343"/>
              </a:buClr>
              <a:buSzPts val="1400"/>
              <a:buChar char="•"/>
            </a:pPr>
            <a:r>
              <a:rPr lang="en" sz="1400">
                <a:solidFill>
                  <a:srgbClr val="434343"/>
                </a:solidFill>
              </a:rPr>
              <a:t>We have a number of </a:t>
            </a:r>
            <a:r>
              <a:rPr lang="en" sz="1400" b="1">
                <a:solidFill>
                  <a:srgbClr val="434343"/>
                </a:solidFill>
              </a:rPr>
              <a:t>engagement programs </a:t>
            </a:r>
            <a:r>
              <a:rPr lang="en" sz="1400">
                <a:solidFill>
                  <a:srgbClr val="434343"/>
                </a:solidFill>
              </a:rPr>
              <a:t>underway</a:t>
            </a:r>
            <a:endParaRPr sz="1400">
              <a:solidFill>
                <a:schemeClr val="dk1"/>
              </a:solidFill>
            </a:endParaRPr>
          </a:p>
          <a:p>
            <a:pPr marL="914400" lvl="1" indent="-298450" algn="l" rtl="0">
              <a:spcBef>
                <a:spcPts val="600"/>
              </a:spcBef>
              <a:spcAft>
                <a:spcPts val="0"/>
              </a:spcAft>
              <a:buClr>
                <a:srgbClr val="434343"/>
              </a:buClr>
              <a:buSzPts val="1100"/>
              <a:buChar char="•"/>
            </a:pPr>
            <a:r>
              <a:rPr lang="en">
                <a:solidFill>
                  <a:srgbClr val="434343"/>
                </a:solidFill>
              </a:rPr>
              <a:t>RISC-V Development Partners - institutions (CAS, RIOS, IITM) help develop ecosystem software for extensions</a:t>
            </a:r>
            <a:endParaRPr sz="1400">
              <a:solidFill>
                <a:schemeClr val="dk1"/>
              </a:solidFill>
            </a:endParaRPr>
          </a:p>
          <a:p>
            <a:pPr marL="914400" lvl="1" indent="-298450" algn="l" rtl="0">
              <a:spcBef>
                <a:spcPts val="600"/>
              </a:spcBef>
              <a:spcAft>
                <a:spcPts val="0"/>
              </a:spcAft>
              <a:buClr>
                <a:srgbClr val="434343"/>
              </a:buClr>
              <a:buSzPts val="1100"/>
              <a:buChar char="•"/>
            </a:pPr>
            <a:r>
              <a:rPr lang="en">
                <a:solidFill>
                  <a:srgbClr val="434343"/>
                </a:solidFill>
              </a:rPr>
              <a:t>RISC-V Labs - institutions build labs with RISC-V based board and servers to both run regression testing and to provide the community with an area to sandbox </a:t>
            </a:r>
            <a:endParaRPr sz="1400">
              <a:solidFill>
                <a:schemeClr val="dk1"/>
              </a:solidFill>
            </a:endParaRPr>
          </a:p>
          <a:p>
            <a:pPr marL="914400" lvl="1" indent="-298450" algn="l" rtl="0">
              <a:spcBef>
                <a:spcPts val="600"/>
              </a:spcBef>
              <a:spcAft>
                <a:spcPts val="0"/>
              </a:spcAft>
              <a:buClr>
                <a:srgbClr val="434343"/>
              </a:buClr>
              <a:buSzPts val="1100"/>
              <a:buChar char="•"/>
            </a:pPr>
            <a:r>
              <a:rPr lang="en">
                <a:solidFill>
                  <a:srgbClr val="434343"/>
                </a:solidFill>
              </a:rPr>
              <a:t>RISC-V Developer board program - seed 1000 boards to academia and early adopters by June 2022</a:t>
            </a:r>
            <a:endParaRPr sz="1400">
              <a:solidFill>
                <a:schemeClr val="dk1"/>
              </a:solidFill>
            </a:endParaRPr>
          </a:p>
          <a:p>
            <a:pPr marL="914400" lvl="1" indent="-298450" algn="l" rtl="0">
              <a:spcBef>
                <a:spcPts val="600"/>
              </a:spcBef>
              <a:spcAft>
                <a:spcPts val="0"/>
              </a:spcAft>
              <a:buClr>
                <a:srgbClr val="434343"/>
              </a:buClr>
              <a:buSzPts val="1100"/>
              <a:buChar char="•"/>
            </a:pPr>
            <a:r>
              <a:rPr lang="en">
                <a:solidFill>
                  <a:srgbClr val="434343"/>
                </a:solidFill>
              </a:rPr>
              <a:t>Joint working group on Coherence between Chips Alliance and RISC-V as well as a standing security group together with GlobalPlatform.</a:t>
            </a:r>
            <a:endParaRPr sz="1400">
              <a:solidFill>
                <a:schemeClr val="dk1"/>
              </a:solidFill>
            </a:endParaRPr>
          </a:p>
          <a:p>
            <a:pPr marL="342900" lvl="0" indent="-228600" algn="l" rtl="0">
              <a:spcBef>
                <a:spcPts val="600"/>
              </a:spcBef>
              <a:spcAft>
                <a:spcPts val="0"/>
              </a:spcAft>
              <a:buClr>
                <a:srgbClr val="434343"/>
              </a:buClr>
              <a:buSzPts val="1400"/>
              <a:buChar char="•"/>
            </a:pPr>
            <a:r>
              <a:rPr lang="en" sz="1400" b="1">
                <a:solidFill>
                  <a:srgbClr val="434343"/>
                </a:solidFill>
              </a:rPr>
              <a:t>Profiles.</a:t>
            </a:r>
            <a:r>
              <a:rPr lang="en" sz="1400">
                <a:solidFill>
                  <a:srgbClr val="434343"/>
                </a:solidFill>
              </a:rPr>
              <a:t> standard set of instructions and state</a:t>
            </a:r>
            <a:endParaRPr sz="1400">
              <a:solidFill>
                <a:schemeClr val="dk1"/>
              </a:solidFill>
            </a:endParaRPr>
          </a:p>
          <a:p>
            <a:pPr marL="687387" lvl="1" indent="-228600" algn="l" rtl="0">
              <a:spcBef>
                <a:spcPts val="600"/>
              </a:spcBef>
              <a:spcAft>
                <a:spcPts val="0"/>
              </a:spcAft>
              <a:buClr>
                <a:srgbClr val="434343"/>
              </a:buClr>
              <a:buSzPts val="1100"/>
              <a:buChar char="•"/>
            </a:pPr>
            <a:r>
              <a:rPr lang="en">
                <a:solidFill>
                  <a:srgbClr val="434343"/>
                </a:solidFill>
              </a:rPr>
              <a:t>An implementer should be able to run the same instructions on multiple implementations and get the same results. </a:t>
            </a:r>
            <a:endParaRPr sz="1400">
              <a:solidFill>
                <a:schemeClr val="dk1"/>
              </a:solidFill>
            </a:endParaRPr>
          </a:p>
          <a:p>
            <a:pPr marL="342900" lvl="0" indent="-228600" algn="l" rtl="0">
              <a:spcBef>
                <a:spcPts val="600"/>
              </a:spcBef>
              <a:spcAft>
                <a:spcPts val="0"/>
              </a:spcAft>
              <a:buClr>
                <a:srgbClr val="434343"/>
              </a:buClr>
              <a:buSzPts val="1400"/>
              <a:buChar char="•"/>
            </a:pPr>
            <a:r>
              <a:rPr lang="en" sz="1400" b="1">
                <a:solidFill>
                  <a:srgbClr val="434343"/>
                </a:solidFill>
              </a:rPr>
              <a:t>Platforms.</a:t>
            </a:r>
            <a:r>
              <a:rPr lang="en" sz="1400">
                <a:solidFill>
                  <a:srgbClr val="434343"/>
                </a:solidFill>
              </a:rPr>
              <a:t> standard set of features for an execution environment (ie Linux or Zephyr)</a:t>
            </a:r>
            <a:endParaRPr sz="1400">
              <a:solidFill>
                <a:schemeClr val="dk1"/>
              </a:solidFill>
            </a:endParaRPr>
          </a:p>
          <a:p>
            <a:pPr marL="687387" lvl="1" indent="-228600" algn="l" rtl="0">
              <a:spcBef>
                <a:spcPts val="600"/>
              </a:spcBef>
              <a:spcAft>
                <a:spcPts val="0"/>
              </a:spcAft>
              <a:buClr>
                <a:srgbClr val="434343"/>
              </a:buClr>
              <a:buSzPts val="1100"/>
              <a:buChar char="•"/>
            </a:pPr>
            <a:r>
              <a:rPr lang="en">
                <a:solidFill>
                  <a:srgbClr val="434343"/>
                </a:solidFill>
              </a:rPr>
              <a:t>If you adhere to a Platform then you should be able to run the same executable on 2 different platforms and get the same results (excluding timing differences, etc.)</a:t>
            </a:r>
            <a:endParaRPr sz="1400">
              <a:solidFill>
                <a:schemeClr val="dk1"/>
              </a:solidFill>
            </a:endParaRPr>
          </a:p>
          <a:p>
            <a:pPr marL="687387" lvl="1" indent="-228600" algn="l" rtl="0">
              <a:spcBef>
                <a:spcPts val="600"/>
              </a:spcBef>
              <a:spcAft>
                <a:spcPts val="0"/>
              </a:spcAft>
              <a:buClr>
                <a:srgbClr val="434343"/>
              </a:buClr>
              <a:buSzPts val="1100"/>
              <a:buChar char="•"/>
            </a:pPr>
            <a:r>
              <a:rPr lang="en">
                <a:solidFill>
                  <a:srgbClr val="434343"/>
                </a:solidFill>
              </a:rPr>
              <a:t>Platforms include things Profiles, Device tree, ABIs, etc.</a:t>
            </a:r>
            <a:endParaRPr sz="1400">
              <a:solidFill>
                <a:schemeClr val="dk1"/>
              </a:solidFill>
            </a:endParaRPr>
          </a:p>
          <a:p>
            <a:pPr marL="342900" lvl="0" indent="-228600" algn="l" rtl="0">
              <a:spcBef>
                <a:spcPts val="600"/>
              </a:spcBef>
              <a:spcAft>
                <a:spcPts val="0"/>
              </a:spcAft>
              <a:buClr>
                <a:srgbClr val="434343"/>
              </a:buClr>
              <a:buSzPts val="1400"/>
              <a:buChar char="•"/>
            </a:pPr>
            <a:r>
              <a:rPr lang="en" sz="1400" b="1">
                <a:solidFill>
                  <a:srgbClr val="434343"/>
                </a:solidFill>
              </a:rPr>
              <a:t>Extensions</a:t>
            </a:r>
            <a:r>
              <a:rPr lang="en" sz="1400">
                <a:solidFill>
                  <a:srgbClr val="434343"/>
                </a:solidFill>
              </a:rPr>
              <a:t> for 2021. vector processing, cryptography, bit manipulation, packed decimal, trusted execution environment, and virtual memory. </a:t>
            </a:r>
            <a:endParaRPr sz="1400">
              <a:solidFill>
                <a:srgbClr val="434343"/>
              </a:solidFill>
            </a:endParaRPr>
          </a:p>
          <a:p>
            <a:pPr marL="342900" lvl="0" indent="-228600" algn="l" rtl="0">
              <a:spcBef>
                <a:spcPts val="600"/>
              </a:spcBef>
              <a:spcAft>
                <a:spcPts val="0"/>
              </a:spcAft>
              <a:buClr>
                <a:srgbClr val="434343"/>
              </a:buClr>
              <a:buSzPts val="1400"/>
              <a:buChar char="•"/>
            </a:pPr>
            <a:r>
              <a:rPr lang="en" sz="1400">
                <a:solidFill>
                  <a:srgbClr val="434343"/>
                </a:solidFill>
              </a:rPr>
              <a:t>We are revamping </a:t>
            </a:r>
            <a:r>
              <a:rPr lang="en" sz="1400" b="1">
                <a:solidFill>
                  <a:srgbClr val="434343"/>
                </a:solidFill>
              </a:rPr>
              <a:t>documentation</a:t>
            </a:r>
            <a:r>
              <a:rPr lang="en" sz="1400">
                <a:solidFill>
                  <a:srgbClr val="434343"/>
                </a:solidFill>
              </a:rPr>
              <a:t>, fully adopting AsciiDoc, enhancing the specifications with glossaries and indexes, and common formal diagram insertion.</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8"/>
        <p:cNvGrpSpPr/>
        <p:nvPr/>
      </p:nvGrpSpPr>
      <p:grpSpPr>
        <a:xfrm>
          <a:off x="0" y="0"/>
          <a:ext cx="0" cy="0"/>
          <a:chOff x="0" y="0"/>
          <a:chExt cx="0" cy="0"/>
        </a:xfrm>
      </p:grpSpPr>
      <p:sp>
        <p:nvSpPr>
          <p:cNvPr id="1559" name="Google Shape;1559;ge84448ce49_0_50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0" name="Google Shape;1560;ge84448ce49_0_50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ISA Profiles: Released once a year. “Yy” is for the last 2 digits of the year.</a:t>
            </a:r>
            <a:endParaRPr/>
          </a:p>
          <a:p>
            <a:pPr marL="0" lvl="0" indent="0" algn="l" rtl="0">
              <a:spcBef>
                <a:spcPts val="0"/>
              </a:spcBef>
              <a:spcAft>
                <a:spcPts val="0"/>
              </a:spcAft>
              <a:buNone/>
            </a:pPr>
            <a:r>
              <a:rPr lang="en"/>
              <a:t>System Platforms: </a:t>
            </a:r>
            <a:r>
              <a:rPr lang="en" sz="1200">
                <a:solidFill>
                  <a:srgbClr val="595959"/>
                </a:solidFill>
                <a:latin typeface="Open Sans"/>
                <a:ea typeface="Open Sans"/>
                <a:cs typeface="Open Sans"/>
                <a:sym typeface="Open Sans"/>
              </a:rPr>
              <a:t>Platforms released once every 2 years; updates and new extensions during the 2-year time frame</a:t>
            </a:r>
            <a:endParaRPr sz="1200">
              <a:solidFill>
                <a:srgbClr val="595959"/>
              </a:solidFill>
              <a:latin typeface="Open Sans"/>
              <a:ea typeface="Open Sans"/>
              <a:cs typeface="Open Sans"/>
              <a:sym typeface="Open Sans"/>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7"/>
        <p:cNvGrpSpPr/>
        <p:nvPr/>
      </p:nvGrpSpPr>
      <p:grpSpPr>
        <a:xfrm>
          <a:off x="0" y="0"/>
          <a:ext cx="0" cy="0"/>
          <a:chOff x="0" y="0"/>
          <a:chExt cx="0" cy="0"/>
        </a:xfrm>
      </p:grpSpPr>
      <p:sp>
        <p:nvSpPr>
          <p:cNvPr id="1568" name="Google Shape;1568;ge84448ce49_0_49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9" name="Google Shape;1569;ge84448ce49_0_49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gd84137844f_2_8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77" name="Google Shape;1577;gd84137844f_2_8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4"/>
        <p:cNvGrpSpPr/>
        <p:nvPr/>
      </p:nvGrpSpPr>
      <p:grpSpPr>
        <a:xfrm>
          <a:off x="0" y="0"/>
          <a:ext cx="0" cy="0"/>
          <a:chOff x="0" y="0"/>
          <a:chExt cx="0" cy="0"/>
        </a:xfrm>
      </p:grpSpPr>
      <p:sp>
        <p:nvSpPr>
          <p:cNvPr id="1585" name="Google Shape;1585;gd84137844f_2_8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6" name="Google Shape;1586;gd84137844f_2_8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1200"/>
              </a:spcBef>
              <a:spcAft>
                <a:spcPts val="0"/>
              </a:spcAft>
              <a:buSzPts val="1100"/>
              <a:buFont typeface="Arial"/>
              <a:buChar char="•"/>
            </a:pPr>
            <a:r>
              <a:rPr lang="en" sz="1800" b="0" i="0" u="none" strike="noStrike">
                <a:solidFill>
                  <a:srgbClr val="000000"/>
                </a:solidFill>
                <a:latin typeface="Arial"/>
                <a:ea typeface="Arial"/>
                <a:cs typeface="Arial"/>
                <a:sym typeface="Arial"/>
              </a:rPr>
              <a:t>Wired published an</a:t>
            </a:r>
            <a:r>
              <a:rPr lang="en" sz="1800" b="0" i="0" u="sng" strike="noStrik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 </a:t>
            </a:r>
            <a:r>
              <a:rPr lang="en" sz="1800" b="0" i="0" u="sng" strike="noStrike">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article</a:t>
            </a:r>
            <a:r>
              <a:rPr lang="en" sz="1800" b="0" i="0" u="none" strike="noStrike">
                <a:solidFill>
                  <a:srgbClr val="000000"/>
                </a:solidFill>
                <a:latin typeface="Arial"/>
                <a:ea typeface="Arial"/>
                <a:cs typeface="Arial"/>
                <a:sym typeface="Arial"/>
              </a:rPr>
              <a:t> about how “the future of American industry depends on open source tech,” and highlighted how “RISC-V is gaining traction in the hardware manufacturing space throughout the world, because it lowers barriers to entry and increases chip development speed.”</a:t>
            </a:r>
            <a:endParaRPr/>
          </a:p>
          <a:p>
            <a:pPr marL="457200" lvl="0" indent="-298450" algn="l" rtl="0">
              <a:lnSpc>
                <a:spcPct val="100000"/>
              </a:lnSpc>
              <a:spcBef>
                <a:spcPts val="0"/>
              </a:spcBef>
              <a:spcAft>
                <a:spcPts val="0"/>
              </a:spcAft>
              <a:buSzPts val="1100"/>
              <a:buFont typeface="Arial"/>
              <a:buChar char="•"/>
            </a:pPr>
            <a:r>
              <a:rPr lang="en" sz="1800" b="0" i="0" u="sng" strike="noStrike">
                <a:solidFill>
                  <a:srgbClr val="1155CC"/>
                </a:solidFill>
                <a:latin typeface="Arial"/>
                <a:ea typeface="Arial"/>
                <a:cs typeface="Arial"/>
                <a:sym typeface="Arial"/>
                <a:hlinkClick r:id="rId4">
                  <a:extLst>
                    <a:ext uri="{A12FA001-AC4F-418D-AE19-62706E023703}">
                      <ahyp:hlinkClr xmlns:ahyp="http://schemas.microsoft.com/office/drawing/2018/hyperlinkcolor" val="tx"/>
                    </a:ext>
                  </a:extLst>
                </a:hlinkClick>
              </a:rPr>
              <a:t>VentureBeat</a:t>
            </a:r>
            <a:r>
              <a:rPr lang="en" sz="1800" b="0" i="0" u="none" strike="noStrike">
                <a:solidFill>
                  <a:srgbClr val="000000"/>
                </a:solidFill>
                <a:latin typeface="Arial"/>
                <a:ea typeface="Arial"/>
                <a:cs typeface="Arial"/>
                <a:sym typeface="Arial"/>
              </a:rPr>
              <a:t> discussed the momentum of RISC-V writing, “Though the architecture was created a decade ago by university professors, RISC-V has been building its ecosystem for years and has started to hit its stride with big licensees like Western Digital, SiFive, and even Nvidia itself.”</a:t>
            </a:r>
            <a:endParaRPr/>
          </a:p>
          <a:p>
            <a:pPr marL="457200" lvl="0" indent="-298450" algn="l" rtl="0">
              <a:lnSpc>
                <a:spcPct val="100000"/>
              </a:lnSpc>
              <a:spcBef>
                <a:spcPts val="1200"/>
              </a:spcBef>
              <a:spcAft>
                <a:spcPts val="0"/>
              </a:spcAft>
              <a:buSzPts val="1100"/>
              <a:buChar char="●"/>
            </a:pPr>
            <a:r>
              <a:rPr lang="en" sz="1800" b="0" i="0" u="sng" strike="noStrike">
                <a:solidFill>
                  <a:srgbClr val="1155CC"/>
                </a:solidFill>
                <a:latin typeface="Arial"/>
                <a:ea typeface="Arial"/>
                <a:cs typeface="Arial"/>
                <a:sym typeface="Arial"/>
                <a:hlinkClick r:id="rId5">
                  <a:extLst>
                    <a:ext uri="{A12FA001-AC4F-418D-AE19-62706E023703}">
                      <ahyp:hlinkClr xmlns:ahyp="http://schemas.microsoft.com/office/drawing/2018/hyperlinkcolor" val="tx"/>
                    </a:ext>
                  </a:extLst>
                </a:hlinkClick>
              </a:rPr>
              <a:t>Engadget</a:t>
            </a:r>
            <a:r>
              <a:rPr lang="en" sz="1800" b="0" i="0" u="none" strike="noStrike">
                <a:solidFill>
                  <a:srgbClr val="000000"/>
                </a:solidFill>
                <a:latin typeface="Arial"/>
                <a:ea typeface="Arial"/>
                <a:cs typeface="Arial"/>
                <a:sym typeface="Arial"/>
              </a:rPr>
              <a:t> published a 14 minute video discussing RISC-V, and noted that “if it succeeds, RISC-V could lower the cost of developing a new chip and help companies of all sizes to build exactly the processors they need.”</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1"/>
        <p:cNvGrpSpPr/>
        <p:nvPr/>
      </p:nvGrpSpPr>
      <p:grpSpPr>
        <a:xfrm>
          <a:off x="0" y="0"/>
          <a:ext cx="0" cy="0"/>
          <a:chOff x="0" y="0"/>
          <a:chExt cx="0" cy="0"/>
        </a:xfrm>
      </p:grpSpPr>
      <p:sp>
        <p:nvSpPr>
          <p:cNvPr id="1592" name="Google Shape;1592;gcd4ef128b6_1_73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3" name="Google Shape;1593;gcd4ef128b6_1_73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6"/>
        <p:cNvGrpSpPr/>
        <p:nvPr/>
      </p:nvGrpSpPr>
      <p:grpSpPr>
        <a:xfrm>
          <a:off x="0" y="0"/>
          <a:ext cx="0" cy="0"/>
          <a:chOff x="0" y="0"/>
          <a:chExt cx="0" cy="0"/>
        </a:xfrm>
      </p:grpSpPr>
      <p:sp>
        <p:nvSpPr>
          <p:cNvPr id="1597" name="Google Shape;1597;gcd4ef128b6_1_73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8" name="Google Shape;1598;gcd4ef128b6_1_7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2"/>
        <p:cNvGrpSpPr/>
        <p:nvPr/>
      </p:nvGrpSpPr>
      <p:grpSpPr>
        <a:xfrm>
          <a:off x="0" y="0"/>
          <a:ext cx="0" cy="0"/>
          <a:chOff x="0" y="0"/>
          <a:chExt cx="0" cy="0"/>
        </a:xfrm>
      </p:grpSpPr>
      <p:sp>
        <p:nvSpPr>
          <p:cNvPr id="1603" name="Google Shape;1603;gcd4ef128b6_1_73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4" name="Google Shape;1604;gcd4ef128b6_1_7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9"/>
        <p:cNvGrpSpPr/>
        <p:nvPr/>
      </p:nvGrpSpPr>
      <p:grpSpPr>
        <a:xfrm>
          <a:off x="0" y="0"/>
          <a:ext cx="0" cy="0"/>
          <a:chOff x="0" y="0"/>
          <a:chExt cx="0" cy="0"/>
        </a:xfrm>
      </p:grpSpPr>
      <p:sp>
        <p:nvSpPr>
          <p:cNvPr id="1200" name="Google Shape;1200;gd84137844f_2_5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1" name="Google Shape;1201;gd84137844f_2_5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cd4ef128b6_1_74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cd4ef128b6_1_74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6"/>
        <p:cNvGrpSpPr/>
        <p:nvPr/>
      </p:nvGrpSpPr>
      <p:grpSpPr>
        <a:xfrm>
          <a:off x="0" y="0"/>
          <a:ext cx="0" cy="0"/>
          <a:chOff x="0" y="0"/>
          <a:chExt cx="0" cy="0"/>
        </a:xfrm>
      </p:grpSpPr>
      <p:sp>
        <p:nvSpPr>
          <p:cNvPr id="1617" name="Google Shape;1617;gcd4ef128b6_1_74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8" name="Google Shape;1618;gcd4ef128b6_1_7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4"/>
        <p:cNvGrpSpPr/>
        <p:nvPr/>
      </p:nvGrpSpPr>
      <p:grpSpPr>
        <a:xfrm>
          <a:off x="0" y="0"/>
          <a:ext cx="0" cy="0"/>
          <a:chOff x="0" y="0"/>
          <a:chExt cx="0" cy="0"/>
        </a:xfrm>
      </p:grpSpPr>
      <p:sp>
        <p:nvSpPr>
          <p:cNvPr id="1625" name="Google Shape;1625;gcd4ef128b6_1_74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6" name="Google Shape;1626;gcd4ef128b6_1_74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1"/>
        <p:cNvGrpSpPr/>
        <p:nvPr/>
      </p:nvGrpSpPr>
      <p:grpSpPr>
        <a:xfrm>
          <a:off x="0" y="0"/>
          <a:ext cx="0" cy="0"/>
          <a:chOff x="0" y="0"/>
          <a:chExt cx="0" cy="0"/>
        </a:xfrm>
      </p:grpSpPr>
      <p:sp>
        <p:nvSpPr>
          <p:cNvPr id="1632" name="Google Shape;1632;gcd4ef128b6_1_74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3" name="Google Shape;1633;gcd4ef128b6_1_74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1"/>
        <p:cNvGrpSpPr/>
        <p:nvPr/>
      </p:nvGrpSpPr>
      <p:grpSpPr>
        <a:xfrm>
          <a:off x="0" y="0"/>
          <a:ext cx="0" cy="0"/>
          <a:chOff x="0" y="0"/>
          <a:chExt cx="0" cy="0"/>
        </a:xfrm>
      </p:grpSpPr>
      <p:sp>
        <p:nvSpPr>
          <p:cNvPr id="1642" name="Google Shape;1642;gb7413bd231_1_6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3" name="Google Shape;1643;gb7413bd231_1_6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6"/>
        <p:cNvGrpSpPr/>
        <p:nvPr/>
      </p:nvGrpSpPr>
      <p:grpSpPr>
        <a:xfrm>
          <a:off x="0" y="0"/>
          <a:ext cx="0" cy="0"/>
          <a:chOff x="0" y="0"/>
          <a:chExt cx="0" cy="0"/>
        </a:xfrm>
      </p:grpSpPr>
      <p:sp>
        <p:nvSpPr>
          <p:cNvPr id="1647" name="Google Shape;1647;gccb801024e_0_26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8" name="Google Shape;1648;gccb801024e_0_26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3"/>
        <p:cNvGrpSpPr/>
        <p:nvPr/>
      </p:nvGrpSpPr>
      <p:grpSpPr>
        <a:xfrm>
          <a:off x="0" y="0"/>
          <a:ext cx="0" cy="0"/>
          <a:chOff x="0" y="0"/>
          <a:chExt cx="0" cy="0"/>
        </a:xfrm>
      </p:grpSpPr>
      <p:sp>
        <p:nvSpPr>
          <p:cNvPr id="1654" name="Google Shape;1654;gb7413bd231_1_34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5" name="Google Shape;1655;gb7413bd231_1_3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9"/>
        <p:cNvGrpSpPr/>
        <p:nvPr/>
      </p:nvGrpSpPr>
      <p:grpSpPr>
        <a:xfrm>
          <a:off x="0" y="0"/>
          <a:ext cx="0" cy="0"/>
          <a:chOff x="0" y="0"/>
          <a:chExt cx="0" cy="0"/>
        </a:xfrm>
      </p:grpSpPr>
      <p:sp>
        <p:nvSpPr>
          <p:cNvPr id="1660" name="Google Shape;1660;ge84448ce49_0_6598:notes"/>
          <p:cNvSpPr txBox="1">
            <a:spLocks noGrp="1"/>
          </p:cNvSpPr>
          <p:nvPr>
            <p:ph type="body" idx="1"/>
          </p:nvPr>
        </p:nvSpPr>
        <p:spPr>
          <a:xfrm>
            <a:off x="685800" y="4400549"/>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1" name="Google Shape;1661;ge84448ce49_0_6598:notes"/>
          <p:cNvSpPr>
            <a:spLocks noGrp="1" noRot="1" noChangeAspect="1"/>
          </p:cNvSpPr>
          <p:nvPr>
            <p:ph type="sldImg" idx="2"/>
          </p:nvPr>
        </p:nvSpPr>
        <p:spPr>
          <a:xfrm>
            <a:off x="1885333" y="1143000"/>
            <a:ext cx="30873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7"/>
        <p:cNvGrpSpPr/>
        <p:nvPr/>
      </p:nvGrpSpPr>
      <p:grpSpPr>
        <a:xfrm>
          <a:off x="0" y="0"/>
          <a:ext cx="0" cy="0"/>
          <a:chOff x="0" y="0"/>
          <a:chExt cx="0" cy="0"/>
        </a:xfrm>
      </p:grpSpPr>
      <p:sp>
        <p:nvSpPr>
          <p:cNvPr id="1668" name="Google Shape;1668;g9d643c8822_0_40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9" name="Google Shape;1669;g9d643c8822_0_40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5"/>
        <p:cNvGrpSpPr/>
        <p:nvPr/>
      </p:nvGrpSpPr>
      <p:grpSpPr>
        <a:xfrm>
          <a:off x="0" y="0"/>
          <a:ext cx="0" cy="0"/>
          <a:chOff x="0" y="0"/>
          <a:chExt cx="0" cy="0"/>
        </a:xfrm>
      </p:grpSpPr>
      <p:sp>
        <p:nvSpPr>
          <p:cNvPr id="1676" name="Google Shape;1676;gb7413bd231_1_69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7" name="Google Shape;1677;gb7413bd231_1_69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ge84448ce49_0_9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7" name="Google Shape;1207;ge84448ce49_0_9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Clr>
                <a:schemeClr val="dk1"/>
              </a:buClr>
              <a:buSzPts val="1100"/>
              <a:buFont typeface="Arial"/>
              <a:buNone/>
            </a:pPr>
            <a:r>
              <a:rPr lang="en">
                <a:solidFill>
                  <a:schemeClr val="dk1"/>
                </a:solidFill>
              </a:rPr>
              <a:t>The increasing complexity of legacy microprocessors has become profound, requiring hundreds of engineers, millions in investment, and months and years in development. </a:t>
            </a: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98450" algn="l" rtl="0">
              <a:lnSpc>
                <a:spcPct val="100000"/>
              </a:lnSpc>
              <a:spcBef>
                <a:spcPts val="0"/>
              </a:spcBef>
              <a:spcAft>
                <a:spcPts val="0"/>
              </a:spcAft>
              <a:buClr>
                <a:srgbClr val="333333"/>
              </a:buClr>
              <a:buSzPts val="1100"/>
              <a:buChar char="•"/>
            </a:pPr>
            <a:r>
              <a:rPr lang="en">
                <a:solidFill>
                  <a:schemeClr val="dk1"/>
                </a:solidFill>
              </a:rPr>
              <a:t>RISC-V is the ISA of our time and the open foundation for our collective future. </a:t>
            </a:r>
            <a:endParaRPr>
              <a:solidFill>
                <a:schemeClr val="dk1"/>
              </a:solidFill>
            </a:endParaRPr>
          </a:p>
          <a:p>
            <a:pPr marL="457200" lvl="0" indent="-298450" algn="l" rtl="0">
              <a:lnSpc>
                <a:spcPct val="100000"/>
              </a:lnSpc>
              <a:spcBef>
                <a:spcPts val="0"/>
              </a:spcBef>
              <a:spcAft>
                <a:spcPts val="0"/>
              </a:spcAft>
              <a:buClr>
                <a:srgbClr val="333333"/>
              </a:buClr>
              <a:buSzPts val="1100"/>
              <a:buChar char="•"/>
            </a:pPr>
            <a:r>
              <a:rPr lang="en">
                <a:solidFill>
                  <a:schemeClr val="dk1"/>
                </a:solidFill>
              </a:rPr>
              <a:t>The flexibility and innovation potential across performance, power, size, implementation, core design, and other unique variables are infinitely possible.</a:t>
            </a:r>
            <a:endParaRPr>
              <a:solidFill>
                <a:schemeClr val="dk1"/>
              </a:solidFill>
            </a:endParaRPr>
          </a:p>
          <a:p>
            <a:pPr marL="457200" lvl="0" indent="-298450" algn="l" rtl="0">
              <a:lnSpc>
                <a:spcPct val="100000"/>
              </a:lnSpc>
              <a:spcBef>
                <a:spcPts val="0"/>
              </a:spcBef>
              <a:spcAft>
                <a:spcPts val="0"/>
              </a:spcAft>
              <a:buClr>
                <a:srgbClr val="333333"/>
              </a:buClr>
              <a:buSzPts val="1100"/>
              <a:buChar char="•"/>
            </a:pPr>
            <a:r>
              <a:rPr lang="en">
                <a:solidFill>
                  <a:schemeClr val="dk1"/>
                </a:solidFill>
              </a:rPr>
              <a:t>Infinite because you no longer need an army of experts for each element. </a:t>
            </a:r>
            <a:endParaRPr>
              <a:solidFill>
                <a:schemeClr val="dk1"/>
              </a:solidFill>
            </a:endParaRPr>
          </a:p>
          <a:p>
            <a:pPr marL="457200" lvl="0" indent="-298450" algn="l" rtl="0">
              <a:lnSpc>
                <a:spcPct val="100000"/>
              </a:lnSpc>
              <a:spcBef>
                <a:spcPts val="0"/>
              </a:spcBef>
              <a:spcAft>
                <a:spcPts val="0"/>
              </a:spcAft>
              <a:buClr>
                <a:srgbClr val="333333"/>
              </a:buClr>
              <a:buSzPts val="1100"/>
              <a:buChar char="•"/>
            </a:pPr>
            <a:r>
              <a:rPr lang="en">
                <a:solidFill>
                  <a:schemeClr val="dk1"/>
                </a:solidFill>
              </a:rPr>
              <a:t>In RISC-V, complexity is managed through extensions and IP blocks, the composition becoming the unique innovation rather than the individual blocks.</a:t>
            </a:r>
            <a:endParaRPr>
              <a:solidFill>
                <a:schemeClr val="dk1"/>
              </a:solidFill>
            </a:endParaRPr>
          </a:p>
          <a:p>
            <a:pPr marL="457200" lvl="0" indent="-298450" algn="l" rtl="0">
              <a:lnSpc>
                <a:spcPct val="100000"/>
              </a:lnSpc>
              <a:spcBef>
                <a:spcPts val="0"/>
              </a:spcBef>
              <a:spcAft>
                <a:spcPts val="0"/>
              </a:spcAft>
              <a:buClr>
                <a:srgbClr val="333333"/>
              </a:buClr>
              <a:buSzPts val="1100"/>
              <a:buChar char="•"/>
            </a:pPr>
            <a:r>
              <a:rPr lang="en">
                <a:solidFill>
                  <a:schemeClr val="dk1"/>
                </a:solidFill>
              </a:rPr>
              <a:t>Fun fact! With 47 instructions in the base ISA, RISC-V is the smallest ISA for 32- bit and 64 bit addresses. By comparison, another popular architecture has more than 1500 instructions. </a:t>
            </a:r>
            <a:endParaRPr>
              <a:solidFill>
                <a:schemeClr val="dk1"/>
              </a:solidFill>
            </a:endParaRPr>
          </a:p>
          <a:p>
            <a:pPr marL="457200" lvl="0" indent="-298450" algn="l" rtl="0">
              <a:lnSpc>
                <a:spcPct val="100000"/>
              </a:lnSpc>
              <a:spcBef>
                <a:spcPts val="0"/>
              </a:spcBef>
              <a:spcAft>
                <a:spcPts val="0"/>
              </a:spcAft>
              <a:buClr>
                <a:srgbClr val="333333"/>
              </a:buClr>
              <a:buSzPts val="1100"/>
              <a:buChar char="•"/>
            </a:pPr>
            <a:r>
              <a:rPr lang="en">
                <a:solidFill>
                  <a:schemeClr val="dk1"/>
                </a:solidFill>
              </a:rPr>
              <a:t>This has tangible impact, in RISC-V we’re composing designs that leverage only the necessary extensions. </a:t>
            </a:r>
            <a:endParaRPr>
              <a:solidFill>
                <a:schemeClr val="dk1"/>
              </a:solidFill>
            </a:endParaRPr>
          </a:p>
          <a:p>
            <a:pPr marL="457200" lvl="0" indent="-298450" algn="l" rtl="0">
              <a:lnSpc>
                <a:spcPct val="100000"/>
              </a:lnSpc>
              <a:spcBef>
                <a:spcPts val="0"/>
              </a:spcBef>
              <a:spcAft>
                <a:spcPts val="0"/>
              </a:spcAft>
              <a:buClr>
                <a:srgbClr val="333333"/>
              </a:buClr>
              <a:buSzPts val="1100"/>
              <a:buChar char="•"/>
            </a:pPr>
            <a:r>
              <a:rPr lang="en">
                <a:solidFill>
                  <a:schemeClr val="dk1"/>
                </a:solidFill>
              </a:rPr>
              <a:t>This modular and reduced code approach also has positive impacts for power consumption. </a:t>
            </a:r>
            <a:endParaRPr>
              <a:solidFill>
                <a:schemeClr val="dk1"/>
              </a:solidFill>
            </a:endParaRPr>
          </a:p>
          <a:p>
            <a:pPr marL="457200" lvl="0" indent="-298450" algn="l" rtl="0">
              <a:lnSpc>
                <a:spcPct val="100000"/>
              </a:lnSpc>
              <a:spcBef>
                <a:spcPts val="0"/>
              </a:spcBef>
              <a:spcAft>
                <a:spcPts val="0"/>
              </a:spcAft>
              <a:buClr>
                <a:srgbClr val="333333"/>
              </a:buClr>
              <a:buSzPts val="1100"/>
              <a:buChar char="•"/>
            </a:pPr>
            <a:r>
              <a:rPr lang="en">
                <a:solidFill>
                  <a:schemeClr val="dk1"/>
                </a:solidFill>
              </a:rPr>
              <a:t>RISC-V is fundamentally designed for unique designs, it is the innovation platform for the things that shape our lives and the world around us. </a:t>
            </a:r>
            <a:endParaRPr>
              <a:solidFill>
                <a:schemeClr val="dk1"/>
              </a:solidFill>
            </a:endParaRPr>
          </a:p>
          <a:p>
            <a:pPr marL="457200" lvl="0" indent="-298450" algn="l" rtl="0">
              <a:lnSpc>
                <a:spcPct val="100000"/>
              </a:lnSpc>
              <a:spcBef>
                <a:spcPts val="0"/>
              </a:spcBef>
              <a:spcAft>
                <a:spcPts val="0"/>
              </a:spcAft>
              <a:buClr>
                <a:srgbClr val="333333"/>
              </a:buClr>
              <a:buSzPts val="1100"/>
              <a:buChar char="•"/>
            </a:pPr>
            <a:r>
              <a:rPr lang="en">
                <a:solidFill>
                  <a:schemeClr val="dk1"/>
                </a:solidFill>
              </a:rPr>
              <a:t>RISC-V adoption is in motion across industries such as AI, IoT, security, HPC, AR/VR, automotive, embedded, industrial, and more.</a:t>
            </a:r>
            <a:endParaRPr>
              <a:solidFill>
                <a:schemeClr val="dk1"/>
              </a:solidFill>
            </a:endParaRPr>
          </a:p>
          <a:p>
            <a:pPr marL="457200" lvl="0" indent="-298450" algn="l" rtl="0">
              <a:lnSpc>
                <a:spcPct val="100000"/>
              </a:lnSpc>
              <a:spcBef>
                <a:spcPts val="0"/>
              </a:spcBef>
              <a:spcAft>
                <a:spcPts val="0"/>
              </a:spcAft>
              <a:buClr>
                <a:srgbClr val="333333"/>
              </a:buClr>
              <a:buSzPts val="1100"/>
              <a:buChar char="•"/>
            </a:pPr>
            <a:r>
              <a:rPr lang="en">
                <a:solidFill>
                  <a:schemeClr val="dk1"/>
                </a:solidFill>
              </a:rPr>
              <a:t>We’re progressing on a continuum, working up from the ISA and core IP to build a greater ecosystem from packaging to boards to software </a:t>
            </a: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0"/>
        <p:cNvGrpSpPr/>
        <p:nvPr/>
      </p:nvGrpSpPr>
      <p:grpSpPr>
        <a:xfrm>
          <a:off x="0" y="0"/>
          <a:ext cx="0" cy="0"/>
          <a:chOff x="0" y="0"/>
          <a:chExt cx="0" cy="0"/>
        </a:xfrm>
      </p:grpSpPr>
      <p:sp>
        <p:nvSpPr>
          <p:cNvPr id="1681" name="Google Shape;1681;g9d643c8822_0_40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2" name="Google Shape;1682;g9d643c8822_0_4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7"/>
        <p:cNvGrpSpPr/>
        <p:nvPr/>
      </p:nvGrpSpPr>
      <p:grpSpPr>
        <a:xfrm>
          <a:off x="0" y="0"/>
          <a:ext cx="0" cy="0"/>
          <a:chOff x="0" y="0"/>
          <a:chExt cx="0" cy="0"/>
        </a:xfrm>
      </p:grpSpPr>
      <p:sp>
        <p:nvSpPr>
          <p:cNvPr id="1708" name="Google Shape;1708;g9d643c8822_0_40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9" name="Google Shape;1709;g9d643c8822_0_40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0"/>
        <p:cNvGrpSpPr/>
        <p:nvPr/>
      </p:nvGrpSpPr>
      <p:grpSpPr>
        <a:xfrm>
          <a:off x="0" y="0"/>
          <a:ext cx="0" cy="0"/>
          <a:chOff x="0" y="0"/>
          <a:chExt cx="0" cy="0"/>
        </a:xfrm>
      </p:grpSpPr>
      <p:sp>
        <p:nvSpPr>
          <p:cNvPr id="1721" name="Google Shape;1721;g9d643c8822_0_40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2" name="Google Shape;1722;g9d643c8822_0_40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6"/>
        <p:cNvGrpSpPr/>
        <p:nvPr/>
      </p:nvGrpSpPr>
      <p:grpSpPr>
        <a:xfrm>
          <a:off x="0" y="0"/>
          <a:ext cx="0" cy="0"/>
          <a:chOff x="0" y="0"/>
          <a:chExt cx="0" cy="0"/>
        </a:xfrm>
      </p:grpSpPr>
      <p:sp>
        <p:nvSpPr>
          <p:cNvPr id="1727" name="Google Shape;1727;g9d643c8822_0_85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8" name="Google Shape;1728;g9d643c8822_0_85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4"/>
        <p:cNvGrpSpPr/>
        <p:nvPr/>
      </p:nvGrpSpPr>
      <p:grpSpPr>
        <a:xfrm>
          <a:off x="0" y="0"/>
          <a:ext cx="0" cy="0"/>
          <a:chOff x="0" y="0"/>
          <a:chExt cx="0" cy="0"/>
        </a:xfrm>
      </p:grpSpPr>
      <p:sp>
        <p:nvSpPr>
          <p:cNvPr id="1735" name="Google Shape;1735;gcd4ef128b6_1_1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6" name="Google Shape;1736;gcd4ef128b6_1_1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9"/>
        <p:cNvGrpSpPr/>
        <p:nvPr/>
      </p:nvGrpSpPr>
      <p:grpSpPr>
        <a:xfrm>
          <a:off x="0" y="0"/>
          <a:ext cx="0" cy="0"/>
          <a:chOff x="0" y="0"/>
          <a:chExt cx="0" cy="0"/>
        </a:xfrm>
      </p:grpSpPr>
      <p:sp>
        <p:nvSpPr>
          <p:cNvPr id="1740" name="Google Shape;1740;gcd4ef128b6_1_33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1" name="Google Shape;1741;gcd4ef128b6_1_3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2"/>
        <p:cNvGrpSpPr/>
        <p:nvPr/>
      </p:nvGrpSpPr>
      <p:grpSpPr>
        <a:xfrm>
          <a:off x="0" y="0"/>
          <a:ext cx="0" cy="0"/>
          <a:chOff x="0" y="0"/>
          <a:chExt cx="0" cy="0"/>
        </a:xfrm>
      </p:grpSpPr>
      <p:sp>
        <p:nvSpPr>
          <p:cNvPr id="1763" name="Google Shape;1763;gcd4ef128b6_1_26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4" name="Google Shape;1764;gcd4ef128b6_1_26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5"/>
        <p:cNvGrpSpPr/>
        <p:nvPr/>
      </p:nvGrpSpPr>
      <p:grpSpPr>
        <a:xfrm>
          <a:off x="0" y="0"/>
          <a:ext cx="0" cy="0"/>
          <a:chOff x="0" y="0"/>
          <a:chExt cx="0" cy="0"/>
        </a:xfrm>
      </p:grpSpPr>
      <p:sp>
        <p:nvSpPr>
          <p:cNvPr id="1776" name="Google Shape;1776;gcd4ef128b6_1_4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7" name="Google Shape;1777;gcd4ef128b6_1_40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1"/>
        <p:cNvGrpSpPr/>
        <p:nvPr/>
      </p:nvGrpSpPr>
      <p:grpSpPr>
        <a:xfrm>
          <a:off x="0" y="0"/>
          <a:ext cx="0" cy="0"/>
          <a:chOff x="0" y="0"/>
          <a:chExt cx="0" cy="0"/>
        </a:xfrm>
      </p:grpSpPr>
      <p:sp>
        <p:nvSpPr>
          <p:cNvPr id="1782" name="Google Shape;1782;gdc2f50bf76_2_3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3" name="Google Shape;1783;gdc2f50bf76_2_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3"/>
        <p:cNvGrpSpPr/>
        <p:nvPr/>
      </p:nvGrpSpPr>
      <p:grpSpPr>
        <a:xfrm>
          <a:off x="0" y="0"/>
          <a:ext cx="0" cy="0"/>
          <a:chOff x="0" y="0"/>
          <a:chExt cx="0" cy="0"/>
        </a:xfrm>
      </p:grpSpPr>
      <p:sp>
        <p:nvSpPr>
          <p:cNvPr id="1794" name="Google Shape;1794;gcd4ef128b6_1_40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5" name="Google Shape;1795;gcd4ef128b6_1_40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Google Shape;1218;gd84137844f_2_5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9" name="Google Shape;1219;gd84137844f_2_5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6"/>
        <p:cNvGrpSpPr/>
        <p:nvPr/>
      </p:nvGrpSpPr>
      <p:grpSpPr>
        <a:xfrm>
          <a:off x="0" y="0"/>
          <a:ext cx="0" cy="0"/>
          <a:chOff x="0" y="0"/>
          <a:chExt cx="0" cy="0"/>
        </a:xfrm>
      </p:grpSpPr>
      <p:sp>
        <p:nvSpPr>
          <p:cNvPr id="1817" name="Google Shape;1817;g9e587e8dd8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8" name="Google Shape;1818;g9e587e8dd8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7"/>
        <p:cNvGrpSpPr/>
        <p:nvPr/>
      </p:nvGrpSpPr>
      <p:grpSpPr>
        <a:xfrm>
          <a:off x="0" y="0"/>
          <a:ext cx="0" cy="0"/>
          <a:chOff x="0" y="0"/>
          <a:chExt cx="0" cy="0"/>
        </a:xfrm>
      </p:grpSpPr>
      <p:sp>
        <p:nvSpPr>
          <p:cNvPr id="1238" name="Google Shape;1238;ge84448ce49_0_4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9" name="Google Shape;1239;ge84448ce49_0_49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9"/>
        <p:cNvGrpSpPr/>
        <p:nvPr/>
      </p:nvGrpSpPr>
      <p:grpSpPr>
        <a:xfrm>
          <a:off x="0" y="0"/>
          <a:ext cx="0" cy="0"/>
          <a:chOff x="0" y="0"/>
          <a:chExt cx="0" cy="0"/>
        </a:xfrm>
      </p:grpSpPr>
      <p:sp>
        <p:nvSpPr>
          <p:cNvPr id="1270" name="Google Shape;1270;ge84448ce49_0_50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1" name="Google Shape;1271;ge84448ce49_0_50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0"/>
        <p:cNvGrpSpPr/>
        <p:nvPr/>
      </p:nvGrpSpPr>
      <p:grpSpPr>
        <a:xfrm>
          <a:off x="0" y="0"/>
          <a:ext cx="0" cy="0"/>
          <a:chOff x="0" y="0"/>
          <a:chExt cx="0" cy="0"/>
        </a:xfrm>
      </p:grpSpPr>
      <p:sp>
        <p:nvSpPr>
          <p:cNvPr id="1321" name="Google Shape;1321;gd84137844f_2_5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2" name="Google Shape;1322;gd84137844f_2_5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Clr>
                <a:srgbClr val="333333"/>
              </a:buClr>
              <a:buSzPts val="1100"/>
              <a:buFont typeface="Corbel"/>
              <a:buChar char="•"/>
            </a:pPr>
            <a:r>
              <a:rPr lang="en">
                <a:solidFill>
                  <a:schemeClr val="dk1"/>
                </a:solidFill>
              </a:rPr>
              <a:t>Business barriers to entry in the microprocessor industry have been enormous – hundreds of millions of dollars and hundreds of people working for years. </a:t>
            </a:r>
            <a:endParaRPr>
              <a:solidFill>
                <a:schemeClr val="dk1"/>
              </a:solidFill>
            </a:endParaRPr>
          </a:p>
          <a:p>
            <a:pPr marL="457200" lvl="0" indent="-298450" algn="l" rtl="0">
              <a:lnSpc>
                <a:spcPct val="100000"/>
              </a:lnSpc>
              <a:spcBef>
                <a:spcPts val="0"/>
              </a:spcBef>
              <a:spcAft>
                <a:spcPts val="0"/>
              </a:spcAft>
              <a:buClr>
                <a:srgbClr val="333333"/>
              </a:buClr>
              <a:buSzPts val="1100"/>
              <a:buFont typeface="Corbel"/>
              <a:buChar char="•"/>
            </a:pPr>
            <a:r>
              <a:rPr lang="en">
                <a:solidFill>
                  <a:schemeClr val="dk1"/>
                </a:solidFill>
              </a:rPr>
              <a:t>For decades we’ve relied on the economics of reducing the cost per transistor and wafer density toward increasing volumes to recoup investment. </a:t>
            </a:r>
            <a:endParaRPr>
              <a:solidFill>
                <a:schemeClr val="dk1"/>
              </a:solidFill>
            </a:endParaRPr>
          </a:p>
          <a:p>
            <a:pPr marL="457200" lvl="0" indent="-298450" algn="l" rtl="0">
              <a:lnSpc>
                <a:spcPct val="100000"/>
              </a:lnSpc>
              <a:spcBef>
                <a:spcPts val="0"/>
              </a:spcBef>
              <a:spcAft>
                <a:spcPts val="0"/>
              </a:spcAft>
              <a:buClr>
                <a:srgbClr val="333333"/>
              </a:buClr>
              <a:buSzPts val="1100"/>
              <a:buFont typeface="Corbel"/>
              <a:buChar char="•"/>
            </a:pPr>
            <a:r>
              <a:rPr lang="en">
                <a:solidFill>
                  <a:schemeClr val="dk1"/>
                </a:solidFill>
              </a:rPr>
              <a:t>Given the cost of entry, our industry was limited to few companies that could afford to be in the game. </a:t>
            </a:r>
            <a:endParaRPr>
              <a:solidFill>
                <a:schemeClr val="dk1"/>
              </a:solidFill>
            </a:endParaRPr>
          </a:p>
          <a:p>
            <a:pPr marL="457200" lvl="0" indent="-298450" algn="l" rtl="0">
              <a:lnSpc>
                <a:spcPct val="100000"/>
              </a:lnSpc>
              <a:spcBef>
                <a:spcPts val="0"/>
              </a:spcBef>
              <a:spcAft>
                <a:spcPts val="0"/>
              </a:spcAft>
              <a:buClr>
                <a:srgbClr val="333333"/>
              </a:buClr>
              <a:buSzPts val="1100"/>
              <a:buFont typeface="Corbel"/>
              <a:buChar char="•"/>
            </a:pPr>
            <a:r>
              <a:rPr lang="en">
                <a:solidFill>
                  <a:schemeClr val="dk1"/>
                </a:solidFill>
              </a:rPr>
              <a:t>That didn’t leave us with much to pick from and once we did, switching costs were high and we were locked in.</a:t>
            </a:r>
            <a:endParaRPr>
              <a:solidFill>
                <a:schemeClr val="dk1"/>
              </a:solidFill>
            </a:endParaRPr>
          </a:p>
          <a:p>
            <a:pPr marL="457200" lvl="0" indent="-298450" algn="l" rtl="0">
              <a:lnSpc>
                <a:spcPct val="100000"/>
              </a:lnSpc>
              <a:spcBef>
                <a:spcPts val="0"/>
              </a:spcBef>
              <a:spcAft>
                <a:spcPts val="0"/>
              </a:spcAft>
              <a:buClr>
                <a:srgbClr val="333333"/>
              </a:buClr>
              <a:buSzPts val="1100"/>
              <a:buFont typeface="Corbel"/>
              <a:buChar char="•"/>
            </a:pPr>
            <a:r>
              <a:rPr lang="en">
                <a:solidFill>
                  <a:schemeClr val="dk1"/>
                </a:solidFill>
              </a:rPr>
              <a:t>RISC-V has disrupted the entire business and technical status quo</a:t>
            </a:r>
            <a:endParaRPr>
              <a:solidFill>
                <a:schemeClr val="dk1"/>
              </a:solidFill>
            </a:endParaRPr>
          </a:p>
          <a:p>
            <a:pPr marL="457200" lvl="0" indent="-298450" algn="l" rtl="0">
              <a:lnSpc>
                <a:spcPct val="100000"/>
              </a:lnSpc>
              <a:spcBef>
                <a:spcPts val="0"/>
              </a:spcBef>
              <a:spcAft>
                <a:spcPts val="0"/>
              </a:spcAft>
              <a:buClr>
                <a:srgbClr val="333333"/>
              </a:buClr>
              <a:buSzPts val="1100"/>
              <a:buFont typeface="Corbel"/>
              <a:buChar char="•"/>
            </a:pPr>
            <a:r>
              <a:rPr lang="en">
                <a:solidFill>
                  <a:schemeClr val="dk1"/>
                </a:solidFill>
              </a:rPr>
              <a:t>Unconstrained opportunity means open:</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 b="1">
                <a:solidFill>
                  <a:schemeClr val="dk1"/>
                </a:solidFill>
                <a:latin typeface="Open Sans"/>
                <a:ea typeface="Open Sans"/>
                <a:cs typeface="Open Sans"/>
                <a:sym typeface="Open Sans"/>
              </a:rPr>
              <a:t>Collaboration partners</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 b="1">
                <a:solidFill>
                  <a:schemeClr val="dk1"/>
                </a:solidFill>
                <a:latin typeface="Open Sans"/>
                <a:ea typeface="Open Sans"/>
                <a:cs typeface="Open Sans"/>
                <a:sym typeface="Open Sans"/>
              </a:rPr>
              <a:t>Suppliers</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 b="1">
                <a:solidFill>
                  <a:schemeClr val="dk1"/>
                </a:solidFill>
                <a:latin typeface="Open Sans"/>
                <a:ea typeface="Open Sans"/>
                <a:cs typeface="Open Sans"/>
                <a:sym typeface="Open Sans"/>
              </a:rPr>
              <a:t>Adjacent markets</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 b="1">
                <a:solidFill>
                  <a:schemeClr val="dk1"/>
                </a:solidFill>
                <a:latin typeface="Open Sans"/>
                <a:ea typeface="Open Sans"/>
                <a:cs typeface="Open Sans"/>
                <a:sym typeface="Open Sans"/>
              </a:rPr>
              <a:t>Geographies</a:t>
            </a:r>
            <a:endParaRPr>
              <a:solidFill>
                <a:schemeClr val="dk1"/>
              </a:solidFill>
            </a:endParaRPr>
          </a:p>
          <a:p>
            <a:pPr marL="457200" lvl="0" indent="-228600" algn="l" rtl="0">
              <a:lnSpc>
                <a:spcPct val="100000"/>
              </a:lnSpc>
              <a:spcBef>
                <a:spcPts val="0"/>
              </a:spcBef>
              <a:spcAft>
                <a:spcPts val="0"/>
              </a:spcAft>
              <a:buClr>
                <a:srgbClr val="333333"/>
              </a:buClr>
              <a:buSzPts val="1530"/>
              <a:buFont typeface="Corbel"/>
              <a:buNone/>
            </a:pPr>
            <a:endParaRPr>
              <a:solidFill>
                <a:schemeClr val="dk1"/>
              </a:solidFill>
            </a:endParaRPr>
          </a:p>
          <a:p>
            <a:pPr marL="457200" lvl="0" indent="-298450" algn="l" rtl="0">
              <a:lnSpc>
                <a:spcPct val="100000"/>
              </a:lnSpc>
              <a:spcBef>
                <a:spcPts val="0"/>
              </a:spcBef>
              <a:spcAft>
                <a:spcPts val="0"/>
              </a:spcAft>
              <a:buClr>
                <a:srgbClr val="333333"/>
              </a:buClr>
              <a:buSzPts val="1100"/>
              <a:buFont typeface="Corbel"/>
              <a:buChar char="•"/>
            </a:pPr>
            <a:r>
              <a:rPr lang="en">
                <a:solidFill>
                  <a:schemeClr val="dk1"/>
                </a:solidFill>
              </a:rPr>
              <a:t>Open Source and global standards have taken substantial risk, investment, time, and constraints out of custom processor design. </a:t>
            </a:r>
            <a:endParaRPr>
              <a:solidFill>
                <a:schemeClr val="dk1"/>
              </a:solidFill>
            </a:endParaRPr>
          </a:p>
          <a:p>
            <a:pPr marL="457200" lvl="0" indent="-298450" algn="l" rtl="0">
              <a:lnSpc>
                <a:spcPct val="100000"/>
              </a:lnSpc>
              <a:spcBef>
                <a:spcPts val="0"/>
              </a:spcBef>
              <a:spcAft>
                <a:spcPts val="0"/>
              </a:spcAft>
              <a:buClr>
                <a:srgbClr val="333333"/>
              </a:buClr>
              <a:buSzPts val="1100"/>
              <a:buFont typeface="Corbel"/>
              <a:buChar char="•"/>
            </a:pPr>
            <a:r>
              <a:rPr lang="en">
                <a:solidFill>
                  <a:schemeClr val="dk1"/>
                </a:solidFill>
              </a:rPr>
              <a:t>When multiple stakeholders are invested across numerous domains, geographies, and implementations, you reduce the uncertainty of strategically choosing to build on RISC-V. </a:t>
            </a:r>
            <a:endParaRPr>
              <a:solidFill>
                <a:schemeClr val="dk1"/>
              </a:solidFill>
            </a:endParaRPr>
          </a:p>
          <a:p>
            <a:pPr marL="914400" lvl="1" indent="-298450" algn="l" rtl="0">
              <a:lnSpc>
                <a:spcPct val="100000"/>
              </a:lnSpc>
              <a:spcBef>
                <a:spcPts val="0"/>
              </a:spcBef>
              <a:spcAft>
                <a:spcPts val="0"/>
              </a:spcAft>
              <a:buClr>
                <a:schemeClr val="dk1"/>
              </a:buClr>
              <a:buSzPts val="1100"/>
              <a:buFont typeface="Corbel"/>
              <a:buChar char="•"/>
            </a:pPr>
            <a:r>
              <a:rPr lang="en">
                <a:solidFill>
                  <a:srgbClr val="333333"/>
                </a:solidFill>
              </a:rPr>
              <a:t>You have an invested global community</a:t>
            </a:r>
            <a:endParaRPr>
              <a:solidFill>
                <a:schemeClr val="dk1"/>
              </a:solidFill>
            </a:endParaRPr>
          </a:p>
          <a:p>
            <a:pPr marL="914400" lvl="1" indent="-298450" algn="l" rtl="0">
              <a:lnSpc>
                <a:spcPct val="100000"/>
              </a:lnSpc>
              <a:spcBef>
                <a:spcPts val="0"/>
              </a:spcBef>
              <a:spcAft>
                <a:spcPts val="0"/>
              </a:spcAft>
              <a:buClr>
                <a:schemeClr val="dk1"/>
              </a:buClr>
              <a:buSzPts val="1100"/>
              <a:buFont typeface="Corbel"/>
              <a:buChar char="•"/>
            </a:pPr>
            <a:r>
              <a:rPr lang="en">
                <a:solidFill>
                  <a:srgbClr val="333333"/>
                </a:solidFill>
              </a:rPr>
              <a:t>No one entity, person, or geography owns the technology. We all do.</a:t>
            </a:r>
            <a:endParaRPr>
              <a:solidFill>
                <a:schemeClr val="dk1"/>
              </a:solidFill>
            </a:endParaRPr>
          </a:p>
          <a:p>
            <a:pPr marL="914400" lvl="1" indent="-228600" algn="l" rtl="0">
              <a:lnSpc>
                <a:spcPct val="100000"/>
              </a:lnSpc>
              <a:spcBef>
                <a:spcPts val="0"/>
              </a:spcBef>
              <a:spcAft>
                <a:spcPts val="0"/>
              </a:spcAft>
              <a:buClr>
                <a:schemeClr val="dk1"/>
              </a:buClr>
              <a:buSzPts val="1530"/>
              <a:buFont typeface="Corbel"/>
              <a:buNone/>
            </a:pPr>
            <a:endParaRPr>
              <a:solidFill>
                <a:schemeClr val="dk1"/>
              </a:solidFill>
            </a:endParaRPr>
          </a:p>
          <a:p>
            <a:pPr marL="457200" lvl="0" indent="-228600" algn="l" rtl="0">
              <a:lnSpc>
                <a:spcPct val="100000"/>
              </a:lnSpc>
              <a:spcBef>
                <a:spcPts val="0"/>
              </a:spcBef>
              <a:spcAft>
                <a:spcPts val="0"/>
              </a:spcAft>
              <a:buClr>
                <a:schemeClr val="dk1"/>
              </a:buClr>
              <a:buSzPts val="1400"/>
              <a:buFont typeface="Arial"/>
              <a:buNone/>
            </a:pPr>
            <a:r>
              <a:rPr lang="en">
                <a:solidFill>
                  <a:srgbClr val="333333"/>
                </a:solidFill>
              </a:rPr>
              <a:t>This creates a cycle of growth</a:t>
            </a:r>
            <a:endParaRPr>
              <a:solidFill>
                <a:schemeClr val="dk1"/>
              </a:solidFill>
            </a:endParaRPr>
          </a:p>
          <a:p>
            <a:pPr marL="914400" lvl="1" indent="-298450" algn="l" rtl="0">
              <a:lnSpc>
                <a:spcPct val="100000"/>
              </a:lnSpc>
              <a:spcBef>
                <a:spcPts val="0"/>
              </a:spcBef>
              <a:spcAft>
                <a:spcPts val="0"/>
              </a:spcAft>
              <a:buClr>
                <a:schemeClr val="dk1"/>
              </a:buClr>
              <a:buSzPts val="1100"/>
              <a:buFont typeface="Corbel"/>
              <a:buChar char="•"/>
            </a:pPr>
            <a:r>
              <a:rPr lang="en">
                <a:solidFill>
                  <a:srgbClr val="333333"/>
                </a:solidFill>
              </a:rPr>
              <a:t>The building blocks we all rely on are in the public domain. </a:t>
            </a:r>
            <a:endParaRPr>
              <a:solidFill>
                <a:schemeClr val="dk1"/>
              </a:solidFill>
            </a:endParaRPr>
          </a:p>
          <a:p>
            <a:pPr marL="914400" lvl="1" indent="-298450" algn="l" rtl="0">
              <a:lnSpc>
                <a:spcPct val="100000"/>
              </a:lnSpc>
              <a:spcBef>
                <a:spcPts val="0"/>
              </a:spcBef>
              <a:spcAft>
                <a:spcPts val="0"/>
              </a:spcAft>
              <a:buClr>
                <a:schemeClr val="dk1"/>
              </a:buClr>
              <a:buSzPts val="1100"/>
              <a:buFont typeface="Corbel"/>
              <a:buChar char="•"/>
            </a:pPr>
            <a:r>
              <a:rPr lang="en">
                <a:solidFill>
                  <a:srgbClr val="333333"/>
                </a:solidFill>
              </a:rPr>
              <a:t>Multiple stakeholders continue to invest in RISC-V and grow the ecosystem, </a:t>
            </a:r>
            <a:endParaRPr>
              <a:solidFill>
                <a:schemeClr val="dk1"/>
              </a:solidFill>
            </a:endParaRPr>
          </a:p>
          <a:p>
            <a:pPr marL="914400" lvl="1" indent="-298450" algn="l" rtl="0">
              <a:lnSpc>
                <a:spcPct val="100000"/>
              </a:lnSpc>
              <a:spcBef>
                <a:spcPts val="0"/>
              </a:spcBef>
              <a:spcAft>
                <a:spcPts val="0"/>
              </a:spcAft>
              <a:buClr>
                <a:schemeClr val="dk1"/>
              </a:buClr>
              <a:buSzPts val="1100"/>
              <a:buFont typeface="Corbel"/>
              <a:buChar char="•"/>
            </a:pPr>
            <a:r>
              <a:rPr lang="en">
                <a:solidFill>
                  <a:srgbClr val="333333"/>
                </a:solidFill>
              </a:rPr>
              <a:t>The collective effect is building confidence and strategic investment in RISC-V. </a:t>
            </a:r>
            <a:endParaRPr>
              <a:solidFill>
                <a:schemeClr val="dk1"/>
              </a:solidFill>
            </a:endParaRPr>
          </a:p>
          <a:p>
            <a:pPr marL="457200" lvl="0" indent="-22860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5"/>
        <p:cNvGrpSpPr/>
        <p:nvPr/>
      </p:nvGrpSpPr>
      <p:grpSpPr>
        <a:xfrm>
          <a:off x="0" y="0"/>
          <a:ext cx="0" cy="0"/>
          <a:chOff x="0" y="0"/>
          <a:chExt cx="0" cy="0"/>
        </a:xfrm>
      </p:grpSpPr>
      <p:sp>
        <p:nvSpPr>
          <p:cNvPr id="1336" name="Google Shape;1336;gd84137844f_2_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7" name="Google Shape;1337;gd84137844f_2_6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g"/><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12" y="0"/>
            <a:ext cx="9144000" cy="5143500"/>
          </a:xfrm>
          <a:prstGeom prst="rect">
            <a:avLst/>
          </a:prstGeom>
          <a:solidFill>
            <a:srgbClr val="0A3799">
              <a:alpha val="57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597850" y="1896424"/>
            <a:ext cx="8034000" cy="21372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FFFFFF"/>
              </a:buClr>
              <a:buSzPts val="4500"/>
              <a:buNone/>
              <a:defRPr sz="4500">
                <a:solidFill>
                  <a:srgbClr val="FFFFFF"/>
                </a:solidFill>
              </a:defRPr>
            </a:lvl1pPr>
            <a:lvl2pPr lvl="1" algn="ctr">
              <a:spcBef>
                <a:spcPts val="0"/>
              </a:spcBef>
              <a:spcAft>
                <a:spcPts val="0"/>
              </a:spcAft>
              <a:buClr>
                <a:srgbClr val="FFFFFF"/>
              </a:buClr>
              <a:buSzPts val="4500"/>
              <a:buNone/>
              <a:defRPr sz="4500">
                <a:solidFill>
                  <a:srgbClr val="FFFFFF"/>
                </a:solidFill>
              </a:defRPr>
            </a:lvl2pPr>
            <a:lvl3pPr lvl="2" algn="ctr">
              <a:spcBef>
                <a:spcPts val="0"/>
              </a:spcBef>
              <a:spcAft>
                <a:spcPts val="0"/>
              </a:spcAft>
              <a:buClr>
                <a:srgbClr val="FFFFFF"/>
              </a:buClr>
              <a:buSzPts val="4500"/>
              <a:buNone/>
              <a:defRPr sz="4500">
                <a:solidFill>
                  <a:srgbClr val="FFFFFF"/>
                </a:solidFill>
              </a:defRPr>
            </a:lvl3pPr>
            <a:lvl4pPr lvl="3" algn="ctr">
              <a:spcBef>
                <a:spcPts val="0"/>
              </a:spcBef>
              <a:spcAft>
                <a:spcPts val="0"/>
              </a:spcAft>
              <a:buClr>
                <a:srgbClr val="FFFFFF"/>
              </a:buClr>
              <a:buSzPts val="4500"/>
              <a:buNone/>
              <a:defRPr sz="4500">
                <a:solidFill>
                  <a:srgbClr val="FFFFFF"/>
                </a:solidFill>
              </a:defRPr>
            </a:lvl4pPr>
            <a:lvl5pPr lvl="4" algn="ctr">
              <a:spcBef>
                <a:spcPts val="0"/>
              </a:spcBef>
              <a:spcAft>
                <a:spcPts val="0"/>
              </a:spcAft>
              <a:buClr>
                <a:srgbClr val="FFFFFF"/>
              </a:buClr>
              <a:buSzPts val="4500"/>
              <a:buNone/>
              <a:defRPr sz="4500">
                <a:solidFill>
                  <a:srgbClr val="FFFFFF"/>
                </a:solidFill>
              </a:defRPr>
            </a:lvl5pPr>
            <a:lvl6pPr lvl="5" algn="ctr">
              <a:spcBef>
                <a:spcPts val="0"/>
              </a:spcBef>
              <a:spcAft>
                <a:spcPts val="0"/>
              </a:spcAft>
              <a:buClr>
                <a:srgbClr val="FFFFFF"/>
              </a:buClr>
              <a:buSzPts val="4500"/>
              <a:buNone/>
              <a:defRPr sz="4500">
                <a:solidFill>
                  <a:srgbClr val="FFFFFF"/>
                </a:solidFill>
              </a:defRPr>
            </a:lvl6pPr>
            <a:lvl7pPr lvl="6" algn="ctr">
              <a:spcBef>
                <a:spcPts val="0"/>
              </a:spcBef>
              <a:spcAft>
                <a:spcPts val="0"/>
              </a:spcAft>
              <a:buClr>
                <a:srgbClr val="FFFFFF"/>
              </a:buClr>
              <a:buSzPts val="4500"/>
              <a:buNone/>
              <a:defRPr sz="4500">
                <a:solidFill>
                  <a:srgbClr val="FFFFFF"/>
                </a:solidFill>
              </a:defRPr>
            </a:lvl7pPr>
            <a:lvl8pPr lvl="7" algn="ctr">
              <a:spcBef>
                <a:spcPts val="0"/>
              </a:spcBef>
              <a:spcAft>
                <a:spcPts val="0"/>
              </a:spcAft>
              <a:buClr>
                <a:srgbClr val="FFFFFF"/>
              </a:buClr>
              <a:buSzPts val="4500"/>
              <a:buNone/>
              <a:defRPr sz="4500">
                <a:solidFill>
                  <a:srgbClr val="FFFFFF"/>
                </a:solidFill>
              </a:defRPr>
            </a:lvl8pPr>
            <a:lvl9pPr lvl="8" algn="ctr">
              <a:spcBef>
                <a:spcPts val="0"/>
              </a:spcBef>
              <a:spcAft>
                <a:spcPts val="0"/>
              </a:spcAft>
              <a:buClr>
                <a:srgbClr val="FFFFFF"/>
              </a:buClr>
              <a:buSzPts val="4500"/>
              <a:buNone/>
              <a:defRPr sz="4500">
                <a:solidFill>
                  <a:srgbClr val="FFFFFF"/>
                </a:solidFill>
              </a:defRPr>
            </a:lvl9pPr>
          </a:lstStyle>
          <a:p>
            <a:endParaRPr/>
          </a:p>
        </p:txBody>
      </p:sp>
      <p:sp>
        <p:nvSpPr>
          <p:cNvPr id="12" name="Google Shape;12;p2"/>
          <p:cNvSpPr txBox="1">
            <a:spLocks noGrp="1"/>
          </p:cNvSpPr>
          <p:nvPr>
            <p:ph type="subTitle" idx="1"/>
          </p:nvPr>
        </p:nvSpPr>
        <p:spPr>
          <a:xfrm>
            <a:off x="597846" y="4033587"/>
            <a:ext cx="8034000" cy="507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FFC72C"/>
              </a:buClr>
              <a:buSzPts val="2400"/>
              <a:buNone/>
              <a:defRPr sz="2400">
                <a:solidFill>
                  <a:srgbClr val="FFC72C"/>
                </a:solidFill>
              </a:defRPr>
            </a:lvl1pPr>
            <a:lvl2pPr lvl="1" algn="ctr">
              <a:lnSpc>
                <a:spcPct val="100000"/>
              </a:lnSpc>
              <a:spcBef>
                <a:spcPts val="0"/>
              </a:spcBef>
              <a:spcAft>
                <a:spcPts val="0"/>
              </a:spcAft>
              <a:buClr>
                <a:srgbClr val="FFFFFF"/>
              </a:buClr>
              <a:buSzPts val="2400"/>
              <a:buNone/>
              <a:defRPr sz="2400">
                <a:solidFill>
                  <a:srgbClr val="FFFFFF"/>
                </a:solidFill>
              </a:defRPr>
            </a:lvl2pPr>
            <a:lvl3pPr lvl="2" algn="ctr">
              <a:lnSpc>
                <a:spcPct val="100000"/>
              </a:lnSpc>
              <a:spcBef>
                <a:spcPts val="0"/>
              </a:spcBef>
              <a:spcAft>
                <a:spcPts val="0"/>
              </a:spcAft>
              <a:buClr>
                <a:srgbClr val="FFFFFF"/>
              </a:buClr>
              <a:buSzPts val="2400"/>
              <a:buNone/>
              <a:defRPr sz="2400">
                <a:solidFill>
                  <a:srgbClr val="FFFFFF"/>
                </a:solidFill>
              </a:defRPr>
            </a:lvl3pPr>
            <a:lvl4pPr lvl="3" algn="ctr">
              <a:lnSpc>
                <a:spcPct val="100000"/>
              </a:lnSpc>
              <a:spcBef>
                <a:spcPts val="0"/>
              </a:spcBef>
              <a:spcAft>
                <a:spcPts val="0"/>
              </a:spcAft>
              <a:buClr>
                <a:srgbClr val="FFFFFF"/>
              </a:buClr>
              <a:buSzPts val="2400"/>
              <a:buNone/>
              <a:defRPr sz="2400">
                <a:solidFill>
                  <a:srgbClr val="FFFFFF"/>
                </a:solidFill>
              </a:defRPr>
            </a:lvl4pPr>
            <a:lvl5pPr lvl="4" algn="ctr">
              <a:lnSpc>
                <a:spcPct val="100000"/>
              </a:lnSpc>
              <a:spcBef>
                <a:spcPts val="0"/>
              </a:spcBef>
              <a:spcAft>
                <a:spcPts val="0"/>
              </a:spcAft>
              <a:buClr>
                <a:srgbClr val="FFFFFF"/>
              </a:buClr>
              <a:buSzPts val="2400"/>
              <a:buNone/>
              <a:defRPr sz="2400">
                <a:solidFill>
                  <a:srgbClr val="FFFFFF"/>
                </a:solidFill>
              </a:defRPr>
            </a:lvl5pPr>
            <a:lvl6pPr lvl="5" algn="ctr">
              <a:lnSpc>
                <a:spcPct val="100000"/>
              </a:lnSpc>
              <a:spcBef>
                <a:spcPts val="0"/>
              </a:spcBef>
              <a:spcAft>
                <a:spcPts val="0"/>
              </a:spcAft>
              <a:buClr>
                <a:srgbClr val="FFFFFF"/>
              </a:buClr>
              <a:buSzPts val="2400"/>
              <a:buNone/>
              <a:defRPr sz="2400">
                <a:solidFill>
                  <a:srgbClr val="FFFFFF"/>
                </a:solidFill>
              </a:defRPr>
            </a:lvl6pPr>
            <a:lvl7pPr lvl="6" algn="ctr">
              <a:lnSpc>
                <a:spcPct val="100000"/>
              </a:lnSpc>
              <a:spcBef>
                <a:spcPts val="0"/>
              </a:spcBef>
              <a:spcAft>
                <a:spcPts val="0"/>
              </a:spcAft>
              <a:buClr>
                <a:srgbClr val="FFFFFF"/>
              </a:buClr>
              <a:buSzPts val="2400"/>
              <a:buNone/>
              <a:defRPr sz="2400">
                <a:solidFill>
                  <a:srgbClr val="FFFFFF"/>
                </a:solidFill>
              </a:defRPr>
            </a:lvl7pPr>
            <a:lvl8pPr lvl="7" algn="ctr">
              <a:lnSpc>
                <a:spcPct val="100000"/>
              </a:lnSpc>
              <a:spcBef>
                <a:spcPts val="0"/>
              </a:spcBef>
              <a:spcAft>
                <a:spcPts val="0"/>
              </a:spcAft>
              <a:buClr>
                <a:srgbClr val="FFFFFF"/>
              </a:buClr>
              <a:buSzPts val="2400"/>
              <a:buNone/>
              <a:defRPr sz="2400">
                <a:solidFill>
                  <a:srgbClr val="FFFFFF"/>
                </a:solidFill>
              </a:defRPr>
            </a:lvl8pPr>
            <a:lvl9pPr lvl="8" algn="ctr">
              <a:lnSpc>
                <a:spcPct val="100000"/>
              </a:lnSpc>
              <a:spcBef>
                <a:spcPts val="0"/>
              </a:spcBef>
              <a:spcAft>
                <a:spcPts val="0"/>
              </a:spcAft>
              <a:buClr>
                <a:srgbClr val="FFFFFF"/>
              </a:buClr>
              <a:buSzPts val="2400"/>
              <a:buNone/>
              <a:defRPr sz="2400">
                <a:solidFill>
                  <a:srgbClr val="FFFFFF"/>
                </a:solidFill>
              </a:defRPr>
            </a:lvl9pPr>
          </a:lstStyle>
          <a:p>
            <a:endParaRPr/>
          </a:p>
        </p:txBody>
      </p:sp>
      <p:pic>
        <p:nvPicPr>
          <p:cNvPr id="13" name="Google Shape;13;p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676226" y="954119"/>
            <a:ext cx="3791525" cy="6033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63"/>
        <p:cNvGrpSpPr/>
        <p:nvPr/>
      </p:nvGrpSpPr>
      <p:grpSpPr>
        <a:xfrm>
          <a:off x="0" y="0"/>
          <a:ext cx="0" cy="0"/>
          <a:chOff x="0" y="0"/>
          <a:chExt cx="0" cy="0"/>
        </a:xfrm>
      </p:grpSpPr>
      <p:pic>
        <p:nvPicPr>
          <p:cNvPr id="64" name="Google Shape;64;p11"/>
          <p:cNvPicPr preferRelativeResize="0"/>
          <p:nvPr/>
        </p:nvPicPr>
        <p:blipFill rotWithShape="1">
          <a:blip r:embed="rId2" cstate="screen">
            <a:alphaModFix amt="88000"/>
            <a:extLst>
              <a:ext uri="{28A0092B-C50C-407E-A947-70E740481C1C}">
                <a14:useLocalDpi xmlns:a14="http://schemas.microsoft.com/office/drawing/2010/main"/>
              </a:ext>
            </a:extLst>
          </a:blip>
          <a:srcRect/>
          <a:stretch/>
        </p:blipFill>
        <p:spPr>
          <a:xfrm>
            <a:off x="4348748" y="0"/>
            <a:ext cx="4795254" cy="5143500"/>
          </a:xfrm>
          <a:prstGeom prst="rect">
            <a:avLst/>
          </a:prstGeom>
          <a:noFill/>
          <a:ln>
            <a:noFill/>
          </a:ln>
        </p:spPr>
      </p:pic>
      <p:sp>
        <p:nvSpPr>
          <p:cNvPr id="65" name="Google Shape;65;p11"/>
          <p:cNvSpPr/>
          <p:nvPr/>
        </p:nvSpPr>
        <p:spPr>
          <a:xfrm>
            <a:off x="0" y="0"/>
            <a:ext cx="4314600" cy="5143500"/>
          </a:xfrm>
          <a:prstGeom prst="rect">
            <a:avLst/>
          </a:prstGeom>
          <a:gradFill>
            <a:gsLst>
              <a:gs pos="0">
                <a:srgbClr val="0A3799"/>
              </a:gs>
              <a:gs pos="0">
                <a:srgbClr val="CB007B"/>
              </a:gs>
              <a:gs pos="100000">
                <a:srgbClr val="0A3799"/>
              </a:gs>
              <a:gs pos="100000">
                <a:srgbClr val="60269E"/>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sp>
        <p:nvSpPr>
          <p:cNvPr id="66" name="Google Shape;66;p11"/>
          <p:cNvSpPr txBox="1">
            <a:spLocks noGrp="1"/>
          </p:cNvSpPr>
          <p:nvPr>
            <p:ph type="title"/>
          </p:nvPr>
        </p:nvSpPr>
        <p:spPr>
          <a:xfrm>
            <a:off x="199375" y="205750"/>
            <a:ext cx="3934800" cy="4770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Clr>
                <a:srgbClr val="FFFFFF"/>
              </a:buClr>
              <a:buSzPts val="3600"/>
              <a:buNone/>
              <a:defRPr sz="3600" b="1">
                <a:solidFill>
                  <a:srgbClr val="FFFFFF"/>
                </a:solidFill>
              </a:defRPr>
            </a:lvl2pPr>
            <a:lvl3pPr lvl="2" algn="ctr" rtl="0">
              <a:spcBef>
                <a:spcPts val="0"/>
              </a:spcBef>
              <a:spcAft>
                <a:spcPts val="0"/>
              </a:spcAft>
              <a:buClr>
                <a:srgbClr val="FFFFFF"/>
              </a:buClr>
              <a:buSzPts val="3600"/>
              <a:buNone/>
              <a:defRPr sz="3600" b="1">
                <a:solidFill>
                  <a:srgbClr val="FFFFFF"/>
                </a:solidFill>
              </a:defRPr>
            </a:lvl3pPr>
            <a:lvl4pPr lvl="3" algn="ctr" rtl="0">
              <a:spcBef>
                <a:spcPts val="0"/>
              </a:spcBef>
              <a:spcAft>
                <a:spcPts val="0"/>
              </a:spcAft>
              <a:buClr>
                <a:srgbClr val="FFFFFF"/>
              </a:buClr>
              <a:buSzPts val="3600"/>
              <a:buNone/>
              <a:defRPr sz="3600" b="1">
                <a:solidFill>
                  <a:srgbClr val="FFFFFF"/>
                </a:solidFill>
              </a:defRPr>
            </a:lvl4pPr>
            <a:lvl5pPr lvl="4" algn="ctr" rtl="0">
              <a:spcBef>
                <a:spcPts val="0"/>
              </a:spcBef>
              <a:spcAft>
                <a:spcPts val="0"/>
              </a:spcAft>
              <a:buClr>
                <a:srgbClr val="FFFFFF"/>
              </a:buClr>
              <a:buSzPts val="3600"/>
              <a:buNone/>
              <a:defRPr sz="3600" b="1">
                <a:solidFill>
                  <a:srgbClr val="FFFFFF"/>
                </a:solidFill>
              </a:defRPr>
            </a:lvl5pPr>
            <a:lvl6pPr lvl="5" algn="ctr" rtl="0">
              <a:spcBef>
                <a:spcPts val="0"/>
              </a:spcBef>
              <a:spcAft>
                <a:spcPts val="0"/>
              </a:spcAft>
              <a:buClr>
                <a:srgbClr val="FFFFFF"/>
              </a:buClr>
              <a:buSzPts val="3600"/>
              <a:buNone/>
              <a:defRPr sz="3600" b="1">
                <a:solidFill>
                  <a:srgbClr val="FFFFFF"/>
                </a:solidFill>
              </a:defRPr>
            </a:lvl6pPr>
            <a:lvl7pPr lvl="6" algn="ctr" rtl="0">
              <a:spcBef>
                <a:spcPts val="0"/>
              </a:spcBef>
              <a:spcAft>
                <a:spcPts val="0"/>
              </a:spcAft>
              <a:buClr>
                <a:srgbClr val="FFFFFF"/>
              </a:buClr>
              <a:buSzPts val="3600"/>
              <a:buNone/>
              <a:defRPr sz="3600" b="1">
                <a:solidFill>
                  <a:srgbClr val="FFFFFF"/>
                </a:solidFill>
              </a:defRPr>
            </a:lvl7pPr>
            <a:lvl8pPr lvl="7" algn="ctr" rtl="0">
              <a:spcBef>
                <a:spcPts val="0"/>
              </a:spcBef>
              <a:spcAft>
                <a:spcPts val="0"/>
              </a:spcAft>
              <a:buClr>
                <a:srgbClr val="FFFFFF"/>
              </a:buClr>
              <a:buSzPts val="3600"/>
              <a:buNone/>
              <a:defRPr sz="3600" b="1">
                <a:solidFill>
                  <a:srgbClr val="FFFFFF"/>
                </a:solidFill>
              </a:defRPr>
            </a:lvl8pPr>
            <a:lvl9pPr lvl="8" algn="ctr" rtl="0">
              <a:spcBef>
                <a:spcPts val="0"/>
              </a:spcBef>
              <a:spcAft>
                <a:spcPts val="0"/>
              </a:spcAft>
              <a:buClr>
                <a:srgbClr val="FFFFFF"/>
              </a:buClr>
              <a:buSzPts val="3600"/>
              <a:buNone/>
              <a:defRPr sz="3600" b="1">
                <a:solidFill>
                  <a:srgbClr val="FFFFFF"/>
                </a:solidFill>
              </a:defRPr>
            </a:lvl9pPr>
          </a:lstStyle>
          <a:p>
            <a:endParaRPr/>
          </a:p>
        </p:txBody>
      </p:sp>
      <p:pic>
        <p:nvPicPr>
          <p:cNvPr id="67" name="Google Shape;67;p1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36"/>
        <p:cNvGrpSpPr/>
        <p:nvPr/>
      </p:nvGrpSpPr>
      <p:grpSpPr>
        <a:xfrm>
          <a:off x="0" y="0"/>
          <a:ext cx="0" cy="0"/>
          <a:chOff x="0" y="0"/>
          <a:chExt cx="0" cy="0"/>
        </a:xfrm>
      </p:grpSpPr>
      <p:sp>
        <p:nvSpPr>
          <p:cNvPr id="637" name="Google Shape;637;p103"/>
          <p:cNvSpPr txBox="1">
            <a:spLocks noGrp="1"/>
          </p:cNvSpPr>
          <p:nvPr>
            <p:ph type="title"/>
          </p:nvPr>
        </p:nvSpPr>
        <p:spPr>
          <a:xfrm>
            <a:off x="311700" y="216425"/>
            <a:ext cx="8520600" cy="7479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434343"/>
              </a:buClr>
              <a:buSzPts val="4000"/>
              <a:buNone/>
              <a:defRPr>
                <a:solidFill>
                  <a:srgbClr val="434343"/>
                </a:solidFill>
              </a:defRPr>
            </a:lvl1pPr>
            <a:lvl2pPr lvl="1" algn="l" rtl="0">
              <a:lnSpc>
                <a:spcPct val="100000"/>
              </a:lnSpc>
              <a:spcBef>
                <a:spcPts val="0"/>
              </a:spcBef>
              <a:spcAft>
                <a:spcPts val="0"/>
              </a:spcAft>
              <a:buClr>
                <a:srgbClr val="434343"/>
              </a:buClr>
              <a:buSzPts val="2400"/>
              <a:buNone/>
              <a:defRPr>
                <a:solidFill>
                  <a:srgbClr val="434343"/>
                </a:solidFill>
              </a:defRPr>
            </a:lvl2pPr>
            <a:lvl3pPr lvl="2" algn="l" rtl="0">
              <a:lnSpc>
                <a:spcPct val="100000"/>
              </a:lnSpc>
              <a:spcBef>
                <a:spcPts val="0"/>
              </a:spcBef>
              <a:spcAft>
                <a:spcPts val="0"/>
              </a:spcAft>
              <a:buClr>
                <a:srgbClr val="434343"/>
              </a:buClr>
              <a:buSzPts val="2400"/>
              <a:buNone/>
              <a:defRPr>
                <a:solidFill>
                  <a:srgbClr val="434343"/>
                </a:solidFill>
              </a:defRPr>
            </a:lvl3pPr>
            <a:lvl4pPr lvl="3" algn="l" rtl="0">
              <a:lnSpc>
                <a:spcPct val="100000"/>
              </a:lnSpc>
              <a:spcBef>
                <a:spcPts val="0"/>
              </a:spcBef>
              <a:spcAft>
                <a:spcPts val="0"/>
              </a:spcAft>
              <a:buClr>
                <a:srgbClr val="434343"/>
              </a:buClr>
              <a:buSzPts val="2400"/>
              <a:buNone/>
              <a:defRPr>
                <a:solidFill>
                  <a:srgbClr val="434343"/>
                </a:solidFill>
              </a:defRPr>
            </a:lvl4pPr>
            <a:lvl5pPr lvl="4" algn="l" rtl="0">
              <a:lnSpc>
                <a:spcPct val="100000"/>
              </a:lnSpc>
              <a:spcBef>
                <a:spcPts val="0"/>
              </a:spcBef>
              <a:spcAft>
                <a:spcPts val="0"/>
              </a:spcAft>
              <a:buClr>
                <a:srgbClr val="434343"/>
              </a:buClr>
              <a:buSzPts val="2400"/>
              <a:buNone/>
              <a:defRPr>
                <a:solidFill>
                  <a:srgbClr val="434343"/>
                </a:solidFill>
              </a:defRPr>
            </a:lvl5pPr>
            <a:lvl6pPr lvl="5" algn="l" rtl="0">
              <a:lnSpc>
                <a:spcPct val="100000"/>
              </a:lnSpc>
              <a:spcBef>
                <a:spcPts val="0"/>
              </a:spcBef>
              <a:spcAft>
                <a:spcPts val="0"/>
              </a:spcAft>
              <a:buClr>
                <a:srgbClr val="434343"/>
              </a:buClr>
              <a:buSzPts val="2400"/>
              <a:buNone/>
              <a:defRPr>
                <a:solidFill>
                  <a:srgbClr val="434343"/>
                </a:solidFill>
              </a:defRPr>
            </a:lvl6pPr>
            <a:lvl7pPr lvl="6" algn="l" rtl="0">
              <a:lnSpc>
                <a:spcPct val="100000"/>
              </a:lnSpc>
              <a:spcBef>
                <a:spcPts val="0"/>
              </a:spcBef>
              <a:spcAft>
                <a:spcPts val="0"/>
              </a:spcAft>
              <a:buClr>
                <a:srgbClr val="434343"/>
              </a:buClr>
              <a:buSzPts val="2400"/>
              <a:buNone/>
              <a:defRPr>
                <a:solidFill>
                  <a:srgbClr val="434343"/>
                </a:solidFill>
              </a:defRPr>
            </a:lvl7pPr>
            <a:lvl8pPr lvl="7" algn="l" rtl="0">
              <a:lnSpc>
                <a:spcPct val="100000"/>
              </a:lnSpc>
              <a:spcBef>
                <a:spcPts val="0"/>
              </a:spcBef>
              <a:spcAft>
                <a:spcPts val="0"/>
              </a:spcAft>
              <a:buClr>
                <a:srgbClr val="434343"/>
              </a:buClr>
              <a:buSzPts val="2400"/>
              <a:buNone/>
              <a:defRPr>
                <a:solidFill>
                  <a:srgbClr val="434343"/>
                </a:solidFill>
              </a:defRPr>
            </a:lvl8pPr>
            <a:lvl9pPr lvl="8" algn="l" rtl="0">
              <a:lnSpc>
                <a:spcPct val="100000"/>
              </a:lnSpc>
              <a:spcBef>
                <a:spcPts val="0"/>
              </a:spcBef>
              <a:spcAft>
                <a:spcPts val="0"/>
              </a:spcAft>
              <a:buClr>
                <a:srgbClr val="434343"/>
              </a:buClr>
              <a:buSzPts val="2400"/>
              <a:buNone/>
              <a:defRPr>
                <a:solidFill>
                  <a:srgbClr val="434343"/>
                </a:solidFill>
              </a:defRPr>
            </a:lvl9pPr>
          </a:lstStyle>
          <a:p>
            <a:endParaRPr/>
          </a:p>
        </p:txBody>
      </p:sp>
      <p:sp>
        <p:nvSpPr>
          <p:cNvPr id="638" name="Google Shape;638;p10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639" name="Google Shape;639;p10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40" name="Google Shape;640;p103"/>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41" name="Google Shape;641;p10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81200" y="4743821"/>
            <a:ext cx="1460651" cy="232425"/>
          </a:xfrm>
          <a:prstGeom prst="rect">
            <a:avLst/>
          </a:prstGeom>
          <a:noFill/>
          <a:ln>
            <a:noFill/>
          </a:ln>
        </p:spPr>
      </p:pic>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wo Column" type="twoColTx">
  <p:cSld name="TITLE_AND_TWO_COLUMNS">
    <p:spTree>
      <p:nvGrpSpPr>
        <p:cNvPr id="1" name="Shape 642"/>
        <p:cNvGrpSpPr/>
        <p:nvPr/>
      </p:nvGrpSpPr>
      <p:grpSpPr>
        <a:xfrm>
          <a:off x="0" y="0"/>
          <a:ext cx="0" cy="0"/>
          <a:chOff x="0" y="0"/>
          <a:chExt cx="0" cy="0"/>
        </a:xfrm>
      </p:grpSpPr>
      <p:sp>
        <p:nvSpPr>
          <p:cNvPr id="643" name="Google Shape;643;p104"/>
          <p:cNvSpPr txBox="1">
            <a:spLocks noGrp="1"/>
          </p:cNvSpPr>
          <p:nvPr>
            <p:ph type="title"/>
          </p:nvPr>
        </p:nvSpPr>
        <p:spPr>
          <a:xfrm>
            <a:off x="311700" y="216425"/>
            <a:ext cx="8520600" cy="7479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434343"/>
              </a:buClr>
              <a:buSzPts val="4000"/>
              <a:buNone/>
              <a:defRPr>
                <a:solidFill>
                  <a:srgbClr val="434343"/>
                </a:solidFill>
              </a:defRPr>
            </a:lvl1pPr>
            <a:lvl2pPr lvl="1" algn="l" rtl="0">
              <a:lnSpc>
                <a:spcPct val="100000"/>
              </a:lnSpc>
              <a:spcBef>
                <a:spcPts val="0"/>
              </a:spcBef>
              <a:spcAft>
                <a:spcPts val="0"/>
              </a:spcAft>
              <a:buClr>
                <a:srgbClr val="434343"/>
              </a:buClr>
              <a:buSzPts val="2400"/>
              <a:buNone/>
              <a:defRPr>
                <a:solidFill>
                  <a:srgbClr val="434343"/>
                </a:solidFill>
              </a:defRPr>
            </a:lvl2pPr>
            <a:lvl3pPr lvl="2" algn="l" rtl="0">
              <a:lnSpc>
                <a:spcPct val="100000"/>
              </a:lnSpc>
              <a:spcBef>
                <a:spcPts val="0"/>
              </a:spcBef>
              <a:spcAft>
                <a:spcPts val="0"/>
              </a:spcAft>
              <a:buClr>
                <a:srgbClr val="434343"/>
              </a:buClr>
              <a:buSzPts val="2400"/>
              <a:buNone/>
              <a:defRPr>
                <a:solidFill>
                  <a:srgbClr val="434343"/>
                </a:solidFill>
              </a:defRPr>
            </a:lvl3pPr>
            <a:lvl4pPr lvl="3" algn="l" rtl="0">
              <a:lnSpc>
                <a:spcPct val="100000"/>
              </a:lnSpc>
              <a:spcBef>
                <a:spcPts val="0"/>
              </a:spcBef>
              <a:spcAft>
                <a:spcPts val="0"/>
              </a:spcAft>
              <a:buClr>
                <a:srgbClr val="434343"/>
              </a:buClr>
              <a:buSzPts val="2400"/>
              <a:buNone/>
              <a:defRPr>
                <a:solidFill>
                  <a:srgbClr val="434343"/>
                </a:solidFill>
              </a:defRPr>
            </a:lvl4pPr>
            <a:lvl5pPr lvl="4" algn="l" rtl="0">
              <a:lnSpc>
                <a:spcPct val="100000"/>
              </a:lnSpc>
              <a:spcBef>
                <a:spcPts val="0"/>
              </a:spcBef>
              <a:spcAft>
                <a:spcPts val="0"/>
              </a:spcAft>
              <a:buClr>
                <a:srgbClr val="434343"/>
              </a:buClr>
              <a:buSzPts val="2400"/>
              <a:buNone/>
              <a:defRPr>
                <a:solidFill>
                  <a:srgbClr val="434343"/>
                </a:solidFill>
              </a:defRPr>
            </a:lvl5pPr>
            <a:lvl6pPr lvl="5" algn="l" rtl="0">
              <a:lnSpc>
                <a:spcPct val="100000"/>
              </a:lnSpc>
              <a:spcBef>
                <a:spcPts val="0"/>
              </a:spcBef>
              <a:spcAft>
                <a:spcPts val="0"/>
              </a:spcAft>
              <a:buClr>
                <a:srgbClr val="434343"/>
              </a:buClr>
              <a:buSzPts val="2400"/>
              <a:buNone/>
              <a:defRPr>
                <a:solidFill>
                  <a:srgbClr val="434343"/>
                </a:solidFill>
              </a:defRPr>
            </a:lvl6pPr>
            <a:lvl7pPr lvl="6" algn="l" rtl="0">
              <a:lnSpc>
                <a:spcPct val="100000"/>
              </a:lnSpc>
              <a:spcBef>
                <a:spcPts val="0"/>
              </a:spcBef>
              <a:spcAft>
                <a:spcPts val="0"/>
              </a:spcAft>
              <a:buClr>
                <a:srgbClr val="434343"/>
              </a:buClr>
              <a:buSzPts val="2400"/>
              <a:buNone/>
              <a:defRPr>
                <a:solidFill>
                  <a:srgbClr val="434343"/>
                </a:solidFill>
              </a:defRPr>
            </a:lvl7pPr>
            <a:lvl8pPr lvl="7" algn="l" rtl="0">
              <a:lnSpc>
                <a:spcPct val="100000"/>
              </a:lnSpc>
              <a:spcBef>
                <a:spcPts val="0"/>
              </a:spcBef>
              <a:spcAft>
                <a:spcPts val="0"/>
              </a:spcAft>
              <a:buClr>
                <a:srgbClr val="434343"/>
              </a:buClr>
              <a:buSzPts val="2400"/>
              <a:buNone/>
              <a:defRPr>
                <a:solidFill>
                  <a:srgbClr val="434343"/>
                </a:solidFill>
              </a:defRPr>
            </a:lvl8pPr>
            <a:lvl9pPr lvl="8" algn="l" rtl="0">
              <a:lnSpc>
                <a:spcPct val="100000"/>
              </a:lnSpc>
              <a:spcBef>
                <a:spcPts val="0"/>
              </a:spcBef>
              <a:spcAft>
                <a:spcPts val="0"/>
              </a:spcAft>
              <a:buClr>
                <a:srgbClr val="434343"/>
              </a:buClr>
              <a:buSzPts val="2400"/>
              <a:buNone/>
              <a:defRPr>
                <a:solidFill>
                  <a:srgbClr val="434343"/>
                </a:solidFill>
              </a:defRPr>
            </a:lvl9pPr>
          </a:lstStyle>
          <a:p>
            <a:endParaRPr/>
          </a:p>
        </p:txBody>
      </p:sp>
      <p:sp>
        <p:nvSpPr>
          <p:cNvPr id="644" name="Google Shape;644;p104"/>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Clr>
                <a:srgbClr val="434343"/>
              </a:buClr>
              <a:buSzPts val="1400"/>
              <a:buChar char="●"/>
              <a:defRPr sz="1400">
                <a:solidFill>
                  <a:srgbClr val="434343"/>
                </a:solidFill>
              </a:defRPr>
            </a:lvl1pPr>
            <a:lvl2pPr marL="914400" lvl="1" indent="-304800" algn="l" rtl="0">
              <a:lnSpc>
                <a:spcPct val="115000"/>
              </a:lnSpc>
              <a:spcBef>
                <a:spcPts val="0"/>
              </a:spcBef>
              <a:spcAft>
                <a:spcPts val="0"/>
              </a:spcAft>
              <a:buClr>
                <a:srgbClr val="434343"/>
              </a:buClr>
              <a:buSzPts val="1200"/>
              <a:buChar char="○"/>
              <a:defRPr sz="1200">
                <a:solidFill>
                  <a:srgbClr val="434343"/>
                </a:solidFill>
              </a:defRPr>
            </a:lvl2pPr>
            <a:lvl3pPr marL="1371600" lvl="2" indent="-304800" algn="l" rtl="0">
              <a:lnSpc>
                <a:spcPct val="115000"/>
              </a:lnSpc>
              <a:spcBef>
                <a:spcPts val="0"/>
              </a:spcBef>
              <a:spcAft>
                <a:spcPts val="0"/>
              </a:spcAft>
              <a:buClr>
                <a:srgbClr val="434343"/>
              </a:buClr>
              <a:buSzPts val="1200"/>
              <a:buChar char="■"/>
              <a:defRPr sz="1200">
                <a:solidFill>
                  <a:srgbClr val="434343"/>
                </a:solidFill>
              </a:defRPr>
            </a:lvl3pPr>
            <a:lvl4pPr marL="1828800" lvl="3" indent="-304800" algn="l" rtl="0">
              <a:lnSpc>
                <a:spcPct val="115000"/>
              </a:lnSpc>
              <a:spcBef>
                <a:spcPts val="0"/>
              </a:spcBef>
              <a:spcAft>
                <a:spcPts val="0"/>
              </a:spcAft>
              <a:buClr>
                <a:srgbClr val="434343"/>
              </a:buClr>
              <a:buSzPts val="1200"/>
              <a:buChar char="●"/>
              <a:defRPr sz="1200">
                <a:solidFill>
                  <a:srgbClr val="434343"/>
                </a:solidFill>
              </a:defRPr>
            </a:lvl4pPr>
            <a:lvl5pPr marL="2286000" lvl="4" indent="-304800" algn="l" rtl="0">
              <a:lnSpc>
                <a:spcPct val="115000"/>
              </a:lnSpc>
              <a:spcBef>
                <a:spcPts val="0"/>
              </a:spcBef>
              <a:spcAft>
                <a:spcPts val="0"/>
              </a:spcAft>
              <a:buClr>
                <a:srgbClr val="434343"/>
              </a:buClr>
              <a:buSzPts val="1200"/>
              <a:buChar char="○"/>
              <a:defRPr sz="1200">
                <a:solidFill>
                  <a:srgbClr val="434343"/>
                </a:solidFill>
              </a:defRPr>
            </a:lvl5pPr>
            <a:lvl6pPr marL="2743200" lvl="5" indent="-304800" algn="l" rtl="0">
              <a:lnSpc>
                <a:spcPct val="115000"/>
              </a:lnSpc>
              <a:spcBef>
                <a:spcPts val="0"/>
              </a:spcBef>
              <a:spcAft>
                <a:spcPts val="0"/>
              </a:spcAft>
              <a:buClr>
                <a:srgbClr val="434343"/>
              </a:buClr>
              <a:buSzPts val="1200"/>
              <a:buChar char="■"/>
              <a:defRPr sz="1200">
                <a:solidFill>
                  <a:srgbClr val="434343"/>
                </a:solidFill>
              </a:defRPr>
            </a:lvl6pPr>
            <a:lvl7pPr marL="3200400" lvl="6" indent="-304800" algn="l" rtl="0">
              <a:lnSpc>
                <a:spcPct val="115000"/>
              </a:lnSpc>
              <a:spcBef>
                <a:spcPts val="0"/>
              </a:spcBef>
              <a:spcAft>
                <a:spcPts val="0"/>
              </a:spcAft>
              <a:buClr>
                <a:srgbClr val="434343"/>
              </a:buClr>
              <a:buSzPts val="1200"/>
              <a:buChar char="●"/>
              <a:defRPr sz="1200">
                <a:solidFill>
                  <a:srgbClr val="434343"/>
                </a:solidFill>
              </a:defRPr>
            </a:lvl7pPr>
            <a:lvl8pPr marL="3657600" lvl="7" indent="-304800" algn="l" rtl="0">
              <a:lnSpc>
                <a:spcPct val="115000"/>
              </a:lnSpc>
              <a:spcBef>
                <a:spcPts val="0"/>
              </a:spcBef>
              <a:spcAft>
                <a:spcPts val="0"/>
              </a:spcAft>
              <a:buClr>
                <a:srgbClr val="434343"/>
              </a:buClr>
              <a:buSzPts val="1200"/>
              <a:buChar char="○"/>
              <a:defRPr sz="1200">
                <a:solidFill>
                  <a:srgbClr val="434343"/>
                </a:solidFill>
              </a:defRPr>
            </a:lvl8pPr>
            <a:lvl9pPr marL="4114800" lvl="8" indent="-304800" algn="l" rtl="0">
              <a:lnSpc>
                <a:spcPct val="115000"/>
              </a:lnSpc>
              <a:spcBef>
                <a:spcPts val="0"/>
              </a:spcBef>
              <a:spcAft>
                <a:spcPts val="0"/>
              </a:spcAft>
              <a:buClr>
                <a:srgbClr val="434343"/>
              </a:buClr>
              <a:buSzPts val="1200"/>
              <a:buChar char="■"/>
              <a:defRPr sz="1200">
                <a:solidFill>
                  <a:srgbClr val="434343"/>
                </a:solidFill>
              </a:defRPr>
            </a:lvl9pPr>
          </a:lstStyle>
          <a:p>
            <a:endParaRPr/>
          </a:p>
        </p:txBody>
      </p:sp>
      <p:sp>
        <p:nvSpPr>
          <p:cNvPr id="645" name="Google Shape;645;p104"/>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Clr>
                <a:srgbClr val="434343"/>
              </a:buClr>
              <a:buSzPts val="1400"/>
              <a:buChar char="●"/>
              <a:defRPr sz="1400">
                <a:solidFill>
                  <a:srgbClr val="434343"/>
                </a:solidFill>
              </a:defRPr>
            </a:lvl1pPr>
            <a:lvl2pPr marL="914400" lvl="1" indent="-304800" algn="l" rtl="0">
              <a:lnSpc>
                <a:spcPct val="115000"/>
              </a:lnSpc>
              <a:spcBef>
                <a:spcPts val="0"/>
              </a:spcBef>
              <a:spcAft>
                <a:spcPts val="0"/>
              </a:spcAft>
              <a:buClr>
                <a:srgbClr val="434343"/>
              </a:buClr>
              <a:buSzPts val="1200"/>
              <a:buChar char="○"/>
              <a:defRPr sz="1200">
                <a:solidFill>
                  <a:srgbClr val="434343"/>
                </a:solidFill>
              </a:defRPr>
            </a:lvl2pPr>
            <a:lvl3pPr marL="1371600" lvl="2" indent="-304800" algn="l" rtl="0">
              <a:lnSpc>
                <a:spcPct val="115000"/>
              </a:lnSpc>
              <a:spcBef>
                <a:spcPts val="0"/>
              </a:spcBef>
              <a:spcAft>
                <a:spcPts val="0"/>
              </a:spcAft>
              <a:buClr>
                <a:srgbClr val="434343"/>
              </a:buClr>
              <a:buSzPts val="1200"/>
              <a:buChar char="■"/>
              <a:defRPr sz="1200">
                <a:solidFill>
                  <a:srgbClr val="434343"/>
                </a:solidFill>
              </a:defRPr>
            </a:lvl3pPr>
            <a:lvl4pPr marL="1828800" lvl="3" indent="-304800" algn="l" rtl="0">
              <a:lnSpc>
                <a:spcPct val="115000"/>
              </a:lnSpc>
              <a:spcBef>
                <a:spcPts val="0"/>
              </a:spcBef>
              <a:spcAft>
                <a:spcPts val="0"/>
              </a:spcAft>
              <a:buClr>
                <a:srgbClr val="434343"/>
              </a:buClr>
              <a:buSzPts val="1200"/>
              <a:buChar char="●"/>
              <a:defRPr sz="1200">
                <a:solidFill>
                  <a:srgbClr val="434343"/>
                </a:solidFill>
              </a:defRPr>
            </a:lvl4pPr>
            <a:lvl5pPr marL="2286000" lvl="4" indent="-304800" algn="l" rtl="0">
              <a:lnSpc>
                <a:spcPct val="115000"/>
              </a:lnSpc>
              <a:spcBef>
                <a:spcPts val="0"/>
              </a:spcBef>
              <a:spcAft>
                <a:spcPts val="0"/>
              </a:spcAft>
              <a:buClr>
                <a:srgbClr val="434343"/>
              </a:buClr>
              <a:buSzPts val="1200"/>
              <a:buChar char="○"/>
              <a:defRPr sz="1200">
                <a:solidFill>
                  <a:srgbClr val="434343"/>
                </a:solidFill>
              </a:defRPr>
            </a:lvl5pPr>
            <a:lvl6pPr marL="2743200" lvl="5" indent="-304800" algn="l" rtl="0">
              <a:lnSpc>
                <a:spcPct val="115000"/>
              </a:lnSpc>
              <a:spcBef>
                <a:spcPts val="0"/>
              </a:spcBef>
              <a:spcAft>
                <a:spcPts val="0"/>
              </a:spcAft>
              <a:buClr>
                <a:srgbClr val="434343"/>
              </a:buClr>
              <a:buSzPts val="1200"/>
              <a:buChar char="■"/>
              <a:defRPr sz="1200">
                <a:solidFill>
                  <a:srgbClr val="434343"/>
                </a:solidFill>
              </a:defRPr>
            </a:lvl6pPr>
            <a:lvl7pPr marL="3200400" lvl="6" indent="-304800" algn="l" rtl="0">
              <a:lnSpc>
                <a:spcPct val="115000"/>
              </a:lnSpc>
              <a:spcBef>
                <a:spcPts val="0"/>
              </a:spcBef>
              <a:spcAft>
                <a:spcPts val="0"/>
              </a:spcAft>
              <a:buClr>
                <a:srgbClr val="434343"/>
              </a:buClr>
              <a:buSzPts val="1200"/>
              <a:buChar char="●"/>
              <a:defRPr sz="1200">
                <a:solidFill>
                  <a:srgbClr val="434343"/>
                </a:solidFill>
              </a:defRPr>
            </a:lvl7pPr>
            <a:lvl8pPr marL="3657600" lvl="7" indent="-304800" algn="l" rtl="0">
              <a:lnSpc>
                <a:spcPct val="115000"/>
              </a:lnSpc>
              <a:spcBef>
                <a:spcPts val="0"/>
              </a:spcBef>
              <a:spcAft>
                <a:spcPts val="0"/>
              </a:spcAft>
              <a:buClr>
                <a:srgbClr val="434343"/>
              </a:buClr>
              <a:buSzPts val="1200"/>
              <a:buChar char="○"/>
              <a:defRPr sz="1200">
                <a:solidFill>
                  <a:srgbClr val="434343"/>
                </a:solidFill>
              </a:defRPr>
            </a:lvl8pPr>
            <a:lvl9pPr marL="4114800" lvl="8" indent="-304800" algn="l" rtl="0">
              <a:lnSpc>
                <a:spcPct val="115000"/>
              </a:lnSpc>
              <a:spcBef>
                <a:spcPts val="0"/>
              </a:spcBef>
              <a:spcAft>
                <a:spcPts val="0"/>
              </a:spcAft>
              <a:buClr>
                <a:srgbClr val="434343"/>
              </a:buClr>
              <a:buSzPts val="1200"/>
              <a:buChar char="■"/>
              <a:defRPr sz="1200">
                <a:solidFill>
                  <a:srgbClr val="434343"/>
                </a:solidFill>
              </a:defRPr>
            </a:lvl9pPr>
          </a:lstStyle>
          <a:p>
            <a:endParaRPr/>
          </a:p>
        </p:txBody>
      </p:sp>
      <p:sp>
        <p:nvSpPr>
          <p:cNvPr id="646" name="Google Shape;646;p10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47" name="Google Shape;647;p104"/>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48" name="Google Shape;648;p10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81200" y="4743821"/>
            <a:ext cx="1460651" cy="232425"/>
          </a:xfrm>
          <a:prstGeom prst="rect">
            <a:avLst/>
          </a:prstGeom>
          <a:noFill/>
          <a:ln>
            <a:noFill/>
          </a:ln>
        </p:spPr>
      </p:pic>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9"/>
        <p:cNvGrpSpPr/>
        <p:nvPr/>
      </p:nvGrpSpPr>
      <p:grpSpPr>
        <a:xfrm>
          <a:off x="0" y="0"/>
          <a:ext cx="0" cy="0"/>
          <a:chOff x="0" y="0"/>
          <a:chExt cx="0" cy="0"/>
        </a:xfrm>
      </p:grpSpPr>
      <p:sp>
        <p:nvSpPr>
          <p:cNvPr id="650" name="Google Shape;650;p105"/>
          <p:cNvSpPr txBox="1">
            <a:spLocks noGrp="1"/>
          </p:cNvSpPr>
          <p:nvPr>
            <p:ph type="title"/>
          </p:nvPr>
        </p:nvSpPr>
        <p:spPr>
          <a:xfrm>
            <a:off x="311700" y="216425"/>
            <a:ext cx="8520600" cy="7479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434343"/>
              </a:buClr>
              <a:buSzPts val="4000"/>
              <a:buNone/>
              <a:defRPr>
                <a:solidFill>
                  <a:srgbClr val="434343"/>
                </a:solidFill>
              </a:defRPr>
            </a:lvl1pPr>
            <a:lvl2pPr lvl="1" algn="l" rtl="0">
              <a:lnSpc>
                <a:spcPct val="100000"/>
              </a:lnSpc>
              <a:spcBef>
                <a:spcPts val="0"/>
              </a:spcBef>
              <a:spcAft>
                <a:spcPts val="0"/>
              </a:spcAft>
              <a:buClr>
                <a:srgbClr val="434343"/>
              </a:buClr>
              <a:buSzPts val="2400"/>
              <a:buNone/>
              <a:defRPr>
                <a:solidFill>
                  <a:srgbClr val="434343"/>
                </a:solidFill>
              </a:defRPr>
            </a:lvl2pPr>
            <a:lvl3pPr lvl="2" algn="l" rtl="0">
              <a:lnSpc>
                <a:spcPct val="100000"/>
              </a:lnSpc>
              <a:spcBef>
                <a:spcPts val="0"/>
              </a:spcBef>
              <a:spcAft>
                <a:spcPts val="0"/>
              </a:spcAft>
              <a:buClr>
                <a:srgbClr val="434343"/>
              </a:buClr>
              <a:buSzPts val="2400"/>
              <a:buNone/>
              <a:defRPr>
                <a:solidFill>
                  <a:srgbClr val="434343"/>
                </a:solidFill>
              </a:defRPr>
            </a:lvl3pPr>
            <a:lvl4pPr lvl="3" algn="l" rtl="0">
              <a:lnSpc>
                <a:spcPct val="100000"/>
              </a:lnSpc>
              <a:spcBef>
                <a:spcPts val="0"/>
              </a:spcBef>
              <a:spcAft>
                <a:spcPts val="0"/>
              </a:spcAft>
              <a:buClr>
                <a:srgbClr val="434343"/>
              </a:buClr>
              <a:buSzPts val="2400"/>
              <a:buNone/>
              <a:defRPr>
                <a:solidFill>
                  <a:srgbClr val="434343"/>
                </a:solidFill>
              </a:defRPr>
            </a:lvl4pPr>
            <a:lvl5pPr lvl="4" algn="l" rtl="0">
              <a:lnSpc>
                <a:spcPct val="100000"/>
              </a:lnSpc>
              <a:spcBef>
                <a:spcPts val="0"/>
              </a:spcBef>
              <a:spcAft>
                <a:spcPts val="0"/>
              </a:spcAft>
              <a:buClr>
                <a:srgbClr val="434343"/>
              </a:buClr>
              <a:buSzPts val="2400"/>
              <a:buNone/>
              <a:defRPr>
                <a:solidFill>
                  <a:srgbClr val="434343"/>
                </a:solidFill>
              </a:defRPr>
            </a:lvl5pPr>
            <a:lvl6pPr lvl="5" algn="l" rtl="0">
              <a:lnSpc>
                <a:spcPct val="100000"/>
              </a:lnSpc>
              <a:spcBef>
                <a:spcPts val="0"/>
              </a:spcBef>
              <a:spcAft>
                <a:spcPts val="0"/>
              </a:spcAft>
              <a:buClr>
                <a:srgbClr val="434343"/>
              </a:buClr>
              <a:buSzPts val="2400"/>
              <a:buNone/>
              <a:defRPr>
                <a:solidFill>
                  <a:srgbClr val="434343"/>
                </a:solidFill>
              </a:defRPr>
            </a:lvl6pPr>
            <a:lvl7pPr lvl="6" algn="l" rtl="0">
              <a:lnSpc>
                <a:spcPct val="100000"/>
              </a:lnSpc>
              <a:spcBef>
                <a:spcPts val="0"/>
              </a:spcBef>
              <a:spcAft>
                <a:spcPts val="0"/>
              </a:spcAft>
              <a:buClr>
                <a:srgbClr val="434343"/>
              </a:buClr>
              <a:buSzPts val="2400"/>
              <a:buNone/>
              <a:defRPr>
                <a:solidFill>
                  <a:srgbClr val="434343"/>
                </a:solidFill>
              </a:defRPr>
            </a:lvl7pPr>
            <a:lvl8pPr lvl="7" algn="l" rtl="0">
              <a:lnSpc>
                <a:spcPct val="100000"/>
              </a:lnSpc>
              <a:spcBef>
                <a:spcPts val="0"/>
              </a:spcBef>
              <a:spcAft>
                <a:spcPts val="0"/>
              </a:spcAft>
              <a:buClr>
                <a:srgbClr val="434343"/>
              </a:buClr>
              <a:buSzPts val="2400"/>
              <a:buNone/>
              <a:defRPr>
                <a:solidFill>
                  <a:srgbClr val="434343"/>
                </a:solidFill>
              </a:defRPr>
            </a:lvl8pPr>
            <a:lvl9pPr lvl="8" algn="l" rtl="0">
              <a:lnSpc>
                <a:spcPct val="100000"/>
              </a:lnSpc>
              <a:spcBef>
                <a:spcPts val="0"/>
              </a:spcBef>
              <a:spcAft>
                <a:spcPts val="0"/>
              </a:spcAft>
              <a:buClr>
                <a:srgbClr val="434343"/>
              </a:buClr>
              <a:buSzPts val="2400"/>
              <a:buNone/>
              <a:defRPr>
                <a:solidFill>
                  <a:srgbClr val="434343"/>
                </a:solidFill>
              </a:defRPr>
            </a:lvl9pPr>
          </a:lstStyle>
          <a:p>
            <a:endParaRPr/>
          </a:p>
        </p:txBody>
      </p:sp>
      <p:sp>
        <p:nvSpPr>
          <p:cNvPr id="651" name="Google Shape;651;p10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652" name="Google Shape;652;p10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81200" y="4743821"/>
            <a:ext cx="1460651" cy="232425"/>
          </a:xfrm>
          <a:prstGeom prst="rect">
            <a:avLst/>
          </a:prstGeom>
          <a:noFill/>
          <a:ln>
            <a:noFill/>
          </a:ln>
        </p:spPr>
      </p:pic>
      <p:sp>
        <p:nvSpPr>
          <p:cNvPr id="653" name="Google Shape;653;p105"/>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Accent Highlight">
  <p:cSld name="SECTION_HEADER_2">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654"/>
        <p:cNvGrpSpPr/>
        <p:nvPr/>
      </p:nvGrpSpPr>
      <p:grpSpPr>
        <a:xfrm>
          <a:off x="0" y="0"/>
          <a:ext cx="0" cy="0"/>
          <a:chOff x="0" y="0"/>
          <a:chExt cx="0" cy="0"/>
        </a:xfrm>
      </p:grpSpPr>
      <p:sp>
        <p:nvSpPr>
          <p:cNvPr id="655" name="Google Shape;655;p106"/>
          <p:cNvSpPr/>
          <p:nvPr/>
        </p:nvSpPr>
        <p:spPr>
          <a:xfrm>
            <a:off x="-12" y="0"/>
            <a:ext cx="9144000" cy="5143500"/>
          </a:xfrm>
          <a:prstGeom prst="rect">
            <a:avLst/>
          </a:prstGeom>
          <a:solidFill>
            <a:srgbClr val="0A3799">
              <a:alpha val="572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6" name="Google Shape;656;p106"/>
          <p:cNvSpPr txBox="1">
            <a:spLocks noGrp="1"/>
          </p:cNvSpPr>
          <p:nvPr>
            <p:ph type="sldNum" idx="12"/>
          </p:nvPr>
        </p:nvSpPr>
        <p:spPr>
          <a:xfrm>
            <a:off x="8463883" y="4635442"/>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57" name="Google Shape;657;p106"/>
          <p:cNvSpPr/>
          <p:nvPr/>
        </p:nvSpPr>
        <p:spPr>
          <a:xfrm>
            <a:off x="0" y="0"/>
            <a:ext cx="4314600" cy="5143500"/>
          </a:xfrm>
          <a:prstGeom prst="rect">
            <a:avLst/>
          </a:prstGeom>
          <a:solidFill>
            <a:srgbClr val="FFC72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1" i="0" u="none" strike="noStrike" cap="none">
              <a:solidFill>
                <a:srgbClr val="FFFFFF"/>
              </a:solidFill>
              <a:latin typeface="Arial"/>
              <a:ea typeface="Arial"/>
              <a:cs typeface="Arial"/>
              <a:sym typeface="Arial"/>
            </a:endParaRPr>
          </a:p>
        </p:txBody>
      </p:sp>
      <p:pic>
        <p:nvPicPr>
          <p:cNvPr id="658" name="Google Shape;658;p10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81200" y="4743821"/>
            <a:ext cx="1460651" cy="232425"/>
          </a:xfrm>
          <a:prstGeom prst="rect">
            <a:avLst/>
          </a:prstGeom>
          <a:noFill/>
          <a:ln>
            <a:noFill/>
          </a:ln>
        </p:spPr>
      </p:pic>
      <p:sp>
        <p:nvSpPr>
          <p:cNvPr id="659" name="Google Shape;659;p106"/>
          <p:cNvSpPr txBox="1">
            <a:spLocks noGrp="1"/>
          </p:cNvSpPr>
          <p:nvPr>
            <p:ph type="title"/>
          </p:nvPr>
        </p:nvSpPr>
        <p:spPr>
          <a:xfrm>
            <a:off x="199375" y="205750"/>
            <a:ext cx="3934800" cy="4429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3600"/>
              <a:buNone/>
              <a:defRPr sz="3600" b="1">
                <a:solidFill>
                  <a:srgbClr val="FFFFFF"/>
                </a:solidFill>
              </a:defRPr>
            </a:lvl1pPr>
            <a:lvl2pPr lvl="1" algn="ctr" rtl="0">
              <a:lnSpc>
                <a:spcPct val="100000"/>
              </a:lnSpc>
              <a:spcBef>
                <a:spcPts val="0"/>
              </a:spcBef>
              <a:spcAft>
                <a:spcPts val="0"/>
              </a:spcAft>
              <a:buClr>
                <a:srgbClr val="FFFFFF"/>
              </a:buClr>
              <a:buSzPts val="3600"/>
              <a:buNone/>
              <a:defRPr sz="3600" b="1">
                <a:solidFill>
                  <a:srgbClr val="FFFFFF"/>
                </a:solidFill>
              </a:defRPr>
            </a:lvl2pPr>
            <a:lvl3pPr lvl="2" algn="ctr" rtl="0">
              <a:lnSpc>
                <a:spcPct val="100000"/>
              </a:lnSpc>
              <a:spcBef>
                <a:spcPts val="0"/>
              </a:spcBef>
              <a:spcAft>
                <a:spcPts val="0"/>
              </a:spcAft>
              <a:buClr>
                <a:srgbClr val="FFFFFF"/>
              </a:buClr>
              <a:buSzPts val="3600"/>
              <a:buNone/>
              <a:defRPr sz="3600" b="1">
                <a:solidFill>
                  <a:srgbClr val="FFFFFF"/>
                </a:solidFill>
              </a:defRPr>
            </a:lvl3pPr>
            <a:lvl4pPr lvl="3" algn="ctr" rtl="0">
              <a:lnSpc>
                <a:spcPct val="100000"/>
              </a:lnSpc>
              <a:spcBef>
                <a:spcPts val="0"/>
              </a:spcBef>
              <a:spcAft>
                <a:spcPts val="0"/>
              </a:spcAft>
              <a:buClr>
                <a:srgbClr val="FFFFFF"/>
              </a:buClr>
              <a:buSzPts val="3600"/>
              <a:buNone/>
              <a:defRPr sz="3600" b="1">
                <a:solidFill>
                  <a:srgbClr val="FFFFFF"/>
                </a:solidFill>
              </a:defRPr>
            </a:lvl4pPr>
            <a:lvl5pPr lvl="4" algn="ctr" rtl="0">
              <a:lnSpc>
                <a:spcPct val="100000"/>
              </a:lnSpc>
              <a:spcBef>
                <a:spcPts val="0"/>
              </a:spcBef>
              <a:spcAft>
                <a:spcPts val="0"/>
              </a:spcAft>
              <a:buClr>
                <a:srgbClr val="FFFFFF"/>
              </a:buClr>
              <a:buSzPts val="3600"/>
              <a:buNone/>
              <a:defRPr sz="3600" b="1">
                <a:solidFill>
                  <a:srgbClr val="FFFFFF"/>
                </a:solidFill>
              </a:defRPr>
            </a:lvl5pPr>
            <a:lvl6pPr lvl="5" algn="ctr" rtl="0">
              <a:lnSpc>
                <a:spcPct val="100000"/>
              </a:lnSpc>
              <a:spcBef>
                <a:spcPts val="0"/>
              </a:spcBef>
              <a:spcAft>
                <a:spcPts val="0"/>
              </a:spcAft>
              <a:buClr>
                <a:srgbClr val="FFFFFF"/>
              </a:buClr>
              <a:buSzPts val="3600"/>
              <a:buNone/>
              <a:defRPr sz="3600" b="1">
                <a:solidFill>
                  <a:srgbClr val="FFFFFF"/>
                </a:solidFill>
              </a:defRPr>
            </a:lvl6pPr>
            <a:lvl7pPr lvl="6" algn="ctr" rtl="0">
              <a:lnSpc>
                <a:spcPct val="100000"/>
              </a:lnSpc>
              <a:spcBef>
                <a:spcPts val="0"/>
              </a:spcBef>
              <a:spcAft>
                <a:spcPts val="0"/>
              </a:spcAft>
              <a:buClr>
                <a:srgbClr val="FFFFFF"/>
              </a:buClr>
              <a:buSzPts val="3600"/>
              <a:buNone/>
              <a:defRPr sz="3600" b="1">
                <a:solidFill>
                  <a:srgbClr val="FFFFFF"/>
                </a:solidFill>
              </a:defRPr>
            </a:lvl7pPr>
            <a:lvl8pPr lvl="7" algn="ctr" rtl="0">
              <a:lnSpc>
                <a:spcPct val="100000"/>
              </a:lnSpc>
              <a:spcBef>
                <a:spcPts val="0"/>
              </a:spcBef>
              <a:spcAft>
                <a:spcPts val="0"/>
              </a:spcAft>
              <a:buClr>
                <a:srgbClr val="FFFFFF"/>
              </a:buClr>
              <a:buSzPts val="3600"/>
              <a:buNone/>
              <a:defRPr sz="3600" b="1">
                <a:solidFill>
                  <a:srgbClr val="FFFFFF"/>
                </a:solidFill>
              </a:defRPr>
            </a:lvl8pPr>
            <a:lvl9pPr lvl="8" algn="ctr" rtl="0">
              <a:lnSpc>
                <a:spcPct val="100000"/>
              </a:lnSpc>
              <a:spcBef>
                <a:spcPts val="0"/>
              </a:spcBef>
              <a:spcAft>
                <a:spcPts val="0"/>
              </a:spcAft>
              <a:buClr>
                <a:srgbClr val="FFFFFF"/>
              </a:buClr>
              <a:buSzPts val="3600"/>
              <a:buNone/>
              <a:defRPr sz="3600" b="1">
                <a:solidFill>
                  <a:srgbClr val="FFFFFF"/>
                </a:solidFill>
              </a:defRPr>
            </a:lvl9pPr>
          </a:lstStyle>
          <a:p>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Custom Layout 1 1 1">
  <p:cSld name="CUSTOM_5_1">
    <p:spTree>
      <p:nvGrpSpPr>
        <p:cNvPr id="1" name="Shape 660"/>
        <p:cNvGrpSpPr/>
        <p:nvPr/>
      </p:nvGrpSpPr>
      <p:grpSpPr>
        <a:xfrm>
          <a:off x="0" y="0"/>
          <a:ext cx="0" cy="0"/>
          <a:chOff x="0" y="0"/>
          <a:chExt cx="0" cy="0"/>
        </a:xfrm>
      </p:grpSpPr>
      <p:pic>
        <p:nvPicPr>
          <p:cNvPr id="661" name="Google Shape;661;p107"/>
          <p:cNvPicPr preferRelativeResize="0"/>
          <p:nvPr/>
        </p:nvPicPr>
        <p:blipFill rotWithShape="1">
          <a:blip r:embed="rId2" cstate="screen">
            <a:alphaModFix amt="88000"/>
            <a:extLst>
              <a:ext uri="{28A0092B-C50C-407E-A947-70E740481C1C}">
                <a14:useLocalDpi xmlns:a14="http://schemas.microsoft.com/office/drawing/2010/main"/>
              </a:ext>
            </a:extLst>
          </a:blip>
          <a:srcRect/>
          <a:stretch/>
        </p:blipFill>
        <p:spPr>
          <a:xfrm>
            <a:off x="-2" y="0"/>
            <a:ext cx="4795254" cy="5143500"/>
          </a:xfrm>
          <a:prstGeom prst="rect">
            <a:avLst/>
          </a:prstGeom>
          <a:noFill/>
          <a:ln>
            <a:noFill/>
          </a:ln>
        </p:spPr>
      </p:pic>
      <p:sp>
        <p:nvSpPr>
          <p:cNvPr id="662" name="Google Shape;662;p107"/>
          <p:cNvSpPr/>
          <p:nvPr/>
        </p:nvSpPr>
        <p:spPr>
          <a:xfrm>
            <a:off x="4829400" y="0"/>
            <a:ext cx="4314600" cy="5143500"/>
          </a:xfrm>
          <a:prstGeom prst="rect">
            <a:avLst/>
          </a:prstGeom>
          <a:gradFill>
            <a:gsLst>
              <a:gs pos="0">
                <a:srgbClr val="0A3799"/>
              </a:gs>
              <a:gs pos="100000">
                <a:srgbClr val="0A3799"/>
              </a:gs>
            </a:gsLst>
            <a:lin ang="0"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1" i="0" u="none" strike="noStrike" cap="none">
              <a:solidFill>
                <a:srgbClr val="FFFFFF"/>
              </a:solidFill>
              <a:latin typeface="Arial"/>
              <a:ea typeface="Arial"/>
              <a:cs typeface="Arial"/>
              <a:sym typeface="Arial"/>
            </a:endParaRPr>
          </a:p>
        </p:txBody>
      </p:sp>
      <p:sp>
        <p:nvSpPr>
          <p:cNvPr id="663" name="Google Shape;663;p107"/>
          <p:cNvSpPr txBox="1">
            <a:spLocks noGrp="1"/>
          </p:cNvSpPr>
          <p:nvPr>
            <p:ph type="title"/>
          </p:nvPr>
        </p:nvSpPr>
        <p:spPr>
          <a:xfrm>
            <a:off x="5028775" y="205750"/>
            <a:ext cx="3934800" cy="4770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3600"/>
              <a:buNone/>
              <a:defRPr sz="3600" b="1">
                <a:solidFill>
                  <a:srgbClr val="FFFFFF"/>
                </a:solidFill>
              </a:defRPr>
            </a:lvl1pPr>
            <a:lvl2pPr lvl="1" algn="ctr" rtl="0">
              <a:lnSpc>
                <a:spcPct val="100000"/>
              </a:lnSpc>
              <a:spcBef>
                <a:spcPts val="0"/>
              </a:spcBef>
              <a:spcAft>
                <a:spcPts val="0"/>
              </a:spcAft>
              <a:buClr>
                <a:srgbClr val="FFFFFF"/>
              </a:buClr>
              <a:buSzPts val="3600"/>
              <a:buNone/>
              <a:defRPr sz="3600" b="1">
                <a:solidFill>
                  <a:srgbClr val="FFFFFF"/>
                </a:solidFill>
              </a:defRPr>
            </a:lvl2pPr>
            <a:lvl3pPr lvl="2" algn="ctr" rtl="0">
              <a:lnSpc>
                <a:spcPct val="100000"/>
              </a:lnSpc>
              <a:spcBef>
                <a:spcPts val="0"/>
              </a:spcBef>
              <a:spcAft>
                <a:spcPts val="0"/>
              </a:spcAft>
              <a:buClr>
                <a:srgbClr val="FFFFFF"/>
              </a:buClr>
              <a:buSzPts val="3600"/>
              <a:buNone/>
              <a:defRPr sz="3600" b="1">
                <a:solidFill>
                  <a:srgbClr val="FFFFFF"/>
                </a:solidFill>
              </a:defRPr>
            </a:lvl3pPr>
            <a:lvl4pPr lvl="3" algn="ctr" rtl="0">
              <a:lnSpc>
                <a:spcPct val="100000"/>
              </a:lnSpc>
              <a:spcBef>
                <a:spcPts val="0"/>
              </a:spcBef>
              <a:spcAft>
                <a:spcPts val="0"/>
              </a:spcAft>
              <a:buClr>
                <a:srgbClr val="FFFFFF"/>
              </a:buClr>
              <a:buSzPts val="3600"/>
              <a:buNone/>
              <a:defRPr sz="3600" b="1">
                <a:solidFill>
                  <a:srgbClr val="FFFFFF"/>
                </a:solidFill>
              </a:defRPr>
            </a:lvl4pPr>
            <a:lvl5pPr lvl="4" algn="ctr" rtl="0">
              <a:lnSpc>
                <a:spcPct val="100000"/>
              </a:lnSpc>
              <a:spcBef>
                <a:spcPts val="0"/>
              </a:spcBef>
              <a:spcAft>
                <a:spcPts val="0"/>
              </a:spcAft>
              <a:buClr>
                <a:srgbClr val="FFFFFF"/>
              </a:buClr>
              <a:buSzPts val="3600"/>
              <a:buNone/>
              <a:defRPr sz="3600" b="1">
                <a:solidFill>
                  <a:srgbClr val="FFFFFF"/>
                </a:solidFill>
              </a:defRPr>
            </a:lvl5pPr>
            <a:lvl6pPr lvl="5" algn="ctr" rtl="0">
              <a:lnSpc>
                <a:spcPct val="100000"/>
              </a:lnSpc>
              <a:spcBef>
                <a:spcPts val="0"/>
              </a:spcBef>
              <a:spcAft>
                <a:spcPts val="0"/>
              </a:spcAft>
              <a:buClr>
                <a:srgbClr val="FFFFFF"/>
              </a:buClr>
              <a:buSzPts val="3600"/>
              <a:buNone/>
              <a:defRPr sz="3600" b="1">
                <a:solidFill>
                  <a:srgbClr val="FFFFFF"/>
                </a:solidFill>
              </a:defRPr>
            </a:lvl6pPr>
            <a:lvl7pPr lvl="6" algn="ctr" rtl="0">
              <a:lnSpc>
                <a:spcPct val="100000"/>
              </a:lnSpc>
              <a:spcBef>
                <a:spcPts val="0"/>
              </a:spcBef>
              <a:spcAft>
                <a:spcPts val="0"/>
              </a:spcAft>
              <a:buClr>
                <a:srgbClr val="FFFFFF"/>
              </a:buClr>
              <a:buSzPts val="3600"/>
              <a:buNone/>
              <a:defRPr sz="3600" b="1">
                <a:solidFill>
                  <a:srgbClr val="FFFFFF"/>
                </a:solidFill>
              </a:defRPr>
            </a:lvl7pPr>
            <a:lvl8pPr lvl="7" algn="ctr" rtl="0">
              <a:lnSpc>
                <a:spcPct val="100000"/>
              </a:lnSpc>
              <a:spcBef>
                <a:spcPts val="0"/>
              </a:spcBef>
              <a:spcAft>
                <a:spcPts val="0"/>
              </a:spcAft>
              <a:buClr>
                <a:srgbClr val="FFFFFF"/>
              </a:buClr>
              <a:buSzPts val="3600"/>
              <a:buNone/>
              <a:defRPr sz="3600" b="1">
                <a:solidFill>
                  <a:srgbClr val="FFFFFF"/>
                </a:solidFill>
              </a:defRPr>
            </a:lvl8pPr>
            <a:lvl9pPr lvl="8" algn="ctr" rtl="0">
              <a:lnSpc>
                <a:spcPct val="100000"/>
              </a:lnSpc>
              <a:spcBef>
                <a:spcPts val="0"/>
              </a:spcBef>
              <a:spcAft>
                <a:spcPts val="0"/>
              </a:spcAft>
              <a:buClr>
                <a:srgbClr val="FFFFFF"/>
              </a:buClr>
              <a:buSzPts val="3600"/>
              <a:buNone/>
              <a:defRPr sz="3600" b="1">
                <a:solidFill>
                  <a:srgbClr val="FFFFFF"/>
                </a:solidFill>
              </a:defRPr>
            </a:lvl9pPr>
          </a:lstStyle>
          <a:p>
            <a:endParaRPr/>
          </a:p>
        </p:txBody>
      </p:sp>
      <p:pic>
        <p:nvPicPr>
          <p:cNvPr id="664" name="Google Shape;664;p10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81200" y="4743821"/>
            <a:ext cx="1460651" cy="232425"/>
          </a:xfrm>
          <a:prstGeom prst="rect">
            <a:avLst/>
          </a:prstGeom>
          <a:noFill/>
          <a:ln>
            <a:noFill/>
          </a:ln>
        </p:spPr>
      </p:pic>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Accent Highlight 1">
  <p:cSld name="SECTION_HEADER_2_1">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665"/>
        <p:cNvGrpSpPr/>
        <p:nvPr/>
      </p:nvGrpSpPr>
      <p:grpSpPr>
        <a:xfrm>
          <a:off x="0" y="0"/>
          <a:ext cx="0" cy="0"/>
          <a:chOff x="0" y="0"/>
          <a:chExt cx="0" cy="0"/>
        </a:xfrm>
      </p:grpSpPr>
      <p:sp>
        <p:nvSpPr>
          <p:cNvPr id="666" name="Google Shape;666;p108"/>
          <p:cNvSpPr/>
          <p:nvPr/>
        </p:nvSpPr>
        <p:spPr>
          <a:xfrm>
            <a:off x="-12" y="0"/>
            <a:ext cx="9144000" cy="5143500"/>
          </a:xfrm>
          <a:prstGeom prst="rect">
            <a:avLst/>
          </a:prstGeom>
          <a:solidFill>
            <a:srgbClr val="0A3799">
              <a:alpha val="572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7" name="Google Shape;667;p108"/>
          <p:cNvSpPr txBox="1">
            <a:spLocks noGrp="1"/>
          </p:cNvSpPr>
          <p:nvPr>
            <p:ph type="sldNum" idx="12"/>
          </p:nvPr>
        </p:nvSpPr>
        <p:spPr>
          <a:xfrm>
            <a:off x="8463883" y="4635442"/>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68" name="Google Shape;668;p108"/>
          <p:cNvSpPr/>
          <p:nvPr/>
        </p:nvSpPr>
        <p:spPr>
          <a:xfrm>
            <a:off x="0" y="0"/>
            <a:ext cx="43146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1" i="0" u="none" strike="noStrike" cap="none">
              <a:solidFill>
                <a:srgbClr val="FFFFFF"/>
              </a:solidFill>
              <a:latin typeface="Arial"/>
              <a:ea typeface="Arial"/>
              <a:cs typeface="Arial"/>
              <a:sym typeface="Arial"/>
            </a:endParaRPr>
          </a:p>
        </p:txBody>
      </p:sp>
      <p:pic>
        <p:nvPicPr>
          <p:cNvPr id="669" name="Google Shape;669;p10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81200" y="4743821"/>
            <a:ext cx="1460651" cy="232425"/>
          </a:xfrm>
          <a:prstGeom prst="rect">
            <a:avLst/>
          </a:prstGeom>
          <a:noFill/>
          <a:ln>
            <a:noFill/>
          </a:ln>
        </p:spPr>
      </p:pic>
      <p:sp>
        <p:nvSpPr>
          <p:cNvPr id="670" name="Google Shape;670;p108"/>
          <p:cNvSpPr txBox="1">
            <a:spLocks noGrp="1"/>
          </p:cNvSpPr>
          <p:nvPr>
            <p:ph type="title"/>
          </p:nvPr>
        </p:nvSpPr>
        <p:spPr>
          <a:xfrm>
            <a:off x="199375" y="205750"/>
            <a:ext cx="3934800" cy="4429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3600" b="1"/>
            </a:lvl1pPr>
            <a:lvl2pPr lvl="1" algn="ctr" rtl="0">
              <a:lnSpc>
                <a:spcPct val="100000"/>
              </a:lnSpc>
              <a:spcBef>
                <a:spcPts val="0"/>
              </a:spcBef>
              <a:spcAft>
                <a:spcPts val="0"/>
              </a:spcAft>
              <a:buSzPts val="3600"/>
              <a:buNone/>
              <a:defRPr sz="3600" b="1"/>
            </a:lvl2pPr>
            <a:lvl3pPr lvl="2" algn="ctr" rtl="0">
              <a:lnSpc>
                <a:spcPct val="100000"/>
              </a:lnSpc>
              <a:spcBef>
                <a:spcPts val="0"/>
              </a:spcBef>
              <a:spcAft>
                <a:spcPts val="0"/>
              </a:spcAft>
              <a:buSzPts val="3600"/>
              <a:buNone/>
              <a:defRPr sz="3600" b="1"/>
            </a:lvl3pPr>
            <a:lvl4pPr lvl="3" algn="ctr" rtl="0">
              <a:lnSpc>
                <a:spcPct val="100000"/>
              </a:lnSpc>
              <a:spcBef>
                <a:spcPts val="0"/>
              </a:spcBef>
              <a:spcAft>
                <a:spcPts val="0"/>
              </a:spcAft>
              <a:buSzPts val="3600"/>
              <a:buNone/>
              <a:defRPr sz="3600" b="1"/>
            </a:lvl4pPr>
            <a:lvl5pPr lvl="4" algn="ctr" rtl="0">
              <a:lnSpc>
                <a:spcPct val="100000"/>
              </a:lnSpc>
              <a:spcBef>
                <a:spcPts val="0"/>
              </a:spcBef>
              <a:spcAft>
                <a:spcPts val="0"/>
              </a:spcAft>
              <a:buSzPts val="3600"/>
              <a:buNone/>
              <a:defRPr sz="3600" b="1"/>
            </a:lvl5pPr>
            <a:lvl6pPr lvl="5" algn="ctr" rtl="0">
              <a:lnSpc>
                <a:spcPct val="100000"/>
              </a:lnSpc>
              <a:spcBef>
                <a:spcPts val="0"/>
              </a:spcBef>
              <a:spcAft>
                <a:spcPts val="0"/>
              </a:spcAft>
              <a:buSzPts val="3600"/>
              <a:buNone/>
              <a:defRPr sz="3600" b="1"/>
            </a:lvl6pPr>
            <a:lvl7pPr lvl="6" algn="ctr" rtl="0">
              <a:lnSpc>
                <a:spcPct val="100000"/>
              </a:lnSpc>
              <a:spcBef>
                <a:spcPts val="0"/>
              </a:spcBef>
              <a:spcAft>
                <a:spcPts val="0"/>
              </a:spcAft>
              <a:buSzPts val="3600"/>
              <a:buNone/>
              <a:defRPr sz="3600" b="1"/>
            </a:lvl7pPr>
            <a:lvl8pPr lvl="7" algn="ctr" rtl="0">
              <a:lnSpc>
                <a:spcPct val="100000"/>
              </a:lnSpc>
              <a:spcBef>
                <a:spcPts val="0"/>
              </a:spcBef>
              <a:spcAft>
                <a:spcPts val="0"/>
              </a:spcAft>
              <a:buSzPts val="3600"/>
              <a:buNone/>
              <a:defRPr sz="3600" b="1"/>
            </a:lvl8pPr>
            <a:lvl9pPr lvl="8" algn="ctr" rtl="0">
              <a:lnSpc>
                <a:spcPct val="100000"/>
              </a:lnSpc>
              <a:spcBef>
                <a:spcPts val="0"/>
              </a:spcBef>
              <a:spcAft>
                <a:spcPts val="0"/>
              </a:spcAft>
              <a:buSzPts val="3600"/>
              <a:buNone/>
              <a:defRPr sz="3600" b="1"/>
            </a:lvl9pPr>
          </a:lstStyle>
          <a:p>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Custom Layout 2 1 1">
  <p:cSld name="CUSTOM_1_1_1">
    <p:spTree>
      <p:nvGrpSpPr>
        <p:cNvPr id="1" name="Shape 671"/>
        <p:cNvGrpSpPr/>
        <p:nvPr/>
      </p:nvGrpSpPr>
      <p:grpSpPr>
        <a:xfrm>
          <a:off x="0" y="0"/>
          <a:ext cx="0" cy="0"/>
          <a:chOff x="0" y="0"/>
          <a:chExt cx="0" cy="0"/>
        </a:xfrm>
      </p:grpSpPr>
      <p:pic>
        <p:nvPicPr>
          <p:cNvPr id="672" name="Google Shape;672;p10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5027024" cy="5143499"/>
          </a:xfrm>
          <a:prstGeom prst="rect">
            <a:avLst/>
          </a:prstGeom>
          <a:noFill/>
          <a:ln>
            <a:noFill/>
          </a:ln>
        </p:spPr>
      </p:pic>
      <p:sp>
        <p:nvSpPr>
          <p:cNvPr id="673" name="Google Shape;673;p109"/>
          <p:cNvSpPr txBox="1"/>
          <p:nvPr/>
        </p:nvSpPr>
        <p:spPr>
          <a:xfrm>
            <a:off x="0" y="0"/>
            <a:ext cx="5027100" cy="5143500"/>
          </a:xfrm>
          <a:prstGeom prst="rect">
            <a:avLst/>
          </a:prstGeom>
          <a:solidFill>
            <a:srgbClr val="0A6B7C">
              <a:alpha val="29409"/>
            </a:srgbClr>
          </a:solidFill>
          <a:ln>
            <a:noFill/>
          </a:ln>
        </p:spPr>
        <p:txBody>
          <a:bodyPr spcFirstLastPara="1" wrap="square" lIns="365750" tIns="45700" rIns="365750"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p109"/>
          <p:cNvSpPr/>
          <p:nvPr/>
        </p:nvSpPr>
        <p:spPr>
          <a:xfrm>
            <a:off x="5027100" y="0"/>
            <a:ext cx="4116900" cy="51435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1" i="0" u="none" strike="noStrike" cap="none">
              <a:solidFill>
                <a:srgbClr val="FFFFFF"/>
              </a:solidFill>
              <a:latin typeface="Arial"/>
              <a:ea typeface="Arial"/>
              <a:cs typeface="Arial"/>
              <a:sym typeface="Arial"/>
            </a:endParaRPr>
          </a:p>
        </p:txBody>
      </p:sp>
      <p:sp>
        <p:nvSpPr>
          <p:cNvPr id="675" name="Google Shape;675;p109"/>
          <p:cNvSpPr txBox="1">
            <a:spLocks noGrp="1"/>
          </p:cNvSpPr>
          <p:nvPr>
            <p:ph type="title"/>
          </p:nvPr>
        </p:nvSpPr>
        <p:spPr>
          <a:xfrm>
            <a:off x="5094000" y="164250"/>
            <a:ext cx="3934800" cy="4812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3600"/>
              <a:buNone/>
              <a:defRPr sz="3600" b="1">
                <a:solidFill>
                  <a:srgbClr val="FFFFFF"/>
                </a:solidFill>
              </a:defRPr>
            </a:lvl1pPr>
            <a:lvl2pPr lvl="1" algn="ctr" rtl="0">
              <a:lnSpc>
                <a:spcPct val="100000"/>
              </a:lnSpc>
              <a:spcBef>
                <a:spcPts val="0"/>
              </a:spcBef>
              <a:spcAft>
                <a:spcPts val="0"/>
              </a:spcAft>
              <a:buSzPts val="3600"/>
              <a:buNone/>
              <a:defRPr sz="3600" b="1"/>
            </a:lvl2pPr>
            <a:lvl3pPr lvl="2" algn="ctr" rtl="0">
              <a:lnSpc>
                <a:spcPct val="100000"/>
              </a:lnSpc>
              <a:spcBef>
                <a:spcPts val="0"/>
              </a:spcBef>
              <a:spcAft>
                <a:spcPts val="0"/>
              </a:spcAft>
              <a:buSzPts val="3600"/>
              <a:buNone/>
              <a:defRPr sz="3600" b="1"/>
            </a:lvl3pPr>
            <a:lvl4pPr lvl="3" algn="ctr" rtl="0">
              <a:lnSpc>
                <a:spcPct val="100000"/>
              </a:lnSpc>
              <a:spcBef>
                <a:spcPts val="0"/>
              </a:spcBef>
              <a:spcAft>
                <a:spcPts val="0"/>
              </a:spcAft>
              <a:buSzPts val="3600"/>
              <a:buNone/>
              <a:defRPr sz="3600" b="1"/>
            </a:lvl4pPr>
            <a:lvl5pPr lvl="4" algn="ctr" rtl="0">
              <a:lnSpc>
                <a:spcPct val="100000"/>
              </a:lnSpc>
              <a:spcBef>
                <a:spcPts val="0"/>
              </a:spcBef>
              <a:spcAft>
                <a:spcPts val="0"/>
              </a:spcAft>
              <a:buSzPts val="3600"/>
              <a:buNone/>
              <a:defRPr sz="3600" b="1"/>
            </a:lvl5pPr>
            <a:lvl6pPr lvl="5" algn="ctr" rtl="0">
              <a:lnSpc>
                <a:spcPct val="100000"/>
              </a:lnSpc>
              <a:spcBef>
                <a:spcPts val="0"/>
              </a:spcBef>
              <a:spcAft>
                <a:spcPts val="0"/>
              </a:spcAft>
              <a:buSzPts val="3600"/>
              <a:buNone/>
              <a:defRPr sz="3600" b="1"/>
            </a:lvl6pPr>
            <a:lvl7pPr lvl="6" algn="ctr" rtl="0">
              <a:lnSpc>
                <a:spcPct val="100000"/>
              </a:lnSpc>
              <a:spcBef>
                <a:spcPts val="0"/>
              </a:spcBef>
              <a:spcAft>
                <a:spcPts val="0"/>
              </a:spcAft>
              <a:buSzPts val="3600"/>
              <a:buNone/>
              <a:defRPr sz="3600" b="1"/>
            </a:lvl7pPr>
            <a:lvl8pPr lvl="7" algn="ctr" rtl="0">
              <a:lnSpc>
                <a:spcPct val="100000"/>
              </a:lnSpc>
              <a:spcBef>
                <a:spcPts val="0"/>
              </a:spcBef>
              <a:spcAft>
                <a:spcPts val="0"/>
              </a:spcAft>
              <a:buSzPts val="3600"/>
              <a:buNone/>
              <a:defRPr sz="3600" b="1"/>
            </a:lvl8pPr>
            <a:lvl9pPr lvl="8" algn="ctr" rtl="0">
              <a:lnSpc>
                <a:spcPct val="100000"/>
              </a:lnSpc>
              <a:spcBef>
                <a:spcPts val="0"/>
              </a:spcBef>
              <a:spcAft>
                <a:spcPts val="0"/>
              </a:spcAft>
              <a:buSzPts val="3600"/>
              <a:buNone/>
              <a:defRPr sz="3600" b="1"/>
            </a:lvl9pPr>
          </a:lstStyle>
          <a:p>
            <a:endParaRPr/>
          </a:p>
        </p:txBody>
      </p:sp>
      <p:pic>
        <p:nvPicPr>
          <p:cNvPr id="676" name="Google Shape;676;p10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81200" y="4743821"/>
            <a:ext cx="1460651" cy="232425"/>
          </a:xfrm>
          <a:prstGeom prst="rect">
            <a:avLst/>
          </a:prstGeom>
          <a:noFill/>
          <a:ln>
            <a:noFill/>
          </a:ln>
        </p:spPr>
      </p:pic>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Custom Layout 4 1 2">
  <p:cSld name="CUSTOM_3_1_2">
    <p:spTree>
      <p:nvGrpSpPr>
        <p:cNvPr id="1" name="Shape 677"/>
        <p:cNvGrpSpPr/>
        <p:nvPr/>
      </p:nvGrpSpPr>
      <p:grpSpPr>
        <a:xfrm>
          <a:off x="0" y="0"/>
          <a:ext cx="0" cy="0"/>
          <a:chOff x="0" y="0"/>
          <a:chExt cx="0" cy="0"/>
        </a:xfrm>
      </p:grpSpPr>
      <p:pic>
        <p:nvPicPr>
          <p:cNvPr id="678" name="Google Shape;678;p110"/>
          <p:cNvPicPr preferRelativeResize="0"/>
          <p:nvPr/>
        </p:nvPicPr>
        <p:blipFill rotWithShape="1">
          <a:blip r:embed="rId2" cstate="screen">
            <a:alphaModFix amt="85000"/>
            <a:extLst>
              <a:ext uri="{28A0092B-C50C-407E-A947-70E740481C1C}">
                <a14:useLocalDpi xmlns:a14="http://schemas.microsoft.com/office/drawing/2010/main"/>
              </a:ext>
            </a:extLst>
          </a:blip>
          <a:srcRect/>
          <a:stretch/>
        </p:blipFill>
        <p:spPr>
          <a:xfrm>
            <a:off x="-3" y="0"/>
            <a:ext cx="4303553" cy="5143501"/>
          </a:xfrm>
          <a:prstGeom prst="rect">
            <a:avLst/>
          </a:prstGeom>
          <a:noFill/>
          <a:ln>
            <a:noFill/>
          </a:ln>
        </p:spPr>
      </p:pic>
      <p:pic>
        <p:nvPicPr>
          <p:cNvPr id="679" name="Google Shape;679;p11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81200" y="4743821"/>
            <a:ext cx="1460651" cy="232425"/>
          </a:xfrm>
          <a:prstGeom prst="rect">
            <a:avLst/>
          </a:prstGeom>
          <a:noFill/>
          <a:ln>
            <a:noFill/>
          </a:ln>
        </p:spPr>
      </p:pic>
      <p:sp>
        <p:nvSpPr>
          <p:cNvPr id="680" name="Google Shape;680;p110"/>
          <p:cNvSpPr/>
          <p:nvPr/>
        </p:nvSpPr>
        <p:spPr>
          <a:xfrm>
            <a:off x="4303550" y="0"/>
            <a:ext cx="4840500" cy="5143500"/>
          </a:xfrm>
          <a:prstGeom prst="rect">
            <a:avLst/>
          </a:prstGeom>
          <a:solidFill>
            <a:srgbClr val="0A379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1" i="0" u="none" strike="noStrike" cap="none">
              <a:solidFill>
                <a:srgbClr val="FFFFFF"/>
              </a:solidFill>
              <a:latin typeface="Arial"/>
              <a:ea typeface="Arial"/>
              <a:cs typeface="Arial"/>
              <a:sym typeface="Arial"/>
            </a:endParaRPr>
          </a:p>
        </p:txBody>
      </p:sp>
      <p:sp>
        <p:nvSpPr>
          <p:cNvPr id="681" name="Google Shape;681;p110"/>
          <p:cNvSpPr txBox="1">
            <a:spLocks noGrp="1"/>
          </p:cNvSpPr>
          <p:nvPr>
            <p:ph type="title"/>
          </p:nvPr>
        </p:nvSpPr>
        <p:spPr>
          <a:xfrm>
            <a:off x="4527224" y="205750"/>
            <a:ext cx="4414500" cy="4770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3600"/>
              <a:buNone/>
              <a:defRPr sz="3600" b="1">
                <a:solidFill>
                  <a:srgbClr val="FFFFFF"/>
                </a:solidFill>
              </a:defRPr>
            </a:lvl1pPr>
            <a:lvl2pPr lvl="1" algn="ctr" rtl="0">
              <a:lnSpc>
                <a:spcPct val="100000"/>
              </a:lnSpc>
              <a:spcBef>
                <a:spcPts val="0"/>
              </a:spcBef>
              <a:spcAft>
                <a:spcPts val="0"/>
              </a:spcAft>
              <a:buClr>
                <a:srgbClr val="FFFFFF"/>
              </a:buClr>
              <a:buSzPts val="3600"/>
              <a:buNone/>
              <a:defRPr sz="3600" b="1">
                <a:solidFill>
                  <a:srgbClr val="FFFFFF"/>
                </a:solidFill>
              </a:defRPr>
            </a:lvl2pPr>
            <a:lvl3pPr lvl="2" algn="ctr" rtl="0">
              <a:lnSpc>
                <a:spcPct val="100000"/>
              </a:lnSpc>
              <a:spcBef>
                <a:spcPts val="0"/>
              </a:spcBef>
              <a:spcAft>
                <a:spcPts val="0"/>
              </a:spcAft>
              <a:buClr>
                <a:srgbClr val="FFFFFF"/>
              </a:buClr>
              <a:buSzPts val="3600"/>
              <a:buNone/>
              <a:defRPr sz="3600" b="1">
                <a:solidFill>
                  <a:srgbClr val="FFFFFF"/>
                </a:solidFill>
              </a:defRPr>
            </a:lvl3pPr>
            <a:lvl4pPr lvl="3" algn="ctr" rtl="0">
              <a:lnSpc>
                <a:spcPct val="100000"/>
              </a:lnSpc>
              <a:spcBef>
                <a:spcPts val="0"/>
              </a:spcBef>
              <a:spcAft>
                <a:spcPts val="0"/>
              </a:spcAft>
              <a:buClr>
                <a:srgbClr val="FFFFFF"/>
              </a:buClr>
              <a:buSzPts val="3600"/>
              <a:buNone/>
              <a:defRPr sz="3600" b="1">
                <a:solidFill>
                  <a:srgbClr val="FFFFFF"/>
                </a:solidFill>
              </a:defRPr>
            </a:lvl4pPr>
            <a:lvl5pPr lvl="4" algn="ctr" rtl="0">
              <a:lnSpc>
                <a:spcPct val="100000"/>
              </a:lnSpc>
              <a:spcBef>
                <a:spcPts val="0"/>
              </a:spcBef>
              <a:spcAft>
                <a:spcPts val="0"/>
              </a:spcAft>
              <a:buClr>
                <a:srgbClr val="FFFFFF"/>
              </a:buClr>
              <a:buSzPts val="3600"/>
              <a:buNone/>
              <a:defRPr sz="3600" b="1">
                <a:solidFill>
                  <a:srgbClr val="FFFFFF"/>
                </a:solidFill>
              </a:defRPr>
            </a:lvl5pPr>
            <a:lvl6pPr lvl="5" algn="ctr" rtl="0">
              <a:lnSpc>
                <a:spcPct val="100000"/>
              </a:lnSpc>
              <a:spcBef>
                <a:spcPts val="0"/>
              </a:spcBef>
              <a:spcAft>
                <a:spcPts val="0"/>
              </a:spcAft>
              <a:buClr>
                <a:srgbClr val="FFFFFF"/>
              </a:buClr>
              <a:buSzPts val="3600"/>
              <a:buNone/>
              <a:defRPr sz="3600" b="1">
                <a:solidFill>
                  <a:srgbClr val="FFFFFF"/>
                </a:solidFill>
              </a:defRPr>
            </a:lvl6pPr>
            <a:lvl7pPr lvl="6" algn="ctr" rtl="0">
              <a:lnSpc>
                <a:spcPct val="100000"/>
              </a:lnSpc>
              <a:spcBef>
                <a:spcPts val="0"/>
              </a:spcBef>
              <a:spcAft>
                <a:spcPts val="0"/>
              </a:spcAft>
              <a:buClr>
                <a:srgbClr val="FFFFFF"/>
              </a:buClr>
              <a:buSzPts val="3600"/>
              <a:buNone/>
              <a:defRPr sz="3600" b="1">
                <a:solidFill>
                  <a:srgbClr val="FFFFFF"/>
                </a:solidFill>
              </a:defRPr>
            </a:lvl7pPr>
            <a:lvl8pPr lvl="7" algn="ctr" rtl="0">
              <a:lnSpc>
                <a:spcPct val="100000"/>
              </a:lnSpc>
              <a:spcBef>
                <a:spcPts val="0"/>
              </a:spcBef>
              <a:spcAft>
                <a:spcPts val="0"/>
              </a:spcAft>
              <a:buClr>
                <a:srgbClr val="FFFFFF"/>
              </a:buClr>
              <a:buSzPts val="3600"/>
              <a:buNone/>
              <a:defRPr sz="3600" b="1">
                <a:solidFill>
                  <a:srgbClr val="FFFFFF"/>
                </a:solidFill>
              </a:defRPr>
            </a:lvl8pPr>
            <a:lvl9pPr lvl="8" algn="ctr" rtl="0">
              <a:lnSpc>
                <a:spcPct val="100000"/>
              </a:lnSpc>
              <a:spcBef>
                <a:spcPts val="0"/>
              </a:spcBef>
              <a:spcAft>
                <a:spcPts val="0"/>
              </a:spcAft>
              <a:buClr>
                <a:srgbClr val="FFFFFF"/>
              </a:buClr>
              <a:buSzPts val="3600"/>
              <a:buNone/>
              <a:defRPr sz="3600" b="1">
                <a:solidFill>
                  <a:srgbClr val="FFFFFF"/>
                </a:solidFill>
              </a:defRPr>
            </a:lvl9pPr>
          </a:lstStyle>
          <a:p>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Custom Layout 3 1 1">
  <p:cSld name="CUSTOM_2_1_1">
    <p:spTree>
      <p:nvGrpSpPr>
        <p:cNvPr id="1" name="Shape 682"/>
        <p:cNvGrpSpPr/>
        <p:nvPr/>
      </p:nvGrpSpPr>
      <p:grpSpPr>
        <a:xfrm>
          <a:off x="0" y="0"/>
          <a:ext cx="0" cy="0"/>
          <a:chOff x="0" y="0"/>
          <a:chExt cx="0" cy="0"/>
        </a:xfrm>
      </p:grpSpPr>
      <p:pic>
        <p:nvPicPr>
          <p:cNvPr id="683" name="Google Shape;683;p111"/>
          <p:cNvPicPr preferRelativeResize="0"/>
          <p:nvPr/>
        </p:nvPicPr>
        <p:blipFill rotWithShape="1">
          <a:blip r:embed="rId2" cstate="screen">
            <a:alphaModFix amt="79000"/>
            <a:extLst>
              <a:ext uri="{28A0092B-C50C-407E-A947-70E740481C1C}">
                <a14:useLocalDpi xmlns:a14="http://schemas.microsoft.com/office/drawing/2010/main"/>
              </a:ext>
            </a:extLst>
          </a:blip>
          <a:srcRect/>
          <a:stretch/>
        </p:blipFill>
        <p:spPr>
          <a:xfrm>
            <a:off x="0" y="0"/>
            <a:ext cx="4303550" cy="5143499"/>
          </a:xfrm>
          <a:prstGeom prst="rect">
            <a:avLst/>
          </a:prstGeom>
          <a:noFill/>
          <a:ln>
            <a:noFill/>
          </a:ln>
        </p:spPr>
      </p:pic>
      <p:sp>
        <p:nvSpPr>
          <p:cNvPr id="684" name="Google Shape;684;p111"/>
          <p:cNvSpPr txBox="1">
            <a:spLocks noGrp="1"/>
          </p:cNvSpPr>
          <p:nvPr>
            <p:ph type="title"/>
          </p:nvPr>
        </p:nvSpPr>
        <p:spPr>
          <a:xfrm>
            <a:off x="4490200" y="174650"/>
            <a:ext cx="4538700" cy="48015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3600" b="1"/>
            </a:lvl1pPr>
            <a:lvl2pPr lvl="1" algn="ctr" rtl="0">
              <a:lnSpc>
                <a:spcPct val="100000"/>
              </a:lnSpc>
              <a:spcBef>
                <a:spcPts val="0"/>
              </a:spcBef>
              <a:spcAft>
                <a:spcPts val="0"/>
              </a:spcAft>
              <a:buSzPts val="3600"/>
              <a:buNone/>
              <a:defRPr sz="3600" b="1"/>
            </a:lvl2pPr>
            <a:lvl3pPr lvl="2" algn="ctr" rtl="0">
              <a:lnSpc>
                <a:spcPct val="100000"/>
              </a:lnSpc>
              <a:spcBef>
                <a:spcPts val="0"/>
              </a:spcBef>
              <a:spcAft>
                <a:spcPts val="0"/>
              </a:spcAft>
              <a:buSzPts val="3600"/>
              <a:buNone/>
              <a:defRPr sz="3600" b="1"/>
            </a:lvl3pPr>
            <a:lvl4pPr lvl="3" algn="ctr" rtl="0">
              <a:lnSpc>
                <a:spcPct val="100000"/>
              </a:lnSpc>
              <a:spcBef>
                <a:spcPts val="0"/>
              </a:spcBef>
              <a:spcAft>
                <a:spcPts val="0"/>
              </a:spcAft>
              <a:buSzPts val="3600"/>
              <a:buNone/>
              <a:defRPr sz="3600" b="1"/>
            </a:lvl4pPr>
            <a:lvl5pPr lvl="4" algn="ctr" rtl="0">
              <a:lnSpc>
                <a:spcPct val="100000"/>
              </a:lnSpc>
              <a:spcBef>
                <a:spcPts val="0"/>
              </a:spcBef>
              <a:spcAft>
                <a:spcPts val="0"/>
              </a:spcAft>
              <a:buSzPts val="3600"/>
              <a:buNone/>
              <a:defRPr sz="3600" b="1"/>
            </a:lvl5pPr>
            <a:lvl6pPr lvl="5" algn="ctr" rtl="0">
              <a:lnSpc>
                <a:spcPct val="100000"/>
              </a:lnSpc>
              <a:spcBef>
                <a:spcPts val="0"/>
              </a:spcBef>
              <a:spcAft>
                <a:spcPts val="0"/>
              </a:spcAft>
              <a:buSzPts val="3600"/>
              <a:buNone/>
              <a:defRPr sz="3600" b="1"/>
            </a:lvl6pPr>
            <a:lvl7pPr lvl="6" algn="ctr" rtl="0">
              <a:lnSpc>
                <a:spcPct val="100000"/>
              </a:lnSpc>
              <a:spcBef>
                <a:spcPts val="0"/>
              </a:spcBef>
              <a:spcAft>
                <a:spcPts val="0"/>
              </a:spcAft>
              <a:buSzPts val="3600"/>
              <a:buNone/>
              <a:defRPr sz="3600" b="1"/>
            </a:lvl7pPr>
            <a:lvl8pPr lvl="7" algn="ctr" rtl="0">
              <a:lnSpc>
                <a:spcPct val="100000"/>
              </a:lnSpc>
              <a:spcBef>
                <a:spcPts val="0"/>
              </a:spcBef>
              <a:spcAft>
                <a:spcPts val="0"/>
              </a:spcAft>
              <a:buSzPts val="3600"/>
              <a:buNone/>
              <a:defRPr sz="3600" b="1"/>
            </a:lvl8pPr>
            <a:lvl9pPr lvl="8" algn="ctr" rtl="0">
              <a:lnSpc>
                <a:spcPct val="100000"/>
              </a:lnSpc>
              <a:spcBef>
                <a:spcPts val="0"/>
              </a:spcBef>
              <a:spcAft>
                <a:spcPts val="0"/>
              </a:spcAft>
              <a:buSzPts val="3600"/>
              <a:buNone/>
              <a:defRPr sz="3600" b="1"/>
            </a:lvl9pPr>
          </a:lstStyle>
          <a:p>
            <a:endParaRPr/>
          </a:p>
        </p:txBody>
      </p:sp>
      <p:pic>
        <p:nvPicPr>
          <p:cNvPr id="685" name="Google Shape;685;p11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81200" y="4743821"/>
            <a:ext cx="1460651" cy="232425"/>
          </a:xfrm>
          <a:prstGeom prst="rect">
            <a:avLst/>
          </a:prstGeom>
          <a:noFill/>
          <a:ln>
            <a:noFill/>
          </a:ln>
        </p:spPr>
      </p:pic>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Custom Layout 5 1 1">
  <p:cSld name="CUSTOM_4_1_1">
    <p:spTree>
      <p:nvGrpSpPr>
        <p:cNvPr id="1" name="Shape 686"/>
        <p:cNvGrpSpPr/>
        <p:nvPr/>
      </p:nvGrpSpPr>
      <p:grpSpPr>
        <a:xfrm>
          <a:off x="0" y="0"/>
          <a:ext cx="0" cy="0"/>
          <a:chOff x="0" y="0"/>
          <a:chExt cx="0" cy="0"/>
        </a:xfrm>
      </p:grpSpPr>
      <p:pic>
        <p:nvPicPr>
          <p:cNvPr id="687" name="Google Shape;687;p112"/>
          <p:cNvPicPr preferRelativeResize="0"/>
          <p:nvPr/>
        </p:nvPicPr>
        <p:blipFill rotWithShape="1">
          <a:blip r:embed="rId2" cstate="screen">
            <a:alphaModFix amt="61000"/>
            <a:extLst>
              <a:ext uri="{28A0092B-C50C-407E-A947-70E740481C1C}">
                <a14:useLocalDpi xmlns:a14="http://schemas.microsoft.com/office/drawing/2010/main"/>
              </a:ext>
            </a:extLst>
          </a:blip>
          <a:srcRect/>
          <a:stretch/>
        </p:blipFill>
        <p:spPr>
          <a:xfrm>
            <a:off x="5070375" y="0"/>
            <a:ext cx="4073625" cy="5143501"/>
          </a:xfrm>
          <a:prstGeom prst="rect">
            <a:avLst/>
          </a:prstGeom>
          <a:noFill/>
          <a:ln>
            <a:noFill/>
          </a:ln>
        </p:spPr>
      </p:pic>
      <p:sp>
        <p:nvSpPr>
          <p:cNvPr id="688" name="Google Shape;688;p112"/>
          <p:cNvSpPr txBox="1">
            <a:spLocks noGrp="1"/>
          </p:cNvSpPr>
          <p:nvPr>
            <p:ph type="title"/>
          </p:nvPr>
        </p:nvSpPr>
        <p:spPr>
          <a:xfrm>
            <a:off x="52725" y="113875"/>
            <a:ext cx="4634100" cy="45423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3600" b="1"/>
            </a:lvl1pPr>
            <a:lvl2pPr lvl="1" algn="ctr" rtl="0">
              <a:lnSpc>
                <a:spcPct val="100000"/>
              </a:lnSpc>
              <a:spcBef>
                <a:spcPts val="0"/>
              </a:spcBef>
              <a:spcAft>
                <a:spcPts val="0"/>
              </a:spcAft>
              <a:buSzPts val="3600"/>
              <a:buNone/>
              <a:defRPr sz="3600" b="1"/>
            </a:lvl2pPr>
            <a:lvl3pPr lvl="2" algn="ctr" rtl="0">
              <a:lnSpc>
                <a:spcPct val="100000"/>
              </a:lnSpc>
              <a:spcBef>
                <a:spcPts val="0"/>
              </a:spcBef>
              <a:spcAft>
                <a:spcPts val="0"/>
              </a:spcAft>
              <a:buSzPts val="3600"/>
              <a:buNone/>
              <a:defRPr sz="3600" b="1"/>
            </a:lvl3pPr>
            <a:lvl4pPr lvl="3" algn="ctr" rtl="0">
              <a:lnSpc>
                <a:spcPct val="100000"/>
              </a:lnSpc>
              <a:spcBef>
                <a:spcPts val="0"/>
              </a:spcBef>
              <a:spcAft>
                <a:spcPts val="0"/>
              </a:spcAft>
              <a:buSzPts val="3600"/>
              <a:buNone/>
              <a:defRPr sz="3600" b="1"/>
            </a:lvl4pPr>
            <a:lvl5pPr lvl="4" algn="ctr" rtl="0">
              <a:lnSpc>
                <a:spcPct val="100000"/>
              </a:lnSpc>
              <a:spcBef>
                <a:spcPts val="0"/>
              </a:spcBef>
              <a:spcAft>
                <a:spcPts val="0"/>
              </a:spcAft>
              <a:buSzPts val="3600"/>
              <a:buNone/>
              <a:defRPr sz="3600" b="1"/>
            </a:lvl5pPr>
            <a:lvl6pPr lvl="5" algn="ctr" rtl="0">
              <a:lnSpc>
                <a:spcPct val="100000"/>
              </a:lnSpc>
              <a:spcBef>
                <a:spcPts val="0"/>
              </a:spcBef>
              <a:spcAft>
                <a:spcPts val="0"/>
              </a:spcAft>
              <a:buSzPts val="3600"/>
              <a:buNone/>
              <a:defRPr sz="3600" b="1"/>
            </a:lvl6pPr>
            <a:lvl7pPr lvl="6" algn="ctr" rtl="0">
              <a:lnSpc>
                <a:spcPct val="100000"/>
              </a:lnSpc>
              <a:spcBef>
                <a:spcPts val="0"/>
              </a:spcBef>
              <a:spcAft>
                <a:spcPts val="0"/>
              </a:spcAft>
              <a:buSzPts val="3600"/>
              <a:buNone/>
              <a:defRPr sz="3600" b="1"/>
            </a:lvl7pPr>
            <a:lvl8pPr lvl="7" algn="ctr" rtl="0">
              <a:lnSpc>
                <a:spcPct val="100000"/>
              </a:lnSpc>
              <a:spcBef>
                <a:spcPts val="0"/>
              </a:spcBef>
              <a:spcAft>
                <a:spcPts val="0"/>
              </a:spcAft>
              <a:buSzPts val="3600"/>
              <a:buNone/>
              <a:defRPr sz="3600" b="1"/>
            </a:lvl8pPr>
            <a:lvl9pPr lvl="8" algn="ctr" rtl="0">
              <a:lnSpc>
                <a:spcPct val="100000"/>
              </a:lnSpc>
              <a:spcBef>
                <a:spcPts val="0"/>
              </a:spcBef>
              <a:spcAft>
                <a:spcPts val="0"/>
              </a:spcAft>
              <a:buSzPts val="3600"/>
              <a:buNone/>
              <a:defRPr sz="3600" b="1"/>
            </a:lvl9pPr>
          </a:lstStyle>
          <a:p>
            <a:endParaRPr/>
          </a:p>
        </p:txBody>
      </p:sp>
      <p:pic>
        <p:nvPicPr>
          <p:cNvPr id="689" name="Google Shape;689;p11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81200" y="4743821"/>
            <a:ext cx="1460651" cy="232425"/>
          </a:xfrm>
          <a:prstGeom prst="rect">
            <a:avLst/>
          </a:prstGeom>
          <a:noFill/>
          <a:ln>
            <a:noFill/>
          </a:ln>
        </p:spPr>
      </p:pic>
      <p:pic>
        <p:nvPicPr>
          <p:cNvPr id="690" name="Google Shape;690;p11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81200" y="4743821"/>
            <a:ext cx="1460651" cy="2324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1 2">
  <p:cSld name="CUSTOM_2_2">
    <p:spTree>
      <p:nvGrpSpPr>
        <p:cNvPr id="1" name="Shape 68"/>
        <p:cNvGrpSpPr/>
        <p:nvPr/>
      </p:nvGrpSpPr>
      <p:grpSpPr>
        <a:xfrm>
          <a:off x="0" y="0"/>
          <a:ext cx="0" cy="0"/>
          <a:chOff x="0" y="0"/>
          <a:chExt cx="0" cy="0"/>
        </a:xfrm>
      </p:grpSpPr>
      <p:pic>
        <p:nvPicPr>
          <p:cNvPr id="69" name="Google Shape;69;p12"/>
          <p:cNvPicPr preferRelativeResize="0"/>
          <p:nvPr/>
        </p:nvPicPr>
        <p:blipFill rotWithShape="1">
          <a:blip r:embed="rId2" cstate="screen">
            <a:alphaModFix amt="88000"/>
            <a:extLst>
              <a:ext uri="{28A0092B-C50C-407E-A947-70E740481C1C}">
                <a14:useLocalDpi xmlns:a14="http://schemas.microsoft.com/office/drawing/2010/main"/>
              </a:ext>
            </a:extLst>
          </a:blip>
          <a:srcRect/>
          <a:stretch/>
        </p:blipFill>
        <p:spPr>
          <a:xfrm>
            <a:off x="4348748" y="0"/>
            <a:ext cx="4795254" cy="5143500"/>
          </a:xfrm>
          <a:prstGeom prst="rect">
            <a:avLst/>
          </a:prstGeom>
          <a:noFill/>
          <a:ln>
            <a:noFill/>
          </a:ln>
        </p:spPr>
      </p:pic>
      <p:sp>
        <p:nvSpPr>
          <p:cNvPr id="70" name="Google Shape;70;p12"/>
          <p:cNvSpPr txBox="1">
            <a:spLocks noGrp="1"/>
          </p:cNvSpPr>
          <p:nvPr>
            <p:ph type="title"/>
          </p:nvPr>
        </p:nvSpPr>
        <p:spPr>
          <a:xfrm>
            <a:off x="4440700" y="112425"/>
            <a:ext cx="4456800" cy="4770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Clr>
                <a:srgbClr val="FFFFFF"/>
              </a:buClr>
              <a:buSzPts val="3600"/>
              <a:buNone/>
              <a:defRPr sz="3600" b="1">
                <a:solidFill>
                  <a:srgbClr val="FFFFFF"/>
                </a:solidFill>
              </a:defRPr>
            </a:lvl2pPr>
            <a:lvl3pPr lvl="2" algn="ctr" rtl="0">
              <a:spcBef>
                <a:spcPts val="0"/>
              </a:spcBef>
              <a:spcAft>
                <a:spcPts val="0"/>
              </a:spcAft>
              <a:buClr>
                <a:srgbClr val="FFFFFF"/>
              </a:buClr>
              <a:buSzPts val="3600"/>
              <a:buNone/>
              <a:defRPr sz="3600" b="1">
                <a:solidFill>
                  <a:srgbClr val="FFFFFF"/>
                </a:solidFill>
              </a:defRPr>
            </a:lvl3pPr>
            <a:lvl4pPr lvl="3" algn="ctr" rtl="0">
              <a:spcBef>
                <a:spcPts val="0"/>
              </a:spcBef>
              <a:spcAft>
                <a:spcPts val="0"/>
              </a:spcAft>
              <a:buClr>
                <a:srgbClr val="FFFFFF"/>
              </a:buClr>
              <a:buSzPts val="3600"/>
              <a:buNone/>
              <a:defRPr sz="3600" b="1">
                <a:solidFill>
                  <a:srgbClr val="FFFFFF"/>
                </a:solidFill>
              </a:defRPr>
            </a:lvl4pPr>
            <a:lvl5pPr lvl="4" algn="ctr" rtl="0">
              <a:spcBef>
                <a:spcPts val="0"/>
              </a:spcBef>
              <a:spcAft>
                <a:spcPts val="0"/>
              </a:spcAft>
              <a:buClr>
                <a:srgbClr val="FFFFFF"/>
              </a:buClr>
              <a:buSzPts val="3600"/>
              <a:buNone/>
              <a:defRPr sz="3600" b="1">
                <a:solidFill>
                  <a:srgbClr val="FFFFFF"/>
                </a:solidFill>
              </a:defRPr>
            </a:lvl5pPr>
            <a:lvl6pPr lvl="5" algn="ctr" rtl="0">
              <a:spcBef>
                <a:spcPts val="0"/>
              </a:spcBef>
              <a:spcAft>
                <a:spcPts val="0"/>
              </a:spcAft>
              <a:buClr>
                <a:srgbClr val="FFFFFF"/>
              </a:buClr>
              <a:buSzPts val="3600"/>
              <a:buNone/>
              <a:defRPr sz="3600" b="1">
                <a:solidFill>
                  <a:srgbClr val="FFFFFF"/>
                </a:solidFill>
              </a:defRPr>
            </a:lvl6pPr>
            <a:lvl7pPr lvl="6" algn="ctr" rtl="0">
              <a:spcBef>
                <a:spcPts val="0"/>
              </a:spcBef>
              <a:spcAft>
                <a:spcPts val="0"/>
              </a:spcAft>
              <a:buClr>
                <a:srgbClr val="FFFFFF"/>
              </a:buClr>
              <a:buSzPts val="3600"/>
              <a:buNone/>
              <a:defRPr sz="3600" b="1">
                <a:solidFill>
                  <a:srgbClr val="FFFFFF"/>
                </a:solidFill>
              </a:defRPr>
            </a:lvl7pPr>
            <a:lvl8pPr lvl="7" algn="ctr" rtl="0">
              <a:spcBef>
                <a:spcPts val="0"/>
              </a:spcBef>
              <a:spcAft>
                <a:spcPts val="0"/>
              </a:spcAft>
              <a:buClr>
                <a:srgbClr val="FFFFFF"/>
              </a:buClr>
              <a:buSzPts val="3600"/>
              <a:buNone/>
              <a:defRPr sz="3600" b="1">
                <a:solidFill>
                  <a:srgbClr val="FFFFFF"/>
                </a:solidFill>
              </a:defRPr>
            </a:lvl8pPr>
            <a:lvl9pPr lvl="8" algn="ctr" rtl="0">
              <a:spcBef>
                <a:spcPts val="0"/>
              </a:spcBef>
              <a:spcAft>
                <a:spcPts val="0"/>
              </a:spcAft>
              <a:buClr>
                <a:srgbClr val="FFFFFF"/>
              </a:buClr>
              <a:buSzPts val="3600"/>
              <a:buNone/>
              <a:defRPr sz="3600" b="1">
                <a:solidFill>
                  <a:srgbClr val="FFFFFF"/>
                </a:solidFill>
              </a:defRPr>
            </a:lvl9pPr>
          </a:lstStyle>
          <a:p>
            <a:endParaRPr/>
          </a:p>
        </p:txBody>
      </p:sp>
      <p:pic>
        <p:nvPicPr>
          <p:cNvPr id="71" name="Google Shape;71;p1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pic>
        <p:nvPicPr>
          <p:cNvPr id="72" name="Google Shape;72;p12"/>
          <p:cNvPicPr preferRelativeResize="0"/>
          <p:nvPr/>
        </p:nvPicPr>
        <p:blipFill rotWithShape="1">
          <a:blip r:embed="rId4" cstate="screen">
            <a:alphaModFix amt="93000"/>
            <a:extLst>
              <a:ext uri="{28A0092B-C50C-407E-A947-70E740481C1C}">
                <a14:useLocalDpi xmlns:a14="http://schemas.microsoft.com/office/drawing/2010/main"/>
              </a:ext>
            </a:extLst>
          </a:blip>
          <a:srcRect/>
          <a:stretch/>
        </p:blipFill>
        <p:spPr>
          <a:xfrm>
            <a:off x="4348748" y="0"/>
            <a:ext cx="4795254" cy="5143500"/>
          </a:xfrm>
          <a:prstGeom prst="rect">
            <a:avLst/>
          </a:prstGeom>
          <a:noFill/>
          <a:ln>
            <a:noFill/>
          </a:ln>
        </p:spPr>
      </p:pic>
      <p:sp>
        <p:nvSpPr>
          <p:cNvPr id="73" name="Google Shape;73;p12"/>
          <p:cNvSpPr txBox="1">
            <a:spLocks noGrp="1"/>
          </p:cNvSpPr>
          <p:nvPr>
            <p:ph type="title" idx="2"/>
          </p:nvPr>
        </p:nvSpPr>
        <p:spPr>
          <a:xfrm>
            <a:off x="4814100" y="191850"/>
            <a:ext cx="3934800" cy="4759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Font typeface="Open Sans"/>
              <a:buNone/>
              <a:defRPr sz="3600">
                <a:solidFill>
                  <a:srgbClr val="FFFFFF"/>
                </a:solidFill>
                <a:latin typeface="Open Sans"/>
                <a:ea typeface="Open Sans"/>
                <a:cs typeface="Open Sans"/>
                <a:sym typeface="Open Sans"/>
              </a:defRPr>
            </a:lvl1pPr>
            <a:lvl2pPr lvl="1" algn="ctr" rtl="0">
              <a:spcBef>
                <a:spcPts val="0"/>
              </a:spcBef>
              <a:spcAft>
                <a:spcPts val="0"/>
              </a:spcAft>
              <a:buClr>
                <a:srgbClr val="FFFFFF"/>
              </a:buClr>
              <a:buSzPts val="3600"/>
              <a:buNone/>
              <a:defRPr sz="3600" b="1">
                <a:solidFill>
                  <a:srgbClr val="FFFFFF"/>
                </a:solidFill>
              </a:defRPr>
            </a:lvl2pPr>
            <a:lvl3pPr lvl="2" algn="ctr" rtl="0">
              <a:spcBef>
                <a:spcPts val="0"/>
              </a:spcBef>
              <a:spcAft>
                <a:spcPts val="0"/>
              </a:spcAft>
              <a:buClr>
                <a:srgbClr val="FFFFFF"/>
              </a:buClr>
              <a:buSzPts val="3600"/>
              <a:buNone/>
              <a:defRPr sz="3600" b="1">
                <a:solidFill>
                  <a:srgbClr val="FFFFFF"/>
                </a:solidFill>
              </a:defRPr>
            </a:lvl3pPr>
            <a:lvl4pPr lvl="3" algn="ctr" rtl="0">
              <a:spcBef>
                <a:spcPts val="0"/>
              </a:spcBef>
              <a:spcAft>
                <a:spcPts val="0"/>
              </a:spcAft>
              <a:buClr>
                <a:srgbClr val="FFFFFF"/>
              </a:buClr>
              <a:buSzPts val="3600"/>
              <a:buNone/>
              <a:defRPr sz="3600" b="1">
                <a:solidFill>
                  <a:srgbClr val="FFFFFF"/>
                </a:solidFill>
              </a:defRPr>
            </a:lvl4pPr>
            <a:lvl5pPr lvl="4" algn="ctr" rtl="0">
              <a:spcBef>
                <a:spcPts val="0"/>
              </a:spcBef>
              <a:spcAft>
                <a:spcPts val="0"/>
              </a:spcAft>
              <a:buClr>
                <a:srgbClr val="FFFFFF"/>
              </a:buClr>
              <a:buSzPts val="3600"/>
              <a:buNone/>
              <a:defRPr sz="3600" b="1">
                <a:solidFill>
                  <a:srgbClr val="FFFFFF"/>
                </a:solidFill>
              </a:defRPr>
            </a:lvl5pPr>
            <a:lvl6pPr lvl="5" algn="ctr" rtl="0">
              <a:spcBef>
                <a:spcPts val="0"/>
              </a:spcBef>
              <a:spcAft>
                <a:spcPts val="0"/>
              </a:spcAft>
              <a:buClr>
                <a:srgbClr val="FFFFFF"/>
              </a:buClr>
              <a:buSzPts val="3600"/>
              <a:buNone/>
              <a:defRPr sz="3600" b="1">
                <a:solidFill>
                  <a:srgbClr val="FFFFFF"/>
                </a:solidFill>
              </a:defRPr>
            </a:lvl6pPr>
            <a:lvl7pPr lvl="6" algn="ctr" rtl="0">
              <a:spcBef>
                <a:spcPts val="0"/>
              </a:spcBef>
              <a:spcAft>
                <a:spcPts val="0"/>
              </a:spcAft>
              <a:buClr>
                <a:srgbClr val="FFFFFF"/>
              </a:buClr>
              <a:buSzPts val="3600"/>
              <a:buNone/>
              <a:defRPr sz="3600" b="1">
                <a:solidFill>
                  <a:srgbClr val="FFFFFF"/>
                </a:solidFill>
              </a:defRPr>
            </a:lvl7pPr>
            <a:lvl8pPr lvl="7" algn="ctr" rtl="0">
              <a:spcBef>
                <a:spcPts val="0"/>
              </a:spcBef>
              <a:spcAft>
                <a:spcPts val="0"/>
              </a:spcAft>
              <a:buClr>
                <a:srgbClr val="FFFFFF"/>
              </a:buClr>
              <a:buSzPts val="3600"/>
              <a:buNone/>
              <a:defRPr sz="3600" b="1">
                <a:solidFill>
                  <a:srgbClr val="FFFFFF"/>
                </a:solidFill>
              </a:defRPr>
            </a:lvl8pPr>
            <a:lvl9pPr lvl="8" algn="ctr" rtl="0">
              <a:spcBef>
                <a:spcPts val="0"/>
              </a:spcBef>
              <a:spcAft>
                <a:spcPts val="0"/>
              </a:spcAft>
              <a:buClr>
                <a:srgbClr val="FFFFFF"/>
              </a:buClr>
              <a:buSzPts val="3600"/>
              <a:buNone/>
              <a:defRPr sz="3600" b="1">
                <a:solidFill>
                  <a:srgbClr val="FFFFFF"/>
                </a:solidFill>
              </a:defRPr>
            </a:lvl9pPr>
          </a:lstStyle>
          <a:p>
            <a:endParaRPr/>
          </a:p>
        </p:txBody>
      </p:sp>
      <p:sp>
        <p:nvSpPr>
          <p:cNvPr id="74" name="Google Shape;74;p12"/>
          <p:cNvSpPr txBox="1">
            <a:spLocks noGrp="1"/>
          </p:cNvSpPr>
          <p:nvPr>
            <p:ph type="body" idx="1"/>
          </p:nvPr>
        </p:nvSpPr>
        <p:spPr>
          <a:xfrm>
            <a:off x="181200" y="191850"/>
            <a:ext cx="3934800" cy="4691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91"/>
        <p:cNvGrpSpPr/>
        <p:nvPr/>
      </p:nvGrpSpPr>
      <p:grpSpPr>
        <a:xfrm>
          <a:off x="0" y="0"/>
          <a:ext cx="0" cy="0"/>
          <a:chOff x="0" y="0"/>
          <a:chExt cx="0" cy="0"/>
        </a:xfrm>
      </p:grpSpPr>
      <p:sp>
        <p:nvSpPr>
          <p:cNvPr id="692" name="Google Shape;692;p1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Accent Highlight 1 1">
  <p:cSld name="SECTION_HEADER_2_1_1">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693"/>
        <p:cNvGrpSpPr/>
        <p:nvPr/>
      </p:nvGrpSpPr>
      <p:grpSpPr>
        <a:xfrm>
          <a:off x="0" y="0"/>
          <a:ext cx="0" cy="0"/>
          <a:chOff x="0" y="0"/>
          <a:chExt cx="0" cy="0"/>
        </a:xfrm>
      </p:grpSpPr>
      <p:sp>
        <p:nvSpPr>
          <p:cNvPr id="694" name="Google Shape;694;p114"/>
          <p:cNvSpPr/>
          <p:nvPr/>
        </p:nvSpPr>
        <p:spPr>
          <a:xfrm>
            <a:off x="-12" y="0"/>
            <a:ext cx="9144000" cy="5143500"/>
          </a:xfrm>
          <a:prstGeom prst="rect">
            <a:avLst/>
          </a:prstGeom>
          <a:solidFill>
            <a:srgbClr val="0A3799">
              <a:alpha val="572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5" name="Google Shape;695;p114"/>
          <p:cNvSpPr txBox="1">
            <a:spLocks noGrp="1"/>
          </p:cNvSpPr>
          <p:nvPr>
            <p:ph type="sldNum" idx="12"/>
          </p:nvPr>
        </p:nvSpPr>
        <p:spPr>
          <a:xfrm>
            <a:off x="8463883" y="4635442"/>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96" name="Google Shape;696;p114"/>
          <p:cNvSpPr/>
          <p:nvPr/>
        </p:nvSpPr>
        <p:spPr>
          <a:xfrm>
            <a:off x="0" y="0"/>
            <a:ext cx="4314600" cy="51435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1" i="0" u="none" strike="noStrike" cap="none">
              <a:solidFill>
                <a:srgbClr val="FFFFFF"/>
              </a:solidFill>
              <a:latin typeface="Arial"/>
              <a:ea typeface="Arial"/>
              <a:cs typeface="Arial"/>
              <a:sym typeface="Arial"/>
            </a:endParaRPr>
          </a:p>
        </p:txBody>
      </p:sp>
      <p:pic>
        <p:nvPicPr>
          <p:cNvPr id="697" name="Google Shape;697;p11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81200" y="4743821"/>
            <a:ext cx="1460651" cy="232425"/>
          </a:xfrm>
          <a:prstGeom prst="rect">
            <a:avLst/>
          </a:prstGeom>
          <a:noFill/>
          <a:ln>
            <a:noFill/>
          </a:ln>
        </p:spPr>
      </p:pic>
      <p:sp>
        <p:nvSpPr>
          <p:cNvPr id="698" name="Google Shape;698;p114"/>
          <p:cNvSpPr txBox="1">
            <a:spLocks noGrp="1"/>
          </p:cNvSpPr>
          <p:nvPr>
            <p:ph type="title"/>
          </p:nvPr>
        </p:nvSpPr>
        <p:spPr>
          <a:xfrm>
            <a:off x="199375" y="205750"/>
            <a:ext cx="3934800" cy="4770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3600"/>
              <a:buNone/>
              <a:defRPr sz="3600" b="1">
                <a:solidFill>
                  <a:srgbClr val="FFFFFF"/>
                </a:solidFill>
              </a:defRPr>
            </a:lvl1pPr>
            <a:lvl2pPr lvl="1" algn="ctr" rtl="0">
              <a:lnSpc>
                <a:spcPct val="100000"/>
              </a:lnSpc>
              <a:spcBef>
                <a:spcPts val="0"/>
              </a:spcBef>
              <a:spcAft>
                <a:spcPts val="0"/>
              </a:spcAft>
              <a:buClr>
                <a:srgbClr val="FFFFFF"/>
              </a:buClr>
              <a:buSzPts val="3600"/>
              <a:buNone/>
              <a:defRPr sz="3600" b="1">
                <a:solidFill>
                  <a:srgbClr val="FFFFFF"/>
                </a:solidFill>
              </a:defRPr>
            </a:lvl2pPr>
            <a:lvl3pPr lvl="2" algn="ctr" rtl="0">
              <a:lnSpc>
                <a:spcPct val="100000"/>
              </a:lnSpc>
              <a:spcBef>
                <a:spcPts val="0"/>
              </a:spcBef>
              <a:spcAft>
                <a:spcPts val="0"/>
              </a:spcAft>
              <a:buClr>
                <a:srgbClr val="FFFFFF"/>
              </a:buClr>
              <a:buSzPts val="3600"/>
              <a:buNone/>
              <a:defRPr sz="3600" b="1">
                <a:solidFill>
                  <a:srgbClr val="FFFFFF"/>
                </a:solidFill>
              </a:defRPr>
            </a:lvl3pPr>
            <a:lvl4pPr lvl="3" algn="ctr" rtl="0">
              <a:lnSpc>
                <a:spcPct val="100000"/>
              </a:lnSpc>
              <a:spcBef>
                <a:spcPts val="0"/>
              </a:spcBef>
              <a:spcAft>
                <a:spcPts val="0"/>
              </a:spcAft>
              <a:buClr>
                <a:srgbClr val="FFFFFF"/>
              </a:buClr>
              <a:buSzPts val="3600"/>
              <a:buNone/>
              <a:defRPr sz="3600" b="1">
                <a:solidFill>
                  <a:srgbClr val="FFFFFF"/>
                </a:solidFill>
              </a:defRPr>
            </a:lvl4pPr>
            <a:lvl5pPr lvl="4" algn="ctr" rtl="0">
              <a:lnSpc>
                <a:spcPct val="100000"/>
              </a:lnSpc>
              <a:spcBef>
                <a:spcPts val="0"/>
              </a:spcBef>
              <a:spcAft>
                <a:spcPts val="0"/>
              </a:spcAft>
              <a:buClr>
                <a:srgbClr val="FFFFFF"/>
              </a:buClr>
              <a:buSzPts val="3600"/>
              <a:buNone/>
              <a:defRPr sz="3600" b="1">
                <a:solidFill>
                  <a:srgbClr val="FFFFFF"/>
                </a:solidFill>
              </a:defRPr>
            </a:lvl5pPr>
            <a:lvl6pPr lvl="5" algn="ctr" rtl="0">
              <a:lnSpc>
                <a:spcPct val="100000"/>
              </a:lnSpc>
              <a:spcBef>
                <a:spcPts val="0"/>
              </a:spcBef>
              <a:spcAft>
                <a:spcPts val="0"/>
              </a:spcAft>
              <a:buClr>
                <a:srgbClr val="FFFFFF"/>
              </a:buClr>
              <a:buSzPts val="3600"/>
              <a:buNone/>
              <a:defRPr sz="3600" b="1">
                <a:solidFill>
                  <a:srgbClr val="FFFFFF"/>
                </a:solidFill>
              </a:defRPr>
            </a:lvl6pPr>
            <a:lvl7pPr lvl="6" algn="ctr" rtl="0">
              <a:lnSpc>
                <a:spcPct val="100000"/>
              </a:lnSpc>
              <a:spcBef>
                <a:spcPts val="0"/>
              </a:spcBef>
              <a:spcAft>
                <a:spcPts val="0"/>
              </a:spcAft>
              <a:buClr>
                <a:srgbClr val="FFFFFF"/>
              </a:buClr>
              <a:buSzPts val="3600"/>
              <a:buNone/>
              <a:defRPr sz="3600" b="1">
                <a:solidFill>
                  <a:srgbClr val="FFFFFF"/>
                </a:solidFill>
              </a:defRPr>
            </a:lvl7pPr>
            <a:lvl8pPr lvl="7" algn="ctr" rtl="0">
              <a:lnSpc>
                <a:spcPct val="100000"/>
              </a:lnSpc>
              <a:spcBef>
                <a:spcPts val="0"/>
              </a:spcBef>
              <a:spcAft>
                <a:spcPts val="0"/>
              </a:spcAft>
              <a:buClr>
                <a:srgbClr val="FFFFFF"/>
              </a:buClr>
              <a:buSzPts val="3600"/>
              <a:buNone/>
              <a:defRPr sz="3600" b="1">
                <a:solidFill>
                  <a:srgbClr val="FFFFFF"/>
                </a:solidFill>
              </a:defRPr>
            </a:lvl8pPr>
            <a:lvl9pPr lvl="8" algn="ctr" rtl="0">
              <a:lnSpc>
                <a:spcPct val="100000"/>
              </a:lnSpc>
              <a:spcBef>
                <a:spcPts val="0"/>
              </a:spcBef>
              <a:spcAft>
                <a:spcPts val="0"/>
              </a:spcAft>
              <a:buClr>
                <a:srgbClr val="FFFFFF"/>
              </a:buClr>
              <a:buSzPts val="3600"/>
              <a:buNone/>
              <a:defRPr sz="3600" b="1">
                <a:solidFill>
                  <a:srgbClr val="FFFFFF"/>
                </a:solidFill>
              </a:defRPr>
            </a:lvl9pPr>
          </a:lstStyle>
          <a:p>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Accent Highlight 1 1 1">
  <p:cSld name="SECTION_HEADER_2_1_1_1">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699"/>
        <p:cNvGrpSpPr/>
        <p:nvPr/>
      </p:nvGrpSpPr>
      <p:grpSpPr>
        <a:xfrm>
          <a:off x="0" y="0"/>
          <a:ext cx="0" cy="0"/>
          <a:chOff x="0" y="0"/>
          <a:chExt cx="0" cy="0"/>
        </a:xfrm>
      </p:grpSpPr>
      <p:sp>
        <p:nvSpPr>
          <p:cNvPr id="700" name="Google Shape;700;p115"/>
          <p:cNvSpPr/>
          <p:nvPr/>
        </p:nvSpPr>
        <p:spPr>
          <a:xfrm>
            <a:off x="-12" y="0"/>
            <a:ext cx="9144000" cy="5143500"/>
          </a:xfrm>
          <a:prstGeom prst="rect">
            <a:avLst/>
          </a:prstGeom>
          <a:solidFill>
            <a:srgbClr val="0A3799">
              <a:alpha val="572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1" name="Google Shape;701;p115"/>
          <p:cNvSpPr txBox="1">
            <a:spLocks noGrp="1"/>
          </p:cNvSpPr>
          <p:nvPr>
            <p:ph type="sldNum" idx="12"/>
          </p:nvPr>
        </p:nvSpPr>
        <p:spPr>
          <a:xfrm>
            <a:off x="8463883" y="4635442"/>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702" name="Google Shape;702;p115"/>
          <p:cNvSpPr/>
          <p:nvPr/>
        </p:nvSpPr>
        <p:spPr>
          <a:xfrm>
            <a:off x="0" y="0"/>
            <a:ext cx="4314600" cy="51435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1" i="0" u="none" strike="noStrike" cap="none">
              <a:solidFill>
                <a:srgbClr val="FFFFFF"/>
              </a:solidFill>
              <a:latin typeface="Arial"/>
              <a:ea typeface="Arial"/>
              <a:cs typeface="Arial"/>
              <a:sym typeface="Arial"/>
            </a:endParaRPr>
          </a:p>
        </p:txBody>
      </p:sp>
      <p:pic>
        <p:nvPicPr>
          <p:cNvPr id="703" name="Google Shape;703;p11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81200" y="4743821"/>
            <a:ext cx="1460651" cy="232425"/>
          </a:xfrm>
          <a:prstGeom prst="rect">
            <a:avLst/>
          </a:prstGeom>
          <a:noFill/>
          <a:ln>
            <a:noFill/>
          </a:ln>
        </p:spPr>
      </p:pic>
      <p:sp>
        <p:nvSpPr>
          <p:cNvPr id="704" name="Google Shape;704;p115"/>
          <p:cNvSpPr txBox="1">
            <a:spLocks noGrp="1"/>
          </p:cNvSpPr>
          <p:nvPr>
            <p:ph type="title"/>
          </p:nvPr>
        </p:nvSpPr>
        <p:spPr>
          <a:xfrm>
            <a:off x="4697975" y="186450"/>
            <a:ext cx="4314600" cy="4770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3600"/>
              <a:buNone/>
              <a:defRPr sz="3600" b="1">
                <a:solidFill>
                  <a:srgbClr val="FFFFFF"/>
                </a:solidFill>
              </a:defRPr>
            </a:lvl1pPr>
            <a:lvl2pPr lvl="1" algn="ctr" rtl="0">
              <a:lnSpc>
                <a:spcPct val="100000"/>
              </a:lnSpc>
              <a:spcBef>
                <a:spcPts val="0"/>
              </a:spcBef>
              <a:spcAft>
                <a:spcPts val="0"/>
              </a:spcAft>
              <a:buClr>
                <a:srgbClr val="FFFFFF"/>
              </a:buClr>
              <a:buSzPts val="3600"/>
              <a:buNone/>
              <a:defRPr sz="3600" b="1">
                <a:solidFill>
                  <a:srgbClr val="FFFFFF"/>
                </a:solidFill>
              </a:defRPr>
            </a:lvl2pPr>
            <a:lvl3pPr lvl="2" algn="ctr" rtl="0">
              <a:lnSpc>
                <a:spcPct val="100000"/>
              </a:lnSpc>
              <a:spcBef>
                <a:spcPts val="0"/>
              </a:spcBef>
              <a:spcAft>
                <a:spcPts val="0"/>
              </a:spcAft>
              <a:buClr>
                <a:srgbClr val="FFFFFF"/>
              </a:buClr>
              <a:buSzPts val="3600"/>
              <a:buNone/>
              <a:defRPr sz="3600" b="1">
                <a:solidFill>
                  <a:srgbClr val="FFFFFF"/>
                </a:solidFill>
              </a:defRPr>
            </a:lvl3pPr>
            <a:lvl4pPr lvl="3" algn="ctr" rtl="0">
              <a:lnSpc>
                <a:spcPct val="100000"/>
              </a:lnSpc>
              <a:spcBef>
                <a:spcPts val="0"/>
              </a:spcBef>
              <a:spcAft>
                <a:spcPts val="0"/>
              </a:spcAft>
              <a:buClr>
                <a:srgbClr val="FFFFFF"/>
              </a:buClr>
              <a:buSzPts val="3600"/>
              <a:buNone/>
              <a:defRPr sz="3600" b="1">
                <a:solidFill>
                  <a:srgbClr val="FFFFFF"/>
                </a:solidFill>
              </a:defRPr>
            </a:lvl4pPr>
            <a:lvl5pPr lvl="4" algn="ctr" rtl="0">
              <a:lnSpc>
                <a:spcPct val="100000"/>
              </a:lnSpc>
              <a:spcBef>
                <a:spcPts val="0"/>
              </a:spcBef>
              <a:spcAft>
                <a:spcPts val="0"/>
              </a:spcAft>
              <a:buClr>
                <a:srgbClr val="FFFFFF"/>
              </a:buClr>
              <a:buSzPts val="3600"/>
              <a:buNone/>
              <a:defRPr sz="3600" b="1">
                <a:solidFill>
                  <a:srgbClr val="FFFFFF"/>
                </a:solidFill>
              </a:defRPr>
            </a:lvl5pPr>
            <a:lvl6pPr lvl="5" algn="ctr" rtl="0">
              <a:lnSpc>
                <a:spcPct val="100000"/>
              </a:lnSpc>
              <a:spcBef>
                <a:spcPts val="0"/>
              </a:spcBef>
              <a:spcAft>
                <a:spcPts val="0"/>
              </a:spcAft>
              <a:buClr>
                <a:srgbClr val="FFFFFF"/>
              </a:buClr>
              <a:buSzPts val="3600"/>
              <a:buNone/>
              <a:defRPr sz="3600" b="1">
                <a:solidFill>
                  <a:srgbClr val="FFFFFF"/>
                </a:solidFill>
              </a:defRPr>
            </a:lvl6pPr>
            <a:lvl7pPr lvl="6" algn="ctr" rtl="0">
              <a:lnSpc>
                <a:spcPct val="100000"/>
              </a:lnSpc>
              <a:spcBef>
                <a:spcPts val="0"/>
              </a:spcBef>
              <a:spcAft>
                <a:spcPts val="0"/>
              </a:spcAft>
              <a:buClr>
                <a:srgbClr val="FFFFFF"/>
              </a:buClr>
              <a:buSzPts val="3600"/>
              <a:buNone/>
              <a:defRPr sz="3600" b="1">
                <a:solidFill>
                  <a:srgbClr val="FFFFFF"/>
                </a:solidFill>
              </a:defRPr>
            </a:lvl7pPr>
            <a:lvl8pPr lvl="7" algn="ctr" rtl="0">
              <a:lnSpc>
                <a:spcPct val="100000"/>
              </a:lnSpc>
              <a:spcBef>
                <a:spcPts val="0"/>
              </a:spcBef>
              <a:spcAft>
                <a:spcPts val="0"/>
              </a:spcAft>
              <a:buClr>
                <a:srgbClr val="FFFFFF"/>
              </a:buClr>
              <a:buSzPts val="3600"/>
              <a:buNone/>
              <a:defRPr sz="3600" b="1">
                <a:solidFill>
                  <a:srgbClr val="FFFFFF"/>
                </a:solidFill>
              </a:defRPr>
            </a:lvl8pPr>
            <a:lvl9pPr lvl="8" algn="ctr" rtl="0">
              <a:lnSpc>
                <a:spcPct val="100000"/>
              </a:lnSpc>
              <a:spcBef>
                <a:spcPts val="0"/>
              </a:spcBef>
              <a:spcAft>
                <a:spcPts val="0"/>
              </a:spcAft>
              <a:buClr>
                <a:srgbClr val="FFFFFF"/>
              </a:buClr>
              <a:buSzPts val="3600"/>
              <a:buNone/>
              <a:defRPr sz="3600" b="1">
                <a:solidFill>
                  <a:srgbClr val="FFFFFF"/>
                </a:solidFill>
              </a:defRPr>
            </a:lvl9pPr>
          </a:lstStyle>
          <a:p>
            <a:endParaRPr/>
          </a:p>
        </p:txBody>
      </p:sp>
      <p:sp>
        <p:nvSpPr>
          <p:cNvPr id="705" name="Google Shape;705;p115"/>
          <p:cNvSpPr txBox="1">
            <a:spLocks noGrp="1"/>
          </p:cNvSpPr>
          <p:nvPr>
            <p:ph type="body" idx="1"/>
          </p:nvPr>
        </p:nvSpPr>
        <p:spPr>
          <a:xfrm>
            <a:off x="93325" y="300725"/>
            <a:ext cx="4096200" cy="42681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1pPr>
            <a:lvl2pPr marL="914400" lvl="1" indent="-317500" algn="l"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2pPr>
            <a:lvl3pPr marL="1371600" lvl="2" indent="-317500" algn="l"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3pPr>
            <a:lvl4pPr marL="1828800" lvl="3" indent="-317500" algn="l"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4pPr>
            <a:lvl5pPr marL="2286000" lvl="4" indent="-317500" algn="l"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5pPr>
            <a:lvl6pPr marL="2743200" lvl="5" indent="-317500" algn="l"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6pPr>
            <a:lvl7pPr marL="3200400" lvl="6" indent="-317500" algn="l"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7pPr>
            <a:lvl8pPr marL="3657600" lvl="7" indent="-317500" algn="l"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8pPr>
            <a:lvl9pPr marL="4114800" lvl="8" indent="-317500" algn="l"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9pPr>
          </a:lstStyle>
          <a:p>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Accent Highlight 1 1 1 1">
  <p:cSld name="SECTION_HEADER_2_1_1_1_1">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706"/>
        <p:cNvGrpSpPr/>
        <p:nvPr/>
      </p:nvGrpSpPr>
      <p:grpSpPr>
        <a:xfrm>
          <a:off x="0" y="0"/>
          <a:ext cx="0" cy="0"/>
          <a:chOff x="0" y="0"/>
          <a:chExt cx="0" cy="0"/>
        </a:xfrm>
      </p:grpSpPr>
      <p:sp>
        <p:nvSpPr>
          <p:cNvPr id="707" name="Google Shape;707;p116"/>
          <p:cNvSpPr/>
          <p:nvPr/>
        </p:nvSpPr>
        <p:spPr>
          <a:xfrm>
            <a:off x="-12" y="0"/>
            <a:ext cx="9144000" cy="5143500"/>
          </a:xfrm>
          <a:prstGeom prst="rect">
            <a:avLst/>
          </a:prstGeom>
          <a:solidFill>
            <a:srgbClr val="0A3799">
              <a:alpha val="572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8" name="Google Shape;708;p116"/>
          <p:cNvSpPr txBox="1">
            <a:spLocks noGrp="1"/>
          </p:cNvSpPr>
          <p:nvPr>
            <p:ph type="sldNum" idx="12"/>
          </p:nvPr>
        </p:nvSpPr>
        <p:spPr>
          <a:xfrm>
            <a:off x="8463883" y="4635442"/>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709" name="Google Shape;709;p116"/>
          <p:cNvSpPr/>
          <p:nvPr/>
        </p:nvSpPr>
        <p:spPr>
          <a:xfrm>
            <a:off x="0" y="0"/>
            <a:ext cx="4314600" cy="51435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1" i="0" u="none" strike="noStrike" cap="none">
              <a:solidFill>
                <a:srgbClr val="FFFFFF"/>
              </a:solidFill>
              <a:latin typeface="Arial"/>
              <a:ea typeface="Arial"/>
              <a:cs typeface="Arial"/>
              <a:sym typeface="Arial"/>
            </a:endParaRPr>
          </a:p>
        </p:txBody>
      </p:sp>
      <p:pic>
        <p:nvPicPr>
          <p:cNvPr id="710" name="Google Shape;710;p11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81200" y="4743821"/>
            <a:ext cx="1460651" cy="232425"/>
          </a:xfrm>
          <a:prstGeom prst="rect">
            <a:avLst/>
          </a:prstGeom>
          <a:noFill/>
          <a:ln>
            <a:noFill/>
          </a:ln>
        </p:spPr>
      </p:pic>
      <p:sp>
        <p:nvSpPr>
          <p:cNvPr id="711" name="Google Shape;711;p116"/>
          <p:cNvSpPr txBox="1">
            <a:spLocks noGrp="1"/>
          </p:cNvSpPr>
          <p:nvPr>
            <p:ph type="title"/>
          </p:nvPr>
        </p:nvSpPr>
        <p:spPr>
          <a:xfrm>
            <a:off x="72975" y="51650"/>
            <a:ext cx="3950700" cy="4770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3600"/>
              <a:buNone/>
              <a:defRPr sz="3600" b="1">
                <a:solidFill>
                  <a:srgbClr val="FFFFFF"/>
                </a:solidFill>
              </a:defRPr>
            </a:lvl1pPr>
            <a:lvl2pPr lvl="1" algn="ctr" rtl="0">
              <a:lnSpc>
                <a:spcPct val="100000"/>
              </a:lnSpc>
              <a:spcBef>
                <a:spcPts val="0"/>
              </a:spcBef>
              <a:spcAft>
                <a:spcPts val="0"/>
              </a:spcAft>
              <a:buClr>
                <a:srgbClr val="FFFFFF"/>
              </a:buClr>
              <a:buSzPts val="3600"/>
              <a:buNone/>
              <a:defRPr sz="3600" b="1">
                <a:solidFill>
                  <a:srgbClr val="FFFFFF"/>
                </a:solidFill>
              </a:defRPr>
            </a:lvl2pPr>
            <a:lvl3pPr lvl="2" algn="ctr" rtl="0">
              <a:lnSpc>
                <a:spcPct val="100000"/>
              </a:lnSpc>
              <a:spcBef>
                <a:spcPts val="0"/>
              </a:spcBef>
              <a:spcAft>
                <a:spcPts val="0"/>
              </a:spcAft>
              <a:buClr>
                <a:srgbClr val="FFFFFF"/>
              </a:buClr>
              <a:buSzPts val="3600"/>
              <a:buNone/>
              <a:defRPr sz="3600" b="1">
                <a:solidFill>
                  <a:srgbClr val="FFFFFF"/>
                </a:solidFill>
              </a:defRPr>
            </a:lvl3pPr>
            <a:lvl4pPr lvl="3" algn="ctr" rtl="0">
              <a:lnSpc>
                <a:spcPct val="100000"/>
              </a:lnSpc>
              <a:spcBef>
                <a:spcPts val="0"/>
              </a:spcBef>
              <a:spcAft>
                <a:spcPts val="0"/>
              </a:spcAft>
              <a:buClr>
                <a:srgbClr val="FFFFFF"/>
              </a:buClr>
              <a:buSzPts val="3600"/>
              <a:buNone/>
              <a:defRPr sz="3600" b="1">
                <a:solidFill>
                  <a:srgbClr val="FFFFFF"/>
                </a:solidFill>
              </a:defRPr>
            </a:lvl4pPr>
            <a:lvl5pPr lvl="4" algn="ctr" rtl="0">
              <a:lnSpc>
                <a:spcPct val="100000"/>
              </a:lnSpc>
              <a:spcBef>
                <a:spcPts val="0"/>
              </a:spcBef>
              <a:spcAft>
                <a:spcPts val="0"/>
              </a:spcAft>
              <a:buClr>
                <a:srgbClr val="FFFFFF"/>
              </a:buClr>
              <a:buSzPts val="3600"/>
              <a:buNone/>
              <a:defRPr sz="3600" b="1">
                <a:solidFill>
                  <a:srgbClr val="FFFFFF"/>
                </a:solidFill>
              </a:defRPr>
            </a:lvl5pPr>
            <a:lvl6pPr lvl="5" algn="ctr" rtl="0">
              <a:lnSpc>
                <a:spcPct val="100000"/>
              </a:lnSpc>
              <a:spcBef>
                <a:spcPts val="0"/>
              </a:spcBef>
              <a:spcAft>
                <a:spcPts val="0"/>
              </a:spcAft>
              <a:buClr>
                <a:srgbClr val="FFFFFF"/>
              </a:buClr>
              <a:buSzPts val="3600"/>
              <a:buNone/>
              <a:defRPr sz="3600" b="1">
                <a:solidFill>
                  <a:srgbClr val="FFFFFF"/>
                </a:solidFill>
              </a:defRPr>
            </a:lvl6pPr>
            <a:lvl7pPr lvl="6" algn="ctr" rtl="0">
              <a:lnSpc>
                <a:spcPct val="100000"/>
              </a:lnSpc>
              <a:spcBef>
                <a:spcPts val="0"/>
              </a:spcBef>
              <a:spcAft>
                <a:spcPts val="0"/>
              </a:spcAft>
              <a:buClr>
                <a:srgbClr val="FFFFFF"/>
              </a:buClr>
              <a:buSzPts val="3600"/>
              <a:buNone/>
              <a:defRPr sz="3600" b="1">
                <a:solidFill>
                  <a:srgbClr val="FFFFFF"/>
                </a:solidFill>
              </a:defRPr>
            </a:lvl7pPr>
            <a:lvl8pPr lvl="7" algn="ctr" rtl="0">
              <a:lnSpc>
                <a:spcPct val="100000"/>
              </a:lnSpc>
              <a:spcBef>
                <a:spcPts val="0"/>
              </a:spcBef>
              <a:spcAft>
                <a:spcPts val="0"/>
              </a:spcAft>
              <a:buClr>
                <a:srgbClr val="FFFFFF"/>
              </a:buClr>
              <a:buSzPts val="3600"/>
              <a:buNone/>
              <a:defRPr sz="3600" b="1">
                <a:solidFill>
                  <a:srgbClr val="FFFFFF"/>
                </a:solidFill>
              </a:defRPr>
            </a:lvl8pPr>
            <a:lvl9pPr lvl="8" algn="ctr" rtl="0">
              <a:lnSpc>
                <a:spcPct val="100000"/>
              </a:lnSpc>
              <a:spcBef>
                <a:spcPts val="0"/>
              </a:spcBef>
              <a:spcAft>
                <a:spcPts val="0"/>
              </a:spcAft>
              <a:buClr>
                <a:srgbClr val="FFFFFF"/>
              </a:buClr>
              <a:buSzPts val="3600"/>
              <a:buNone/>
              <a:defRPr sz="3600" b="1">
                <a:solidFill>
                  <a:srgbClr val="FFFFFF"/>
                </a:solidFill>
              </a:defRPr>
            </a:lvl9pPr>
          </a:lstStyle>
          <a:p>
            <a:endParaRPr/>
          </a:p>
        </p:txBody>
      </p:sp>
      <p:sp>
        <p:nvSpPr>
          <p:cNvPr id="712" name="Google Shape;712;p116"/>
          <p:cNvSpPr txBox="1">
            <a:spLocks noGrp="1"/>
          </p:cNvSpPr>
          <p:nvPr>
            <p:ph type="body" idx="1"/>
          </p:nvPr>
        </p:nvSpPr>
        <p:spPr>
          <a:xfrm>
            <a:off x="4443875" y="51650"/>
            <a:ext cx="4505400" cy="42681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1pPr>
            <a:lvl2pPr marL="914400" lvl="1" indent="-317500" algn="l"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2pPr>
            <a:lvl3pPr marL="1371600" lvl="2" indent="-317500" algn="l"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3pPr>
            <a:lvl4pPr marL="1828800" lvl="3" indent="-317500" algn="l"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4pPr>
            <a:lvl5pPr marL="2286000" lvl="4" indent="-317500" algn="l"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5pPr>
            <a:lvl6pPr marL="2743200" lvl="5" indent="-317500" algn="l"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6pPr>
            <a:lvl7pPr marL="3200400" lvl="6" indent="-317500" algn="l"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7pPr>
            <a:lvl8pPr marL="3657600" lvl="7" indent="-317500" algn="l"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8pPr>
            <a:lvl9pPr marL="4114800" lvl="8" indent="-317500" algn="l"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9pPr>
          </a:lstStyle>
          <a:p>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Custom Layout 2">
  <p:cSld name="CUSTOM_2_2">
    <p:spTree>
      <p:nvGrpSpPr>
        <p:cNvPr id="1" name="Shape 713"/>
        <p:cNvGrpSpPr/>
        <p:nvPr/>
      </p:nvGrpSpPr>
      <p:grpSpPr>
        <a:xfrm>
          <a:off x="0" y="0"/>
          <a:ext cx="0" cy="0"/>
          <a:chOff x="0" y="0"/>
          <a:chExt cx="0" cy="0"/>
        </a:xfrm>
      </p:grpSpPr>
      <p:sp>
        <p:nvSpPr>
          <p:cNvPr id="714" name="Google Shape;714;p117"/>
          <p:cNvSpPr txBox="1">
            <a:spLocks noGrp="1"/>
          </p:cNvSpPr>
          <p:nvPr>
            <p:ph type="title"/>
          </p:nvPr>
        </p:nvSpPr>
        <p:spPr>
          <a:xfrm>
            <a:off x="4420325" y="216425"/>
            <a:ext cx="4412100" cy="7479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4000"/>
              <a:buNone/>
              <a:defRPr>
                <a:latin typeface="Open Sans"/>
                <a:ea typeface="Open Sans"/>
                <a:cs typeface="Open Sans"/>
                <a:sym typeface="Open Sans"/>
              </a:defRPr>
            </a:lvl1pPr>
            <a:lvl2pPr lvl="1" algn="l" rtl="0">
              <a:lnSpc>
                <a:spcPct val="100000"/>
              </a:lnSpc>
              <a:spcBef>
                <a:spcPts val="0"/>
              </a:spcBef>
              <a:spcAft>
                <a:spcPts val="0"/>
              </a:spcAft>
              <a:buSzPts val="2400"/>
              <a:buNone/>
              <a:defRPr>
                <a:latin typeface="Open Sans"/>
                <a:ea typeface="Open Sans"/>
                <a:cs typeface="Open Sans"/>
                <a:sym typeface="Open Sans"/>
              </a:defRPr>
            </a:lvl2pPr>
            <a:lvl3pPr lvl="2" algn="l" rtl="0">
              <a:lnSpc>
                <a:spcPct val="100000"/>
              </a:lnSpc>
              <a:spcBef>
                <a:spcPts val="0"/>
              </a:spcBef>
              <a:spcAft>
                <a:spcPts val="0"/>
              </a:spcAft>
              <a:buSzPts val="2400"/>
              <a:buNone/>
              <a:defRPr>
                <a:latin typeface="Open Sans"/>
                <a:ea typeface="Open Sans"/>
                <a:cs typeface="Open Sans"/>
                <a:sym typeface="Open Sans"/>
              </a:defRPr>
            </a:lvl3pPr>
            <a:lvl4pPr lvl="3" algn="l" rtl="0">
              <a:lnSpc>
                <a:spcPct val="100000"/>
              </a:lnSpc>
              <a:spcBef>
                <a:spcPts val="0"/>
              </a:spcBef>
              <a:spcAft>
                <a:spcPts val="0"/>
              </a:spcAft>
              <a:buSzPts val="2400"/>
              <a:buNone/>
              <a:defRPr>
                <a:latin typeface="Open Sans"/>
                <a:ea typeface="Open Sans"/>
                <a:cs typeface="Open Sans"/>
                <a:sym typeface="Open Sans"/>
              </a:defRPr>
            </a:lvl4pPr>
            <a:lvl5pPr lvl="4" algn="l" rtl="0">
              <a:lnSpc>
                <a:spcPct val="100000"/>
              </a:lnSpc>
              <a:spcBef>
                <a:spcPts val="0"/>
              </a:spcBef>
              <a:spcAft>
                <a:spcPts val="0"/>
              </a:spcAft>
              <a:buSzPts val="2400"/>
              <a:buNone/>
              <a:defRPr>
                <a:latin typeface="Open Sans"/>
                <a:ea typeface="Open Sans"/>
                <a:cs typeface="Open Sans"/>
                <a:sym typeface="Open Sans"/>
              </a:defRPr>
            </a:lvl5pPr>
            <a:lvl6pPr lvl="5" algn="l" rtl="0">
              <a:lnSpc>
                <a:spcPct val="100000"/>
              </a:lnSpc>
              <a:spcBef>
                <a:spcPts val="0"/>
              </a:spcBef>
              <a:spcAft>
                <a:spcPts val="0"/>
              </a:spcAft>
              <a:buSzPts val="2400"/>
              <a:buNone/>
              <a:defRPr>
                <a:latin typeface="Open Sans"/>
                <a:ea typeface="Open Sans"/>
                <a:cs typeface="Open Sans"/>
                <a:sym typeface="Open Sans"/>
              </a:defRPr>
            </a:lvl6pPr>
            <a:lvl7pPr lvl="6" algn="l" rtl="0">
              <a:lnSpc>
                <a:spcPct val="100000"/>
              </a:lnSpc>
              <a:spcBef>
                <a:spcPts val="0"/>
              </a:spcBef>
              <a:spcAft>
                <a:spcPts val="0"/>
              </a:spcAft>
              <a:buSzPts val="2400"/>
              <a:buNone/>
              <a:defRPr>
                <a:latin typeface="Open Sans"/>
                <a:ea typeface="Open Sans"/>
                <a:cs typeface="Open Sans"/>
                <a:sym typeface="Open Sans"/>
              </a:defRPr>
            </a:lvl7pPr>
            <a:lvl8pPr lvl="7" algn="l" rtl="0">
              <a:lnSpc>
                <a:spcPct val="100000"/>
              </a:lnSpc>
              <a:spcBef>
                <a:spcPts val="0"/>
              </a:spcBef>
              <a:spcAft>
                <a:spcPts val="0"/>
              </a:spcAft>
              <a:buSzPts val="2400"/>
              <a:buNone/>
              <a:defRPr>
                <a:latin typeface="Open Sans"/>
                <a:ea typeface="Open Sans"/>
                <a:cs typeface="Open Sans"/>
                <a:sym typeface="Open Sans"/>
              </a:defRPr>
            </a:lvl8pPr>
            <a:lvl9pPr lvl="8" algn="l" rtl="0">
              <a:lnSpc>
                <a:spcPct val="100000"/>
              </a:lnSpc>
              <a:spcBef>
                <a:spcPts val="0"/>
              </a:spcBef>
              <a:spcAft>
                <a:spcPts val="0"/>
              </a:spcAft>
              <a:buSzPts val="2400"/>
              <a:buNone/>
              <a:defRPr>
                <a:latin typeface="Open Sans"/>
                <a:ea typeface="Open Sans"/>
                <a:cs typeface="Open Sans"/>
                <a:sym typeface="Open Sans"/>
              </a:defRPr>
            </a:lvl9pPr>
          </a:lstStyle>
          <a:p>
            <a:endParaRPr/>
          </a:p>
        </p:txBody>
      </p:sp>
      <p:sp>
        <p:nvSpPr>
          <p:cNvPr id="715" name="Google Shape;715;p117"/>
          <p:cNvSpPr/>
          <p:nvPr/>
        </p:nvSpPr>
        <p:spPr>
          <a:xfrm>
            <a:off x="0" y="0"/>
            <a:ext cx="4314600" cy="51435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1" i="0" u="none" strike="noStrike" cap="none">
              <a:solidFill>
                <a:srgbClr val="FFFFFF"/>
              </a:solidFill>
              <a:latin typeface="Arial"/>
              <a:ea typeface="Arial"/>
              <a:cs typeface="Arial"/>
              <a:sym typeface="Arial"/>
            </a:endParaRPr>
          </a:p>
        </p:txBody>
      </p:sp>
      <p:sp>
        <p:nvSpPr>
          <p:cNvPr id="716" name="Google Shape;716;p117"/>
          <p:cNvSpPr txBox="1">
            <a:spLocks noGrp="1"/>
          </p:cNvSpPr>
          <p:nvPr>
            <p:ph type="title" idx="2"/>
          </p:nvPr>
        </p:nvSpPr>
        <p:spPr>
          <a:xfrm>
            <a:off x="199375" y="216425"/>
            <a:ext cx="3934800" cy="4759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3600"/>
              <a:buFont typeface="Open Sans"/>
              <a:buNone/>
              <a:defRPr sz="3600">
                <a:solidFill>
                  <a:srgbClr val="FFFFFF"/>
                </a:solidFill>
                <a:latin typeface="Open Sans"/>
                <a:ea typeface="Open Sans"/>
                <a:cs typeface="Open Sans"/>
                <a:sym typeface="Open Sans"/>
              </a:defRPr>
            </a:lvl1pPr>
            <a:lvl2pPr lvl="1" algn="ctr" rtl="0">
              <a:lnSpc>
                <a:spcPct val="100000"/>
              </a:lnSpc>
              <a:spcBef>
                <a:spcPts val="0"/>
              </a:spcBef>
              <a:spcAft>
                <a:spcPts val="0"/>
              </a:spcAft>
              <a:buClr>
                <a:srgbClr val="FFFFFF"/>
              </a:buClr>
              <a:buSzPts val="3600"/>
              <a:buNone/>
              <a:defRPr sz="3600" b="1">
                <a:solidFill>
                  <a:srgbClr val="FFFFFF"/>
                </a:solidFill>
              </a:defRPr>
            </a:lvl2pPr>
            <a:lvl3pPr lvl="2" algn="ctr" rtl="0">
              <a:lnSpc>
                <a:spcPct val="100000"/>
              </a:lnSpc>
              <a:spcBef>
                <a:spcPts val="0"/>
              </a:spcBef>
              <a:spcAft>
                <a:spcPts val="0"/>
              </a:spcAft>
              <a:buClr>
                <a:srgbClr val="FFFFFF"/>
              </a:buClr>
              <a:buSzPts val="3600"/>
              <a:buNone/>
              <a:defRPr sz="3600" b="1">
                <a:solidFill>
                  <a:srgbClr val="FFFFFF"/>
                </a:solidFill>
              </a:defRPr>
            </a:lvl3pPr>
            <a:lvl4pPr lvl="3" algn="ctr" rtl="0">
              <a:lnSpc>
                <a:spcPct val="100000"/>
              </a:lnSpc>
              <a:spcBef>
                <a:spcPts val="0"/>
              </a:spcBef>
              <a:spcAft>
                <a:spcPts val="0"/>
              </a:spcAft>
              <a:buClr>
                <a:srgbClr val="FFFFFF"/>
              </a:buClr>
              <a:buSzPts val="3600"/>
              <a:buNone/>
              <a:defRPr sz="3600" b="1">
                <a:solidFill>
                  <a:srgbClr val="FFFFFF"/>
                </a:solidFill>
              </a:defRPr>
            </a:lvl4pPr>
            <a:lvl5pPr lvl="4" algn="ctr" rtl="0">
              <a:lnSpc>
                <a:spcPct val="100000"/>
              </a:lnSpc>
              <a:spcBef>
                <a:spcPts val="0"/>
              </a:spcBef>
              <a:spcAft>
                <a:spcPts val="0"/>
              </a:spcAft>
              <a:buClr>
                <a:srgbClr val="FFFFFF"/>
              </a:buClr>
              <a:buSzPts val="3600"/>
              <a:buNone/>
              <a:defRPr sz="3600" b="1">
                <a:solidFill>
                  <a:srgbClr val="FFFFFF"/>
                </a:solidFill>
              </a:defRPr>
            </a:lvl5pPr>
            <a:lvl6pPr lvl="5" algn="ctr" rtl="0">
              <a:lnSpc>
                <a:spcPct val="100000"/>
              </a:lnSpc>
              <a:spcBef>
                <a:spcPts val="0"/>
              </a:spcBef>
              <a:spcAft>
                <a:spcPts val="0"/>
              </a:spcAft>
              <a:buClr>
                <a:srgbClr val="FFFFFF"/>
              </a:buClr>
              <a:buSzPts val="3600"/>
              <a:buNone/>
              <a:defRPr sz="3600" b="1">
                <a:solidFill>
                  <a:srgbClr val="FFFFFF"/>
                </a:solidFill>
              </a:defRPr>
            </a:lvl6pPr>
            <a:lvl7pPr lvl="6" algn="ctr" rtl="0">
              <a:lnSpc>
                <a:spcPct val="100000"/>
              </a:lnSpc>
              <a:spcBef>
                <a:spcPts val="0"/>
              </a:spcBef>
              <a:spcAft>
                <a:spcPts val="0"/>
              </a:spcAft>
              <a:buClr>
                <a:srgbClr val="FFFFFF"/>
              </a:buClr>
              <a:buSzPts val="3600"/>
              <a:buNone/>
              <a:defRPr sz="3600" b="1">
                <a:solidFill>
                  <a:srgbClr val="FFFFFF"/>
                </a:solidFill>
              </a:defRPr>
            </a:lvl7pPr>
            <a:lvl8pPr lvl="7" algn="ctr" rtl="0">
              <a:lnSpc>
                <a:spcPct val="100000"/>
              </a:lnSpc>
              <a:spcBef>
                <a:spcPts val="0"/>
              </a:spcBef>
              <a:spcAft>
                <a:spcPts val="0"/>
              </a:spcAft>
              <a:buClr>
                <a:srgbClr val="FFFFFF"/>
              </a:buClr>
              <a:buSzPts val="3600"/>
              <a:buNone/>
              <a:defRPr sz="3600" b="1">
                <a:solidFill>
                  <a:srgbClr val="FFFFFF"/>
                </a:solidFill>
              </a:defRPr>
            </a:lvl8pPr>
            <a:lvl9pPr lvl="8" algn="ctr" rtl="0">
              <a:lnSpc>
                <a:spcPct val="100000"/>
              </a:lnSpc>
              <a:spcBef>
                <a:spcPts val="0"/>
              </a:spcBef>
              <a:spcAft>
                <a:spcPts val="0"/>
              </a:spcAft>
              <a:buClr>
                <a:srgbClr val="FFFFFF"/>
              </a:buClr>
              <a:buSzPts val="3600"/>
              <a:buNone/>
              <a:defRPr sz="3600" b="1">
                <a:solidFill>
                  <a:srgbClr val="FFFFFF"/>
                </a:solidFill>
              </a:defRPr>
            </a:lvl9pPr>
          </a:lstStyle>
          <a:p>
            <a:endParaRPr/>
          </a:p>
        </p:txBody>
      </p:sp>
      <p:pic>
        <p:nvPicPr>
          <p:cNvPr id="717" name="Google Shape;717;p11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81200" y="4743821"/>
            <a:ext cx="1460651" cy="232425"/>
          </a:xfrm>
          <a:prstGeom prst="rect">
            <a:avLst/>
          </a:prstGeom>
          <a:noFill/>
          <a:ln>
            <a:noFill/>
          </a:ln>
        </p:spPr>
      </p:pic>
      <p:sp>
        <p:nvSpPr>
          <p:cNvPr id="718" name="Google Shape;718;p117"/>
          <p:cNvSpPr txBox="1">
            <a:spLocks noGrp="1"/>
          </p:cNvSpPr>
          <p:nvPr>
            <p:ph type="body" idx="1"/>
          </p:nvPr>
        </p:nvSpPr>
        <p:spPr>
          <a:xfrm>
            <a:off x="4420325" y="1559825"/>
            <a:ext cx="4412100" cy="34164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719"/>
        <p:cNvGrpSpPr/>
        <p:nvPr/>
      </p:nvGrpSpPr>
      <p:grpSpPr>
        <a:xfrm>
          <a:off x="0" y="0"/>
          <a:ext cx="0" cy="0"/>
          <a:chOff x="0" y="0"/>
          <a:chExt cx="0" cy="0"/>
        </a:xfrm>
      </p:grpSpPr>
      <p:pic>
        <p:nvPicPr>
          <p:cNvPr id="720" name="Google Shape;720;p118"/>
          <p:cNvPicPr preferRelativeResize="0"/>
          <p:nvPr/>
        </p:nvPicPr>
        <p:blipFill rotWithShape="1">
          <a:blip r:embed="rId2" cstate="screen">
            <a:alphaModFix amt="88000"/>
            <a:extLst>
              <a:ext uri="{28A0092B-C50C-407E-A947-70E740481C1C}">
                <a14:useLocalDpi xmlns:a14="http://schemas.microsoft.com/office/drawing/2010/main"/>
              </a:ext>
            </a:extLst>
          </a:blip>
          <a:srcRect/>
          <a:stretch/>
        </p:blipFill>
        <p:spPr>
          <a:xfrm>
            <a:off x="4348748" y="0"/>
            <a:ext cx="4795254" cy="5143500"/>
          </a:xfrm>
          <a:prstGeom prst="rect">
            <a:avLst/>
          </a:prstGeom>
          <a:noFill/>
          <a:ln>
            <a:noFill/>
          </a:ln>
        </p:spPr>
      </p:pic>
      <p:sp>
        <p:nvSpPr>
          <p:cNvPr id="721" name="Google Shape;721;p118"/>
          <p:cNvSpPr/>
          <p:nvPr/>
        </p:nvSpPr>
        <p:spPr>
          <a:xfrm>
            <a:off x="0" y="0"/>
            <a:ext cx="4314600" cy="5143500"/>
          </a:xfrm>
          <a:prstGeom prst="rect">
            <a:avLst/>
          </a:prstGeom>
          <a:gradFill>
            <a:gsLst>
              <a:gs pos="0">
                <a:srgbClr val="0A3799"/>
              </a:gs>
              <a:gs pos="100000">
                <a:srgbClr val="0A3799"/>
              </a:gs>
            </a:gsLst>
            <a:lin ang="0"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1" i="0" u="none" strike="noStrike" cap="none">
              <a:solidFill>
                <a:srgbClr val="FFFFFF"/>
              </a:solidFill>
              <a:latin typeface="Arial"/>
              <a:ea typeface="Arial"/>
              <a:cs typeface="Arial"/>
              <a:sym typeface="Arial"/>
            </a:endParaRPr>
          </a:p>
        </p:txBody>
      </p:sp>
      <p:sp>
        <p:nvSpPr>
          <p:cNvPr id="722" name="Google Shape;722;p118"/>
          <p:cNvSpPr txBox="1">
            <a:spLocks noGrp="1"/>
          </p:cNvSpPr>
          <p:nvPr>
            <p:ph type="title"/>
          </p:nvPr>
        </p:nvSpPr>
        <p:spPr>
          <a:xfrm>
            <a:off x="199375" y="205750"/>
            <a:ext cx="3934800" cy="4770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3600"/>
              <a:buNone/>
              <a:defRPr sz="3600" b="1">
                <a:solidFill>
                  <a:srgbClr val="FFFFFF"/>
                </a:solidFill>
              </a:defRPr>
            </a:lvl1pPr>
            <a:lvl2pPr lvl="1" algn="ctr" rtl="0">
              <a:lnSpc>
                <a:spcPct val="100000"/>
              </a:lnSpc>
              <a:spcBef>
                <a:spcPts val="0"/>
              </a:spcBef>
              <a:spcAft>
                <a:spcPts val="0"/>
              </a:spcAft>
              <a:buClr>
                <a:srgbClr val="FFFFFF"/>
              </a:buClr>
              <a:buSzPts val="3600"/>
              <a:buNone/>
              <a:defRPr sz="3600" b="1">
                <a:solidFill>
                  <a:srgbClr val="FFFFFF"/>
                </a:solidFill>
              </a:defRPr>
            </a:lvl2pPr>
            <a:lvl3pPr lvl="2" algn="ctr" rtl="0">
              <a:lnSpc>
                <a:spcPct val="100000"/>
              </a:lnSpc>
              <a:spcBef>
                <a:spcPts val="0"/>
              </a:spcBef>
              <a:spcAft>
                <a:spcPts val="0"/>
              </a:spcAft>
              <a:buClr>
                <a:srgbClr val="FFFFFF"/>
              </a:buClr>
              <a:buSzPts val="3600"/>
              <a:buNone/>
              <a:defRPr sz="3600" b="1">
                <a:solidFill>
                  <a:srgbClr val="FFFFFF"/>
                </a:solidFill>
              </a:defRPr>
            </a:lvl3pPr>
            <a:lvl4pPr lvl="3" algn="ctr" rtl="0">
              <a:lnSpc>
                <a:spcPct val="100000"/>
              </a:lnSpc>
              <a:spcBef>
                <a:spcPts val="0"/>
              </a:spcBef>
              <a:spcAft>
                <a:spcPts val="0"/>
              </a:spcAft>
              <a:buClr>
                <a:srgbClr val="FFFFFF"/>
              </a:buClr>
              <a:buSzPts val="3600"/>
              <a:buNone/>
              <a:defRPr sz="3600" b="1">
                <a:solidFill>
                  <a:srgbClr val="FFFFFF"/>
                </a:solidFill>
              </a:defRPr>
            </a:lvl4pPr>
            <a:lvl5pPr lvl="4" algn="ctr" rtl="0">
              <a:lnSpc>
                <a:spcPct val="100000"/>
              </a:lnSpc>
              <a:spcBef>
                <a:spcPts val="0"/>
              </a:spcBef>
              <a:spcAft>
                <a:spcPts val="0"/>
              </a:spcAft>
              <a:buClr>
                <a:srgbClr val="FFFFFF"/>
              </a:buClr>
              <a:buSzPts val="3600"/>
              <a:buNone/>
              <a:defRPr sz="3600" b="1">
                <a:solidFill>
                  <a:srgbClr val="FFFFFF"/>
                </a:solidFill>
              </a:defRPr>
            </a:lvl5pPr>
            <a:lvl6pPr lvl="5" algn="ctr" rtl="0">
              <a:lnSpc>
                <a:spcPct val="100000"/>
              </a:lnSpc>
              <a:spcBef>
                <a:spcPts val="0"/>
              </a:spcBef>
              <a:spcAft>
                <a:spcPts val="0"/>
              </a:spcAft>
              <a:buClr>
                <a:srgbClr val="FFFFFF"/>
              </a:buClr>
              <a:buSzPts val="3600"/>
              <a:buNone/>
              <a:defRPr sz="3600" b="1">
                <a:solidFill>
                  <a:srgbClr val="FFFFFF"/>
                </a:solidFill>
              </a:defRPr>
            </a:lvl6pPr>
            <a:lvl7pPr lvl="6" algn="ctr" rtl="0">
              <a:lnSpc>
                <a:spcPct val="100000"/>
              </a:lnSpc>
              <a:spcBef>
                <a:spcPts val="0"/>
              </a:spcBef>
              <a:spcAft>
                <a:spcPts val="0"/>
              </a:spcAft>
              <a:buClr>
                <a:srgbClr val="FFFFFF"/>
              </a:buClr>
              <a:buSzPts val="3600"/>
              <a:buNone/>
              <a:defRPr sz="3600" b="1">
                <a:solidFill>
                  <a:srgbClr val="FFFFFF"/>
                </a:solidFill>
              </a:defRPr>
            </a:lvl7pPr>
            <a:lvl8pPr lvl="7" algn="ctr" rtl="0">
              <a:lnSpc>
                <a:spcPct val="100000"/>
              </a:lnSpc>
              <a:spcBef>
                <a:spcPts val="0"/>
              </a:spcBef>
              <a:spcAft>
                <a:spcPts val="0"/>
              </a:spcAft>
              <a:buClr>
                <a:srgbClr val="FFFFFF"/>
              </a:buClr>
              <a:buSzPts val="3600"/>
              <a:buNone/>
              <a:defRPr sz="3600" b="1">
                <a:solidFill>
                  <a:srgbClr val="FFFFFF"/>
                </a:solidFill>
              </a:defRPr>
            </a:lvl8pPr>
            <a:lvl9pPr lvl="8" algn="ctr" rtl="0">
              <a:lnSpc>
                <a:spcPct val="100000"/>
              </a:lnSpc>
              <a:spcBef>
                <a:spcPts val="0"/>
              </a:spcBef>
              <a:spcAft>
                <a:spcPts val="0"/>
              </a:spcAft>
              <a:buClr>
                <a:srgbClr val="FFFFFF"/>
              </a:buClr>
              <a:buSzPts val="3600"/>
              <a:buNone/>
              <a:defRPr sz="3600" b="1">
                <a:solidFill>
                  <a:srgbClr val="FFFFFF"/>
                </a:solidFill>
              </a:defRPr>
            </a:lvl9pPr>
          </a:lstStyle>
          <a:p>
            <a:endParaRPr/>
          </a:p>
        </p:txBody>
      </p:sp>
      <p:pic>
        <p:nvPicPr>
          <p:cNvPr id="723" name="Google Shape;723;p11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81200" y="4743821"/>
            <a:ext cx="1460651" cy="232425"/>
          </a:xfrm>
          <a:prstGeom prst="rect">
            <a:avLst/>
          </a:prstGeom>
          <a:noFill/>
          <a:ln>
            <a:noFill/>
          </a:ln>
        </p:spPr>
      </p:pic>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Custom Layout 1 2">
  <p:cSld name="CUSTOM_2">
    <p:spTree>
      <p:nvGrpSpPr>
        <p:cNvPr id="1" name="Shape 724"/>
        <p:cNvGrpSpPr/>
        <p:nvPr/>
      </p:nvGrpSpPr>
      <p:grpSpPr>
        <a:xfrm>
          <a:off x="0" y="0"/>
          <a:ext cx="0" cy="0"/>
          <a:chOff x="0" y="0"/>
          <a:chExt cx="0" cy="0"/>
        </a:xfrm>
      </p:grpSpPr>
      <p:pic>
        <p:nvPicPr>
          <p:cNvPr id="725" name="Google Shape;725;p119"/>
          <p:cNvPicPr preferRelativeResize="0"/>
          <p:nvPr/>
        </p:nvPicPr>
        <p:blipFill rotWithShape="1">
          <a:blip r:embed="rId2" cstate="screen">
            <a:alphaModFix amt="88000"/>
            <a:extLst>
              <a:ext uri="{28A0092B-C50C-407E-A947-70E740481C1C}">
                <a14:useLocalDpi xmlns:a14="http://schemas.microsoft.com/office/drawing/2010/main"/>
              </a:ext>
            </a:extLst>
          </a:blip>
          <a:srcRect/>
          <a:stretch/>
        </p:blipFill>
        <p:spPr>
          <a:xfrm>
            <a:off x="4348748" y="0"/>
            <a:ext cx="4795254" cy="5143500"/>
          </a:xfrm>
          <a:prstGeom prst="rect">
            <a:avLst/>
          </a:prstGeom>
          <a:noFill/>
          <a:ln>
            <a:noFill/>
          </a:ln>
        </p:spPr>
      </p:pic>
      <p:sp>
        <p:nvSpPr>
          <p:cNvPr id="726" name="Google Shape;726;p119"/>
          <p:cNvSpPr/>
          <p:nvPr/>
        </p:nvSpPr>
        <p:spPr>
          <a:xfrm>
            <a:off x="0" y="0"/>
            <a:ext cx="4314600" cy="5143500"/>
          </a:xfrm>
          <a:prstGeom prst="rect">
            <a:avLst/>
          </a:prstGeom>
          <a:gradFill>
            <a:gsLst>
              <a:gs pos="0">
                <a:srgbClr val="0A3799"/>
              </a:gs>
              <a:gs pos="100000">
                <a:srgbClr val="0A3799"/>
              </a:gs>
            </a:gsLst>
            <a:lin ang="0"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1" i="0" u="none" strike="noStrike" cap="none">
              <a:solidFill>
                <a:srgbClr val="FFFFFF"/>
              </a:solidFill>
              <a:latin typeface="Arial"/>
              <a:ea typeface="Arial"/>
              <a:cs typeface="Arial"/>
              <a:sym typeface="Arial"/>
            </a:endParaRPr>
          </a:p>
        </p:txBody>
      </p:sp>
      <p:sp>
        <p:nvSpPr>
          <p:cNvPr id="727" name="Google Shape;727;p119"/>
          <p:cNvSpPr txBox="1">
            <a:spLocks noGrp="1"/>
          </p:cNvSpPr>
          <p:nvPr>
            <p:ph type="title"/>
          </p:nvPr>
        </p:nvSpPr>
        <p:spPr>
          <a:xfrm>
            <a:off x="4440700" y="112425"/>
            <a:ext cx="4456800" cy="4770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3600"/>
              <a:buNone/>
              <a:defRPr sz="3600" b="1">
                <a:solidFill>
                  <a:srgbClr val="FFFFFF"/>
                </a:solidFill>
              </a:defRPr>
            </a:lvl1pPr>
            <a:lvl2pPr lvl="1" algn="ctr" rtl="0">
              <a:lnSpc>
                <a:spcPct val="100000"/>
              </a:lnSpc>
              <a:spcBef>
                <a:spcPts val="0"/>
              </a:spcBef>
              <a:spcAft>
                <a:spcPts val="0"/>
              </a:spcAft>
              <a:buClr>
                <a:srgbClr val="FFFFFF"/>
              </a:buClr>
              <a:buSzPts val="3600"/>
              <a:buNone/>
              <a:defRPr sz="3600" b="1">
                <a:solidFill>
                  <a:srgbClr val="FFFFFF"/>
                </a:solidFill>
              </a:defRPr>
            </a:lvl2pPr>
            <a:lvl3pPr lvl="2" algn="ctr" rtl="0">
              <a:lnSpc>
                <a:spcPct val="100000"/>
              </a:lnSpc>
              <a:spcBef>
                <a:spcPts val="0"/>
              </a:spcBef>
              <a:spcAft>
                <a:spcPts val="0"/>
              </a:spcAft>
              <a:buClr>
                <a:srgbClr val="FFFFFF"/>
              </a:buClr>
              <a:buSzPts val="3600"/>
              <a:buNone/>
              <a:defRPr sz="3600" b="1">
                <a:solidFill>
                  <a:srgbClr val="FFFFFF"/>
                </a:solidFill>
              </a:defRPr>
            </a:lvl3pPr>
            <a:lvl4pPr lvl="3" algn="ctr" rtl="0">
              <a:lnSpc>
                <a:spcPct val="100000"/>
              </a:lnSpc>
              <a:spcBef>
                <a:spcPts val="0"/>
              </a:spcBef>
              <a:spcAft>
                <a:spcPts val="0"/>
              </a:spcAft>
              <a:buClr>
                <a:srgbClr val="FFFFFF"/>
              </a:buClr>
              <a:buSzPts val="3600"/>
              <a:buNone/>
              <a:defRPr sz="3600" b="1">
                <a:solidFill>
                  <a:srgbClr val="FFFFFF"/>
                </a:solidFill>
              </a:defRPr>
            </a:lvl4pPr>
            <a:lvl5pPr lvl="4" algn="ctr" rtl="0">
              <a:lnSpc>
                <a:spcPct val="100000"/>
              </a:lnSpc>
              <a:spcBef>
                <a:spcPts val="0"/>
              </a:spcBef>
              <a:spcAft>
                <a:spcPts val="0"/>
              </a:spcAft>
              <a:buClr>
                <a:srgbClr val="FFFFFF"/>
              </a:buClr>
              <a:buSzPts val="3600"/>
              <a:buNone/>
              <a:defRPr sz="3600" b="1">
                <a:solidFill>
                  <a:srgbClr val="FFFFFF"/>
                </a:solidFill>
              </a:defRPr>
            </a:lvl5pPr>
            <a:lvl6pPr lvl="5" algn="ctr" rtl="0">
              <a:lnSpc>
                <a:spcPct val="100000"/>
              </a:lnSpc>
              <a:spcBef>
                <a:spcPts val="0"/>
              </a:spcBef>
              <a:spcAft>
                <a:spcPts val="0"/>
              </a:spcAft>
              <a:buClr>
                <a:srgbClr val="FFFFFF"/>
              </a:buClr>
              <a:buSzPts val="3600"/>
              <a:buNone/>
              <a:defRPr sz="3600" b="1">
                <a:solidFill>
                  <a:srgbClr val="FFFFFF"/>
                </a:solidFill>
              </a:defRPr>
            </a:lvl6pPr>
            <a:lvl7pPr lvl="6" algn="ctr" rtl="0">
              <a:lnSpc>
                <a:spcPct val="100000"/>
              </a:lnSpc>
              <a:spcBef>
                <a:spcPts val="0"/>
              </a:spcBef>
              <a:spcAft>
                <a:spcPts val="0"/>
              </a:spcAft>
              <a:buClr>
                <a:srgbClr val="FFFFFF"/>
              </a:buClr>
              <a:buSzPts val="3600"/>
              <a:buNone/>
              <a:defRPr sz="3600" b="1">
                <a:solidFill>
                  <a:srgbClr val="FFFFFF"/>
                </a:solidFill>
              </a:defRPr>
            </a:lvl7pPr>
            <a:lvl8pPr lvl="7" algn="ctr" rtl="0">
              <a:lnSpc>
                <a:spcPct val="100000"/>
              </a:lnSpc>
              <a:spcBef>
                <a:spcPts val="0"/>
              </a:spcBef>
              <a:spcAft>
                <a:spcPts val="0"/>
              </a:spcAft>
              <a:buClr>
                <a:srgbClr val="FFFFFF"/>
              </a:buClr>
              <a:buSzPts val="3600"/>
              <a:buNone/>
              <a:defRPr sz="3600" b="1">
                <a:solidFill>
                  <a:srgbClr val="FFFFFF"/>
                </a:solidFill>
              </a:defRPr>
            </a:lvl8pPr>
            <a:lvl9pPr lvl="8" algn="ctr" rtl="0">
              <a:lnSpc>
                <a:spcPct val="100000"/>
              </a:lnSpc>
              <a:spcBef>
                <a:spcPts val="0"/>
              </a:spcBef>
              <a:spcAft>
                <a:spcPts val="0"/>
              </a:spcAft>
              <a:buClr>
                <a:srgbClr val="FFFFFF"/>
              </a:buClr>
              <a:buSzPts val="3600"/>
              <a:buNone/>
              <a:defRPr sz="3600" b="1">
                <a:solidFill>
                  <a:srgbClr val="FFFFFF"/>
                </a:solidFill>
              </a:defRPr>
            </a:lvl9pPr>
          </a:lstStyle>
          <a:p>
            <a:endParaRPr/>
          </a:p>
        </p:txBody>
      </p:sp>
      <p:pic>
        <p:nvPicPr>
          <p:cNvPr id="728" name="Google Shape;728;p11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81200" y="4743821"/>
            <a:ext cx="1460651" cy="232425"/>
          </a:xfrm>
          <a:prstGeom prst="rect">
            <a:avLst/>
          </a:prstGeom>
          <a:noFill/>
          <a:ln>
            <a:noFill/>
          </a:ln>
        </p:spPr>
      </p:pic>
      <p:sp>
        <p:nvSpPr>
          <p:cNvPr id="729" name="Google Shape;729;p119"/>
          <p:cNvSpPr txBox="1">
            <a:spLocks noGrp="1"/>
          </p:cNvSpPr>
          <p:nvPr>
            <p:ph type="body" idx="1"/>
          </p:nvPr>
        </p:nvSpPr>
        <p:spPr>
          <a:xfrm>
            <a:off x="93325" y="300725"/>
            <a:ext cx="4096200" cy="42681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1pPr>
            <a:lvl2pPr marL="914400" lvl="1" indent="-317500" algn="l"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2pPr>
            <a:lvl3pPr marL="1371600" lvl="2" indent="-317500" algn="l"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3pPr>
            <a:lvl4pPr marL="1828800" lvl="3" indent="-317500" algn="l"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4pPr>
            <a:lvl5pPr marL="2286000" lvl="4" indent="-317500" algn="l"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5pPr>
            <a:lvl6pPr marL="2743200" lvl="5" indent="-317500" algn="l"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6pPr>
            <a:lvl7pPr marL="3200400" lvl="6" indent="-317500" algn="l"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7pPr>
            <a:lvl8pPr marL="3657600" lvl="7" indent="-317500" algn="l"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8pPr>
            <a:lvl9pPr marL="4114800" lvl="8" indent="-317500" algn="l"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9pPr>
          </a:lstStyle>
          <a:p>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Custom Layout 1 1">
  <p:cSld name="CUSTOM_1">
    <p:spTree>
      <p:nvGrpSpPr>
        <p:cNvPr id="1" name="Shape 730"/>
        <p:cNvGrpSpPr/>
        <p:nvPr/>
      </p:nvGrpSpPr>
      <p:grpSpPr>
        <a:xfrm>
          <a:off x="0" y="0"/>
          <a:ext cx="0" cy="0"/>
          <a:chOff x="0" y="0"/>
          <a:chExt cx="0" cy="0"/>
        </a:xfrm>
      </p:grpSpPr>
      <p:pic>
        <p:nvPicPr>
          <p:cNvPr id="731" name="Google Shape;731;p120"/>
          <p:cNvPicPr preferRelativeResize="0"/>
          <p:nvPr/>
        </p:nvPicPr>
        <p:blipFill rotWithShape="1">
          <a:blip r:embed="rId2" cstate="screen">
            <a:alphaModFix amt="88000"/>
            <a:extLst>
              <a:ext uri="{28A0092B-C50C-407E-A947-70E740481C1C}">
                <a14:useLocalDpi xmlns:a14="http://schemas.microsoft.com/office/drawing/2010/main"/>
              </a:ext>
            </a:extLst>
          </a:blip>
          <a:srcRect/>
          <a:stretch/>
        </p:blipFill>
        <p:spPr>
          <a:xfrm>
            <a:off x="4348748" y="0"/>
            <a:ext cx="4795254" cy="5143500"/>
          </a:xfrm>
          <a:prstGeom prst="rect">
            <a:avLst/>
          </a:prstGeom>
          <a:noFill/>
          <a:ln>
            <a:noFill/>
          </a:ln>
        </p:spPr>
      </p:pic>
      <p:sp>
        <p:nvSpPr>
          <p:cNvPr id="732" name="Google Shape;732;p120"/>
          <p:cNvSpPr/>
          <p:nvPr/>
        </p:nvSpPr>
        <p:spPr>
          <a:xfrm>
            <a:off x="0" y="0"/>
            <a:ext cx="4314600" cy="5143500"/>
          </a:xfrm>
          <a:prstGeom prst="rect">
            <a:avLst/>
          </a:prstGeom>
          <a:solidFill>
            <a:srgbClr val="0A379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1" i="0" u="none" strike="noStrike" cap="none">
              <a:solidFill>
                <a:srgbClr val="FFFFFF"/>
              </a:solidFill>
              <a:latin typeface="Arial"/>
              <a:ea typeface="Arial"/>
              <a:cs typeface="Arial"/>
              <a:sym typeface="Arial"/>
            </a:endParaRPr>
          </a:p>
        </p:txBody>
      </p:sp>
      <p:sp>
        <p:nvSpPr>
          <p:cNvPr id="733" name="Google Shape;733;p120"/>
          <p:cNvSpPr txBox="1">
            <a:spLocks noGrp="1"/>
          </p:cNvSpPr>
          <p:nvPr>
            <p:ph type="title"/>
          </p:nvPr>
        </p:nvSpPr>
        <p:spPr>
          <a:xfrm>
            <a:off x="199375" y="205750"/>
            <a:ext cx="3934800" cy="4770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3600"/>
              <a:buNone/>
              <a:defRPr sz="3600" b="1">
                <a:solidFill>
                  <a:srgbClr val="FFFFFF"/>
                </a:solidFill>
              </a:defRPr>
            </a:lvl1pPr>
            <a:lvl2pPr lvl="1" algn="ctr" rtl="0">
              <a:lnSpc>
                <a:spcPct val="100000"/>
              </a:lnSpc>
              <a:spcBef>
                <a:spcPts val="0"/>
              </a:spcBef>
              <a:spcAft>
                <a:spcPts val="0"/>
              </a:spcAft>
              <a:buClr>
                <a:srgbClr val="FFFFFF"/>
              </a:buClr>
              <a:buSzPts val="3600"/>
              <a:buNone/>
              <a:defRPr sz="3600" b="1">
                <a:solidFill>
                  <a:srgbClr val="FFFFFF"/>
                </a:solidFill>
              </a:defRPr>
            </a:lvl2pPr>
            <a:lvl3pPr lvl="2" algn="ctr" rtl="0">
              <a:lnSpc>
                <a:spcPct val="100000"/>
              </a:lnSpc>
              <a:spcBef>
                <a:spcPts val="0"/>
              </a:spcBef>
              <a:spcAft>
                <a:spcPts val="0"/>
              </a:spcAft>
              <a:buClr>
                <a:srgbClr val="FFFFFF"/>
              </a:buClr>
              <a:buSzPts val="3600"/>
              <a:buNone/>
              <a:defRPr sz="3600" b="1">
                <a:solidFill>
                  <a:srgbClr val="FFFFFF"/>
                </a:solidFill>
              </a:defRPr>
            </a:lvl3pPr>
            <a:lvl4pPr lvl="3" algn="ctr" rtl="0">
              <a:lnSpc>
                <a:spcPct val="100000"/>
              </a:lnSpc>
              <a:spcBef>
                <a:spcPts val="0"/>
              </a:spcBef>
              <a:spcAft>
                <a:spcPts val="0"/>
              </a:spcAft>
              <a:buClr>
                <a:srgbClr val="FFFFFF"/>
              </a:buClr>
              <a:buSzPts val="3600"/>
              <a:buNone/>
              <a:defRPr sz="3600" b="1">
                <a:solidFill>
                  <a:srgbClr val="FFFFFF"/>
                </a:solidFill>
              </a:defRPr>
            </a:lvl4pPr>
            <a:lvl5pPr lvl="4" algn="ctr" rtl="0">
              <a:lnSpc>
                <a:spcPct val="100000"/>
              </a:lnSpc>
              <a:spcBef>
                <a:spcPts val="0"/>
              </a:spcBef>
              <a:spcAft>
                <a:spcPts val="0"/>
              </a:spcAft>
              <a:buClr>
                <a:srgbClr val="FFFFFF"/>
              </a:buClr>
              <a:buSzPts val="3600"/>
              <a:buNone/>
              <a:defRPr sz="3600" b="1">
                <a:solidFill>
                  <a:srgbClr val="FFFFFF"/>
                </a:solidFill>
              </a:defRPr>
            </a:lvl5pPr>
            <a:lvl6pPr lvl="5" algn="ctr" rtl="0">
              <a:lnSpc>
                <a:spcPct val="100000"/>
              </a:lnSpc>
              <a:spcBef>
                <a:spcPts val="0"/>
              </a:spcBef>
              <a:spcAft>
                <a:spcPts val="0"/>
              </a:spcAft>
              <a:buClr>
                <a:srgbClr val="FFFFFF"/>
              </a:buClr>
              <a:buSzPts val="3600"/>
              <a:buNone/>
              <a:defRPr sz="3600" b="1">
                <a:solidFill>
                  <a:srgbClr val="FFFFFF"/>
                </a:solidFill>
              </a:defRPr>
            </a:lvl6pPr>
            <a:lvl7pPr lvl="6" algn="ctr" rtl="0">
              <a:lnSpc>
                <a:spcPct val="100000"/>
              </a:lnSpc>
              <a:spcBef>
                <a:spcPts val="0"/>
              </a:spcBef>
              <a:spcAft>
                <a:spcPts val="0"/>
              </a:spcAft>
              <a:buClr>
                <a:srgbClr val="FFFFFF"/>
              </a:buClr>
              <a:buSzPts val="3600"/>
              <a:buNone/>
              <a:defRPr sz="3600" b="1">
                <a:solidFill>
                  <a:srgbClr val="FFFFFF"/>
                </a:solidFill>
              </a:defRPr>
            </a:lvl7pPr>
            <a:lvl8pPr lvl="7" algn="ctr" rtl="0">
              <a:lnSpc>
                <a:spcPct val="100000"/>
              </a:lnSpc>
              <a:spcBef>
                <a:spcPts val="0"/>
              </a:spcBef>
              <a:spcAft>
                <a:spcPts val="0"/>
              </a:spcAft>
              <a:buClr>
                <a:srgbClr val="FFFFFF"/>
              </a:buClr>
              <a:buSzPts val="3600"/>
              <a:buNone/>
              <a:defRPr sz="3600" b="1">
                <a:solidFill>
                  <a:srgbClr val="FFFFFF"/>
                </a:solidFill>
              </a:defRPr>
            </a:lvl8pPr>
            <a:lvl9pPr lvl="8" algn="ctr" rtl="0">
              <a:lnSpc>
                <a:spcPct val="100000"/>
              </a:lnSpc>
              <a:spcBef>
                <a:spcPts val="0"/>
              </a:spcBef>
              <a:spcAft>
                <a:spcPts val="0"/>
              </a:spcAft>
              <a:buClr>
                <a:srgbClr val="FFFFFF"/>
              </a:buClr>
              <a:buSzPts val="3600"/>
              <a:buNone/>
              <a:defRPr sz="3600" b="1">
                <a:solidFill>
                  <a:srgbClr val="FFFFFF"/>
                </a:solidFill>
              </a:defRPr>
            </a:lvl9pPr>
          </a:lstStyle>
          <a:p>
            <a:endParaRPr/>
          </a:p>
        </p:txBody>
      </p:sp>
      <p:pic>
        <p:nvPicPr>
          <p:cNvPr id="734" name="Google Shape;734;p12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81200" y="4743821"/>
            <a:ext cx="1460651" cy="232425"/>
          </a:xfrm>
          <a:prstGeom prst="rect">
            <a:avLst/>
          </a:prstGeom>
          <a:noFill/>
          <a:ln>
            <a:noFill/>
          </a:ln>
        </p:spPr>
      </p:pic>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Custom Layout 1 1 2">
  <p:cSld name="CUSTOM_1_2">
    <p:spTree>
      <p:nvGrpSpPr>
        <p:cNvPr id="1" name="Shape 735"/>
        <p:cNvGrpSpPr/>
        <p:nvPr/>
      </p:nvGrpSpPr>
      <p:grpSpPr>
        <a:xfrm>
          <a:off x="0" y="0"/>
          <a:ext cx="0" cy="0"/>
          <a:chOff x="0" y="0"/>
          <a:chExt cx="0" cy="0"/>
        </a:xfrm>
      </p:grpSpPr>
      <p:pic>
        <p:nvPicPr>
          <p:cNvPr id="736" name="Google Shape;736;p121"/>
          <p:cNvPicPr preferRelativeResize="0"/>
          <p:nvPr/>
        </p:nvPicPr>
        <p:blipFill rotWithShape="1">
          <a:blip r:embed="rId2" cstate="screen">
            <a:alphaModFix amt="88000"/>
            <a:extLst>
              <a:ext uri="{28A0092B-C50C-407E-A947-70E740481C1C}">
                <a14:useLocalDpi xmlns:a14="http://schemas.microsoft.com/office/drawing/2010/main"/>
              </a:ext>
            </a:extLst>
          </a:blip>
          <a:srcRect/>
          <a:stretch/>
        </p:blipFill>
        <p:spPr>
          <a:xfrm>
            <a:off x="4348748" y="0"/>
            <a:ext cx="4795254" cy="5143500"/>
          </a:xfrm>
          <a:prstGeom prst="rect">
            <a:avLst/>
          </a:prstGeom>
          <a:noFill/>
          <a:ln>
            <a:noFill/>
          </a:ln>
        </p:spPr>
      </p:pic>
      <p:sp>
        <p:nvSpPr>
          <p:cNvPr id="737" name="Google Shape;737;p121"/>
          <p:cNvSpPr/>
          <p:nvPr/>
        </p:nvSpPr>
        <p:spPr>
          <a:xfrm>
            <a:off x="0" y="0"/>
            <a:ext cx="4314600" cy="5143500"/>
          </a:xfrm>
          <a:prstGeom prst="rect">
            <a:avLst/>
          </a:prstGeom>
          <a:solidFill>
            <a:srgbClr val="0A379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1" i="0" u="none" strike="noStrike" cap="none">
              <a:solidFill>
                <a:srgbClr val="FFFFFF"/>
              </a:solidFill>
              <a:latin typeface="Arial"/>
              <a:ea typeface="Arial"/>
              <a:cs typeface="Arial"/>
              <a:sym typeface="Arial"/>
            </a:endParaRPr>
          </a:p>
        </p:txBody>
      </p:sp>
      <p:sp>
        <p:nvSpPr>
          <p:cNvPr id="738" name="Google Shape;738;p121"/>
          <p:cNvSpPr txBox="1">
            <a:spLocks noGrp="1"/>
          </p:cNvSpPr>
          <p:nvPr>
            <p:ph type="title"/>
          </p:nvPr>
        </p:nvSpPr>
        <p:spPr>
          <a:xfrm>
            <a:off x="4672725" y="186450"/>
            <a:ext cx="4314600" cy="4770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3600"/>
              <a:buNone/>
              <a:defRPr sz="3600" b="1">
                <a:solidFill>
                  <a:srgbClr val="FFFFFF"/>
                </a:solidFill>
              </a:defRPr>
            </a:lvl1pPr>
            <a:lvl2pPr lvl="1" algn="ctr" rtl="0">
              <a:lnSpc>
                <a:spcPct val="100000"/>
              </a:lnSpc>
              <a:spcBef>
                <a:spcPts val="0"/>
              </a:spcBef>
              <a:spcAft>
                <a:spcPts val="0"/>
              </a:spcAft>
              <a:buClr>
                <a:srgbClr val="FFFFFF"/>
              </a:buClr>
              <a:buSzPts val="3600"/>
              <a:buNone/>
              <a:defRPr sz="3600" b="1">
                <a:solidFill>
                  <a:srgbClr val="FFFFFF"/>
                </a:solidFill>
              </a:defRPr>
            </a:lvl2pPr>
            <a:lvl3pPr lvl="2" algn="ctr" rtl="0">
              <a:lnSpc>
                <a:spcPct val="100000"/>
              </a:lnSpc>
              <a:spcBef>
                <a:spcPts val="0"/>
              </a:spcBef>
              <a:spcAft>
                <a:spcPts val="0"/>
              </a:spcAft>
              <a:buClr>
                <a:srgbClr val="FFFFFF"/>
              </a:buClr>
              <a:buSzPts val="3600"/>
              <a:buNone/>
              <a:defRPr sz="3600" b="1">
                <a:solidFill>
                  <a:srgbClr val="FFFFFF"/>
                </a:solidFill>
              </a:defRPr>
            </a:lvl3pPr>
            <a:lvl4pPr lvl="3" algn="ctr" rtl="0">
              <a:lnSpc>
                <a:spcPct val="100000"/>
              </a:lnSpc>
              <a:spcBef>
                <a:spcPts val="0"/>
              </a:spcBef>
              <a:spcAft>
                <a:spcPts val="0"/>
              </a:spcAft>
              <a:buClr>
                <a:srgbClr val="FFFFFF"/>
              </a:buClr>
              <a:buSzPts val="3600"/>
              <a:buNone/>
              <a:defRPr sz="3600" b="1">
                <a:solidFill>
                  <a:srgbClr val="FFFFFF"/>
                </a:solidFill>
              </a:defRPr>
            </a:lvl4pPr>
            <a:lvl5pPr lvl="4" algn="ctr" rtl="0">
              <a:lnSpc>
                <a:spcPct val="100000"/>
              </a:lnSpc>
              <a:spcBef>
                <a:spcPts val="0"/>
              </a:spcBef>
              <a:spcAft>
                <a:spcPts val="0"/>
              </a:spcAft>
              <a:buClr>
                <a:srgbClr val="FFFFFF"/>
              </a:buClr>
              <a:buSzPts val="3600"/>
              <a:buNone/>
              <a:defRPr sz="3600" b="1">
                <a:solidFill>
                  <a:srgbClr val="FFFFFF"/>
                </a:solidFill>
              </a:defRPr>
            </a:lvl5pPr>
            <a:lvl6pPr lvl="5" algn="ctr" rtl="0">
              <a:lnSpc>
                <a:spcPct val="100000"/>
              </a:lnSpc>
              <a:spcBef>
                <a:spcPts val="0"/>
              </a:spcBef>
              <a:spcAft>
                <a:spcPts val="0"/>
              </a:spcAft>
              <a:buClr>
                <a:srgbClr val="FFFFFF"/>
              </a:buClr>
              <a:buSzPts val="3600"/>
              <a:buNone/>
              <a:defRPr sz="3600" b="1">
                <a:solidFill>
                  <a:srgbClr val="FFFFFF"/>
                </a:solidFill>
              </a:defRPr>
            </a:lvl6pPr>
            <a:lvl7pPr lvl="6" algn="ctr" rtl="0">
              <a:lnSpc>
                <a:spcPct val="100000"/>
              </a:lnSpc>
              <a:spcBef>
                <a:spcPts val="0"/>
              </a:spcBef>
              <a:spcAft>
                <a:spcPts val="0"/>
              </a:spcAft>
              <a:buClr>
                <a:srgbClr val="FFFFFF"/>
              </a:buClr>
              <a:buSzPts val="3600"/>
              <a:buNone/>
              <a:defRPr sz="3600" b="1">
                <a:solidFill>
                  <a:srgbClr val="FFFFFF"/>
                </a:solidFill>
              </a:defRPr>
            </a:lvl7pPr>
            <a:lvl8pPr lvl="7" algn="ctr" rtl="0">
              <a:lnSpc>
                <a:spcPct val="100000"/>
              </a:lnSpc>
              <a:spcBef>
                <a:spcPts val="0"/>
              </a:spcBef>
              <a:spcAft>
                <a:spcPts val="0"/>
              </a:spcAft>
              <a:buClr>
                <a:srgbClr val="FFFFFF"/>
              </a:buClr>
              <a:buSzPts val="3600"/>
              <a:buNone/>
              <a:defRPr sz="3600" b="1">
                <a:solidFill>
                  <a:srgbClr val="FFFFFF"/>
                </a:solidFill>
              </a:defRPr>
            </a:lvl8pPr>
            <a:lvl9pPr lvl="8" algn="ctr" rtl="0">
              <a:lnSpc>
                <a:spcPct val="100000"/>
              </a:lnSpc>
              <a:spcBef>
                <a:spcPts val="0"/>
              </a:spcBef>
              <a:spcAft>
                <a:spcPts val="0"/>
              </a:spcAft>
              <a:buClr>
                <a:srgbClr val="FFFFFF"/>
              </a:buClr>
              <a:buSzPts val="3600"/>
              <a:buNone/>
              <a:defRPr sz="3600" b="1">
                <a:solidFill>
                  <a:srgbClr val="FFFFFF"/>
                </a:solidFill>
              </a:defRPr>
            </a:lvl9pPr>
          </a:lstStyle>
          <a:p>
            <a:endParaRPr/>
          </a:p>
        </p:txBody>
      </p:sp>
      <p:pic>
        <p:nvPicPr>
          <p:cNvPr id="739" name="Google Shape;739;p12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81200" y="4743821"/>
            <a:ext cx="1460651" cy="232425"/>
          </a:xfrm>
          <a:prstGeom prst="rect">
            <a:avLst/>
          </a:prstGeom>
          <a:noFill/>
          <a:ln>
            <a:noFill/>
          </a:ln>
        </p:spPr>
      </p:pic>
      <p:sp>
        <p:nvSpPr>
          <p:cNvPr id="740" name="Google Shape;740;p121"/>
          <p:cNvSpPr txBox="1">
            <a:spLocks noGrp="1"/>
          </p:cNvSpPr>
          <p:nvPr>
            <p:ph type="body" idx="1"/>
          </p:nvPr>
        </p:nvSpPr>
        <p:spPr>
          <a:xfrm>
            <a:off x="93325" y="300725"/>
            <a:ext cx="4096200" cy="42681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1pPr>
            <a:lvl2pPr marL="914400" lvl="1" indent="-317500" algn="l"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2pPr>
            <a:lvl3pPr marL="1371600" lvl="2" indent="-317500" algn="l"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3pPr>
            <a:lvl4pPr marL="1828800" lvl="3" indent="-317500" algn="l"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4pPr>
            <a:lvl5pPr marL="2286000" lvl="4" indent="-317500" algn="l"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5pPr>
            <a:lvl6pPr marL="2743200" lvl="5" indent="-317500" algn="l"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6pPr>
            <a:lvl7pPr marL="3200400" lvl="6" indent="-317500" algn="l"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7pPr>
            <a:lvl8pPr marL="3657600" lvl="7" indent="-317500" algn="l"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8pPr>
            <a:lvl9pPr marL="4114800" lvl="8" indent="-317500" algn="l"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9pPr>
          </a:lstStyle>
          <a:p>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Custom Layout 2 1">
  <p:cSld name="CUSTOM_1_1">
    <p:spTree>
      <p:nvGrpSpPr>
        <p:cNvPr id="1" name="Shape 741"/>
        <p:cNvGrpSpPr/>
        <p:nvPr/>
      </p:nvGrpSpPr>
      <p:grpSpPr>
        <a:xfrm>
          <a:off x="0" y="0"/>
          <a:ext cx="0" cy="0"/>
          <a:chOff x="0" y="0"/>
          <a:chExt cx="0" cy="0"/>
        </a:xfrm>
      </p:grpSpPr>
      <p:pic>
        <p:nvPicPr>
          <p:cNvPr id="742" name="Google Shape;742;p12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116975" y="0"/>
            <a:ext cx="5027024" cy="5143499"/>
          </a:xfrm>
          <a:prstGeom prst="rect">
            <a:avLst/>
          </a:prstGeom>
          <a:noFill/>
          <a:ln>
            <a:noFill/>
          </a:ln>
        </p:spPr>
      </p:pic>
      <p:sp>
        <p:nvSpPr>
          <p:cNvPr id="743" name="Google Shape;743;p122"/>
          <p:cNvSpPr txBox="1"/>
          <p:nvPr/>
        </p:nvSpPr>
        <p:spPr>
          <a:xfrm>
            <a:off x="4116975" y="0"/>
            <a:ext cx="5027100" cy="5143500"/>
          </a:xfrm>
          <a:prstGeom prst="rect">
            <a:avLst/>
          </a:prstGeom>
          <a:solidFill>
            <a:srgbClr val="0A6B7C">
              <a:alpha val="29409"/>
            </a:srgbClr>
          </a:solidFill>
          <a:ln>
            <a:noFill/>
          </a:ln>
        </p:spPr>
        <p:txBody>
          <a:bodyPr spcFirstLastPara="1" wrap="square" lIns="365750" tIns="45700" rIns="365750"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4" name="Google Shape;744;p122"/>
          <p:cNvSpPr txBox="1">
            <a:spLocks noGrp="1"/>
          </p:cNvSpPr>
          <p:nvPr>
            <p:ph type="title"/>
          </p:nvPr>
        </p:nvSpPr>
        <p:spPr>
          <a:xfrm>
            <a:off x="199375" y="205750"/>
            <a:ext cx="3934800" cy="4429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3600" b="1"/>
            </a:lvl1pPr>
            <a:lvl2pPr lvl="1" algn="ctr" rtl="0">
              <a:lnSpc>
                <a:spcPct val="100000"/>
              </a:lnSpc>
              <a:spcBef>
                <a:spcPts val="0"/>
              </a:spcBef>
              <a:spcAft>
                <a:spcPts val="0"/>
              </a:spcAft>
              <a:buSzPts val="3600"/>
              <a:buNone/>
              <a:defRPr sz="3600" b="1"/>
            </a:lvl2pPr>
            <a:lvl3pPr lvl="2" algn="ctr" rtl="0">
              <a:lnSpc>
                <a:spcPct val="100000"/>
              </a:lnSpc>
              <a:spcBef>
                <a:spcPts val="0"/>
              </a:spcBef>
              <a:spcAft>
                <a:spcPts val="0"/>
              </a:spcAft>
              <a:buSzPts val="3600"/>
              <a:buNone/>
              <a:defRPr sz="3600" b="1"/>
            </a:lvl3pPr>
            <a:lvl4pPr lvl="3" algn="ctr" rtl="0">
              <a:lnSpc>
                <a:spcPct val="100000"/>
              </a:lnSpc>
              <a:spcBef>
                <a:spcPts val="0"/>
              </a:spcBef>
              <a:spcAft>
                <a:spcPts val="0"/>
              </a:spcAft>
              <a:buSzPts val="3600"/>
              <a:buNone/>
              <a:defRPr sz="3600" b="1"/>
            </a:lvl4pPr>
            <a:lvl5pPr lvl="4" algn="ctr" rtl="0">
              <a:lnSpc>
                <a:spcPct val="100000"/>
              </a:lnSpc>
              <a:spcBef>
                <a:spcPts val="0"/>
              </a:spcBef>
              <a:spcAft>
                <a:spcPts val="0"/>
              </a:spcAft>
              <a:buSzPts val="3600"/>
              <a:buNone/>
              <a:defRPr sz="3600" b="1"/>
            </a:lvl5pPr>
            <a:lvl6pPr lvl="5" algn="ctr" rtl="0">
              <a:lnSpc>
                <a:spcPct val="100000"/>
              </a:lnSpc>
              <a:spcBef>
                <a:spcPts val="0"/>
              </a:spcBef>
              <a:spcAft>
                <a:spcPts val="0"/>
              </a:spcAft>
              <a:buSzPts val="3600"/>
              <a:buNone/>
              <a:defRPr sz="3600" b="1"/>
            </a:lvl6pPr>
            <a:lvl7pPr lvl="6" algn="ctr" rtl="0">
              <a:lnSpc>
                <a:spcPct val="100000"/>
              </a:lnSpc>
              <a:spcBef>
                <a:spcPts val="0"/>
              </a:spcBef>
              <a:spcAft>
                <a:spcPts val="0"/>
              </a:spcAft>
              <a:buSzPts val="3600"/>
              <a:buNone/>
              <a:defRPr sz="3600" b="1"/>
            </a:lvl7pPr>
            <a:lvl8pPr lvl="7" algn="ctr" rtl="0">
              <a:lnSpc>
                <a:spcPct val="100000"/>
              </a:lnSpc>
              <a:spcBef>
                <a:spcPts val="0"/>
              </a:spcBef>
              <a:spcAft>
                <a:spcPts val="0"/>
              </a:spcAft>
              <a:buSzPts val="3600"/>
              <a:buNone/>
              <a:defRPr sz="3600" b="1"/>
            </a:lvl8pPr>
            <a:lvl9pPr lvl="8" algn="ctr" rtl="0">
              <a:lnSpc>
                <a:spcPct val="100000"/>
              </a:lnSpc>
              <a:spcBef>
                <a:spcPts val="0"/>
              </a:spcBef>
              <a:spcAft>
                <a:spcPts val="0"/>
              </a:spcAft>
              <a:buSzPts val="3600"/>
              <a:buNone/>
              <a:defRPr sz="3600" b="1"/>
            </a:lvl9pPr>
          </a:lstStyle>
          <a:p>
            <a:endParaRPr/>
          </a:p>
        </p:txBody>
      </p:sp>
      <p:pic>
        <p:nvPicPr>
          <p:cNvPr id="745" name="Google Shape;745;p12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81200" y="4743821"/>
            <a:ext cx="1460651" cy="2324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1 1">
  <p:cSld name="CUSTOM_1">
    <p:spTree>
      <p:nvGrpSpPr>
        <p:cNvPr id="1" name="Shape 75"/>
        <p:cNvGrpSpPr/>
        <p:nvPr/>
      </p:nvGrpSpPr>
      <p:grpSpPr>
        <a:xfrm>
          <a:off x="0" y="0"/>
          <a:ext cx="0" cy="0"/>
          <a:chOff x="0" y="0"/>
          <a:chExt cx="0" cy="0"/>
        </a:xfrm>
      </p:grpSpPr>
      <p:pic>
        <p:nvPicPr>
          <p:cNvPr id="76" name="Google Shape;76;p13"/>
          <p:cNvPicPr preferRelativeResize="0"/>
          <p:nvPr/>
        </p:nvPicPr>
        <p:blipFill rotWithShape="1">
          <a:blip r:embed="rId2" cstate="screen">
            <a:alphaModFix amt="88000"/>
            <a:extLst>
              <a:ext uri="{28A0092B-C50C-407E-A947-70E740481C1C}">
                <a14:useLocalDpi xmlns:a14="http://schemas.microsoft.com/office/drawing/2010/main"/>
              </a:ext>
            </a:extLst>
          </a:blip>
          <a:srcRect/>
          <a:stretch/>
        </p:blipFill>
        <p:spPr>
          <a:xfrm>
            <a:off x="4348748" y="0"/>
            <a:ext cx="4795254" cy="5143500"/>
          </a:xfrm>
          <a:prstGeom prst="rect">
            <a:avLst/>
          </a:prstGeom>
          <a:noFill/>
          <a:ln>
            <a:noFill/>
          </a:ln>
        </p:spPr>
      </p:pic>
      <p:sp>
        <p:nvSpPr>
          <p:cNvPr id="77" name="Google Shape;77;p13"/>
          <p:cNvSpPr/>
          <p:nvPr/>
        </p:nvSpPr>
        <p:spPr>
          <a:xfrm>
            <a:off x="0" y="0"/>
            <a:ext cx="4314600" cy="5143500"/>
          </a:xfrm>
          <a:prstGeom prst="rect">
            <a:avLst/>
          </a:prstGeom>
          <a:solidFill>
            <a:srgbClr val="0A37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sp>
        <p:nvSpPr>
          <p:cNvPr id="78" name="Google Shape;78;p13"/>
          <p:cNvSpPr txBox="1">
            <a:spLocks noGrp="1"/>
          </p:cNvSpPr>
          <p:nvPr>
            <p:ph type="title"/>
          </p:nvPr>
        </p:nvSpPr>
        <p:spPr>
          <a:xfrm>
            <a:off x="199375" y="205750"/>
            <a:ext cx="3934800" cy="4770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Clr>
                <a:srgbClr val="FFFFFF"/>
              </a:buClr>
              <a:buSzPts val="3600"/>
              <a:buNone/>
              <a:defRPr sz="3600" b="1">
                <a:solidFill>
                  <a:srgbClr val="FFFFFF"/>
                </a:solidFill>
              </a:defRPr>
            </a:lvl2pPr>
            <a:lvl3pPr lvl="2" algn="ctr" rtl="0">
              <a:spcBef>
                <a:spcPts val="0"/>
              </a:spcBef>
              <a:spcAft>
                <a:spcPts val="0"/>
              </a:spcAft>
              <a:buClr>
                <a:srgbClr val="FFFFFF"/>
              </a:buClr>
              <a:buSzPts val="3600"/>
              <a:buNone/>
              <a:defRPr sz="3600" b="1">
                <a:solidFill>
                  <a:srgbClr val="FFFFFF"/>
                </a:solidFill>
              </a:defRPr>
            </a:lvl3pPr>
            <a:lvl4pPr lvl="3" algn="ctr" rtl="0">
              <a:spcBef>
                <a:spcPts val="0"/>
              </a:spcBef>
              <a:spcAft>
                <a:spcPts val="0"/>
              </a:spcAft>
              <a:buClr>
                <a:srgbClr val="FFFFFF"/>
              </a:buClr>
              <a:buSzPts val="3600"/>
              <a:buNone/>
              <a:defRPr sz="3600" b="1">
                <a:solidFill>
                  <a:srgbClr val="FFFFFF"/>
                </a:solidFill>
              </a:defRPr>
            </a:lvl4pPr>
            <a:lvl5pPr lvl="4" algn="ctr" rtl="0">
              <a:spcBef>
                <a:spcPts val="0"/>
              </a:spcBef>
              <a:spcAft>
                <a:spcPts val="0"/>
              </a:spcAft>
              <a:buClr>
                <a:srgbClr val="FFFFFF"/>
              </a:buClr>
              <a:buSzPts val="3600"/>
              <a:buNone/>
              <a:defRPr sz="3600" b="1">
                <a:solidFill>
                  <a:srgbClr val="FFFFFF"/>
                </a:solidFill>
              </a:defRPr>
            </a:lvl5pPr>
            <a:lvl6pPr lvl="5" algn="ctr" rtl="0">
              <a:spcBef>
                <a:spcPts val="0"/>
              </a:spcBef>
              <a:spcAft>
                <a:spcPts val="0"/>
              </a:spcAft>
              <a:buClr>
                <a:srgbClr val="FFFFFF"/>
              </a:buClr>
              <a:buSzPts val="3600"/>
              <a:buNone/>
              <a:defRPr sz="3600" b="1">
                <a:solidFill>
                  <a:srgbClr val="FFFFFF"/>
                </a:solidFill>
              </a:defRPr>
            </a:lvl6pPr>
            <a:lvl7pPr lvl="6" algn="ctr" rtl="0">
              <a:spcBef>
                <a:spcPts val="0"/>
              </a:spcBef>
              <a:spcAft>
                <a:spcPts val="0"/>
              </a:spcAft>
              <a:buClr>
                <a:srgbClr val="FFFFFF"/>
              </a:buClr>
              <a:buSzPts val="3600"/>
              <a:buNone/>
              <a:defRPr sz="3600" b="1">
                <a:solidFill>
                  <a:srgbClr val="FFFFFF"/>
                </a:solidFill>
              </a:defRPr>
            </a:lvl7pPr>
            <a:lvl8pPr lvl="7" algn="ctr" rtl="0">
              <a:spcBef>
                <a:spcPts val="0"/>
              </a:spcBef>
              <a:spcAft>
                <a:spcPts val="0"/>
              </a:spcAft>
              <a:buClr>
                <a:srgbClr val="FFFFFF"/>
              </a:buClr>
              <a:buSzPts val="3600"/>
              <a:buNone/>
              <a:defRPr sz="3600" b="1">
                <a:solidFill>
                  <a:srgbClr val="FFFFFF"/>
                </a:solidFill>
              </a:defRPr>
            </a:lvl8pPr>
            <a:lvl9pPr lvl="8" algn="ctr" rtl="0">
              <a:spcBef>
                <a:spcPts val="0"/>
              </a:spcBef>
              <a:spcAft>
                <a:spcPts val="0"/>
              </a:spcAft>
              <a:buClr>
                <a:srgbClr val="FFFFFF"/>
              </a:buClr>
              <a:buSzPts val="3600"/>
              <a:buNone/>
              <a:defRPr sz="3600" b="1">
                <a:solidFill>
                  <a:srgbClr val="FFFFFF"/>
                </a:solidFill>
              </a:defRPr>
            </a:lvl9pPr>
          </a:lstStyle>
          <a:p>
            <a:endParaRPr/>
          </a:p>
        </p:txBody>
      </p:sp>
      <p:pic>
        <p:nvPicPr>
          <p:cNvPr id="79" name="Google Shape;79;p1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Custom Layout 2 1 1 1">
  <p:cSld name="CUSTOM_1_1_1_1">
    <p:spTree>
      <p:nvGrpSpPr>
        <p:cNvPr id="1" name="Shape 746"/>
        <p:cNvGrpSpPr/>
        <p:nvPr/>
      </p:nvGrpSpPr>
      <p:grpSpPr>
        <a:xfrm>
          <a:off x="0" y="0"/>
          <a:ext cx="0" cy="0"/>
          <a:chOff x="0" y="0"/>
          <a:chExt cx="0" cy="0"/>
        </a:xfrm>
      </p:grpSpPr>
      <p:pic>
        <p:nvPicPr>
          <p:cNvPr id="747" name="Google Shape;747;p12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5027024" cy="5143499"/>
          </a:xfrm>
          <a:prstGeom prst="rect">
            <a:avLst/>
          </a:prstGeom>
          <a:noFill/>
          <a:ln>
            <a:noFill/>
          </a:ln>
        </p:spPr>
      </p:pic>
      <p:sp>
        <p:nvSpPr>
          <p:cNvPr id="748" name="Google Shape;748;p123"/>
          <p:cNvSpPr txBox="1"/>
          <p:nvPr/>
        </p:nvSpPr>
        <p:spPr>
          <a:xfrm>
            <a:off x="0" y="0"/>
            <a:ext cx="5027100" cy="5143500"/>
          </a:xfrm>
          <a:prstGeom prst="rect">
            <a:avLst/>
          </a:prstGeom>
          <a:solidFill>
            <a:srgbClr val="0A6B7C">
              <a:alpha val="29409"/>
            </a:srgbClr>
          </a:solidFill>
          <a:ln>
            <a:noFill/>
          </a:ln>
        </p:spPr>
        <p:txBody>
          <a:bodyPr spcFirstLastPara="1" wrap="square" lIns="365750" tIns="45700" rIns="365750"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9" name="Google Shape;749;p123"/>
          <p:cNvSpPr txBox="1">
            <a:spLocks noGrp="1"/>
          </p:cNvSpPr>
          <p:nvPr>
            <p:ph type="title"/>
          </p:nvPr>
        </p:nvSpPr>
        <p:spPr>
          <a:xfrm>
            <a:off x="5094000" y="164250"/>
            <a:ext cx="3934800" cy="4812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3600" b="1"/>
            </a:lvl1pPr>
            <a:lvl2pPr lvl="1" algn="ctr" rtl="0">
              <a:lnSpc>
                <a:spcPct val="100000"/>
              </a:lnSpc>
              <a:spcBef>
                <a:spcPts val="0"/>
              </a:spcBef>
              <a:spcAft>
                <a:spcPts val="0"/>
              </a:spcAft>
              <a:buSzPts val="3600"/>
              <a:buNone/>
              <a:defRPr sz="3600" b="1"/>
            </a:lvl2pPr>
            <a:lvl3pPr lvl="2" algn="ctr" rtl="0">
              <a:lnSpc>
                <a:spcPct val="100000"/>
              </a:lnSpc>
              <a:spcBef>
                <a:spcPts val="0"/>
              </a:spcBef>
              <a:spcAft>
                <a:spcPts val="0"/>
              </a:spcAft>
              <a:buSzPts val="3600"/>
              <a:buNone/>
              <a:defRPr sz="3600" b="1"/>
            </a:lvl3pPr>
            <a:lvl4pPr lvl="3" algn="ctr" rtl="0">
              <a:lnSpc>
                <a:spcPct val="100000"/>
              </a:lnSpc>
              <a:spcBef>
                <a:spcPts val="0"/>
              </a:spcBef>
              <a:spcAft>
                <a:spcPts val="0"/>
              </a:spcAft>
              <a:buSzPts val="3600"/>
              <a:buNone/>
              <a:defRPr sz="3600" b="1"/>
            </a:lvl4pPr>
            <a:lvl5pPr lvl="4" algn="ctr" rtl="0">
              <a:lnSpc>
                <a:spcPct val="100000"/>
              </a:lnSpc>
              <a:spcBef>
                <a:spcPts val="0"/>
              </a:spcBef>
              <a:spcAft>
                <a:spcPts val="0"/>
              </a:spcAft>
              <a:buSzPts val="3600"/>
              <a:buNone/>
              <a:defRPr sz="3600" b="1"/>
            </a:lvl5pPr>
            <a:lvl6pPr lvl="5" algn="ctr" rtl="0">
              <a:lnSpc>
                <a:spcPct val="100000"/>
              </a:lnSpc>
              <a:spcBef>
                <a:spcPts val="0"/>
              </a:spcBef>
              <a:spcAft>
                <a:spcPts val="0"/>
              </a:spcAft>
              <a:buSzPts val="3600"/>
              <a:buNone/>
              <a:defRPr sz="3600" b="1"/>
            </a:lvl6pPr>
            <a:lvl7pPr lvl="6" algn="ctr" rtl="0">
              <a:lnSpc>
                <a:spcPct val="100000"/>
              </a:lnSpc>
              <a:spcBef>
                <a:spcPts val="0"/>
              </a:spcBef>
              <a:spcAft>
                <a:spcPts val="0"/>
              </a:spcAft>
              <a:buSzPts val="3600"/>
              <a:buNone/>
              <a:defRPr sz="3600" b="1"/>
            </a:lvl7pPr>
            <a:lvl8pPr lvl="7" algn="ctr" rtl="0">
              <a:lnSpc>
                <a:spcPct val="100000"/>
              </a:lnSpc>
              <a:spcBef>
                <a:spcPts val="0"/>
              </a:spcBef>
              <a:spcAft>
                <a:spcPts val="0"/>
              </a:spcAft>
              <a:buSzPts val="3600"/>
              <a:buNone/>
              <a:defRPr sz="3600" b="1"/>
            </a:lvl8pPr>
            <a:lvl9pPr lvl="8" algn="ctr" rtl="0">
              <a:lnSpc>
                <a:spcPct val="100000"/>
              </a:lnSpc>
              <a:spcBef>
                <a:spcPts val="0"/>
              </a:spcBef>
              <a:spcAft>
                <a:spcPts val="0"/>
              </a:spcAft>
              <a:buSzPts val="3600"/>
              <a:buNone/>
              <a:defRPr sz="3600" b="1"/>
            </a:lvl9pPr>
          </a:lstStyle>
          <a:p>
            <a:endParaRPr/>
          </a:p>
        </p:txBody>
      </p:sp>
      <p:pic>
        <p:nvPicPr>
          <p:cNvPr id="750" name="Google Shape;750;p12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81200" y="4743821"/>
            <a:ext cx="1460651" cy="232425"/>
          </a:xfrm>
          <a:prstGeom prst="rect">
            <a:avLst/>
          </a:prstGeom>
          <a:noFill/>
          <a:ln>
            <a:noFill/>
          </a:ln>
        </p:spPr>
      </p:pic>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Custom Layout 2 1 1 1 1">
  <p:cSld name="CUSTOM_1_1_1_1_1">
    <p:spTree>
      <p:nvGrpSpPr>
        <p:cNvPr id="1" name="Shape 751"/>
        <p:cNvGrpSpPr/>
        <p:nvPr/>
      </p:nvGrpSpPr>
      <p:grpSpPr>
        <a:xfrm>
          <a:off x="0" y="0"/>
          <a:ext cx="0" cy="0"/>
          <a:chOff x="0" y="0"/>
          <a:chExt cx="0" cy="0"/>
        </a:xfrm>
      </p:grpSpPr>
      <p:pic>
        <p:nvPicPr>
          <p:cNvPr id="752" name="Google Shape;752;p12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5027024" cy="5143499"/>
          </a:xfrm>
          <a:prstGeom prst="rect">
            <a:avLst/>
          </a:prstGeom>
          <a:noFill/>
          <a:ln>
            <a:noFill/>
          </a:ln>
        </p:spPr>
      </p:pic>
      <p:sp>
        <p:nvSpPr>
          <p:cNvPr id="753" name="Google Shape;753;p124"/>
          <p:cNvSpPr txBox="1"/>
          <p:nvPr/>
        </p:nvSpPr>
        <p:spPr>
          <a:xfrm>
            <a:off x="0" y="0"/>
            <a:ext cx="5027100" cy="5143500"/>
          </a:xfrm>
          <a:prstGeom prst="rect">
            <a:avLst/>
          </a:prstGeom>
          <a:solidFill>
            <a:srgbClr val="0A6B7C">
              <a:alpha val="29409"/>
            </a:srgbClr>
          </a:solidFill>
          <a:ln>
            <a:noFill/>
          </a:ln>
        </p:spPr>
        <p:txBody>
          <a:bodyPr spcFirstLastPara="1" wrap="square" lIns="365750" tIns="45700" rIns="365750"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4" name="Google Shape;754;p124"/>
          <p:cNvSpPr txBox="1">
            <a:spLocks noGrp="1"/>
          </p:cNvSpPr>
          <p:nvPr>
            <p:ph type="title"/>
          </p:nvPr>
        </p:nvSpPr>
        <p:spPr>
          <a:xfrm>
            <a:off x="181200" y="165750"/>
            <a:ext cx="4464600" cy="4812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3600"/>
              <a:buNone/>
              <a:defRPr sz="3600" b="1">
                <a:solidFill>
                  <a:srgbClr val="FFFFFF"/>
                </a:solidFill>
              </a:defRPr>
            </a:lvl1pPr>
            <a:lvl2pPr lvl="1" algn="ctr" rtl="0">
              <a:lnSpc>
                <a:spcPct val="100000"/>
              </a:lnSpc>
              <a:spcBef>
                <a:spcPts val="0"/>
              </a:spcBef>
              <a:spcAft>
                <a:spcPts val="0"/>
              </a:spcAft>
              <a:buSzPts val="3600"/>
              <a:buNone/>
              <a:defRPr sz="3600" b="1"/>
            </a:lvl2pPr>
            <a:lvl3pPr lvl="2" algn="ctr" rtl="0">
              <a:lnSpc>
                <a:spcPct val="100000"/>
              </a:lnSpc>
              <a:spcBef>
                <a:spcPts val="0"/>
              </a:spcBef>
              <a:spcAft>
                <a:spcPts val="0"/>
              </a:spcAft>
              <a:buSzPts val="3600"/>
              <a:buNone/>
              <a:defRPr sz="3600" b="1"/>
            </a:lvl3pPr>
            <a:lvl4pPr lvl="3" algn="ctr" rtl="0">
              <a:lnSpc>
                <a:spcPct val="100000"/>
              </a:lnSpc>
              <a:spcBef>
                <a:spcPts val="0"/>
              </a:spcBef>
              <a:spcAft>
                <a:spcPts val="0"/>
              </a:spcAft>
              <a:buSzPts val="3600"/>
              <a:buNone/>
              <a:defRPr sz="3600" b="1"/>
            </a:lvl4pPr>
            <a:lvl5pPr lvl="4" algn="ctr" rtl="0">
              <a:lnSpc>
                <a:spcPct val="100000"/>
              </a:lnSpc>
              <a:spcBef>
                <a:spcPts val="0"/>
              </a:spcBef>
              <a:spcAft>
                <a:spcPts val="0"/>
              </a:spcAft>
              <a:buSzPts val="3600"/>
              <a:buNone/>
              <a:defRPr sz="3600" b="1"/>
            </a:lvl5pPr>
            <a:lvl6pPr lvl="5" algn="ctr" rtl="0">
              <a:lnSpc>
                <a:spcPct val="100000"/>
              </a:lnSpc>
              <a:spcBef>
                <a:spcPts val="0"/>
              </a:spcBef>
              <a:spcAft>
                <a:spcPts val="0"/>
              </a:spcAft>
              <a:buSzPts val="3600"/>
              <a:buNone/>
              <a:defRPr sz="3600" b="1"/>
            </a:lvl6pPr>
            <a:lvl7pPr lvl="6" algn="ctr" rtl="0">
              <a:lnSpc>
                <a:spcPct val="100000"/>
              </a:lnSpc>
              <a:spcBef>
                <a:spcPts val="0"/>
              </a:spcBef>
              <a:spcAft>
                <a:spcPts val="0"/>
              </a:spcAft>
              <a:buSzPts val="3600"/>
              <a:buNone/>
              <a:defRPr sz="3600" b="1"/>
            </a:lvl7pPr>
            <a:lvl8pPr lvl="7" algn="ctr" rtl="0">
              <a:lnSpc>
                <a:spcPct val="100000"/>
              </a:lnSpc>
              <a:spcBef>
                <a:spcPts val="0"/>
              </a:spcBef>
              <a:spcAft>
                <a:spcPts val="0"/>
              </a:spcAft>
              <a:buSzPts val="3600"/>
              <a:buNone/>
              <a:defRPr sz="3600" b="1"/>
            </a:lvl8pPr>
            <a:lvl9pPr lvl="8" algn="ctr" rtl="0">
              <a:lnSpc>
                <a:spcPct val="100000"/>
              </a:lnSpc>
              <a:spcBef>
                <a:spcPts val="0"/>
              </a:spcBef>
              <a:spcAft>
                <a:spcPts val="0"/>
              </a:spcAft>
              <a:buSzPts val="3600"/>
              <a:buNone/>
              <a:defRPr sz="3600" b="1"/>
            </a:lvl9pPr>
          </a:lstStyle>
          <a:p>
            <a:endParaRPr/>
          </a:p>
        </p:txBody>
      </p:sp>
      <p:pic>
        <p:nvPicPr>
          <p:cNvPr id="755" name="Google Shape;755;p12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81200" y="4743821"/>
            <a:ext cx="1460651" cy="232425"/>
          </a:xfrm>
          <a:prstGeom prst="rect">
            <a:avLst/>
          </a:prstGeom>
          <a:noFill/>
          <a:ln>
            <a:noFill/>
          </a:ln>
        </p:spPr>
      </p:pic>
      <p:sp>
        <p:nvSpPr>
          <p:cNvPr id="756" name="Google Shape;756;p124"/>
          <p:cNvSpPr txBox="1">
            <a:spLocks noGrp="1"/>
          </p:cNvSpPr>
          <p:nvPr>
            <p:ph type="body" idx="1"/>
          </p:nvPr>
        </p:nvSpPr>
        <p:spPr>
          <a:xfrm>
            <a:off x="5112400" y="165750"/>
            <a:ext cx="3878400" cy="47601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gn="l"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gn="l"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gn="l"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gn="l"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gn="l"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gn="l"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gn="l"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gn="l"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Custom Layout 3 1">
  <p:cSld name="CUSTOM_2_1">
    <p:spTree>
      <p:nvGrpSpPr>
        <p:cNvPr id="1" name="Shape 757"/>
        <p:cNvGrpSpPr/>
        <p:nvPr/>
      </p:nvGrpSpPr>
      <p:grpSpPr>
        <a:xfrm>
          <a:off x="0" y="0"/>
          <a:ext cx="0" cy="0"/>
          <a:chOff x="0" y="0"/>
          <a:chExt cx="0" cy="0"/>
        </a:xfrm>
      </p:grpSpPr>
      <p:pic>
        <p:nvPicPr>
          <p:cNvPr id="758" name="Google Shape;758;p125"/>
          <p:cNvPicPr preferRelativeResize="0"/>
          <p:nvPr/>
        </p:nvPicPr>
        <p:blipFill rotWithShape="1">
          <a:blip r:embed="rId2" cstate="screen">
            <a:alphaModFix amt="79000"/>
            <a:extLst>
              <a:ext uri="{28A0092B-C50C-407E-A947-70E740481C1C}">
                <a14:useLocalDpi xmlns:a14="http://schemas.microsoft.com/office/drawing/2010/main"/>
              </a:ext>
            </a:extLst>
          </a:blip>
          <a:srcRect/>
          <a:stretch/>
        </p:blipFill>
        <p:spPr>
          <a:xfrm>
            <a:off x="4840450" y="0"/>
            <a:ext cx="4303550" cy="5143499"/>
          </a:xfrm>
          <a:prstGeom prst="rect">
            <a:avLst/>
          </a:prstGeom>
          <a:noFill/>
          <a:ln>
            <a:noFill/>
          </a:ln>
        </p:spPr>
      </p:pic>
      <p:sp>
        <p:nvSpPr>
          <p:cNvPr id="759" name="Google Shape;759;p125"/>
          <p:cNvSpPr txBox="1">
            <a:spLocks noGrp="1"/>
          </p:cNvSpPr>
          <p:nvPr>
            <p:ph type="title"/>
          </p:nvPr>
        </p:nvSpPr>
        <p:spPr>
          <a:xfrm>
            <a:off x="199375" y="205750"/>
            <a:ext cx="4467000" cy="4429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3600" b="1"/>
            </a:lvl1pPr>
            <a:lvl2pPr lvl="1" algn="ctr" rtl="0">
              <a:lnSpc>
                <a:spcPct val="100000"/>
              </a:lnSpc>
              <a:spcBef>
                <a:spcPts val="0"/>
              </a:spcBef>
              <a:spcAft>
                <a:spcPts val="0"/>
              </a:spcAft>
              <a:buSzPts val="3600"/>
              <a:buNone/>
              <a:defRPr sz="3600" b="1"/>
            </a:lvl2pPr>
            <a:lvl3pPr lvl="2" algn="ctr" rtl="0">
              <a:lnSpc>
                <a:spcPct val="100000"/>
              </a:lnSpc>
              <a:spcBef>
                <a:spcPts val="0"/>
              </a:spcBef>
              <a:spcAft>
                <a:spcPts val="0"/>
              </a:spcAft>
              <a:buSzPts val="3600"/>
              <a:buNone/>
              <a:defRPr sz="3600" b="1"/>
            </a:lvl3pPr>
            <a:lvl4pPr lvl="3" algn="ctr" rtl="0">
              <a:lnSpc>
                <a:spcPct val="100000"/>
              </a:lnSpc>
              <a:spcBef>
                <a:spcPts val="0"/>
              </a:spcBef>
              <a:spcAft>
                <a:spcPts val="0"/>
              </a:spcAft>
              <a:buSzPts val="3600"/>
              <a:buNone/>
              <a:defRPr sz="3600" b="1"/>
            </a:lvl4pPr>
            <a:lvl5pPr lvl="4" algn="ctr" rtl="0">
              <a:lnSpc>
                <a:spcPct val="100000"/>
              </a:lnSpc>
              <a:spcBef>
                <a:spcPts val="0"/>
              </a:spcBef>
              <a:spcAft>
                <a:spcPts val="0"/>
              </a:spcAft>
              <a:buSzPts val="3600"/>
              <a:buNone/>
              <a:defRPr sz="3600" b="1"/>
            </a:lvl5pPr>
            <a:lvl6pPr lvl="5" algn="ctr" rtl="0">
              <a:lnSpc>
                <a:spcPct val="100000"/>
              </a:lnSpc>
              <a:spcBef>
                <a:spcPts val="0"/>
              </a:spcBef>
              <a:spcAft>
                <a:spcPts val="0"/>
              </a:spcAft>
              <a:buSzPts val="3600"/>
              <a:buNone/>
              <a:defRPr sz="3600" b="1"/>
            </a:lvl6pPr>
            <a:lvl7pPr lvl="6" algn="ctr" rtl="0">
              <a:lnSpc>
                <a:spcPct val="100000"/>
              </a:lnSpc>
              <a:spcBef>
                <a:spcPts val="0"/>
              </a:spcBef>
              <a:spcAft>
                <a:spcPts val="0"/>
              </a:spcAft>
              <a:buSzPts val="3600"/>
              <a:buNone/>
              <a:defRPr sz="3600" b="1"/>
            </a:lvl7pPr>
            <a:lvl8pPr lvl="7" algn="ctr" rtl="0">
              <a:lnSpc>
                <a:spcPct val="100000"/>
              </a:lnSpc>
              <a:spcBef>
                <a:spcPts val="0"/>
              </a:spcBef>
              <a:spcAft>
                <a:spcPts val="0"/>
              </a:spcAft>
              <a:buSzPts val="3600"/>
              <a:buNone/>
              <a:defRPr sz="3600" b="1"/>
            </a:lvl8pPr>
            <a:lvl9pPr lvl="8" algn="ctr" rtl="0">
              <a:lnSpc>
                <a:spcPct val="100000"/>
              </a:lnSpc>
              <a:spcBef>
                <a:spcPts val="0"/>
              </a:spcBef>
              <a:spcAft>
                <a:spcPts val="0"/>
              </a:spcAft>
              <a:buSzPts val="3600"/>
              <a:buNone/>
              <a:defRPr sz="3600" b="1"/>
            </a:lvl9pPr>
          </a:lstStyle>
          <a:p>
            <a:endParaRPr/>
          </a:p>
        </p:txBody>
      </p:sp>
      <p:pic>
        <p:nvPicPr>
          <p:cNvPr id="760" name="Google Shape;760;p12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81200" y="4743821"/>
            <a:ext cx="1460651" cy="232425"/>
          </a:xfrm>
          <a:prstGeom prst="rect">
            <a:avLst/>
          </a:prstGeom>
          <a:noFill/>
          <a:ln>
            <a:noFill/>
          </a:ln>
        </p:spPr>
      </p:pic>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Custom Layout 3 1 2">
  <p:cSld name="CUSTOM_2_1_2">
    <p:spTree>
      <p:nvGrpSpPr>
        <p:cNvPr id="1" name="Shape 761"/>
        <p:cNvGrpSpPr/>
        <p:nvPr/>
      </p:nvGrpSpPr>
      <p:grpSpPr>
        <a:xfrm>
          <a:off x="0" y="0"/>
          <a:ext cx="0" cy="0"/>
          <a:chOff x="0" y="0"/>
          <a:chExt cx="0" cy="0"/>
        </a:xfrm>
      </p:grpSpPr>
      <p:pic>
        <p:nvPicPr>
          <p:cNvPr id="762" name="Google Shape;762;p126"/>
          <p:cNvPicPr preferRelativeResize="0"/>
          <p:nvPr/>
        </p:nvPicPr>
        <p:blipFill rotWithShape="1">
          <a:blip r:embed="rId2" cstate="screen">
            <a:alphaModFix amt="79000"/>
            <a:extLst>
              <a:ext uri="{28A0092B-C50C-407E-A947-70E740481C1C}">
                <a14:useLocalDpi xmlns:a14="http://schemas.microsoft.com/office/drawing/2010/main"/>
              </a:ext>
            </a:extLst>
          </a:blip>
          <a:srcRect/>
          <a:stretch/>
        </p:blipFill>
        <p:spPr>
          <a:xfrm>
            <a:off x="4840450" y="0"/>
            <a:ext cx="4303550" cy="5143499"/>
          </a:xfrm>
          <a:prstGeom prst="rect">
            <a:avLst/>
          </a:prstGeom>
          <a:noFill/>
          <a:ln>
            <a:noFill/>
          </a:ln>
        </p:spPr>
      </p:pic>
      <p:sp>
        <p:nvSpPr>
          <p:cNvPr id="763" name="Google Shape;763;p126"/>
          <p:cNvSpPr txBox="1">
            <a:spLocks noGrp="1"/>
          </p:cNvSpPr>
          <p:nvPr>
            <p:ph type="title"/>
          </p:nvPr>
        </p:nvSpPr>
        <p:spPr>
          <a:xfrm>
            <a:off x="5011025" y="81300"/>
            <a:ext cx="3990000" cy="48951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3600"/>
              <a:buNone/>
              <a:defRPr sz="3600" b="1">
                <a:solidFill>
                  <a:srgbClr val="FFFFFF"/>
                </a:solidFill>
              </a:defRPr>
            </a:lvl1pPr>
            <a:lvl2pPr lvl="1" algn="ctr" rtl="0">
              <a:lnSpc>
                <a:spcPct val="100000"/>
              </a:lnSpc>
              <a:spcBef>
                <a:spcPts val="0"/>
              </a:spcBef>
              <a:spcAft>
                <a:spcPts val="0"/>
              </a:spcAft>
              <a:buSzPts val="3600"/>
              <a:buNone/>
              <a:defRPr sz="3600" b="1"/>
            </a:lvl2pPr>
            <a:lvl3pPr lvl="2" algn="ctr" rtl="0">
              <a:lnSpc>
                <a:spcPct val="100000"/>
              </a:lnSpc>
              <a:spcBef>
                <a:spcPts val="0"/>
              </a:spcBef>
              <a:spcAft>
                <a:spcPts val="0"/>
              </a:spcAft>
              <a:buSzPts val="3600"/>
              <a:buNone/>
              <a:defRPr sz="3600" b="1"/>
            </a:lvl3pPr>
            <a:lvl4pPr lvl="3" algn="ctr" rtl="0">
              <a:lnSpc>
                <a:spcPct val="100000"/>
              </a:lnSpc>
              <a:spcBef>
                <a:spcPts val="0"/>
              </a:spcBef>
              <a:spcAft>
                <a:spcPts val="0"/>
              </a:spcAft>
              <a:buSzPts val="3600"/>
              <a:buNone/>
              <a:defRPr sz="3600" b="1"/>
            </a:lvl4pPr>
            <a:lvl5pPr lvl="4" algn="ctr" rtl="0">
              <a:lnSpc>
                <a:spcPct val="100000"/>
              </a:lnSpc>
              <a:spcBef>
                <a:spcPts val="0"/>
              </a:spcBef>
              <a:spcAft>
                <a:spcPts val="0"/>
              </a:spcAft>
              <a:buSzPts val="3600"/>
              <a:buNone/>
              <a:defRPr sz="3600" b="1"/>
            </a:lvl5pPr>
            <a:lvl6pPr lvl="5" algn="ctr" rtl="0">
              <a:lnSpc>
                <a:spcPct val="100000"/>
              </a:lnSpc>
              <a:spcBef>
                <a:spcPts val="0"/>
              </a:spcBef>
              <a:spcAft>
                <a:spcPts val="0"/>
              </a:spcAft>
              <a:buSzPts val="3600"/>
              <a:buNone/>
              <a:defRPr sz="3600" b="1"/>
            </a:lvl6pPr>
            <a:lvl7pPr lvl="6" algn="ctr" rtl="0">
              <a:lnSpc>
                <a:spcPct val="100000"/>
              </a:lnSpc>
              <a:spcBef>
                <a:spcPts val="0"/>
              </a:spcBef>
              <a:spcAft>
                <a:spcPts val="0"/>
              </a:spcAft>
              <a:buSzPts val="3600"/>
              <a:buNone/>
              <a:defRPr sz="3600" b="1"/>
            </a:lvl7pPr>
            <a:lvl8pPr lvl="7" algn="ctr" rtl="0">
              <a:lnSpc>
                <a:spcPct val="100000"/>
              </a:lnSpc>
              <a:spcBef>
                <a:spcPts val="0"/>
              </a:spcBef>
              <a:spcAft>
                <a:spcPts val="0"/>
              </a:spcAft>
              <a:buSzPts val="3600"/>
              <a:buNone/>
              <a:defRPr sz="3600" b="1"/>
            </a:lvl8pPr>
            <a:lvl9pPr lvl="8" algn="ctr" rtl="0">
              <a:lnSpc>
                <a:spcPct val="100000"/>
              </a:lnSpc>
              <a:spcBef>
                <a:spcPts val="0"/>
              </a:spcBef>
              <a:spcAft>
                <a:spcPts val="0"/>
              </a:spcAft>
              <a:buSzPts val="3600"/>
              <a:buNone/>
              <a:defRPr sz="3600" b="1"/>
            </a:lvl9pPr>
          </a:lstStyle>
          <a:p>
            <a:endParaRPr/>
          </a:p>
        </p:txBody>
      </p:sp>
      <p:pic>
        <p:nvPicPr>
          <p:cNvPr id="764" name="Google Shape;764;p12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81200" y="4743821"/>
            <a:ext cx="1460651" cy="232425"/>
          </a:xfrm>
          <a:prstGeom prst="rect">
            <a:avLst/>
          </a:prstGeom>
          <a:noFill/>
          <a:ln>
            <a:noFill/>
          </a:ln>
        </p:spPr>
      </p:pic>
      <p:sp>
        <p:nvSpPr>
          <p:cNvPr id="765" name="Google Shape;765;p126"/>
          <p:cNvSpPr txBox="1">
            <a:spLocks noGrp="1"/>
          </p:cNvSpPr>
          <p:nvPr>
            <p:ph type="body" idx="1"/>
          </p:nvPr>
        </p:nvSpPr>
        <p:spPr>
          <a:xfrm>
            <a:off x="114075" y="148800"/>
            <a:ext cx="4448700" cy="44553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gn="l"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gn="l"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gn="l"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gn="l"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gn="l"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gn="l"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gn="l"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gn="l"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Custom Layout 4 1">
  <p:cSld name="CUSTOM_3_1">
    <p:spTree>
      <p:nvGrpSpPr>
        <p:cNvPr id="1" name="Shape 766"/>
        <p:cNvGrpSpPr/>
        <p:nvPr/>
      </p:nvGrpSpPr>
      <p:grpSpPr>
        <a:xfrm>
          <a:off x="0" y="0"/>
          <a:ext cx="0" cy="0"/>
          <a:chOff x="0" y="0"/>
          <a:chExt cx="0" cy="0"/>
        </a:xfrm>
      </p:grpSpPr>
      <p:pic>
        <p:nvPicPr>
          <p:cNvPr id="767" name="Google Shape;767;p127"/>
          <p:cNvPicPr preferRelativeResize="0"/>
          <p:nvPr/>
        </p:nvPicPr>
        <p:blipFill rotWithShape="1">
          <a:blip r:embed="rId2" cstate="screen">
            <a:alphaModFix amt="85000"/>
            <a:extLst>
              <a:ext uri="{28A0092B-C50C-407E-A947-70E740481C1C}">
                <a14:useLocalDpi xmlns:a14="http://schemas.microsoft.com/office/drawing/2010/main"/>
              </a:ext>
            </a:extLst>
          </a:blip>
          <a:srcRect/>
          <a:stretch/>
        </p:blipFill>
        <p:spPr>
          <a:xfrm>
            <a:off x="-3" y="0"/>
            <a:ext cx="4303553" cy="5143501"/>
          </a:xfrm>
          <a:prstGeom prst="rect">
            <a:avLst/>
          </a:prstGeom>
          <a:noFill/>
          <a:ln>
            <a:noFill/>
          </a:ln>
        </p:spPr>
      </p:pic>
      <p:sp>
        <p:nvSpPr>
          <p:cNvPr id="768" name="Google Shape;768;p127"/>
          <p:cNvSpPr txBox="1">
            <a:spLocks noGrp="1"/>
          </p:cNvSpPr>
          <p:nvPr>
            <p:ph type="title"/>
          </p:nvPr>
        </p:nvSpPr>
        <p:spPr>
          <a:xfrm>
            <a:off x="4376975" y="205750"/>
            <a:ext cx="4634100" cy="4770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3600" b="1"/>
            </a:lvl1pPr>
            <a:lvl2pPr lvl="1" algn="ctr" rtl="0">
              <a:lnSpc>
                <a:spcPct val="100000"/>
              </a:lnSpc>
              <a:spcBef>
                <a:spcPts val="0"/>
              </a:spcBef>
              <a:spcAft>
                <a:spcPts val="0"/>
              </a:spcAft>
              <a:buSzPts val="3600"/>
              <a:buNone/>
              <a:defRPr sz="3600" b="1"/>
            </a:lvl2pPr>
            <a:lvl3pPr lvl="2" algn="ctr" rtl="0">
              <a:lnSpc>
                <a:spcPct val="100000"/>
              </a:lnSpc>
              <a:spcBef>
                <a:spcPts val="0"/>
              </a:spcBef>
              <a:spcAft>
                <a:spcPts val="0"/>
              </a:spcAft>
              <a:buSzPts val="3600"/>
              <a:buNone/>
              <a:defRPr sz="3600" b="1"/>
            </a:lvl3pPr>
            <a:lvl4pPr lvl="3" algn="ctr" rtl="0">
              <a:lnSpc>
                <a:spcPct val="100000"/>
              </a:lnSpc>
              <a:spcBef>
                <a:spcPts val="0"/>
              </a:spcBef>
              <a:spcAft>
                <a:spcPts val="0"/>
              </a:spcAft>
              <a:buSzPts val="3600"/>
              <a:buNone/>
              <a:defRPr sz="3600" b="1"/>
            </a:lvl4pPr>
            <a:lvl5pPr lvl="4" algn="ctr" rtl="0">
              <a:lnSpc>
                <a:spcPct val="100000"/>
              </a:lnSpc>
              <a:spcBef>
                <a:spcPts val="0"/>
              </a:spcBef>
              <a:spcAft>
                <a:spcPts val="0"/>
              </a:spcAft>
              <a:buSzPts val="3600"/>
              <a:buNone/>
              <a:defRPr sz="3600" b="1"/>
            </a:lvl5pPr>
            <a:lvl6pPr lvl="5" algn="ctr" rtl="0">
              <a:lnSpc>
                <a:spcPct val="100000"/>
              </a:lnSpc>
              <a:spcBef>
                <a:spcPts val="0"/>
              </a:spcBef>
              <a:spcAft>
                <a:spcPts val="0"/>
              </a:spcAft>
              <a:buSzPts val="3600"/>
              <a:buNone/>
              <a:defRPr sz="3600" b="1"/>
            </a:lvl6pPr>
            <a:lvl7pPr lvl="6" algn="ctr" rtl="0">
              <a:lnSpc>
                <a:spcPct val="100000"/>
              </a:lnSpc>
              <a:spcBef>
                <a:spcPts val="0"/>
              </a:spcBef>
              <a:spcAft>
                <a:spcPts val="0"/>
              </a:spcAft>
              <a:buSzPts val="3600"/>
              <a:buNone/>
              <a:defRPr sz="3600" b="1"/>
            </a:lvl7pPr>
            <a:lvl8pPr lvl="7" algn="ctr" rtl="0">
              <a:lnSpc>
                <a:spcPct val="100000"/>
              </a:lnSpc>
              <a:spcBef>
                <a:spcPts val="0"/>
              </a:spcBef>
              <a:spcAft>
                <a:spcPts val="0"/>
              </a:spcAft>
              <a:buSzPts val="3600"/>
              <a:buNone/>
              <a:defRPr sz="3600" b="1"/>
            </a:lvl8pPr>
            <a:lvl9pPr lvl="8" algn="ctr" rtl="0">
              <a:lnSpc>
                <a:spcPct val="100000"/>
              </a:lnSpc>
              <a:spcBef>
                <a:spcPts val="0"/>
              </a:spcBef>
              <a:spcAft>
                <a:spcPts val="0"/>
              </a:spcAft>
              <a:buSzPts val="3600"/>
              <a:buNone/>
              <a:defRPr sz="3600" b="1"/>
            </a:lvl9pPr>
          </a:lstStyle>
          <a:p>
            <a:endParaRPr/>
          </a:p>
        </p:txBody>
      </p:sp>
      <p:pic>
        <p:nvPicPr>
          <p:cNvPr id="769" name="Google Shape;769;p12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81200" y="4743821"/>
            <a:ext cx="1460651" cy="232425"/>
          </a:xfrm>
          <a:prstGeom prst="rect">
            <a:avLst/>
          </a:prstGeom>
          <a:noFill/>
          <a:ln>
            <a:noFill/>
          </a:ln>
        </p:spPr>
      </p:pic>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Custom Layout 4 1 1">
  <p:cSld name="CUSTOM_3_1_1">
    <p:spTree>
      <p:nvGrpSpPr>
        <p:cNvPr id="1" name="Shape 770"/>
        <p:cNvGrpSpPr/>
        <p:nvPr/>
      </p:nvGrpSpPr>
      <p:grpSpPr>
        <a:xfrm>
          <a:off x="0" y="0"/>
          <a:ext cx="0" cy="0"/>
          <a:chOff x="0" y="0"/>
          <a:chExt cx="0" cy="0"/>
        </a:xfrm>
      </p:grpSpPr>
      <p:pic>
        <p:nvPicPr>
          <p:cNvPr id="771" name="Google Shape;771;p128"/>
          <p:cNvPicPr preferRelativeResize="0"/>
          <p:nvPr/>
        </p:nvPicPr>
        <p:blipFill rotWithShape="1">
          <a:blip r:embed="rId2" cstate="screen">
            <a:alphaModFix amt="85000"/>
            <a:extLst>
              <a:ext uri="{28A0092B-C50C-407E-A947-70E740481C1C}">
                <a14:useLocalDpi xmlns:a14="http://schemas.microsoft.com/office/drawing/2010/main"/>
              </a:ext>
            </a:extLst>
          </a:blip>
          <a:srcRect/>
          <a:stretch/>
        </p:blipFill>
        <p:spPr>
          <a:xfrm>
            <a:off x="4840447" y="0"/>
            <a:ext cx="4303553" cy="5143501"/>
          </a:xfrm>
          <a:prstGeom prst="rect">
            <a:avLst/>
          </a:prstGeom>
          <a:noFill/>
          <a:ln>
            <a:noFill/>
          </a:ln>
        </p:spPr>
      </p:pic>
      <p:sp>
        <p:nvSpPr>
          <p:cNvPr id="772" name="Google Shape;772;p128"/>
          <p:cNvSpPr txBox="1">
            <a:spLocks noGrp="1"/>
          </p:cNvSpPr>
          <p:nvPr>
            <p:ph type="title"/>
          </p:nvPr>
        </p:nvSpPr>
        <p:spPr>
          <a:xfrm>
            <a:off x="104550" y="143525"/>
            <a:ext cx="4634100" cy="45021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3600" b="1"/>
            </a:lvl1pPr>
            <a:lvl2pPr lvl="1" algn="ctr" rtl="0">
              <a:lnSpc>
                <a:spcPct val="100000"/>
              </a:lnSpc>
              <a:spcBef>
                <a:spcPts val="0"/>
              </a:spcBef>
              <a:spcAft>
                <a:spcPts val="0"/>
              </a:spcAft>
              <a:buSzPts val="3600"/>
              <a:buNone/>
              <a:defRPr sz="3600" b="1"/>
            </a:lvl2pPr>
            <a:lvl3pPr lvl="2" algn="ctr" rtl="0">
              <a:lnSpc>
                <a:spcPct val="100000"/>
              </a:lnSpc>
              <a:spcBef>
                <a:spcPts val="0"/>
              </a:spcBef>
              <a:spcAft>
                <a:spcPts val="0"/>
              </a:spcAft>
              <a:buSzPts val="3600"/>
              <a:buNone/>
              <a:defRPr sz="3600" b="1"/>
            </a:lvl3pPr>
            <a:lvl4pPr lvl="3" algn="ctr" rtl="0">
              <a:lnSpc>
                <a:spcPct val="100000"/>
              </a:lnSpc>
              <a:spcBef>
                <a:spcPts val="0"/>
              </a:spcBef>
              <a:spcAft>
                <a:spcPts val="0"/>
              </a:spcAft>
              <a:buSzPts val="3600"/>
              <a:buNone/>
              <a:defRPr sz="3600" b="1"/>
            </a:lvl4pPr>
            <a:lvl5pPr lvl="4" algn="ctr" rtl="0">
              <a:lnSpc>
                <a:spcPct val="100000"/>
              </a:lnSpc>
              <a:spcBef>
                <a:spcPts val="0"/>
              </a:spcBef>
              <a:spcAft>
                <a:spcPts val="0"/>
              </a:spcAft>
              <a:buSzPts val="3600"/>
              <a:buNone/>
              <a:defRPr sz="3600" b="1"/>
            </a:lvl5pPr>
            <a:lvl6pPr lvl="5" algn="ctr" rtl="0">
              <a:lnSpc>
                <a:spcPct val="100000"/>
              </a:lnSpc>
              <a:spcBef>
                <a:spcPts val="0"/>
              </a:spcBef>
              <a:spcAft>
                <a:spcPts val="0"/>
              </a:spcAft>
              <a:buSzPts val="3600"/>
              <a:buNone/>
              <a:defRPr sz="3600" b="1"/>
            </a:lvl6pPr>
            <a:lvl7pPr lvl="6" algn="ctr" rtl="0">
              <a:lnSpc>
                <a:spcPct val="100000"/>
              </a:lnSpc>
              <a:spcBef>
                <a:spcPts val="0"/>
              </a:spcBef>
              <a:spcAft>
                <a:spcPts val="0"/>
              </a:spcAft>
              <a:buSzPts val="3600"/>
              <a:buNone/>
              <a:defRPr sz="3600" b="1"/>
            </a:lvl7pPr>
            <a:lvl8pPr lvl="7" algn="ctr" rtl="0">
              <a:lnSpc>
                <a:spcPct val="100000"/>
              </a:lnSpc>
              <a:spcBef>
                <a:spcPts val="0"/>
              </a:spcBef>
              <a:spcAft>
                <a:spcPts val="0"/>
              </a:spcAft>
              <a:buSzPts val="3600"/>
              <a:buNone/>
              <a:defRPr sz="3600" b="1"/>
            </a:lvl8pPr>
            <a:lvl9pPr lvl="8" algn="ctr" rtl="0">
              <a:lnSpc>
                <a:spcPct val="100000"/>
              </a:lnSpc>
              <a:spcBef>
                <a:spcPts val="0"/>
              </a:spcBef>
              <a:spcAft>
                <a:spcPts val="0"/>
              </a:spcAft>
              <a:buSzPts val="3600"/>
              <a:buNone/>
              <a:defRPr sz="3600" b="1"/>
            </a:lvl9pPr>
          </a:lstStyle>
          <a:p>
            <a:endParaRPr/>
          </a:p>
        </p:txBody>
      </p:sp>
      <p:pic>
        <p:nvPicPr>
          <p:cNvPr id="773" name="Google Shape;773;p12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81200" y="4743821"/>
            <a:ext cx="1460651" cy="232425"/>
          </a:xfrm>
          <a:prstGeom prst="rect">
            <a:avLst/>
          </a:prstGeom>
          <a:noFill/>
          <a:ln>
            <a:noFill/>
          </a:ln>
        </p:spPr>
      </p:pic>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Custom Layout 4 1 1 1">
  <p:cSld name="CUSTOM_3_1_1_1">
    <p:spTree>
      <p:nvGrpSpPr>
        <p:cNvPr id="1" name="Shape 774"/>
        <p:cNvGrpSpPr/>
        <p:nvPr/>
      </p:nvGrpSpPr>
      <p:grpSpPr>
        <a:xfrm>
          <a:off x="0" y="0"/>
          <a:ext cx="0" cy="0"/>
          <a:chOff x="0" y="0"/>
          <a:chExt cx="0" cy="0"/>
        </a:xfrm>
      </p:grpSpPr>
      <p:pic>
        <p:nvPicPr>
          <p:cNvPr id="775" name="Google Shape;775;p129"/>
          <p:cNvPicPr preferRelativeResize="0"/>
          <p:nvPr/>
        </p:nvPicPr>
        <p:blipFill rotWithShape="1">
          <a:blip r:embed="rId2" cstate="screen">
            <a:alphaModFix amt="85000"/>
            <a:extLst>
              <a:ext uri="{28A0092B-C50C-407E-A947-70E740481C1C}">
                <a14:useLocalDpi xmlns:a14="http://schemas.microsoft.com/office/drawing/2010/main"/>
              </a:ext>
            </a:extLst>
          </a:blip>
          <a:srcRect/>
          <a:stretch/>
        </p:blipFill>
        <p:spPr>
          <a:xfrm>
            <a:off x="4840447" y="0"/>
            <a:ext cx="4303553" cy="5143501"/>
          </a:xfrm>
          <a:prstGeom prst="rect">
            <a:avLst/>
          </a:prstGeom>
          <a:noFill/>
          <a:ln>
            <a:noFill/>
          </a:ln>
        </p:spPr>
      </p:pic>
      <p:sp>
        <p:nvSpPr>
          <p:cNvPr id="776" name="Google Shape;776;p129"/>
          <p:cNvSpPr txBox="1">
            <a:spLocks noGrp="1"/>
          </p:cNvSpPr>
          <p:nvPr>
            <p:ph type="title"/>
          </p:nvPr>
        </p:nvSpPr>
        <p:spPr>
          <a:xfrm>
            <a:off x="5019050" y="112425"/>
            <a:ext cx="4074900" cy="4863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3600"/>
              <a:buNone/>
              <a:defRPr sz="3600" b="1">
                <a:solidFill>
                  <a:schemeClr val="dk2"/>
                </a:solidFill>
              </a:defRPr>
            </a:lvl1pPr>
            <a:lvl2pPr lvl="1" algn="ctr" rtl="0">
              <a:lnSpc>
                <a:spcPct val="100000"/>
              </a:lnSpc>
              <a:spcBef>
                <a:spcPts val="0"/>
              </a:spcBef>
              <a:spcAft>
                <a:spcPts val="0"/>
              </a:spcAft>
              <a:buSzPts val="3600"/>
              <a:buNone/>
              <a:defRPr sz="3600" b="1"/>
            </a:lvl2pPr>
            <a:lvl3pPr lvl="2" algn="ctr" rtl="0">
              <a:lnSpc>
                <a:spcPct val="100000"/>
              </a:lnSpc>
              <a:spcBef>
                <a:spcPts val="0"/>
              </a:spcBef>
              <a:spcAft>
                <a:spcPts val="0"/>
              </a:spcAft>
              <a:buSzPts val="3600"/>
              <a:buNone/>
              <a:defRPr sz="3600" b="1"/>
            </a:lvl3pPr>
            <a:lvl4pPr lvl="3" algn="ctr" rtl="0">
              <a:lnSpc>
                <a:spcPct val="100000"/>
              </a:lnSpc>
              <a:spcBef>
                <a:spcPts val="0"/>
              </a:spcBef>
              <a:spcAft>
                <a:spcPts val="0"/>
              </a:spcAft>
              <a:buSzPts val="3600"/>
              <a:buNone/>
              <a:defRPr sz="3600" b="1"/>
            </a:lvl4pPr>
            <a:lvl5pPr lvl="4" algn="ctr" rtl="0">
              <a:lnSpc>
                <a:spcPct val="100000"/>
              </a:lnSpc>
              <a:spcBef>
                <a:spcPts val="0"/>
              </a:spcBef>
              <a:spcAft>
                <a:spcPts val="0"/>
              </a:spcAft>
              <a:buSzPts val="3600"/>
              <a:buNone/>
              <a:defRPr sz="3600" b="1"/>
            </a:lvl5pPr>
            <a:lvl6pPr lvl="5" algn="ctr" rtl="0">
              <a:lnSpc>
                <a:spcPct val="100000"/>
              </a:lnSpc>
              <a:spcBef>
                <a:spcPts val="0"/>
              </a:spcBef>
              <a:spcAft>
                <a:spcPts val="0"/>
              </a:spcAft>
              <a:buSzPts val="3600"/>
              <a:buNone/>
              <a:defRPr sz="3600" b="1"/>
            </a:lvl6pPr>
            <a:lvl7pPr lvl="6" algn="ctr" rtl="0">
              <a:lnSpc>
                <a:spcPct val="100000"/>
              </a:lnSpc>
              <a:spcBef>
                <a:spcPts val="0"/>
              </a:spcBef>
              <a:spcAft>
                <a:spcPts val="0"/>
              </a:spcAft>
              <a:buSzPts val="3600"/>
              <a:buNone/>
              <a:defRPr sz="3600" b="1"/>
            </a:lvl7pPr>
            <a:lvl8pPr lvl="7" algn="ctr" rtl="0">
              <a:lnSpc>
                <a:spcPct val="100000"/>
              </a:lnSpc>
              <a:spcBef>
                <a:spcPts val="0"/>
              </a:spcBef>
              <a:spcAft>
                <a:spcPts val="0"/>
              </a:spcAft>
              <a:buSzPts val="3600"/>
              <a:buNone/>
              <a:defRPr sz="3600" b="1"/>
            </a:lvl8pPr>
            <a:lvl9pPr lvl="8" algn="ctr" rtl="0">
              <a:lnSpc>
                <a:spcPct val="100000"/>
              </a:lnSpc>
              <a:spcBef>
                <a:spcPts val="0"/>
              </a:spcBef>
              <a:spcAft>
                <a:spcPts val="0"/>
              </a:spcAft>
              <a:buSzPts val="3600"/>
              <a:buNone/>
              <a:defRPr sz="3600" b="1"/>
            </a:lvl9pPr>
          </a:lstStyle>
          <a:p>
            <a:endParaRPr/>
          </a:p>
        </p:txBody>
      </p:sp>
      <p:pic>
        <p:nvPicPr>
          <p:cNvPr id="777" name="Google Shape;777;p12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81200" y="4743821"/>
            <a:ext cx="1460651" cy="232425"/>
          </a:xfrm>
          <a:prstGeom prst="rect">
            <a:avLst/>
          </a:prstGeom>
          <a:noFill/>
          <a:ln>
            <a:noFill/>
          </a:ln>
        </p:spPr>
      </p:pic>
      <p:sp>
        <p:nvSpPr>
          <p:cNvPr id="778" name="Google Shape;778;p129"/>
          <p:cNvSpPr txBox="1">
            <a:spLocks noGrp="1"/>
          </p:cNvSpPr>
          <p:nvPr>
            <p:ph type="body" idx="1"/>
          </p:nvPr>
        </p:nvSpPr>
        <p:spPr>
          <a:xfrm>
            <a:off x="114075" y="148800"/>
            <a:ext cx="4448700" cy="44553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gn="l"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gn="l"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gn="l"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gn="l"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gn="l"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gn="l"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gn="l"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gn="l"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Custom Layout 5 1">
  <p:cSld name="CUSTOM_4_1">
    <p:spTree>
      <p:nvGrpSpPr>
        <p:cNvPr id="1" name="Shape 779"/>
        <p:cNvGrpSpPr/>
        <p:nvPr/>
      </p:nvGrpSpPr>
      <p:grpSpPr>
        <a:xfrm>
          <a:off x="0" y="0"/>
          <a:ext cx="0" cy="0"/>
          <a:chOff x="0" y="0"/>
          <a:chExt cx="0" cy="0"/>
        </a:xfrm>
      </p:grpSpPr>
      <p:pic>
        <p:nvPicPr>
          <p:cNvPr id="780" name="Google Shape;780;p130"/>
          <p:cNvPicPr preferRelativeResize="0"/>
          <p:nvPr/>
        </p:nvPicPr>
        <p:blipFill rotWithShape="1">
          <a:blip r:embed="rId2" cstate="screen">
            <a:alphaModFix amt="61000"/>
            <a:extLst>
              <a:ext uri="{28A0092B-C50C-407E-A947-70E740481C1C}">
                <a14:useLocalDpi xmlns:a14="http://schemas.microsoft.com/office/drawing/2010/main"/>
              </a:ext>
            </a:extLst>
          </a:blip>
          <a:srcRect/>
          <a:stretch/>
        </p:blipFill>
        <p:spPr>
          <a:xfrm>
            <a:off x="0" y="0"/>
            <a:ext cx="4073625" cy="5143501"/>
          </a:xfrm>
          <a:prstGeom prst="rect">
            <a:avLst/>
          </a:prstGeom>
          <a:noFill/>
          <a:ln>
            <a:noFill/>
          </a:ln>
        </p:spPr>
      </p:pic>
      <p:sp>
        <p:nvSpPr>
          <p:cNvPr id="781" name="Google Shape;781;p130"/>
          <p:cNvSpPr txBox="1">
            <a:spLocks noGrp="1"/>
          </p:cNvSpPr>
          <p:nvPr>
            <p:ph type="title"/>
          </p:nvPr>
        </p:nvSpPr>
        <p:spPr>
          <a:xfrm>
            <a:off x="4376975" y="205750"/>
            <a:ext cx="4634100" cy="4770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3600" b="1"/>
            </a:lvl1pPr>
            <a:lvl2pPr lvl="1" algn="ctr" rtl="0">
              <a:lnSpc>
                <a:spcPct val="100000"/>
              </a:lnSpc>
              <a:spcBef>
                <a:spcPts val="0"/>
              </a:spcBef>
              <a:spcAft>
                <a:spcPts val="0"/>
              </a:spcAft>
              <a:buSzPts val="3600"/>
              <a:buNone/>
              <a:defRPr sz="3600" b="1"/>
            </a:lvl2pPr>
            <a:lvl3pPr lvl="2" algn="ctr" rtl="0">
              <a:lnSpc>
                <a:spcPct val="100000"/>
              </a:lnSpc>
              <a:spcBef>
                <a:spcPts val="0"/>
              </a:spcBef>
              <a:spcAft>
                <a:spcPts val="0"/>
              </a:spcAft>
              <a:buSzPts val="3600"/>
              <a:buNone/>
              <a:defRPr sz="3600" b="1"/>
            </a:lvl3pPr>
            <a:lvl4pPr lvl="3" algn="ctr" rtl="0">
              <a:lnSpc>
                <a:spcPct val="100000"/>
              </a:lnSpc>
              <a:spcBef>
                <a:spcPts val="0"/>
              </a:spcBef>
              <a:spcAft>
                <a:spcPts val="0"/>
              </a:spcAft>
              <a:buSzPts val="3600"/>
              <a:buNone/>
              <a:defRPr sz="3600" b="1"/>
            </a:lvl4pPr>
            <a:lvl5pPr lvl="4" algn="ctr" rtl="0">
              <a:lnSpc>
                <a:spcPct val="100000"/>
              </a:lnSpc>
              <a:spcBef>
                <a:spcPts val="0"/>
              </a:spcBef>
              <a:spcAft>
                <a:spcPts val="0"/>
              </a:spcAft>
              <a:buSzPts val="3600"/>
              <a:buNone/>
              <a:defRPr sz="3600" b="1"/>
            </a:lvl5pPr>
            <a:lvl6pPr lvl="5" algn="ctr" rtl="0">
              <a:lnSpc>
                <a:spcPct val="100000"/>
              </a:lnSpc>
              <a:spcBef>
                <a:spcPts val="0"/>
              </a:spcBef>
              <a:spcAft>
                <a:spcPts val="0"/>
              </a:spcAft>
              <a:buSzPts val="3600"/>
              <a:buNone/>
              <a:defRPr sz="3600" b="1"/>
            </a:lvl6pPr>
            <a:lvl7pPr lvl="6" algn="ctr" rtl="0">
              <a:lnSpc>
                <a:spcPct val="100000"/>
              </a:lnSpc>
              <a:spcBef>
                <a:spcPts val="0"/>
              </a:spcBef>
              <a:spcAft>
                <a:spcPts val="0"/>
              </a:spcAft>
              <a:buSzPts val="3600"/>
              <a:buNone/>
              <a:defRPr sz="3600" b="1"/>
            </a:lvl7pPr>
            <a:lvl8pPr lvl="7" algn="ctr" rtl="0">
              <a:lnSpc>
                <a:spcPct val="100000"/>
              </a:lnSpc>
              <a:spcBef>
                <a:spcPts val="0"/>
              </a:spcBef>
              <a:spcAft>
                <a:spcPts val="0"/>
              </a:spcAft>
              <a:buSzPts val="3600"/>
              <a:buNone/>
              <a:defRPr sz="3600" b="1"/>
            </a:lvl8pPr>
            <a:lvl9pPr lvl="8" algn="ctr" rtl="0">
              <a:lnSpc>
                <a:spcPct val="100000"/>
              </a:lnSpc>
              <a:spcBef>
                <a:spcPts val="0"/>
              </a:spcBef>
              <a:spcAft>
                <a:spcPts val="0"/>
              </a:spcAft>
              <a:buSzPts val="3600"/>
              <a:buNone/>
              <a:defRPr sz="3600" b="1"/>
            </a:lvl9pPr>
          </a:lstStyle>
          <a:p>
            <a:endParaRPr/>
          </a:p>
        </p:txBody>
      </p:sp>
      <p:pic>
        <p:nvPicPr>
          <p:cNvPr id="782" name="Google Shape;782;p13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81200" y="4743821"/>
            <a:ext cx="1460651" cy="232425"/>
          </a:xfrm>
          <a:prstGeom prst="rect">
            <a:avLst/>
          </a:prstGeom>
          <a:noFill/>
          <a:ln>
            <a:noFill/>
          </a:ln>
        </p:spPr>
      </p:pic>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Custom Layout 5 1 2">
  <p:cSld name="CUSTOM_4_1_2">
    <p:spTree>
      <p:nvGrpSpPr>
        <p:cNvPr id="1" name="Shape 783"/>
        <p:cNvGrpSpPr/>
        <p:nvPr/>
      </p:nvGrpSpPr>
      <p:grpSpPr>
        <a:xfrm>
          <a:off x="0" y="0"/>
          <a:ext cx="0" cy="0"/>
          <a:chOff x="0" y="0"/>
          <a:chExt cx="0" cy="0"/>
        </a:xfrm>
      </p:grpSpPr>
      <p:pic>
        <p:nvPicPr>
          <p:cNvPr id="784" name="Google Shape;784;p131"/>
          <p:cNvPicPr preferRelativeResize="0"/>
          <p:nvPr/>
        </p:nvPicPr>
        <p:blipFill rotWithShape="1">
          <a:blip r:embed="rId2" cstate="screen">
            <a:alphaModFix amt="61000"/>
            <a:extLst>
              <a:ext uri="{28A0092B-C50C-407E-A947-70E740481C1C}">
                <a14:useLocalDpi xmlns:a14="http://schemas.microsoft.com/office/drawing/2010/main"/>
              </a:ext>
            </a:extLst>
          </a:blip>
          <a:srcRect/>
          <a:stretch/>
        </p:blipFill>
        <p:spPr>
          <a:xfrm>
            <a:off x="0" y="0"/>
            <a:ext cx="4073625" cy="5143501"/>
          </a:xfrm>
          <a:prstGeom prst="rect">
            <a:avLst/>
          </a:prstGeom>
          <a:noFill/>
          <a:ln>
            <a:noFill/>
          </a:ln>
        </p:spPr>
      </p:pic>
      <p:pic>
        <p:nvPicPr>
          <p:cNvPr id="785" name="Google Shape;785;p13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81200" y="4743821"/>
            <a:ext cx="1460651" cy="232425"/>
          </a:xfrm>
          <a:prstGeom prst="rect">
            <a:avLst/>
          </a:prstGeom>
          <a:noFill/>
          <a:ln>
            <a:noFill/>
          </a:ln>
        </p:spPr>
      </p:pic>
      <p:sp>
        <p:nvSpPr>
          <p:cNvPr id="786" name="Google Shape;786;p131"/>
          <p:cNvSpPr/>
          <p:nvPr/>
        </p:nvSpPr>
        <p:spPr>
          <a:xfrm>
            <a:off x="4073625" y="0"/>
            <a:ext cx="5070300" cy="5143500"/>
          </a:xfrm>
          <a:prstGeom prst="rect">
            <a:avLst/>
          </a:prstGeom>
          <a:solidFill>
            <a:srgbClr val="0A379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1" i="0" u="none" strike="noStrike" cap="none">
              <a:solidFill>
                <a:srgbClr val="FFFFFF"/>
              </a:solidFill>
              <a:latin typeface="Arial"/>
              <a:ea typeface="Arial"/>
              <a:cs typeface="Arial"/>
              <a:sym typeface="Arial"/>
            </a:endParaRPr>
          </a:p>
        </p:txBody>
      </p:sp>
      <p:sp>
        <p:nvSpPr>
          <p:cNvPr id="787" name="Google Shape;787;p131"/>
          <p:cNvSpPr txBox="1">
            <a:spLocks noGrp="1"/>
          </p:cNvSpPr>
          <p:nvPr>
            <p:ph type="title"/>
          </p:nvPr>
        </p:nvSpPr>
        <p:spPr>
          <a:xfrm>
            <a:off x="4307924" y="205750"/>
            <a:ext cx="4624200" cy="4770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3600"/>
              <a:buNone/>
              <a:defRPr sz="3600" b="1">
                <a:solidFill>
                  <a:srgbClr val="FFFFFF"/>
                </a:solidFill>
              </a:defRPr>
            </a:lvl1pPr>
            <a:lvl2pPr lvl="1" algn="ctr" rtl="0">
              <a:lnSpc>
                <a:spcPct val="100000"/>
              </a:lnSpc>
              <a:spcBef>
                <a:spcPts val="0"/>
              </a:spcBef>
              <a:spcAft>
                <a:spcPts val="0"/>
              </a:spcAft>
              <a:buClr>
                <a:srgbClr val="FFFFFF"/>
              </a:buClr>
              <a:buSzPts val="3600"/>
              <a:buNone/>
              <a:defRPr sz="3600" b="1">
                <a:solidFill>
                  <a:srgbClr val="FFFFFF"/>
                </a:solidFill>
              </a:defRPr>
            </a:lvl2pPr>
            <a:lvl3pPr lvl="2" algn="ctr" rtl="0">
              <a:lnSpc>
                <a:spcPct val="100000"/>
              </a:lnSpc>
              <a:spcBef>
                <a:spcPts val="0"/>
              </a:spcBef>
              <a:spcAft>
                <a:spcPts val="0"/>
              </a:spcAft>
              <a:buClr>
                <a:srgbClr val="FFFFFF"/>
              </a:buClr>
              <a:buSzPts val="3600"/>
              <a:buNone/>
              <a:defRPr sz="3600" b="1">
                <a:solidFill>
                  <a:srgbClr val="FFFFFF"/>
                </a:solidFill>
              </a:defRPr>
            </a:lvl3pPr>
            <a:lvl4pPr lvl="3" algn="ctr" rtl="0">
              <a:lnSpc>
                <a:spcPct val="100000"/>
              </a:lnSpc>
              <a:spcBef>
                <a:spcPts val="0"/>
              </a:spcBef>
              <a:spcAft>
                <a:spcPts val="0"/>
              </a:spcAft>
              <a:buClr>
                <a:srgbClr val="FFFFFF"/>
              </a:buClr>
              <a:buSzPts val="3600"/>
              <a:buNone/>
              <a:defRPr sz="3600" b="1">
                <a:solidFill>
                  <a:srgbClr val="FFFFFF"/>
                </a:solidFill>
              </a:defRPr>
            </a:lvl4pPr>
            <a:lvl5pPr lvl="4" algn="ctr" rtl="0">
              <a:lnSpc>
                <a:spcPct val="100000"/>
              </a:lnSpc>
              <a:spcBef>
                <a:spcPts val="0"/>
              </a:spcBef>
              <a:spcAft>
                <a:spcPts val="0"/>
              </a:spcAft>
              <a:buClr>
                <a:srgbClr val="FFFFFF"/>
              </a:buClr>
              <a:buSzPts val="3600"/>
              <a:buNone/>
              <a:defRPr sz="3600" b="1">
                <a:solidFill>
                  <a:srgbClr val="FFFFFF"/>
                </a:solidFill>
              </a:defRPr>
            </a:lvl5pPr>
            <a:lvl6pPr lvl="5" algn="ctr" rtl="0">
              <a:lnSpc>
                <a:spcPct val="100000"/>
              </a:lnSpc>
              <a:spcBef>
                <a:spcPts val="0"/>
              </a:spcBef>
              <a:spcAft>
                <a:spcPts val="0"/>
              </a:spcAft>
              <a:buClr>
                <a:srgbClr val="FFFFFF"/>
              </a:buClr>
              <a:buSzPts val="3600"/>
              <a:buNone/>
              <a:defRPr sz="3600" b="1">
                <a:solidFill>
                  <a:srgbClr val="FFFFFF"/>
                </a:solidFill>
              </a:defRPr>
            </a:lvl6pPr>
            <a:lvl7pPr lvl="6" algn="ctr" rtl="0">
              <a:lnSpc>
                <a:spcPct val="100000"/>
              </a:lnSpc>
              <a:spcBef>
                <a:spcPts val="0"/>
              </a:spcBef>
              <a:spcAft>
                <a:spcPts val="0"/>
              </a:spcAft>
              <a:buClr>
                <a:srgbClr val="FFFFFF"/>
              </a:buClr>
              <a:buSzPts val="3600"/>
              <a:buNone/>
              <a:defRPr sz="3600" b="1">
                <a:solidFill>
                  <a:srgbClr val="FFFFFF"/>
                </a:solidFill>
              </a:defRPr>
            </a:lvl7pPr>
            <a:lvl8pPr lvl="7" algn="ctr" rtl="0">
              <a:lnSpc>
                <a:spcPct val="100000"/>
              </a:lnSpc>
              <a:spcBef>
                <a:spcPts val="0"/>
              </a:spcBef>
              <a:spcAft>
                <a:spcPts val="0"/>
              </a:spcAft>
              <a:buClr>
                <a:srgbClr val="FFFFFF"/>
              </a:buClr>
              <a:buSzPts val="3600"/>
              <a:buNone/>
              <a:defRPr sz="3600" b="1">
                <a:solidFill>
                  <a:srgbClr val="FFFFFF"/>
                </a:solidFill>
              </a:defRPr>
            </a:lvl8pPr>
            <a:lvl9pPr lvl="8" algn="ctr" rtl="0">
              <a:lnSpc>
                <a:spcPct val="100000"/>
              </a:lnSpc>
              <a:spcBef>
                <a:spcPts val="0"/>
              </a:spcBef>
              <a:spcAft>
                <a:spcPts val="0"/>
              </a:spcAft>
              <a:buClr>
                <a:srgbClr val="FFFFFF"/>
              </a:buClr>
              <a:buSzPts val="3600"/>
              <a:buNone/>
              <a:defRPr sz="3600" b="1">
                <a:solidFill>
                  <a:srgbClr val="FFFFFF"/>
                </a:solidFill>
              </a:defRPr>
            </a:lvl9pPr>
          </a:lstStyle>
          <a:p>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Custom Layout 5 1 3">
  <p:cSld name="CUSTOM_4_1_3">
    <p:spTree>
      <p:nvGrpSpPr>
        <p:cNvPr id="1" name="Shape 788"/>
        <p:cNvGrpSpPr/>
        <p:nvPr/>
      </p:nvGrpSpPr>
      <p:grpSpPr>
        <a:xfrm>
          <a:off x="0" y="0"/>
          <a:ext cx="0" cy="0"/>
          <a:chOff x="0" y="0"/>
          <a:chExt cx="0" cy="0"/>
        </a:xfrm>
      </p:grpSpPr>
      <p:pic>
        <p:nvPicPr>
          <p:cNvPr id="789" name="Google Shape;789;p132"/>
          <p:cNvPicPr preferRelativeResize="0"/>
          <p:nvPr/>
        </p:nvPicPr>
        <p:blipFill rotWithShape="1">
          <a:blip r:embed="rId2" cstate="screen">
            <a:alphaModFix amt="61000"/>
            <a:extLst>
              <a:ext uri="{28A0092B-C50C-407E-A947-70E740481C1C}">
                <a14:useLocalDpi xmlns:a14="http://schemas.microsoft.com/office/drawing/2010/main"/>
              </a:ext>
            </a:extLst>
          </a:blip>
          <a:srcRect/>
          <a:stretch/>
        </p:blipFill>
        <p:spPr>
          <a:xfrm>
            <a:off x="0" y="0"/>
            <a:ext cx="4073625" cy="5143501"/>
          </a:xfrm>
          <a:prstGeom prst="rect">
            <a:avLst/>
          </a:prstGeom>
          <a:noFill/>
          <a:ln>
            <a:noFill/>
          </a:ln>
        </p:spPr>
      </p:pic>
      <p:sp>
        <p:nvSpPr>
          <p:cNvPr id="790" name="Google Shape;790;p132"/>
          <p:cNvSpPr txBox="1">
            <a:spLocks noGrp="1"/>
          </p:cNvSpPr>
          <p:nvPr>
            <p:ph type="title"/>
          </p:nvPr>
        </p:nvSpPr>
        <p:spPr>
          <a:xfrm>
            <a:off x="94175" y="102050"/>
            <a:ext cx="3867300" cy="4554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3600"/>
              <a:buNone/>
              <a:defRPr sz="3600" b="1">
                <a:solidFill>
                  <a:srgbClr val="FFFFFF"/>
                </a:solidFill>
              </a:defRPr>
            </a:lvl1pPr>
            <a:lvl2pPr lvl="1" algn="ctr" rtl="0">
              <a:lnSpc>
                <a:spcPct val="100000"/>
              </a:lnSpc>
              <a:spcBef>
                <a:spcPts val="0"/>
              </a:spcBef>
              <a:spcAft>
                <a:spcPts val="0"/>
              </a:spcAft>
              <a:buSzPts val="3600"/>
              <a:buNone/>
              <a:defRPr sz="3600" b="1"/>
            </a:lvl2pPr>
            <a:lvl3pPr lvl="2" algn="ctr" rtl="0">
              <a:lnSpc>
                <a:spcPct val="100000"/>
              </a:lnSpc>
              <a:spcBef>
                <a:spcPts val="0"/>
              </a:spcBef>
              <a:spcAft>
                <a:spcPts val="0"/>
              </a:spcAft>
              <a:buSzPts val="3600"/>
              <a:buNone/>
              <a:defRPr sz="3600" b="1"/>
            </a:lvl3pPr>
            <a:lvl4pPr lvl="3" algn="ctr" rtl="0">
              <a:lnSpc>
                <a:spcPct val="100000"/>
              </a:lnSpc>
              <a:spcBef>
                <a:spcPts val="0"/>
              </a:spcBef>
              <a:spcAft>
                <a:spcPts val="0"/>
              </a:spcAft>
              <a:buSzPts val="3600"/>
              <a:buNone/>
              <a:defRPr sz="3600" b="1"/>
            </a:lvl4pPr>
            <a:lvl5pPr lvl="4" algn="ctr" rtl="0">
              <a:lnSpc>
                <a:spcPct val="100000"/>
              </a:lnSpc>
              <a:spcBef>
                <a:spcPts val="0"/>
              </a:spcBef>
              <a:spcAft>
                <a:spcPts val="0"/>
              </a:spcAft>
              <a:buSzPts val="3600"/>
              <a:buNone/>
              <a:defRPr sz="3600" b="1"/>
            </a:lvl5pPr>
            <a:lvl6pPr lvl="5" algn="ctr" rtl="0">
              <a:lnSpc>
                <a:spcPct val="100000"/>
              </a:lnSpc>
              <a:spcBef>
                <a:spcPts val="0"/>
              </a:spcBef>
              <a:spcAft>
                <a:spcPts val="0"/>
              </a:spcAft>
              <a:buSzPts val="3600"/>
              <a:buNone/>
              <a:defRPr sz="3600" b="1"/>
            </a:lvl6pPr>
            <a:lvl7pPr lvl="6" algn="ctr" rtl="0">
              <a:lnSpc>
                <a:spcPct val="100000"/>
              </a:lnSpc>
              <a:spcBef>
                <a:spcPts val="0"/>
              </a:spcBef>
              <a:spcAft>
                <a:spcPts val="0"/>
              </a:spcAft>
              <a:buSzPts val="3600"/>
              <a:buNone/>
              <a:defRPr sz="3600" b="1"/>
            </a:lvl7pPr>
            <a:lvl8pPr lvl="7" algn="ctr" rtl="0">
              <a:lnSpc>
                <a:spcPct val="100000"/>
              </a:lnSpc>
              <a:spcBef>
                <a:spcPts val="0"/>
              </a:spcBef>
              <a:spcAft>
                <a:spcPts val="0"/>
              </a:spcAft>
              <a:buSzPts val="3600"/>
              <a:buNone/>
              <a:defRPr sz="3600" b="1"/>
            </a:lvl8pPr>
            <a:lvl9pPr lvl="8" algn="ctr" rtl="0">
              <a:lnSpc>
                <a:spcPct val="100000"/>
              </a:lnSpc>
              <a:spcBef>
                <a:spcPts val="0"/>
              </a:spcBef>
              <a:spcAft>
                <a:spcPts val="0"/>
              </a:spcAft>
              <a:buSzPts val="3600"/>
              <a:buNone/>
              <a:defRPr sz="3600" b="1"/>
            </a:lvl9pPr>
          </a:lstStyle>
          <a:p>
            <a:endParaRPr/>
          </a:p>
        </p:txBody>
      </p:sp>
      <p:pic>
        <p:nvPicPr>
          <p:cNvPr id="791" name="Google Shape;791;p13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81200" y="4743821"/>
            <a:ext cx="1460651" cy="232425"/>
          </a:xfrm>
          <a:prstGeom prst="rect">
            <a:avLst/>
          </a:prstGeom>
          <a:noFill/>
          <a:ln>
            <a:noFill/>
          </a:ln>
        </p:spPr>
      </p:pic>
      <p:sp>
        <p:nvSpPr>
          <p:cNvPr id="792" name="Google Shape;792;p132"/>
          <p:cNvSpPr txBox="1">
            <a:spLocks noGrp="1"/>
          </p:cNvSpPr>
          <p:nvPr>
            <p:ph type="body" idx="1"/>
          </p:nvPr>
        </p:nvSpPr>
        <p:spPr>
          <a:xfrm>
            <a:off x="4262050" y="200750"/>
            <a:ext cx="4739100" cy="47754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gn="l"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gn="l"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gn="l"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gn="l"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gn="l"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gn="l"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gn="l"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gn="l"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1 1 2 1">
  <p:cSld name="CUSTOM_1_2_1">
    <p:spTree>
      <p:nvGrpSpPr>
        <p:cNvPr id="1" name="Shape 80"/>
        <p:cNvGrpSpPr/>
        <p:nvPr/>
      </p:nvGrpSpPr>
      <p:grpSpPr>
        <a:xfrm>
          <a:off x="0" y="0"/>
          <a:ext cx="0" cy="0"/>
          <a:chOff x="0" y="0"/>
          <a:chExt cx="0" cy="0"/>
        </a:xfrm>
      </p:grpSpPr>
      <p:pic>
        <p:nvPicPr>
          <p:cNvPr id="81" name="Google Shape;81;p14"/>
          <p:cNvPicPr preferRelativeResize="0"/>
          <p:nvPr/>
        </p:nvPicPr>
        <p:blipFill rotWithShape="1">
          <a:blip r:embed="rId2" cstate="screen">
            <a:alphaModFix amt="88000"/>
            <a:extLst>
              <a:ext uri="{28A0092B-C50C-407E-A947-70E740481C1C}">
                <a14:useLocalDpi xmlns:a14="http://schemas.microsoft.com/office/drawing/2010/main"/>
              </a:ext>
            </a:extLst>
          </a:blip>
          <a:srcRect/>
          <a:stretch/>
        </p:blipFill>
        <p:spPr>
          <a:xfrm>
            <a:off x="4348748" y="0"/>
            <a:ext cx="4795254" cy="5143500"/>
          </a:xfrm>
          <a:prstGeom prst="rect">
            <a:avLst/>
          </a:prstGeom>
          <a:noFill/>
          <a:ln>
            <a:noFill/>
          </a:ln>
        </p:spPr>
      </p:pic>
      <p:sp>
        <p:nvSpPr>
          <p:cNvPr id="82" name="Google Shape;82;p14"/>
          <p:cNvSpPr/>
          <p:nvPr/>
        </p:nvSpPr>
        <p:spPr>
          <a:xfrm>
            <a:off x="0" y="0"/>
            <a:ext cx="4314600" cy="5143500"/>
          </a:xfrm>
          <a:prstGeom prst="rect">
            <a:avLst/>
          </a:prstGeom>
          <a:solidFill>
            <a:srgbClr val="0A37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sp>
        <p:nvSpPr>
          <p:cNvPr id="83" name="Google Shape;83;p14"/>
          <p:cNvSpPr txBox="1">
            <a:spLocks noGrp="1"/>
          </p:cNvSpPr>
          <p:nvPr>
            <p:ph type="title"/>
          </p:nvPr>
        </p:nvSpPr>
        <p:spPr>
          <a:xfrm>
            <a:off x="4672725" y="186450"/>
            <a:ext cx="4314600" cy="4770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Clr>
                <a:srgbClr val="FFFFFF"/>
              </a:buClr>
              <a:buSzPts val="3600"/>
              <a:buNone/>
              <a:defRPr sz="3600" b="1">
                <a:solidFill>
                  <a:srgbClr val="FFFFFF"/>
                </a:solidFill>
              </a:defRPr>
            </a:lvl2pPr>
            <a:lvl3pPr lvl="2" algn="ctr" rtl="0">
              <a:spcBef>
                <a:spcPts val="0"/>
              </a:spcBef>
              <a:spcAft>
                <a:spcPts val="0"/>
              </a:spcAft>
              <a:buClr>
                <a:srgbClr val="FFFFFF"/>
              </a:buClr>
              <a:buSzPts val="3600"/>
              <a:buNone/>
              <a:defRPr sz="3600" b="1">
                <a:solidFill>
                  <a:srgbClr val="FFFFFF"/>
                </a:solidFill>
              </a:defRPr>
            </a:lvl3pPr>
            <a:lvl4pPr lvl="3" algn="ctr" rtl="0">
              <a:spcBef>
                <a:spcPts val="0"/>
              </a:spcBef>
              <a:spcAft>
                <a:spcPts val="0"/>
              </a:spcAft>
              <a:buClr>
                <a:srgbClr val="FFFFFF"/>
              </a:buClr>
              <a:buSzPts val="3600"/>
              <a:buNone/>
              <a:defRPr sz="3600" b="1">
                <a:solidFill>
                  <a:srgbClr val="FFFFFF"/>
                </a:solidFill>
              </a:defRPr>
            </a:lvl4pPr>
            <a:lvl5pPr lvl="4" algn="ctr" rtl="0">
              <a:spcBef>
                <a:spcPts val="0"/>
              </a:spcBef>
              <a:spcAft>
                <a:spcPts val="0"/>
              </a:spcAft>
              <a:buClr>
                <a:srgbClr val="FFFFFF"/>
              </a:buClr>
              <a:buSzPts val="3600"/>
              <a:buNone/>
              <a:defRPr sz="3600" b="1">
                <a:solidFill>
                  <a:srgbClr val="FFFFFF"/>
                </a:solidFill>
              </a:defRPr>
            </a:lvl5pPr>
            <a:lvl6pPr lvl="5" algn="ctr" rtl="0">
              <a:spcBef>
                <a:spcPts val="0"/>
              </a:spcBef>
              <a:spcAft>
                <a:spcPts val="0"/>
              </a:spcAft>
              <a:buClr>
                <a:srgbClr val="FFFFFF"/>
              </a:buClr>
              <a:buSzPts val="3600"/>
              <a:buNone/>
              <a:defRPr sz="3600" b="1">
                <a:solidFill>
                  <a:srgbClr val="FFFFFF"/>
                </a:solidFill>
              </a:defRPr>
            </a:lvl6pPr>
            <a:lvl7pPr lvl="6" algn="ctr" rtl="0">
              <a:spcBef>
                <a:spcPts val="0"/>
              </a:spcBef>
              <a:spcAft>
                <a:spcPts val="0"/>
              </a:spcAft>
              <a:buClr>
                <a:srgbClr val="FFFFFF"/>
              </a:buClr>
              <a:buSzPts val="3600"/>
              <a:buNone/>
              <a:defRPr sz="3600" b="1">
                <a:solidFill>
                  <a:srgbClr val="FFFFFF"/>
                </a:solidFill>
              </a:defRPr>
            </a:lvl7pPr>
            <a:lvl8pPr lvl="7" algn="ctr" rtl="0">
              <a:spcBef>
                <a:spcPts val="0"/>
              </a:spcBef>
              <a:spcAft>
                <a:spcPts val="0"/>
              </a:spcAft>
              <a:buClr>
                <a:srgbClr val="FFFFFF"/>
              </a:buClr>
              <a:buSzPts val="3600"/>
              <a:buNone/>
              <a:defRPr sz="3600" b="1">
                <a:solidFill>
                  <a:srgbClr val="FFFFFF"/>
                </a:solidFill>
              </a:defRPr>
            </a:lvl8pPr>
            <a:lvl9pPr lvl="8" algn="ctr" rtl="0">
              <a:spcBef>
                <a:spcPts val="0"/>
              </a:spcBef>
              <a:spcAft>
                <a:spcPts val="0"/>
              </a:spcAft>
              <a:buClr>
                <a:srgbClr val="FFFFFF"/>
              </a:buClr>
              <a:buSzPts val="3600"/>
              <a:buNone/>
              <a:defRPr sz="3600" b="1">
                <a:solidFill>
                  <a:srgbClr val="FFFFFF"/>
                </a:solidFill>
              </a:defRPr>
            </a:lvl9pPr>
          </a:lstStyle>
          <a:p>
            <a:endParaRPr/>
          </a:p>
        </p:txBody>
      </p:sp>
      <p:pic>
        <p:nvPicPr>
          <p:cNvPr id="84" name="Google Shape;84;p1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
        <p:nvSpPr>
          <p:cNvPr id="85" name="Google Shape;85;p14"/>
          <p:cNvSpPr txBox="1">
            <a:spLocks noGrp="1"/>
          </p:cNvSpPr>
          <p:nvPr>
            <p:ph type="body" idx="1"/>
          </p:nvPr>
        </p:nvSpPr>
        <p:spPr>
          <a:xfrm>
            <a:off x="93325" y="300725"/>
            <a:ext cx="4096200" cy="4268100"/>
          </a:xfrm>
          <a:prstGeom prst="rect">
            <a:avLst/>
          </a:prstGeom>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1pPr>
            <a:lvl2pPr marL="914400" lvl="1"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2pPr>
            <a:lvl3pPr marL="1371600" lvl="2"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3pPr>
            <a:lvl4pPr marL="1828800" lvl="3"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4pPr>
            <a:lvl5pPr marL="2286000" lvl="4"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5pPr>
            <a:lvl6pPr marL="2743200" lvl="5"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6pPr>
            <a:lvl7pPr marL="3200400" lvl="6"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7pPr>
            <a:lvl8pPr marL="3657600" lvl="7"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8pPr>
            <a:lvl9pPr marL="4114800" lvl="8"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9pPr>
          </a:lstStyle>
          <a:p>
            <a:endParaRPr/>
          </a:p>
        </p:txBody>
      </p:sp>
      <p:pic>
        <p:nvPicPr>
          <p:cNvPr id="86" name="Google Shape;86;p14"/>
          <p:cNvPicPr preferRelativeResize="0"/>
          <p:nvPr/>
        </p:nvPicPr>
        <p:blipFill rotWithShape="1">
          <a:blip r:embed="rId2" cstate="screen">
            <a:alphaModFix amt="88000"/>
            <a:extLst>
              <a:ext uri="{28A0092B-C50C-407E-A947-70E740481C1C}">
                <a14:useLocalDpi xmlns:a14="http://schemas.microsoft.com/office/drawing/2010/main"/>
              </a:ext>
            </a:extLst>
          </a:blip>
          <a:srcRect/>
          <a:stretch/>
        </p:blipFill>
        <p:spPr>
          <a:xfrm>
            <a:off x="4348748" y="0"/>
            <a:ext cx="4795254" cy="5143500"/>
          </a:xfrm>
          <a:prstGeom prst="rect">
            <a:avLst/>
          </a:prstGeom>
          <a:noFill/>
          <a:ln>
            <a:noFill/>
          </a:ln>
        </p:spPr>
      </p:pic>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Section Light 1 1">
  <p:cSld name="SECTION_HEADER_1_1_1">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793"/>
        <p:cNvGrpSpPr/>
        <p:nvPr/>
      </p:nvGrpSpPr>
      <p:grpSpPr>
        <a:xfrm>
          <a:off x="0" y="0"/>
          <a:ext cx="0" cy="0"/>
          <a:chOff x="0" y="0"/>
          <a:chExt cx="0" cy="0"/>
        </a:xfrm>
      </p:grpSpPr>
      <p:sp>
        <p:nvSpPr>
          <p:cNvPr id="794" name="Google Shape;794;p133"/>
          <p:cNvSpPr/>
          <p:nvPr/>
        </p:nvSpPr>
        <p:spPr>
          <a:xfrm>
            <a:off x="-12" y="0"/>
            <a:ext cx="9144000" cy="5143500"/>
          </a:xfrm>
          <a:prstGeom prst="rect">
            <a:avLst/>
          </a:prstGeom>
          <a:solidFill>
            <a:srgbClr val="FFFFFF">
              <a:alpha val="898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5" name="Google Shape;795;p133"/>
          <p:cNvSpPr txBox="1">
            <a:spLocks noGrp="1"/>
          </p:cNvSpPr>
          <p:nvPr>
            <p:ph type="title"/>
          </p:nvPr>
        </p:nvSpPr>
        <p:spPr>
          <a:xfrm>
            <a:off x="259800" y="900125"/>
            <a:ext cx="8624400" cy="26403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rgbClr val="434343"/>
              </a:buClr>
              <a:buSzPts val="3600"/>
              <a:buNone/>
              <a:defRPr sz="3600">
                <a:solidFill>
                  <a:srgbClr val="434343"/>
                </a:solidFill>
              </a:defRPr>
            </a:lvl1pPr>
            <a:lvl2pPr lvl="1" algn="ctr" rtl="0">
              <a:lnSpc>
                <a:spcPct val="100000"/>
              </a:lnSpc>
              <a:spcBef>
                <a:spcPts val="0"/>
              </a:spcBef>
              <a:spcAft>
                <a:spcPts val="0"/>
              </a:spcAft>
              <a:buClr>
                <a:srgbClr val="434343"/>
              </a:buClr>
              <a:buSzPts val="3600"/>
              <a:buNone/>
              <a:defRPr sz="3600">
                <a:solidFill>
                  <a:srgbClr val="434343"/>
                </a:solidFill>
              </a:defRPr>
            </a:lvl2pPr>
            <a:lvl3pPr lvl="2" algn="ctr" rtl="0">
              <a:lnSpc>
                <a:spcPct val="100000"/>
              </a:lnSpc>
              <a:spcBef>
                <a:spcPts val="0"/>
              </a:spcBef>
              <a:spcAft>
                <a:spcPts val="0"/>
              </a:spcAft>
              <a:buClr>
                <a:srgbClr val="434343"/>
              </a:buClr>
              <a:buSzPts val="3600"/>
              <a:buNone/>
              <a:defRPr sz="3600">
                <a:solidFill>
                  <a:srgbClr val="434343"/>
                </a:solidFill>
              </a:defRPr>
            </a:lvl3pPr>
            <a:lvl4pPr lvl="3" algn="ctr" rtl="0">
              <a:lnSpc>
                <a:spcPct val="100000"/>
              </a:lnSpc>
              <a:spcBef>
                <a:spcPts val="0"/>
              </a:spcBef>
              <a:spcAft>
                <a:spcPts val="0"/>
              </a:spcAft>
              <a:buClr>
                <a:srgbClr val="434343"/>
              </a:buClr>
              <a:buSzPts val="3600"/>
              <a:buNone/>
              <a:defRPr sz="3600">
                <a:solidFill>
                  <a:srgbClr val="434343"/>
                </a:solidFill>
              </a:defRPr>
            </a:lvl4pPr>
            <a:lvl5pPr lvl="4" algn="ctr" rtl="0">
              <a:lnSpc>
                <a:spcPct val="100000"/>
              </a:lnSpc>
              <a:spcBef>
                <a:spcPts val="0"/>
              </a:spcBef>
              <a:spcAft>
                <a:spcPts val="0"/>
              </a:spcAft>
              <a:buClr>
                <a:srgbClr val="434343"/>
              </a:buClr>
              <a:buSzPts val="3600"/>
              <a:buNone/>
              <a:defRPr sz="3600">
                <a:solidFill>
                  <a:srgbClr val="434343"/>
                </a:solidFill>
              </a:defRPr>
            </a:lvl5pPr>
            <a:lvl6pPr lvl="5" algn="ctr" rtl="0">
              <a:lnSpc>
                <a:spcPct val="100000"/>
              </a:lnSpc>
              <a:spcBef>
                <a:spcPts val="0"/>
              </a:spcBef>
              <a:spcAft>
                <a:spcPts val="0"/>
              </a:spcAft>
              <a:buClr>
                <a:srgbClr val="434343"/>
              </a:buClr>
              <a:buSzPts val="3600"/>
              <a:buNone/>
              <a:defRPr sz="3600">
                <a:solidFill>
                  <a:srgbClr val="434343"/>
                </a:solidFill>
              </a:defRPr>
            </a:lvl6pPr>
            <a:lvl7pPr lvl="6" algn="ctr" rtl="0">
              <a:lnSpc>
                <a:spcPct val="100000"/>
              </a:lnSpc>
              <a:spcBef>
                <a:spcPts val="0"/>
              </a:spcBef>
              <a:spcAft>
                <a:spcPts val="0"/>
              </a:spcAft>
              <a:buClr>
                <a:srgbClr val="434343"/>
              </a:buClr>
              <a:buSzPts val="3600"/>
              <a:buNone/>
              <a:defRPr sz="3600">
                <a:solidFill>
                  <a:srgbClr val="434343"/>
                </a:solidFill>
              </a:defRPr>
            </a:lvl7pPr>
            <a:lvl8pPr lvl="7" algn="ctr" rtl="0">
              <a:lnSpc>
                <a:spcPct val="100000"/>
              </a:lnSpc>
              <a:spcBef>
                <a:spcPts val="0"/>
              </a:spcBef>
              <a:spcAft>
                <a:spcPts val="0"/>
              </a:spcAft>
              <a:buClr>
                <a:srgbClr val="434343"/>
              </a:buClr>
              <a:buSzPts val="3600"/>
              <a:buNone/>
              <a:defRPr sz="3600">
                <a:solidFill>
                  <a:srgbClr val="434343"/>
                </a:solidFill>
              </a:defRPr>
            </a:lvl8pPr>
            <a:lvl9pPr lvl="8" algn="ctr" rtl="0">
              <a:lnSpc>
                <a:spcPct val="100000"/>
              </a:lnSpc>
              <a:spcBef>
                <a:spcPts val="0"/>
              </a:spcBef>
              <a:spcAft>
                <a:spcPts val="0"/>
              </a:spcAft>
              <a:buClr>
                <a:srgbClr val="434343"/>
              </a:buClr>
              <a:buSzPts val="3600"/>
              <a:buNone/>
              <a:defRPr sz="3600">
                <a:solidFill>
                  <a:srgbClr val="434343"/>
                </a:solidFill>
              </a:defRPr>
            </a:lvl9pPr>
          </a:lstStyle>
          <a:p>
            <a:endParaRPr/>
          </a:p>
        </p:txBody>
      </p:sp>
      <p:sp>
        <p:nvSpPr>
          <p:cNvPr id="796" name="Google Shape;796;p133"/>
          <p:cNvSpPr txBox="1">
            <a:spLocks noGrp="1"/>
          </p:cNvSpPr>
          <p:nvPr>
            <p:ph type="sldNum" idx="12"/>
          </p:nvPr>
        </p:nvSpPr>
        <p:spPr>
          <a:xfrm>
            <a:off x="8463883" y="4635442"/>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cxnSp>
        <p:nvCxnSpPr>
          <p:cNvPr id="797" name="Google Shape;797;p133"/>
          <p:cNvCxnSpPr/>
          <p:nvPr/>
        </p:nvCxnSpPr>
        <p:spPr>
          <a:xfrm rot="10800000" flipH="1">
            <a:off x="2553150" y="4079450"/>
            <a:ext cx="4037700" cy="8700"/>
          </a:xfrm>
          <a:prstGeom prst="straightConnector1">
            <a:avLst/>
          </a:prstGeom>
          <a:noFill/>
          <a:ln w="9525" cap="flat" cmpd="sng">
            <a:solidFill>
              <a:srgbClr val="FFC72C"/>
            </a:solidFill>
            <a:prstDash val="solid"/>
            <a:round/>
            <a:headEnd type="none" w="sm" len="sm"/>
            <a:tailEnd type="none" w="sm" len="sm"/>
          </a:ln>
        </p:spPr>
      </p:cxnSp>
      <p:sp>
        <p:nvSpPr>
          <p:cNvPr id="798" name="Google Shape;798;p133"/>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99" name="Google Shape;799;p13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779575" y="4214971"/>
            <a:ext cx="1460651" cy="232425"/>
          </a:xfrm>
          <a:prstGeom prst="rect">
            <a:avLst/>
          </a:prstGeom>
          <a:noFill/>
          <a:ln>
            <a:noFill/>
          </a:ln>
        </p:spPr>
      </p:pic>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800"/>
        <p:cNvGrpSpPr/>
        <p:nvPr/>
      </p:nvGrpSpPr>
      <p:grpSpPr>
        <a:xfrm>
          <a:off x="0" y="0"/>
          <a:ext cx="0" cy="0"/>
          <a:chOff x="0" y="0"/>
          <a:chExt cx="0" cy="0"/>
        </a:xfrm>
      </p:grpSpPr>
      <p:sp>
        <p:nvSpPr>
          <p:cNvPr id="801" name="Google Shape;801;p134"/>
          <p:cNvSpPr txBox="1">
            <a:spLocks noGrp="1"/>
          </p:cNvSpPr>
          <p:nvPr>
            <p:ph type="title"/>
          </p:nvPr>
        </p:nvSpPr>
        <p:spPr>
          <a:xfrm>
            <a:off x="311700" y="216425"/>
            <a:ext cx="8520600" cy="7479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434343"/>
              </a:buClr>
              <a:buSzPts val="4000"/>
              <a:buNone/>
              <a:defRPr>
                <a:solidFill>
                  <a:srgbClr val="434343"/>
                </a:solidFill>
              </a:defRPr>
            </a:lvl1pPr>
            <a:lvl2pPr lvl="1" algn="l" rtl="0">
              <a:lnSpc>
                <a:spcPct val="100000"/>
              </a:lnSpc>
              <a:spcBef>
                <a:spcPts val="0"/>
              </a:spcBef>
              <a:spcAft>
                <a:spcPts val="0"/>
              </a:spcAft>
              <a:buClr>
                <a:srgbClr val="434343"/>
              </a:buClr>
              <a:buSzPts val="2400"/>
              <a:buNone/>
              <a:defRPr>
                <a:solidFill>
                  <a:srgbClr val="434343"/>
                </a:solidFill>
              </a:defRPr>
            </a:lvl2pPr>
            <a:lvl3pPr lvl="2" algn="l" rtl="0">
              <a:lnSpc>
                <a:spcPct val="100000"/>
              </a:lnSpc>
              <a:spcBef>
                <a:spcPts val="0"/>
              </a:spcBef>
              <a:spcAft>
                <a:spcPts val="0"/>
              </a:spcAft>
              <a:buClr>
                <a:srgbClr val="434343"/>
              </a:buClr>
              <a:buSzPts val="2400"/>
              <a:buNone/>
              <a:defRPr>
                <a:solidFill>
                  <a:srgbClr val="434343"/>
                </a:solidFill>
              </a:defRPr>
            </a:lvl3pPr>
            <a:lvl4pPr lvl="3" algn="l" rtl="0">
              <a:lnSpc>
                <a:spcPct val="100000"/>
              </a:lnSpc>
              <a:spcBef>
                <a:spcPts val="0"/>
              </a:spcBef>
              <a:spcAft>
                <a:spcPts val="0"/>
              </a:spcAft>
              <a:buClr>
                <a:srgbClr val="434343"/>
              </a:buClr>
              <a:buSzPts val="2400"/>
              <a:buNone/>
              <a:defRPr>
                <a:solidFill>
                  <a:srgbClr val="434343"/>
                </a:solidFill>
              </a:defRPr>
            </a:lvl4pPr>
            <a:lvl5pPr lvl="4" algn="l" rtl="0">
              <a:lnSpc>
                <a:spcPct val="100000"/>
              </a:lnSpc>
              <a:spcBef>
                <a:spcPts val="0"/>
              </a:spcBef>
              <a:spcAft>
                <a:spcPts val="0"/>
              </a:spcAft>
              <a:buClr>
                <a:srgbClr val="434343"/>
              </a:buClr>
              <a:buSzPts val="2400"/>
              <a:buNone/>
              <a:defRPr>
                <a:solidFill>
                  <a:srgbClr val="434343"/>
                </a:solidFill>
              </a:defRPr>
            </a:lvl5pPr>
            <a:lvl6pPr lvl="5" algn="l" rtl="0">
              <a:lnSpc>
                <a:spcPct val="100000"/>
              </a:lnSpc>
              <a:spcBef>
                <a:spcPts val="0"/>
              </a:spcBef>
              <a:spcAft>
                <a:spcPts val="0"/>
              </a:spcAft>
              <a:buClr>
                <a:srgbClr val="434343"/>
              </a:buClr>
              <a:buSzPts val="2400"/>
              <a:buNone/>
              <a:defRPr>
                <a:solidFill>
                  <a:srgbClr val="434343"/>
                </a:solidFill>
              </a:defRPr>
            </a:lvl6pPr>
            <a:lvl7pPr lvl="6" algn="l" rtl="0">
              <a:lnSpc>
                <a:spcPct val="100000"/>
              </a:lnSpc>
              <a:spcBef>
                <a:spcPts val="0"/>
              </a:spcBef>
              <a:spcAft>
                <a:spcPts val="0"/>
              </a:spcAft>
              <a:buClr>
                <a:srgbClr val="434343"/>
              </a:buClr>
              <a:buSzPts val="2400"/>
              <a:buNone/>
              <a:defRPr>
                <a:solidFill>
                  <a:srgbClr val="434343"/>
                </a:solidFill>
              </a:defRPr>
            </a:lvl7pPr>
            <a:lvl8pPr lvl="7" algn="l" rtl="0">
              <a:lnSpc>
                <a:spcPct val="100000"/>
              </a:lnSpc>
              <a:spcBef>
                <a:spcPts val="0"/>
              </a:spcBef>
              <a:spcAft>
                <a:spcPts val="0"/>
              </a:spcAft>
              <a:buClr>
                <a:srgbClr val="434343"/>
              </a:buClr>
              <a:buSzPts val="2400"/>
              <a:buNone/>
              <a:defRPr>
                <a:solidFill>
                  <a:srgbClr val="434343"/>
                </a:solidFill>
              </a:defRPr>
            </a:lvl8pPr>
            <a:lvl9pPr lvl="8" algn="l" rtl="0">
              <a:lnSpc>
                <a:spcPct val="100000"/>
              </a:lnSpc>
              <a:spcBef>
                <a:spcPts val="0"/>
              </a:spcBef>
              <a:spcAft>
                <a:spcPts val="0"/>
              </a:spcAft>
              <a:buClr>
                <a:srgbClr val="434343"/>
              </a:buClr>
              <a:buSzPts val="2400"/>
              <a:buNone/>
              <a:defRPr>
                <a:solidFill>
                  <a:srgbClr val="434343"/>
                </a:solidFill>
              </a:defRPr>
            </a:lvl9pPr>
          </a:lstStyle>
          <a:p>
            <a:endParaRPr/>
          </a:p>
        </p:txBody>
      </p:sp>
      <p:sp>
        <p:nvSpPr>
          <p:cNvPr id="802" name="Google Shape;802;p13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803" name="Google Shape;803;p1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804" name="Google Shape;804;p134"/>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05" name="Google Shape;805;p13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81200" y="4743821"/>
            <a:ext cx="1460651" cy="232425"/>
          </a:xfrm>
          <a:prstGeom prst="rect">
            <a:avLst/>
          </a:prstGeom>
          <a:noFill/>
          <a:ln>
            <a:noFill/>
          </a:ln>
        </p:spPr>
      </p:pic>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Two Column 1">
  <p:cSld name="TITLE_AND_TWO_COLUMNS_1">
    <p:spTree>
      <p:nvGrpSpPr>
        <p:cNvPr id="1" name="Shape 806"/>
        <p:cNvGrpSpPr/>
        <p:nvPr/>
      </p:nvGrpSpPr>
      <p:grpSpPr>
        <a:xfrm>
          <a:off x="0" y="0"/>
          <a:ext cx="0" cy="0"/>
          <a:chOff x="0" y="0"/>
          <a:chExt cx="0" cy="0"/>
        </a:xfrm>
      </p:grpSpPr>
      <p:sp>
        <p:nvSpPr>
          <p:cNvPr id="807" name="Google Shape;807;p135"/>
          <p:cNvSpPr txBox="1">
            <a:spLocks noGrp="1"/>
          </p:cNvSpPr>
          <p:nvPr>
            <p:ph type="title"/>
          </p:nvPr>
        </p:nvSpPr>
        <p:spPr>
          <a:xfrm>
            <a:off x="311700" y="216425"/>
            <a:ext cx="8520600" cy="7479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434343"/>
              </a:buClr>
              <a:buSzPts val="4000"/>
              <a:buNone/>
              <a:defRPr>
                <a:solidFill>
                  <a:srgbClr val="434343"/>
                </a:solidFill>
              </a:defRPr>
            </a:lvl1pPr>
            <a:lvl2pPr lvl="1" algn="l" rtl="0">
              <a:lnSpc>
                <a:spcPct val="100000"/>
              </a:lnSpc>
              <a:spcBef>
                <a:spcPts val="0"/>
              </a:spcBef>
              <a:spcAft>
                <a:spcPts val="0"/>
              </a:spcAft>
              <a:buClr>
                <a:srgbClr val="434343"/>
              </a:buClr>
              <a:buSzPts val="2400"/>
              <a:buNone/>
              <a:defRPr>
                <a:solidFill>
                  <a:srgbClr val="434343"/>
                </a:solidFill>
              </a:defRPr>
            </a:lvl2pPr>
            <a:lvl3pPr lvl="2" algn="l" rtl="0">
              <a:lnSpc>
                <a:spcPct val="100000"/>
              </a:lnSpc>
              <a:spcBef>
                <a:spcPts val="0"/>
              </a:spcBef>
              <a:spcAft>
                <a:spcPts val="0"/>
              </a:spcAft>
              <a:buClr>
                <a:srgbClr val="434343"/>
              </a:buClr>
              <a:buSzPts val="2400"/>
              <a:buNone/>
              <a:defRPr>
                <a:solidFill>
                  <a:srgbClr val="434343"/>
                </a:solidFill>
              </a:defRPr>
            </a:lvl3pPr>
            <a:lvl4pPr lvl="3" algn="l" rtl="0">
              <a:lnSpc>
                <a:spcPct val="100000"/>
              </a:lnSpc>
              <a:spcBef>
                <a:spcPts val="0"/>
              </a:spcBef>
              <a:spcAft>
                <a:spcPts val="0"/>
              </a:spcAft>
              <a:buClr>
                <a:srgbClr val="434343"/>
              </a:buClr>
              <a:buSzPts val="2400"/>
              <a:buNone/>
              <a:defRPr>
                <a:solidFill>
                  <a:srgbClr val="434343"/>
                </a:solidFill>
              </a:defRPr>
            </a:lvl4pPr>
            <a:lvl5pPr lvl="4" algn="l" rtl="0">
              <a:lnSpc>
                <a:spcPct val="100000"/>
              </a:lnSpc>
              <a:spcBef>
                <a:spcPts val="0"/>
              </a:spcBef>
              <a:spcAft>
                <a:spcPts val="0"/>
              </a:spcAft>
              <a:buClr>
                <a:srgbClr val="434343"/>
              </a:buClr>
              <a:buSzPts val="2400"/>
              <a:buNone/>
              <a:defRPr>
                <a:solidFill>
                  <a:srgbClr val="434343"/>
                </a:solidFill>
              </a:defRPr>
            </a:lvl5pPr>
            <a:lvl6pPr lvl="5" algn="l" rtl="0">
              <a:lnSpc>
                <a:spcPct val="100000"/>
              </a:lnSpc>
              <a:spcBef>
                <a:spcPts val="0"/>
              </a:spcBef>
              <a:spcAft>
                <a:spcPts val="0"/>
              </a:spcAft>
              <a:buClr>
                <a:srgbClr val="434343"/>
              </a:buClr>
              <a:buSzPts val="2400"/>
              <a:buNone/>
              <a:defRPr>
                <a:solidFill>
                  <a:srgbClr val="434343"/>
                </a:solidFill>
              </a:defRPr>
            </a:lvl6pPr>
            <a:lvl7pPr lvl="6" algn="l" rtl="0">
              <a:lnSpc>
                <a:spcPct val="100000"/>
              </a:lnSpc>
              <a:spcBef>
                <a:spcPts val="0"/>
              </a:spcBef>
              <a:spcAft>
                <a:spcPts val="0"/>
              </a:spcAft>
              <a:buClr>
                <a:srgbClr val="434343"/>
              </a:buClr>
              <a:buSzPts val="2400"/>
              <a:buNone/>
              <a:defRPr>
                <a:solidFill>
                  <a:srgbClr val="434343"/>
                </a:solidFill>
              </a:defRPr>
            </a:lvl7pPr>
            <a:lvl8pPr lvl="7" algn="l" rtl="0">
              <a:lnSpc>
                <a:spcPct val="100000"/>
              </a:lnSpc>
              <a:spcBef>
                <a:spcPts val="0"/>
              </a:spcBef>
              <a:spcAft>
                <a:spcPts val="0"/>
              </a:spcAft>
              <a:buClr>
                <a:srgbClr val="434343"/>
              </a:buClr>
              <a:buSzPts val="2400"/>
              <a:buNone/>
              <a:defRPr>
                <a:solidFill>
                  <a:srgbClr val="434343"/>
                </a:solidFill>
              </a:defRPr>
            </a:lvl8pPr>
            <a:lvl9pPr lvl="8" algn="l" rtl="0">
              <a:lnSpc>
                <a:spcPct val="100000"/>
              </a:lnSpc>
              <a:spcBef>
                <a:spcPts val="0"/>
              </a:spcBef>
              <a:spcAft>
                <a:spcPts val="0"/>
              </a:spcAft>
              <a:buClr>
                <a:srgbClr val="434343"/>
              </a:buClr>
              <a:buSzPts val="2400"/>
              <a:buNone/>
              <a:defRPr>
                <a:solidFill>
                  <a:srgbClr val="434343"/>
                </a:solidFill>
              </a:defRPr>
            </a:lvl9pPr>
          </a:lstStyle>
          <a:p>
            <a:endParaRPr/>
          </a:p>
        </p:txBody>
      </p:sp>
      <p:sp>
        <p:nvSpPr>
          <p:cNvPr id="808" name="Google Shape;808;p13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Clr>
                <a:srgbClr val="434343"/>
              </a:buClr>
              <a:buSzPts val="1400"/>
              <a:buChar char="●"/>
              <a:defRPr sz="1400">
                <a:solidFill>
                  <a:srgbClr val="434343"/>
                </a:solidFill>
              </a:defRPr>
            </a:lvl1pPr>
            <a:lvl2pPr marL="914400" lvl="1" indent="-304800" algn="l" rtl="0">
              <a:lnSpc>
                <a:spcPct val="115000"/>
              </a:lnSpc>
              <a:spcBef>
                <a:spcPts val="0"/>
              </a:spcBef>
              <a:spcAft>
                <a:spcPts val="0"/>
              </a:spcAft>
              <a:buClr>
                <a:srgbClr val="434343"/>
              </a:buClr>
              <a:buSzPts val="1200"/>
              <a:buChar char="○"/>
              <a:defRPr sz="1200">
                <a:solidFill>
                  <a:srgbClr val="434343"/>
                </a:solidFill>
              </a:defRPr>
            </a:lvl2pPr>
            <a:lvl3pPr marL="1371600" lvl="2" indent="-304800" algn="l" rtl="0">
              <a:lnSpc>
                <a:spcPct val="115000"/>
              </a:lnSpc>
              <a:spcBef>
                <a:spcPts val="0"/>
              </a:spcBef>
              <a:spcAft>
                <a:spcPts val="0"/>
              </a:spcAft>
              <a:buClr>
                <a:srgbClr val="434343"/>
              </a:buClr>
              <a:buSzPts val="1200"/>
              <a:buChar char="■"/>
              <a:defRPr sz="1200">
                <a:solidFill>
                  <a:srgbClr val="434343"/>
                </a:solidFill>
              </a:defRPr>
            </a:lvl3pPr>
            <a:lvl4pPr marL="1828800" lvl="3" indent="-304800" algn="l" rtl="0">
              <a:lnSpc>
                <a:spcPct val="115000"/>
              </a:lnSpc>
              <a:spcBef>
                <a:spcPts val="0"/>
              </a:spcBef>
              <a:spcAft>
                <a:spcPts val="0"/>
              </a:spcAft>
              <a:buClr>
                <a:srgbClr val="434343"/>
              </a:buClr>
              <a:buSzPts val="1200"/>
              <a:buChar char="●"/>
              <a:defRPr sz="1200">
                <a:solidFill>
                  <a:srgbClr val="434343"/>
                </a:solidFill>
              </a:defRPr>
            </a:lvl4pPr>
            <a:lvl5pPr marL="2286000" lvl="4" indent="-304800" algn="l" rtl="0">
              <a:lnSpc>
                <a:spcPct val="115000"/>
              </a:lnSpc>
              <a:spcBef>
                <a:spcPts val="0"/>
              </a:spcBef>
              <a:spcAft>
                <a:spcPts val="0"/>
              </a:spcAft>
              <a:buClr>
                <a:srgbClr val="434343"/>
              </a:buClr>
              <a:buSzPts val="1200"/>
              <a:buChar char="○"/>
              <a:defRPr sz="1200">
                <a:solidFill>
                  <a:srgbClr val="434343"/>
                </a:solidFill>
              </a:defRPr>
            </a:lvl5pPr>
            <a:lvl6pPr marL="2743200" lvl="5" indent="-304800" algn="l" rtl="0">
              <a:lnSpc>
                <a:spcPct val="115000"/>
              </a:lnSpc>
              <a:spcBef>
                <a:spcPts val="0"/>
              </a:spcBef>
              <a:spcAft>
                <a:spcPts val="0"/>
              </a:spcAft>
              <a:buClr>
                <a:srgbClr val="434343"/>
              </a:buClr>
              <a:buSzPts val="1200"/>
              <a:buChar char="■"/>
              <a:defRPr sz="1200">
                <a:solidFill>
                  <a:srgbClr val="434343"/>
                </a:solidFill>
              </a:defRPr>
            </a:lvl6pPr>
            <a:lvl7pPr marL="3200400" lvl="6" indent="-304800" algn="l" rtl="0">
              <a:lnSpc>
                <a:spcPct val="115000"/>
              </a:lnSpc>
              <a:spcBef>
                <a:spcPts val="0"/>
              </a:spcBef>
              <a:spcAft>
                <a:spcPts val="0"/>
              </a:spcAft>
              <a:buClr>
                <a:srgbClr val="434343"/>
              </a:buClr>
              <a:buSzPts val="1200"/>
              <a:buChar char="●"/>
              <a:defRPr sz="1200">
                <a:solidFill>
                  <a:srgbClr val="434343"/>
                </a:solidFill>
              </a:defRPr>
            </a:lvl7pPr>
            <a:lvl8pPr marL="3657600" lvl="7" indent="-304800" algn="l" rtl="0">
              <a:lnSpc>
                <a:spcPct val="115000"/>
              </a:lnSpc>
              <a:spcBef>
                <a:spcPts val="0"/>
              </a:spcBef>
              <a:spcAft>
                <a:spcPts val="0"/>
              </a:spcAft>
              <a:buClr>
                <a:srgbClr val="434343"/>
              </a:buClr>
              <a:buSzPts val="1200"/>
              <a:buChar char="○"/>
              <a:defRPr sz="1200">
                <a:solidFill>
                  <a:srgbClr val="434343"/>
                </a:solidFill>
              </a:defRPr>
            </a:lvl8pPr>
            <a:lvl9pPr marL="4114800" lvl="8" indent="-304800" algn="l" rtl="0">
              <a:lnSpc>
                <a:spcPct val="115000"/>
              </a:lnSpc>
              <a:spcBef>
                <a:spcPts val="0"/>
              </a:spcBef>
              <a:spcAft>
                <a:spcPts val="0"/>
              </a:spcAft>
              <a:buClr>
                <a:srgbClr val="434343"/>
              </a:buClr>
              <a:buSzPts val="1200"/>
              <a:buChar char="■"/>
              <a:defRPr sz="1200">
                <a:solidFill>
                  <a:srgbClr val="434343"/>
                </a:solidFill>
              </a:defRPr>
            </a:lvl9pPr>
          </a:lstStyle>
          <a:p>
            <a:endParaRPr/>
          </a:p>
        </p:txBody>
      </p:sp>
      <p:sp>
        <p:nvSpPr>
          <p:cNvPr id="809" name="Google Shape;809;p13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Clr>
                <a:srgbClr val="434343"/>
              </a:buClr>
              <a:buSzPts val="1400"/>
              <a:buChar char="●"/>
              <a:defRPr sz="1400">
                <a:solidFill>
                  <a:srgbClr val="434343"/>
                </a:solidFill>
              </a:defRPr>
            </a:lvl1pPr>
            <a:lvl2pPr marL="914400" lvl="1" indent="-304800" algn="l" rtl="0">
              <a:lnSpc>
                <a:spcPct val="115000"/>
              </a:lnSpc>
              <a:spcBef>
                <a:spcPts val="0"/>
              </a:spcBef>
              <a:spcAft>
                <a:spcPts val="0"/>
              </a:spcAft>
              <a:buClr>
                <a:srgbClr val="434343"/>
              </a:buClr>
              <a:buSzPts val="1200"/>
              <a:buChar char="○"/>
              <a:defRPr sz="1200">
                <a:solidFill>
                  <a:srgbClr val="434343"/>
                </a:solidFill>
              </a:defRPr>
            </a:lvl2pPr>
            <a:lvl3pPr marL="1371600" lvl="2" indent="-304800" algn="l" rtl="0">
              <a:lnSpc>
                <a:spcPct val="115000"/>
              </a:lnSpc>
              <a:spcBef>
                <a:spcPts val="0"/>
              </a:spcBef>
              <a:spcAft>
                <a:spcPts val="0"/>
              </a:spcAft>
              <a:buClr>
                <a:srgbClr val="434343"/>
              </a:buClr>
              <a:buSzPts val="1200"/>
              <a:buChar char="■"/>
              <a:defRPr sz="1200">
                <a:solidFill>
                  <a:srgbClr val="434343"/>
                </a:solidFill>
              </a:defRPr>
            </a:lvl3pPr>
            <a:lvl4pPr marL="1828800" lvl="3" indent="-304800" algn="l" rtl="0">
              <a:lnSpc>
                <a:spcPct val="115000"/>
              </a:lnSpc>
              <a:spcBef>
                <a:spcPts val="0"/>
              </a:spcBef>
              <a:spcAft>
                <a:spcPts val="0"/>
              </a:spcAft>
              <a:buClr>
                <a:srgbClr val="434343"/>
              </a:buClr>
              <a:buSzPts val="1200"/>
              <a:buChar char="●"/>
              <a:defRPr sz="1200">
                <a:solidFill>
                  <a:srgbClr val="434343"/>
                </a:solidFill>
              </a:defRPr>
            </a:lvl4pPr>
            <a:lvl5pPr marL="2286000" lvl="4" indent="-304800" algn="l" rtl="0">
              <a:lnSpc>
                <a:spcPct val="115000"/>
              </a:lnSpc>
              <a:spcBef>
                <a:spcPts val="0"/>
              </a:spcBef>
              <a:spcAft>
                <a:spcPts val="0"/>
              </a:spcAft>
              <a:buClr>
                <a:srgbClr val="434343"/>
              </a:buClr>
              <a:buSzPts val="1200"/>
              <a:buChar char="○"/>
              <a:defRPr sz="1200">
                <a:solidFill>
                  <a:srgbClr val="434343"/>
                </a:solidFill>
              </a:defRPr>
            </a:lvl5pPr>
            <a:lvl6pPr marL="2743200" lvl="5" indent="-304800" algn="l" rtl="0">
              <a:lnSpc>
                <a:spcPct val="115000"/>
              </a:lnSpc>
              <a:spcBef>
                <a:spcPts val="0"/>
              </a:spcBef>
              <a:spcAft>
                <a:spcPts val="0"/>
              </a:spcAft>
              <a:buClr>
                <a:srgbClr val="434343"/>
              </a:buClr>
              <a:buSzPts val="1200"/>
              <a:buChar char="■"/>
              <a:defRPr sz="1200">
                <a:solidFill>
                  <a:srgbClr val="434343"/>
                </a:solidFill>
              </a:defRPr>
            </a:lvl6pPr>
            <a:lvl7pPr marL="3200400" lvl="6" indent="-304800" algn="l" rtl="0">
              <a:lnSpc>
                <a:spcPct val="115000"/>
              </a:lnSpc>
              <a:spcBef>
                <a:spcPts val="0"/>
              </a:spcBef>
              <a:spcAft>
                <a:spcPts val="0"/>
              </a:spcAft>
              <a:buClr>
                <a:srgbClr val="434343"/>
              </a:buClr>
              <a:buSzPts val="1200"/>
              <a:buChar char="●"/>
              <a:defRPr sz="1200">
                <a:solidFill>
                  <a:srgbClr val="434343"/>
                </a:solidFill>
              </a:defRPr>
            </a:lvl7pPr>
            <a:lvl8pPr marL="3657600" lvl="7" indent="-304800" algn="l" rtl="0">
              <a:lnSpc>
                <a:spcPct val="115000"/>
              </a:lnSpc>
              <a:spcBef>
                <a:spcPts val="0"/>
              </a:spcBef>
              <a:spcAft>
                <a:spcPts val="0"/>
              </a:spcAft>
              <a:buClr>
                <a:srgbClr val="434343"/>
              </a:buClr>
              <a:buSzPts val="1200"/>
              <a:buChar char="○"/>
              <a:defRPr sz="1200">
                <a:solidFill>
                  <a:srgbClr val="434343"/>
                </a:solidFill>
              </a:defRPr>
            </a:lvl8pPr>
            <a:lvl9pPr marL="4114800" lvl="8" indent="-304800" algn="l" rtl="0">
              <a:lnSpc>
                <a:spcPct val="115000"/>
              </a:lnSpc>
              <a:spcBef>
                <a:spcPts val="0"/>
              </a:spcBef>
              <a:spcAft>
                <a:spcPts val="0"/>
              </a:spcAft>
              <a:buClr>
                <a:srgbClr val="434343"/>
              </a:buClr>
              <a:buSzPts val="1200"/>
              <a:buChar char="■"/>
              <a:defRPr sz="1200">
                <a:solidFill>
                  <a:srgbClr val="434343"/>
                </a:solidFill>
              </a:defRPr>
            </a:lvl9pPr>
          </a:lstStyle>
          <a:p>
            <a:endParaRPr/>
          </a:p>
        </p:txBody>
      </p:sp>
      <p:sp>
        <p:nvSpPr>
          <p:cNvPr id="810" name="Google Shape;810;p1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811" name="Google Shape;811;p135"/>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12" name="Google Shape;812;p13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81200" y="4743821"/>
            <a:ext cx="1460651" cy="232425"/>
          </a:xfrm>
          <a:prstGeom prst="rect">
            <a:avLst/>
          </a:prstGeom>
          <a:noFill/>
          <a:ln>
            <a:noFill/>
          </a:ln>
        </p:spPr>
      </p:pic>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Title and body 2 1">
  <p:cSld name="TITLE_AND_BODY_2_1">
    <p:spTree>
      <p:nvGrpSpPr>
        <p:cNvPr id="1" name="Shape 813"/>
        <p:cNvGrpSpPr/>
        <p:nvPr/>
      </p:nvGrpSpPr>
      <p:grpSpPr>
        <a:xfrm>
          <a:off x="0" y="0"/>
          <a:ext cx="0" cy="0"/>
          <a:chOff x="0" y="0"/>
          <a:chExt cx="0" cy="0"/>
        </a:xfrm>
      </p:grpSpPr>
      <p:sp>
        <p:nvSpPr>
          <p:cNvPr id="814" name="Google Shape;814;p136"/>
          <p:cNvSpPr txBox="1">
            <a:spLocks noGrp="1"/>
          </p:cNvSpPr>
          <p:nvPr>
            <p:ph type="title"/>
          </p:nvPr>
        </p:nvSpPr>
        <p:spPr>
          <a:xfrm>
            <a:off x="311700" y="216425"/>
            <a:ext cx="8520600" cy="7479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434343"/>
              </a:buClr>
              <a:buSzPts val="4000"/>
              <a:buNone/>
              <a:defRPr>
                <a:solidFill>
                  <a:srgbClr val="434343"/>
                </a:solidFill>
              </a:defRPr>
            </a:lvl1pPr>
            <a:lvl2pPr lvl="1" algn="l" rtl="0">
              <a:lnSpc>
                <a:spcPct val="100000"/>
              </a:lnSpc>
              <a:spcBef>
                <a:spcPts val="0"/>
              </a:spcBef>
              <a:spcAft>
                <a:spcPts val="0"/>
              </a:spcAft>
              <a:buClr>
                <a:srgbClr val="434343"/>
              </a:buClr>
              <a:buSzPts val="2400"/>
              <a:buNone/>
              <a:defRPr>
                <a:solidFill>
                  <a:srgbClr val="434343"/>
                </a:solidFill>
              </a:defRPr>
            </a:lvl2pPr>
            <a:lvl3pPr lvl="2" algn="l" rtl="0">
              <a:lnSpc>
                <a:spcPct val="100000"/>
              </a:lnSpc>
              <a:spcBef>
                <a:spcPts val="0"/>
              </a:spcBef>
              <a:spcAft>
                <a:spcPts val="0"/>
              </a:spcAft>
              <a:buClr>
                <a:srgbClr val="434343"/>
              </a:buClr>
              <a:buSzPts val="2400"/>
              <a:buNone/>
              <a:defRPr>
                <a:solidFill>
                  <a:srgbClr val="434343"/>
                </a:solidFill>
              </a:defRPr>
            </a:lvl3pPr>
            <a:lvl4pPr lvl="3" algn="l" rtl="0">
              <a:lnSpc>
                <a:spcPct val="100000"/>
              </a:lnSpc>
              <a:spcBef>
                <a:spcPts val="0"/>
              </a:spcBef>
              <a:spcAft>
                <a:spcPts val="0"/>
              </a:spcAft>
              <a:buClr>
                <a:srgbClr val="434343"/>
              </a:buClr>
              <a:buSzPts val="2400"/>
              <a:buNone/>
              <a:defRPr>
                <a:solidFill>
                  <a:srgbClr val="434343"/>
                </a:solidFill>
              </a:defRPr>
            </a:lvl4pPr>
            <a:lvl5pPr lvl="4" algn="l" rtl="0">
              <a:lnSpc>
                <a:spcPct val="100000"/>
              </a:lnSpc>
              <a:spcBef>
                <a:spcPts val="0"/>
              </a:spcBef>
              <a:spcAft>
                <a:spcPts val="0"/>
              </a:spcAft>
              <a:buClr>
                <a:srgbClr val="434343"/>
              </a:buClr>
              <a:buSzPts val="2400"/>
              <a:buNone/>
              <a:defRPr>
                <a:solidFill>
                  <a:srgbClr val="434343"/>
                </a:solidFill>
              </a:defRPr>
            </a:lvl5pPr>
            <a:lvl6pPr lvl="5" algn="l" rtl="0">
              <a:lnSpc>
                <a:spcPct val="100000"/>
              </a:lnSpc>
              <a:spcBef>
                <a:spcPts val="0"/>
              </a:spcBef>
              <a:spcAft>
                <a:spcPts val="0"/>
              </a:spcAft>
              <a:buClr>
                <a:srgbClr val="434343"/>
              </a:buClr>
              <a:buSzPts val="2400"/>
              <a:buNone/>
              <a:defRPr>
                <a:solidFill>
                  <a:srgbClr val="434343"/>
                </a:solidFill>
              </a:defRPr>
            </a:lvl6pPr>
            <a:lvl7pPr lvl="6" algn="l" rtl="0">
              <a:lnSpc>
                <a:spcPct val="100000"/>
              </a:lnSpc>
              <a:spcBef>
                <a:spcPts val="0"/>
              </a:spcBef>
              <a:spcAft>
                <a:spcPts val="0"/>
              </a:spcAft>
              <a:buClr>
                <a:srgbClr val="434343"/>
              </a:buClr>
              <a:buSzPts val="2400"/>
              <a:buNone/>
              <a:defRPr>
                <a:solidFill>
                  <a:srgbClr val="434343"/>
                </a:solidFill>
              </a:defRPr>
            </a:lvl7pPr>
            <a:lvl8pPr lvl="7" algn="l" rtl="0">
              <a:lnSpc>
                <a:spcPct val="100000"/>
              </a:lnSpc>
              <a:spcBef>
                <a:spcPts val="0"/>
              </a:spcBef>
              <a:spcAft>
                <a:spcPts val="0"/>
              </a:spcAft>
              <a:buClr>
                <a:srgbClr val="434343"/>
              </a:buClr>
              <a:buSzPts val="2400"/>
              <a:buNone/>
              <a:defRPr>
                <a:solidFill>
                  <a:srgbClr val="434343"/>
                </a:solidFill>
              </a:defRPr>
            </a:lvl8pPr>
            <a:lvl9pPr lvl="8" algn="l" rtl="0">
              <a:lnSpc>
                <a:spcPct val="100000"/>
              </a:lnSpc>
              <a:spcBef>
                <a:spcPts val="0"/>
              </a:spcBef>
              <a:spcAft>
                <a:spcPts val="0"/>
              </a:spcAft>
              <a:buClr>
                <a:srgbClr val="434343"/>
              </a:buClr>
              <a:buSzPts val="2400"/>
              <a:buNone/>
              <a:defRPr>
                <a:solidFill>
                  <a:srgbClr val="434343"/>
                </a:solidFill>
              </a:defRPr>
            </a:lvl9pPr>
          </a:lstStyle>
          <a:p>
            <a:endParaRPr/>
          </a:p>
        </p:txBody>
      </p:sp>
      <p:sp>
        <p:nvSpPr>
          <p:cNvPr id="815" name="Google Shape;815;p136"/>
          <p:cNvSpPr txBox="1">
            <a:spLocks noGrp="1"/>
          </p:cNvSpPr>
          <p:nvPr>
            <p:ph type="body" idx="1"/>
          </p:nvPr>
        </p:nvSpPr>
        <p:spPr>
          <a:xfrm>
            <a:off x="454425" y="1543075"/>
            <a:ext cx="2397000" cy="31200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816" name="Google Shape;816;p1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817" name="Google Shape;817;p136"/>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18" name="Google Shape;818;p13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81200" y="4743821"/>
            <a:ext cx="1460651" cy="232425"/>
          </a:xfrm>
          <a:prstGeom prst="rect">
            <a:avLst/>
          </a:prstGeom>
          <a:noFill/>
          <a:ln>
            <a:noFill/>
          </a:ln>
        </p:spPr>
      </p:pic>
      <p:sp>
        <p:nvSpPr>
          <p:cNvPr id="819" name="Google Shape;819;p136"/>
          <p:cNvSpPr txBox="1"/>
          <p:nvPr/>
        </p:nvSpPr>
        <p:spPr>
          <a:xfrm>
            <a:off x="366825" y="1517900"/>
            <a:ext cx="2513400" cy="3145200"/>
          </a:xfrm>
          <a:prstGeom prst="rect">
            <a:avLst/>
          </a:prstGeom>
          <a:noFill/>
          <a:ln w="9525" cap="flat" cmpd="sng">
            <a:solidFill>
              <a:schemeClr val="accent3"/>
            </a:solidFill>
            <a:prstDash val="solid"/>
            <a:round/>
            <a:headEnd type="none" w="sm" len="sm"/>
            <a:tailEnd type="none" w="sm" len="sm"/>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entury Gothic"/>
              <a:ea typeface="Century Gothic"/>
              <a:cs typeface="Century Gothic"/>
              <a:sym typeface="Century Gothic"/>
            </a:endParaRPr>
          </a:p>
        </p:txBody>
      </p:sp>
      <p:sp>
        <p:nvSpPr>
          <p:cNvPr id="820" name="Google Shape;820;p136"/>
          <p:cNvSpPr txBox="1"/>
          <p:nvPr/>
        </p:nvSpPr>
        <p:spPr>
          <a:xfrm>
            <a:off x="3191760" y="1517900"/>
            <a:ext cx="2484600" cy="3145200"/>
          </a:xfrm>
          <a:prstGeom prst="rect">
            <a:avLst/>
          </a:prstGeom>
          <a:noFill/>
          <a:ln w="9525" cap="flat" cmpd="sng">
            <a:solidFill>
              <a:schemeClr val="accent5"/>
            </a:solidFill>
            <a:prstDash val="solid"/>
            <a:round/>
            <a:headEnd type="none" w="sm" len="sm"/>
            <a:tailEnd type="none" w="sm" len="sm"/>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entury Gothic"/>
              <a:ea typeface="Century Gothic"/>
              <a:cs typeface="Century Gothic"/>
              <a:sym typeface="Century Gothic"/>
            </a:endParaRPr>
          </a:p>
        </p:txBody>
      </p:sp>
      <p:sp>
        <p:nvSpPr>
          <p:cNvPr id="821" name="Google Shape;821;p136"/>
          <p:cNvSpPr txBox="1"/>
          <p:nvPr/>
        </p:nvSpPr>
        <p:spPr>
          <a:xfrm>
            <a:off x="6016673" y="1517900"/>
            <a:ext cx="2513400" cy="3145200"/>
          </a:xfrm>
          <a:prstGeom prst="rect">
            <a:avLst/>
          </a:prstGeom>
          <a:noFill/>
          <a:ln w="9525" cap="flat" cmpd="sng">
            <a:solidFill>
              <a:schemeClr val="accent4"/>
            </a:solidFill>
            <a:prstDash val="solid"/>
            <a:round/>
            <a:headEnd type="none" w="sm" len="sm"/>
            <a:tailEnd type="none" w="sm" len="sm"/>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entury Gothic"/>
              <a:ea typeface="Century Gothic"/>
              <a:cs typeface="Century Gothic"/>
              <a:sym typeface="Century Gothic"/>
            </a:endParaRPr>
          </a:p>
        </p:txBody>
      </p:sp>
      <p:sp>
        <p:nvSpPr>
          <p:cNvPr id="822" name="Google Shape;822;p136"/>
          <p:cNvSpPr txBox="1"/>
          <p:nvPr/>
        </p:nvSpPr>
        <p:spPr>
          <a:xfrm>
            <a:off x="382150" y="1006794"/>
            <a:ext cx="2484600" cy="4938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FFFFFF"/>
              </a:solidFill>
              <a:latin typeface="Century Gothic"/>
              <a:ea typeface="Century Gothic"/>
              <a:cs typeface="Century Gothic"/>
              <a:sym typeface="Century Gothic"/>
            </a:endParaRPr>
          </a:p>
        </p:txBody>
      </p:sp>
      <p:sp>
        <p:nvSpPr>
          <p:cNvPr id="823" name="Google Shape;823;p136"/>
          <p:cNvSpPr txBox="1"/>
          <p:nvPr/>
        </p:nvSpPr>
        <p:spPr>
          <a:xfrm>
            <a:off x="3195069" y="1006794"/>
            <a:ext cx="2487300" cy="493800"/>
          </a:xfrm>
          <a:prstGeom prst="rect">
            <a:avLst/>
          </a:prstGeom>
          <a:solidFill>
            <a:schemeClr val="accent5"/>
          </a:solidFill>
          <a:ln w="9525" cap="flat" cmpd="sng">
            <a:solidFill>
              <a:schemeClr val="accent5"/>
            </a:solidFill>
            <a:prstDash val="solid"/>
            <a:round/>
            <a:headEnd type="none" w="sm" len="sm"/>
            <a:tailEnd type="none" w="sm" len="sm"/>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FFFFFF"/>
              </a:solidFill>
              <a:latin typeface="Century Gothic"/>
              <a:ea typeface="Century Gothic"/>
              <a:cs typeface="Century Gothic"/>
              <a:sym typeface="Century Gothic"/>
            </a:endParaRPr>
          </a:p>
        </p:txBody>
      </p:sp>
      <p:sp>
        <p:nvSpPr>
          <p:cNvPr id="824" name="Google Shape;824;p136"/>
          <p:cNvSpPr txBox="1"/>
          <p:nvPr/>
        </p:nvSpPr>
        <p:spPr>
          <a:xfrm>
            <a:off x="6031075" y="1006775"/>
            <a:ext cx="2484600" cy="4938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FFFFFF"/>
              </a:solidFill>
              <a:latin typeface="Century Gothic"/>
              <a:ea typeface="Century Gothic"/>
              <a:cs typeface="Century Gothic"/>
              <a:sym typeface="Century Gothic"/>
            </a:endParaRPr>
          </a:p>
        </p:txBody>
      </p:sp>
      <p:sp>
        <p:nvSpPr>
          <p:cNvPr id="825" name="Google Shape;825;p136"/>
          <p:cNvSpPr txBox="1">
            <a:spLocks noGrp="1"/>
          </p:cNvSpPr>
          <p:nvPr>
            <p:ph type="body" idx="2"/>
          </p:nvPr>
        </p:nvSpPr>
        <p:spPr>
          <a:xfrm>
            <a:off x="3235550" y="1543075"/>
            <a:ext cx="2397000" cy="31200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826" name="Google Shape;826;p136"/>
          <p:cNvSpPr txBox="1">
            <a:spLocks noGrp="1"/>
          </p:cNvSpPr>
          <p:nvPr>
            <p:ph type="body" idx="3"/>
          </p:nvPr>
        </p:nvSpPr>
        <p:spPr>
          <a:xfrm>
            <a:off x="6074875" y="1543025"/>
            <a:ext cx="2397000" cy="31200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827" name="Google Shape;827;p136"/>
          <p:cNvSpPr txBox="1">
            <a:spLocks noGrp="1"/>
          </p:cNvSpPr>
          <p:nvPr>
            <p:ph type="title" idx="4"/>
          </p:nvPr>
        </p:nvSpPr>
        <p:spPr>
          <a:xfrm>
            <a:off x="454425" y="1056900"/>
            <a:ext cx="2333700" cy="39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FFFFFF"/>
              </a:buClr>
              <a:buSzPts val="1900"/>
              <a:buNone/>
              <a:defRPr sz="1900">
                <a:solidFill>
                  <a:srgbClr val="FFFFFF"/>
                </a:solidFill>
              </a:defRPr>
            </a:lvl1pPr>
            <a:lvl2pPr lvl="1" algn="l" rtl="0">
              <a:lnSpc>
                <a:spcPct val="100000"/>
              </a:lnSpc>
              <a:spcBef>
                <a:spcPts val="0"/>
              </a:spcBef>
              <a:spcAft>
                <a:spcPts val="0"/>
              </a:spcAft>
              <a:buClr>
                <a:srgbClr val="434343"/>
              </a:buClr>
              <a:buSzPts val="2400"/>
              <a:buNone/>
              <a:defRPr>
                <a:solidFill>
                  <a:srgbClr val="434343"/>
                </a:solidFill>
              </a:defRPr>
            </a:lvl2pPr>
            <a:lvl3pPr lvl="2" algn="l" rtl="0">
              <a:lnSpc>
                <a:spcPct val="100000"/>
              </a:lnSpc>
              <a:spcBef>
                <a:spcPts val="0"/>
              </a:spcBef>
              <a:spcAft>
                <a:spcPts val="0"/>
              </a:spcAft>
              <a:buClr>
                <a:srgbClr val="434343"/>
              </a:buClr>
              <a:buSzPts val="2400"/>
              <a:buNone/>
              <a:defRPr>
                <a:solidFill>
                  <a:srgbClr val="434343"/>
                </a:solidFill>
              </a:defRPr>
            </a:lvl3pPr>
            <a:lvl4pPr lvl="3" algn="l" rtl="0">
              <a:lnSpc>
                <a:spcPct val="100000"/>
              </a:lnSpc>
              <a:spcBef>
                <a:spcPts val="0"/>
              </a:spcBef>
              <a:spcAft>
                <a:spcPts val="0"/>
              </a:spcAft>
              <a:buClr>
                <a:srgbClr val="434343"/>
              </a:buClr>
              <a:buSzPts val="2400"/>
              <a:buNone/>
              <a:defRPr>
                <a:solidFill>
                  <a:srgbClr val="434343"/>
                </a:solidFill>
              </a:defRPr>
            </a:lvl4pPr>
            <a:lvl5pPr lvl="4" algn="l" rtl="0">
              <a:lnSpc>
                <a:spcPct val="100000"/>
              </a:lnSpc>
              <a:spcBef>
                <a:spcPts val="0"/>
              </a:spcBef>
              <a:spcAft>
                <a:spcPts val="0"/>
              </a:spcAft>
              <a:buClr>
                <a:srgbClr val="434343"/>
              </a:buClr>
              <a:buSzPts val="2400"/>
              <a:buNone/>
              <a:defRPr>
                <a:solidFill>
                  <a:srgbClr val="434343"/>
                </a:solidFill>
              </a:defRPr>
            </a:lvl5pPr>
            <a:lvl6pPr lvl="5" algn="l" rtl="0">
              <a:lnSpc>
                <a:spcPct val="100000"/>
              </a:lnSpc>
              <a:spcBef>
                <a:spcPts val="0"/>
              </a:spcBef>
              <a:spcAft>
                <a:spcPts val="0"/>
              </a:spcAft>
              <a:buClr>
                <a:srgbClr val="434343"/>
              </a:buClr>
              <a:buSzPts val="2400"/>
              <a:buNone/>
              <a:defRPr>
                <a:solidFill>
                  <a:srgbClr val="434343"/>
                </a:solidFill>
              </a:defRPr>
            </a:lvl6pPr>
            <a:lvl7pPr lvl="6" algn="l" rtl="0">
              <a:lnSpc>
                <a:spcPct val="100000"/>
              </a:lnSpc>
              <a:spcBef>
                <a:spcPts val="0"/>
              </a:spcBef>
              <a:spcAft>
                <a:spcPts val="0"/>
              </a:spcAft>
              <a:buClr>
                <a:srgbClr val="434343"/>
              </a:buClr>
              <a:buSzPts val="2400"/>
              <a:buNone/>
              <a:defRPr>
                <a:solidFill>
                  <a:srgbClr val="434343"/>
                </a:solidFill>
              </a:defRPr>
            </a:lvl7pPr>
            <a:lvl8pPr lvl="7" algn="l" rtl="0">
              <a:lnSpc>
                <a:spcPct val="100000"/>
              </a:lnSpc>
              <a:spcBef>
                <a:spcPts val="0"/>
              </a:spcBef>
              <a:spcAft>
                <a:spcPts val="0"/>
              </a:spcAft>
              <a:buClr>
                <a:srgbClr val="434343"/>
              </a:buClr>
              <a:buSzPts val="2400"/>
              <a:buNone/>
              <a:defRPr>
                <a:solidFill>
                  <a:srgbClr val="434343"/>
                </a:solidFill>
              </a:defRPr>
            </a:lvl8pPr>
            <a:lvl9pPr lvl="8" algn="l" rtl="0">
              <a:lnSpc>
                <a:spcPct val="100000"/>
              </a:lnSpc>
              <a:spcBef>
                <a:spcPts val="0"/>
              </a:spcBef>
              <a:spcAft>
                <a:spcPts val="0"/>
              </a:spcAft>
              <a:buClr>
                <a:srgbClr val="434343"/>
              </a:buClr>
              <a:buSzPts val="2400"/>
              <a:buNone/>
              <a:defRPr>
                <a:solidFill>
                  <a:srgbClr val="434343"/>
                </a:solidFill>
              </a:defRPr>
            </a:lvl9pPr>
          </a:lstStyle>
          <a:p>
            <a:endParaRPr/>
          </a:p>
        </p:txBody>
      </p:sp>
      <p:sp>
        <p:nvSpPr>
          <p:cNvPr id="828" name="Google Shape;828;p136"/>
          <p:cNvSpPr txBox="1">
            <a:spLocks noGrp="1"/>
          </p:cNvSpPr>
          <p:nvPr>
            <p:ph type="title" idx="5"/>
          </p:nvPr>
        </p:nvSpPr>
        <p:spPr>
          <a:xfrm>
            <a:off x="3282063" y="1056900"/>
            <a:ext cx="2333700" cy="39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FFFFFF"/>
              </a:buClr>
              <a:buSzPts val="1900"/>
              <a:buNone/>
              <a:defRPr sz="1900">
                <a:solidFill>
                  <a:srgbClr val="FFFFFF"/>
                </a:solidFill>
              </a:defRPr>
            </a:lvl1pPr>
            <a:lvl2pPr lvl="1" algn="l" rtl="0">
              <a:lnSpc>
                <a:spcPct val="100000"/>
              </a:lnSpc>
              <a:spcBef>
                <a:spcPts val="0"/>
              </a:spcBef>
              <a:spcAft>
                <a:spcPts val="0"/>
              </a:spcAft>
              <a:buClr>
                <a:srgbClr val="434343"/>
              </a:buClr>
              <a:buSzPts val="2400"/>
              <a:buNone/>
              <a:defRPr>
                <a:solidFill>
                  <a:srgbClr val="434343"/>
                </a:solidFill>
              </a:defRPr>
            </a:lvl2pPr>
            <a:lvl3pPr lvl="2" algn="l" rtl="0">
              <a:lnSpc>
                <a:spcPct val="100000"/>
              </a:lnSpc>
              <a:spcBef>
                <a:spcPts val="0"/>
              </a:spcBef>
              <a:spcAft>
                <a:spcPts val="0"/>
              </a:spcAft>
              <a:buClr>
                <a:srgbClr val="434343"/>
              </a:buClr>
              <a:buSzPts val="2400"/>
              <a:buNone/>
              <a:defRPr>
                <a:solidFill>
                  <a:srgbClr val="434343"/>
                </a:solidFill>
              </a:defRPr>
            </a:lvl3pPr>
            <a:lvl4pPr lvl="3" algn="l" rtl="0">
              <a:lnSpc>
                <a:spcPct val="100000"/>
              </a:lnSpc>
              <a:spcBef>
                <a:spcPts val="0"/>
              </a:spcBef>
              <a:spcAft>
                <a:spcPts val="0"/>
              </a:spcAft>
              <a:buClr>
                <a:srgbClr val="434343"/>
              </a:buClr>
              <a:buSzPts val="2400"/>
              <a:buNone/>
              <a:defRPr>
                <a:solidFill>
                  <a:srgbClr val="434343"/>
                </a:solidFill>
              </a:defRPr>
            </a:lvl4pPr>
            <a:lvl5pPr lvl="4" algn="l" rtl="0">
              <a:lnSpc>
                <a:spcPct val="100000"/>
              </a:lnSpc>
              <a:spcBef>
                <a:spcPts val="0"/>
              </a:spcBef>
              <a:spcAft>
                <a:spcPts val="0"/>
              </a:spcAft>
              <a:buClr>
                <a:srgbClr val="434343"/>
              </a:buClr>
              <a:buSzPts val="2400"/>
              <a:buNone/>
              <a:defRPr>
                <a:solidFill>
                  <a:srgbClr val="434343"/>
                </a:solidFill>
              </a:defRPr>
            </a:lvl5pPr>
            <a:lvl6pPr lvl="5" algn="l" rtl="0">
              <a:lnSpc>
                <a:spcPct val="100000"/>
              </a:lnSpc>
              <a:spcBef>
                <a:spcPts val="0"/>
              </a:spcBef>
              <a:spcAft>
                <a:spcPts val="0"/>
              </a:spcAft>
              <a:buClr>
                <a:srgbClr val="434343"/>
              </a:buClr>
              <a:buSzPts val="2400"/>
              <a:buNone/>
              <a:defRPr>
                <a:solidFill>
                  <a:srgbClr val="434343"/>
                </a:solidFill>
              </a:defRPr>
            </a:lvl6pPr>
            <a:lvl7pPr lvl="6" algn="l" rtl="0">
              <a:lnSpc>
                <a:spcPct val="100000"/>
              </a:lnSpc>
              <a:spcBef>
                <a:spcPts val="0"/>
              </a:spcBef>
              <a:spcAft>
                <a:spcPts val="0"/>
              </a:spcAft>
              <a:buClr>
                <a:srgbClr val="434343"/>
              </a:buClr>
              <a:buSzPts val="2400"/>
              <a:buNone/>
              <a:defRPr>
                <a:solidFill>
                  <a:srgbClr val="434343"/>
                </a:solidFill>
              </a:defRPr>
            </a:lvl7pPr>
            <a:lvl8pPr lvl="7" algn="l" rtl="0">
              <a:lnSpc>
                <a:spcPct val="100000"/>
              </a:lnSpc>
              <a:spcBef>
                <a:spcPts val="0"/>
              </a:spcBef>
              <a:spcAft>
                <a:spcPts val="0"/>
              </a:spcAft>
              <a:buClr>
                <a:srgbClr val="434343"/>
              </a:buClr>
              <a:buSzPts val="2400"/>
              <a:buNone/>
              <a:defRPr>
                <a:solidFill>
                  <a:srgbClr val="434343"/>
                </a:solidFill>
              </a:defRPr>
            </a:lvl8pPr>
            <a:lvl9pPr lvl="8" algn="l" rtl="0">
              <a:lnSpc>
                <a:spcPct val="100000"/>
              </a:lnSpc>
              <a:spcBef>
                <a:spcPts val="0"/>
              </a:spcBef>
              <a:spcAft>
                <a:spcPts val="0"/>
              </a:spcAft>
              <a:buClr>
                <a:srgbClr val="434343"/>
              </a:buClr>
              <a:buSzPts val="2400"/>
              <a:buNone/>
              <a:defRPr>
                <a:solidFill>
                  <a:srgbClr val="434343"/>
                </a:solidFill>
              </a:defRPr>
            </a:lvl9pPr>
          </a:lstStyle>
          <a:p>
            <a:endParaRPr/>
          </a:p>
        </p:txBody>
      </p:sp>
      <p:sp>
        <p:nvSpPr>
          <p:cNvPr id="829" name="Google Shape;829;p136"/>
          <p:cNvSpPr txBox="1">
            <a:spLocks noGrp="1"/>
          </p:cNvSpPr>
          <p:nvPr>
            <p:ph type="title" idx="6"/>
          </p:nvPr>
        </p:nvSpPr>
        <p:spPr>
          <a:xfrm>
            <a:off x="6089325" y="1056875"/>
            <a:ext cx="2333700" cy="39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FFFFFF"/>
              </a:buClr>
              <a:buSzPts val="1900"/>
              <a:buNone/>
              <a:defRPr sz="1900">
                <a:solidFill>
                  <a:srgbClr val="FFFFFF"/>
                </a:solidFill>
              </a:defRPr>
            </a:lvl1pPr>
            <a:lvl2pPr lvl="1" algn="l" rtl="0">
              <a:lnSpc>
                <a:spcPct val="100000"/>
              </a:lnSpc>
              <a:spcBef>
                <a:spcPts val="0"/>
              </a:spcBef>
              <a:spcAft>
                <a:spcPts val="0"/>
              </a:spcAft>
              <a:buClr>
                <a:srgbClr val="434343"/>
              </a:buClr>
              <a:buSzPts val="2400"/>
              <a:buNone/>
              <a:defRPr>
                <a:solidFill>
                  <a:srgbClr val="434343"/>
                </a:solidFill>
              </a:defRPr>
            </a:lvl2pPr>
            <a:lvl3pPr lvl="2" algn="l" rtl="0">
              <a:lnSpc>
                <a:spcPct val="100000"/>
              </a:lnSpc>
              <a:spcBef>
                <a:spcPts val="0"/>
              </a:spcBef>
              <a:spcAft>
                <a:spcPts val="0"/>
              </a:spcAft>
              <a:buClr>
                <a:srgbClr val="434343"/>
              </a:buClr>
              <a:buSzPts val="2400"/>
              <a:buNone/>
              <a:defRPr>
                <a:solidFill>
                  <a:srgbClr val="434343"/>
                </a:solidFill>
              </a:defRPr>
            </a:lvl3pPr>
            <a:lvl4pPr lvl="3" algn="l" rtl="0">
              <a:lnSpc>
                <a:spcPct val="100000"/>
              </a:lnSpc>
              <a:spcBef>
                <a:spcPts val="0"/>
              </a:spcBef>
              <a:spcAft>
                <a:spcPts val="0"/>
              </a:spcAft>
              <a:buClr>
                <a:srgbClr val="434343"/>
              </a:buClr>
              <a:buSzPts val="2400"/>
              <a:buNone/>
              <a:defRPr>
                <a:solidFill>
                  <a:srgbClr val="434343"/>
                </a:solidFill>
              </a:defRPr>
            </a:lvl4pPr>
            <a:lvl5pPr lvl="4" algn="l" rtl="0">
              <a:lnSpc>
                <a:spcPct val="100000"/>
              </a:lnSpc>
              <a:spcBef>
                <a:spcPts val="0"/>
              </a:spcBef>
              <a:spcAft>
                <a:spcPts val="0"/>
              </a:spcAft>
              <a:buClr>
                <a:srgbClr val="434343"/>
              </a:buClr>
              <a:buSzPts val="2400"/>
              <a:buNone/>
              <a:defRPr>
                <a:solidFill>
                  <a:srgbClr val="434343"/>
                </a:solidFill>
              </a:defRPr>
            </a:lvl5pPr>
            <a:lvl6pPr lvl="5" algn="l" rtl="0">
              <a:lnSpc>
                <a:spcPct val="100000"/>
              </a:lnSpc>
              <a:spcBef>
                <a:spcPts val="0"/>
              </a:spcBef>
              <a:spcAft>
                <a:spcPts val="0"/>
              </a:spcAft>
              <a:buClr>
                <a:srgbClr val="434343"/>
              </a:buClr>
              <a:buSzPts val="2400"/>
              <a:buNone/>
              <a:defRPr>
                <a:solidFill>
                  <a:srgbClr val="434343"/>
                </a:solidFill>
              </a:defRPr>
            </a:lvl6pPr>
            <a:lvl7pPr lvl="6" algn="l" rtl="0">
              <a:lnSpc>
                <a:spcPct val="100000"/>
              </a:lnSpc>
              <a:spcBef>
                <a:spcPts val="0"/>
              </a:spcBef>
              <a:spcAft>
                <a:spcPts val="0"/>
              </a:spcAft>
              <a:buClr>
                <a:srgbClr val="434343"/>
              </a:buClr>
              <a:buSzPts val="2400"/>
              <a:buNone/>
              <a:defRPr>
                <a:solidFill>
                  <a:srgbClr val="434343"/>
                </a:solidFill>
              </a:defRPr>
            </a:lvl7pPr>
            <a:lvl8pPr lvl="7" algn="l" rtl="0">
              <a:lnSpc>
                <a:spcPct val="100000"/>
              </a:lnSpc>
              <a:spcBef>
                <a:spcPts val="0"/>
              </a:spcBef>
              <a:spcAft>
                <a:spcPts val="0"/>
              </a:spcAft>
              <a:buClr>
                <a:srgbClr val="434343"/>
              </a:buClr>
              <a:buSzPts val="2400"/>
              <a:buNone/>
              <a:defRPr>
                <a:solidFill>
                  <a:srgbClr val="434343"/>
                </a:solidFill>
              </a:defRPr>
            </a:lvl8pPr>
            <a:lvl9pPr lvl="8" algn="l" rtl="0">
              <a:lnSpc>
                <a:spcPct val="100000"/>
              </a:lnSpc>
              <a:spcBef>
                <a:spcPts val="0"/>
              </a:spcBef>
              <a:spcAft>
                <a:spcPts val="0"/>
              </a:spcAft>
              <a:buClr>
                <a:srgbClr val="434343"/>
              </a:buClr>
              <a:buSzPts val="2400"/>
              <a:buNone/>
              <a:defRPr>
                <a:solidFill>
                  <a:srgbClr val="434343"/>
                </a:solidFill>
              </a:defRPr>
            </a:lvl9pPr>
          </a:lstStyle>
          <a:p>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Title and body 2 1 1">
  <p:cSld name="TITLE_AND_BODY_2_1_1">
    <p:spTree>
      <p:nvGrpSpPr>
        <p:cNvPr id="1" name="Shape 830"/>
        <p:cNvGrpSpPr/>
        <p:nvPr/>
      </p:nvGrpSpPr>
      <p:grpSpPr>
        <a:xfrm>
          <a:off x="0" y="0"/>
          <a:ext cx="0" cy="0"/>
          <a:chOff x="0" y="0"/>
          <a:chExt cx="0" cy="0"/>
        </a:xfrm>
      </p:grpSpPr>
      <p:sp>
        <p:nvSpPr>
          <p:cNvPr id="831" name="Google Shape;831;p137"/>
          <p:cNvSpPr txBox="1">
            <a:spLocks noGrp="1"/>
          </p:cNvSpPr>
          <p:nvPr>
            <p:ph type="title"/>
          </p:nvPr>
        </p:nvSpPr>
        <p:spPr>
          <a:xfrm>
            <a:off x="311700" y="216425"/>
            <a:ext cx="8520600" cy="7479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434343"/>
              </a:buClr>
              <a:buSzPts val="4000"/>
              <a:buNone/>
              <a:defRPr>
                <a:solidFill>
                  <a:srgbClr val="434343"/>
                </a:solidFill>
              </a:defRPr>
            </a:lvl1pPr>
            <a:lvl2pPr lvl="1" algn="l" rtl="0">
              <a:lnSpc>
                <a:spcPct val="100000"/>
              </a:lnSpc>
              <a:spcBef>
                <a:spcPts val="0"/>
              </a:spcBef>
              <a:spcAft>
                <a:spcPts val="0"/>
              </a:spcAft>
              <a:buClr>
                <a:srgbClr val="434343"/>
              </a:buClr>
              <a:buSzPts val="2400"/>
              <a:buNone/>
              <a:defRPr>
                <a:solidFill>
                  <a:srgbClr val="434343"/>
                </a:solidFill>
              </a:defRPr>
            </a:lvl2pPr>
            <a:lvl3pPr lvl="2" algn="l" rtl="0">
              <a:lnSpc>
                <a:spcPct val="100000"/>
              </a:lnSpc>
              <a:spcBef>
                <a:spcPts val="0"/>
              </a:spcBef>
              <a:spcAft>
                <a:spcPts val="0"/>
              </a:spcAft>
              <a:buClr>
                <a:srgbClr val="434343"/>
              </a:buClr>
              <a:buSzPts val="2400"/>
              <a:buNone/>
              <a:defRPr>
                <a:solidFill>
                  <a:srgbClr val="434343"/>
                </a:solidFill>
              </a:defRPr>
            </a:lvl3pPr>
            <a:lvl4pPr lvl="3" algn="l" rtl="0">
              <a:lnSpc>
                <a:spcPct val="100000"/>
              </a:lnSpc>
              <a:spcBef>
                <a:spcPts val="0"/>
              </a:spcBef>
              <a:spcAft>
                <a:spcPts val="0"/>
              </a:spcAft>
              <a:buClr>
                <a:srgbClr val="434343"/>
              </a:buClr>
              <a:buSzPts val="2400"/>
              <a:buNone/>
              <a:defRPr>
                <a:solidFill>
                  <a:srgbClr val="434343"/>
                </a:solidFill>
              </a:defRPr>
            </a:lvl4pPr>
            <a:lvl5pPr lvl="4" algn="l" rtl="0">
              <a:lnSpc>
                <a:spcPct val="100000"/>
              </a:lnSpc>
              <a:spcBef>
                <a:spcPts val="0"/>
              </a:spcBef>
              <a:spcAft>
                <a:spcPts val="0"/>
              </a:spcAft>
              <a:buClr>
                <a:srgbClr val="434343"/>
              </a:buClr>
              <a:buSzPts val="2400"/>
              <a:buNone/>
              <a:defRPr>
                <a:solidFill>
                  <a:srgbClr val="434343"/>
                </a:solidFill>
              </a:defRPr>
            </a:lvl5pPr>
            <a:lvl6pPr lvl="5" algn="l" rtl="0">
              <a:lnSpc>
                <a:spcPct val="100000"/>
              </a:lnSpc>
              <a:spcBef>
                <a:spcPts val="0"/>
              </a:spcBef>
              <a:spcAft>
                <a:spcPts val="0"/>
              </a:spcAft>
              <a:buClr>
                <a:srgbClr val="434343"/>
              </a:buClr>
              <a:buSzPts val="2400"/>
              <a:buNone/>
              <a:defRPr>
                <a:solidFill>
                  <a:srgbClr val="434343"/>
                </a:solidFill>
              </a:defRPr>
            </a:lvl6pPr>
            <a:lvl7pPr lvl="6" algn="l" rtl="0">
              <a:lnSpc>
                <a:spcPct val="100000"/>
              </a:lnSpc>
              <a:spcBef>
                <a:spcPts val="0"/>
              </a:spcBef>
              <a:spcAft>
                <a:spcPts val="0"/>
              </a:spcAft>
              <a:buClr>
                <a:srgbClr val="434343"/>
              </a:buClr>
              <a:buSzPts val="2400"/>
              <a:buNone/>
              <a:defRPr>
                <a:solidFill>
                  <a:srgbClr val="434343"/>
                </a:solidFill>
              </a:defRPr>
            </a:lvl7pPr>
            <a:lvl8pPr lvl="7" algn="l" rtl="0">
              <a:lnSpc>
                <a:spcPct val="100000"/>
              </a:lnSpc>
              <a:spcBef>
                <a:spcPts val="0"/>
              </a:spcBef>
              <a:spcAft>
                <a:spcPts val="0"/>
              </a:spcAft>
              <a:buClr>
                <a:srgbClr val="434343"/>
              </a:buClr>
              <a:buSzPts val="2400"/>
              <a:buNone/>
              <a:defRPr>
                <a:solidFill>
                  <a:srgbClr val="434343"/>
                </a:solidFill>
              </a:defRPr>
            </a:lvl8pPr>
            <a:lvl9pPr lvl="8" algn="l" rtl="0">
              <a:lnSpc>
                <a:spcPct val="100000"/>
              </a:lnSpc>
              <a:spcBef>
                <a:spcPts val="0"/>
              </a:spcBef>
              <a:spcAft>
                <a:spcPts val="0"/>
              </a:spcAft>
              <a:buClr>
                <a:srgbClr val="434343"/>
              </a:buClr>
              <a:buSzPts val="2400"/>
              <a:buNone/>
              <a:defRPr>
                <a:solidFill>
                  <a:srgbClr val="434343"/>
                </a:solidFill>
              </a:defRPr>
            </a:lvl9pPr>
          </a:lstStyle>
          <a:p>
            <a:endParaRPr/>
          </a:p>
        </p:txBody>
      </p:sp>
      <p:sp>
        <p:nvSpPr>
          <p:cNvPr id="832" name="Google Shape;832;p137"/>
          <p:cNvSpPr txBox="1">
            <a:spLocks noGrp="1"/>
          </p:cNvSpPr>
          <p:nvPr>
            <p:ph type="body" idx="1"/>
          </p:nvPr>
        </p:nvSpPr>
        <p:spPr>
          <a:xfrm>
            <a:off x="454425" y="1543075"/>
            <a:ext cx="2397000" cy="31200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833" name="Google Shape;833;p1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834" name="Google Shape;834;p137"/>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35" name="Google Shape;835;p13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81200" y="4743821"/>
            <a:ext cx="1460651" cy="232425"/>
          </a:xfrm>
          <a:prstGeom prst="rect">
            <a:avLst/>
          </a:prstGeom>
          <a:noFill/>
          <a:ln>
            <a:noFill/>
          </a:ln>
        </p:spPr>
      </p:pic>
      <p:sp>
        <p:nvSpPr>
          <p:cNvPr id="836" name="Google Shape;836;p137"/>
          <p:cNvSpPr txBox="1"/>
          <p:nvPr/>
        </p:nvSpPr>
        <p:spPr>
          <a:xfrm>
            <a:off x="366825" y="1517900"/>
            <a:ext cx="2513400" cy="3145200"/>
          </a:xfrm>
          <a:prstGeom prst="rect">
            <a:avLst/>
          </a:prstGeom>
          <a:noFill/>
          <a:ln w="9525" cap="flat" cmpd="sng">
            <a:solidFill>
              <a:schemeClr val="accent3"/>
            </a:solidFill>
            <a:prstDash val="solid"/>
            <a:round/>
            <a:headEnd type="none" w="sm" len="sm"/>
            <a:tailEnd type="none" w="sm" len="sm"/>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entury Gothic"/>
              <a:ea typeface="Century Gothic"/>
              <a:cs typeface="Century Gothic"/>
              <a:sym typeface="Century Gothic"/>
            </a:endParaRPr>
          </a:p>
        </p:txBody>
      </p:sp>
      <p:sp>
        <p:nvSpPr>
          <p:cNvPr id="837" name="Google Shape;837;p137"/>
          <p:cNvSpPr txBox="1"/>
          <p:nvPr/>
        </p:nvSpPr>
        <p:spPr>
          <a:xfrm>
            <a:off x="382150" y="1006794"/>
            <a:ext cx="2484600" cy="4938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FFFFFF"/>
              </a:solidFill>
              <a:latin typeface="Century Gothic"/>
              <a:ea typeface="Century Gothic"/>
              <a:cs typeface="Century Gothic"/>
              <a:sym typeface="Century Gothic"/>
            </a:endParaRPr>
          </a:p>
        </p:txBody>
      </p:sp>
      <p:sp>
        <p:nvSpPr>
          <p:cNvPr id="838" name="Google Shape;838;p137"/>
          <p:cNvSpPr txBox="1">
            <a:spLocks noGrp="1"/>
          </p:cNvSpPr>
          <p:nvPr>
            <p:ph type="body" idx="2"/>
          </p:nvPr>
        </p:nvSpPr>
        <p:spPr>
          <a:xfrm>
            <a:off x="2996925" y="1006800"/>
            <a:ext cx="5475000" cy="36561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839" name="Google Shape;839;p137"/>
          <p:cNvSpPr txBox="1">
            <a:spLocks noGrp="1"/>
          </p:cNvSpPr>
          <p:nvPr>
            <p:ph type="title" idx="3"/>
          </p:nvPr>
        </p:nvSpPr>
        <p:spPr>
          <a:xfrm>
            <a:off x="454425" y="1056900"/>
            <a:ext cx="2333700" cy="39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FFFFFF"/>
              </a:buClr>
              <a:buSzPts val="1900"/>
              <a:buNone/>
              <a:defRPr sz="1900">
                <a:solidFill>
                  <a:srgbClr val="FFFFFF"/>
                </a:solidFill>
              </a:defRPr>
            </a:lvl1pPr>
            <a:lvl2pPr lvl="1" algn="l" rtl="0">
              <a:lnSpc>
                <a:spcPct val="100000"/>
              </a:lnSpc>
              <a:spcBef>
                <a:spcPts val="0"/>
              </a:spcBef>
              <a:spcAft>
                <a:spcPts val="0"/>
              </a:spcAft>
              <a:buClr>
                <a:srgbClr val="434343"/>
              </a:buClr>
              <a:buSzPts val="2400"/>
              <a:buNone/>
              <a:defRPr>
                <a:solidFill>
                  <a:srgbClr val="434343"/>
                </a:solidFill>
              </a:defRPr>
            </a:lvl2pPr>
            <a:lvl3pPr lvl="2" algn="l" rtl="0">
              <a:lnSpc>
                <a:spcPct val="100000"/>
              </a:lnSpc>
              <a:spcBef>
                <a:spcPts val="0"/>
              </a:spcBef>
              <a:spcAft>
                <a:spcPts val="0"/>
              </a:spcAft>
              <a:buClr>
                <a:srgbClr val="434343"/>
              </a:buClr>
              <a:buSzPts val="2400"/>
              <a:buNone/>
              <a:defRPr>
                <a:solidFill>
                  <a:srgbClr val="434343"/>
                </a:solidFill>
              </a:defRPr>
            </a:lvl3pPr>
            <a:lvl4pPr lvl="3" algn="l" rtl="0">
              <a:lnSpc>
                <a:spcPct val="100000"/>
              </a:lnSpc>
              <a:spcBef>
                <a:spcPts val="0"/>
              </a:spcBef>
              <a:spcAft>
                <a:spcPts val="0"/>
              </a:spcAft>
              <a:buClr>
                <a:srgbClr val="434343"/>
              </a:buClr>
              <a:buSzPts val="2400"/>
              <a:buNone/>
              <a:defRPr>
                <a:solidFill>
                  <a:srgbClr val="434343"/>
                </a:solidFill>
              </a:defRPr>
            </a:lvl4pPr>
            <a:lvl5pPr lvl="4" algn="l" rtl="0">
              <a:lnSpc>
                <a:spcPct val="100000"/>
              </a:lnSpc>
              <a:spcBef>
                <a:spcPts val="0"/>
              </a:spcBef>
              <a:spcAft>
                <a:spcPts val="0"/>
              </a:spcAft>
              <a:buClr>
                <a:srgbClr val="434343"/>
              </a:buClr>
              <a:buSzPts val="2400"/>
              <a:buNone/>
              <a:defRPr>
                <a:solidFill>
                  <a:srgbClr val="434343"/>
                </a:solidFill>
              </a:defRPr>
            </a:lvl5pPr>
            <a:lvl6pPr lvl="5" algn="l" rtl="0">
              <a:lnSpc>
                <a:spcPct val="100000"/>
              </a:lnSpc>
              <a:spcBef>
                <a:spcPts val="0"/>
              </a:spcBef>
              <a:spcAft>
                <a:spcPts val="0"/>
              </a:spcAft>
              <a:buClr>
                <a:srgbClr val="434343"/>
              </a:buClr>
              <a:buSzPts val="2400"/>
              <a:buNone/>
              <a:defRPr>
                <a:solidFill>
                  <a:srgbClr val="434343"/>
                </a:solidFill>
              </a:defRPr>
            </a:lvl6pPr>
            <a:lvl7pPr lvl="6" algn="l" rtl="0">
              <a:lnSpc>
                <a:spcPct val="100000"/>
              </a:lnSpc>
              <a:spcBef>
                <a:spcPts val="0"/>
              </a:spcBef>
              <a:spcAft>
                <a:spcPts val="0"/>
              </a:spcAft>
              <a:buClr>
                <a:srgbClr val="434343"/>
              </a:buClr>
              <a:buSzPts val="2400"/>
              <a:buNone/>
              <a:defRPr>
                <a:solidFill>
                  <a:srgbClr val="434343"/>
                </a:solidFill>
              </a:defRPr>
            </a:lvl7pPr>
            <a:lvl8pPr lvl="7" algn="l" rtl="0">
              <a:lnSpc>
                <a:spcPct val="100000"/>
              </a:lnSpc>
              <a:spcBef>
                <a:spcPts val="0"/>
              </a:spcBef>
              <a:spcAft>
                <a:spcPts val="0"/>
              </a:spcAft>
              <a:buClr>
                <a:srgbClr val="434343"/>
              </a:buClr>
              <a:buSzPts val="2400"/>
              <a:buNone/>
              <a:defRPr>
                <a:solidFill>
                  <a:srgbClr val="434343"/>
                </a:solidFill>
              </a:defRPr>
            </a:lvl8pPr>
            <a:lvl9pPr lvl="8" algn="l" rtl="0">
              <a:lnSpc>
                <a:spcPct val="100000"/>
              </a:lnSpc>
              <a:spcBef>
                <a:spcPts val="0"/>
              </a:spcBef>
              <a:spcAft>
                <a:spcPts val="0"/>
              </a:spcAft>
              <a:buClr>
                <a:srgbClr val="434343"/>
              </a:buClr>
              <a:buSzPts val="2400"/>
              <a:buNone/>
              <a:defRPr>
                <a:solidFill>
                  <a:srgbClr val="434343"/>
                </a:solidFill>
              </a:defRPr>
            </a:lvl9pPr>
          </a:lstStyle>
          <a:p>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Title and body 2 1 2">
  <p:cSld name="TITLE_AND_BODY_2_1_2">
    <p:spTree>
      <p:nvGrpSpPr>
        <p:cNvPr id="1" name="Shape 840"/>
        <p:cNvGrpSpPr/>
        <p:nvPr/>
      </p:nvGrpSpPr>
      <p:grpSpPr>
        <a:xfrm>
          <a:off x="0" y="0"/>
          <a:ext cx="0" cy="0"/>
          <a:chOff x="0" y="0"/>
          <a:chExt cx="0" cy="0"/>
        </a:xfrm>
      </p:grpSpPr>
      <p:sp>
        <p:nvSpPr>
          <p:cNvPr id="841" name="Google Shape;841;p138"/>
          <p:cNvSpPr txBox="1">
            <a:spLocks noGrp="1"/>
          </p:cNvSpPr>
          <p:nvPr>
            <p:ph type="title"/>
          </p:nvPr>
        </p:nvSpPr>
        <p:spPr>
          <a:xfrm>
            <a:off x="311700" y="216425"/>
            <a:ext cx="8520600" cy="7479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434343"/>
              </a:buClr>
              <a:buSzPts val="4000"/>
              <a:buNone/>
              <a:defRPr>
                <a:solidFill>
                  <a:srgbClr val="434343"/>
                </a:solidFill>
              </a:defRPr>
            </a:lvl1pPr>
            <a:lvl2pPr lvl="1" algn="l" rtl="0">
              <a:lnSpc>
                <a:spcPct val="100000"/>
              </a:lnSpc>
              <a:spcBef>
                <a:spcPts val="0"/>
              </a:spcBef>
              <a:spcAft>
                <a:spcPts val="0"/>
              </a:spcAft>
              <a:buClr>
                <a:srgbClr val="434343"/>
              </a:buClr>
              <a:buSzPts val="2400"/>
              <a:buNone/>
              <a:defRPr>
                <a:solidFill>
                  <a:srgbClr val="434343"/>
                </a:solidFill>
              </a:defRPr>
            </a:lvl2pPr>
            <a:lvl3pPr lvl="2" algn="l" rtl="0">
              <a:lnSpc>
                <a:spcPct val="100000"/>
              </a:lnSpc>
              <a:spcBef>
                <a:spcPts val="0"/>
              </a:spcBef>
              <a:spcAft>
                <a:spcPts val="0"/>
              </a:spcAft>
              <a:buClr>
                <a:srgbClr val="434343"/>
              </a:buClr>
              <a:buSzPts val="2400"/>
              <a:buNone/>
              <a:defRPr>
                <a:solidFill>
                  <a:srgbClr val="434343"/>
                </a:solidFill>
              </a:defRPr>
            </a:lvl3pPr>
            <a:lvl4pPr lvl="3" algn="l" rtl="0">
              <a:lnSpc>
                <a:spcPct val="100000"/>
              </a:lnSpc>
              <a:spcBef>
                <a:spcPts val="0"/>
              </a:spcBef>
              <a:spcAft>
                <a:spcPts val="0"/>
              </a:spcAft>
              <a:buClr>
                <a:srgbClr val="434343"/>
              </a:buClr>
              <a:buSzPts val="2400"/>
              <a:buNone/>
              <a:defRPr>
                <a:solidFill>
                  <a:srgbClr val="434343"/>
                </a:solidFill>
              </a:defRPr>
            </a:lvl4pPr>
            <a:lvl5pPr lvl="4" algn="l" rtl="0">
              <a:lnSpc>
                <a:spcPct val="100000"/>
              </a:lnSpc>
              <a:spcBef>
                <a:spcPts val="0"/>
              </a:spcBef>
              <a:spcAft>
                <a:spcPts val="0"/>
              </a:spcAft>
              <a:buClr>
                <a:srgbClr val="434343"/>
              </a:buClr>
              <a:buSzPts val="2400"/>
              <a:buNone/>
              <a:defRPr>
                <a:solidFill>
                  <a:srgbClr val="434343"/>
                </a:solidFill>
              </a:defRPr>
            </a:lvl5pPr>
            <a:lvl6pPr lvl="5" algn="l" rtl="0">
              <a:lnSpc>
                <a:spcPct val="100000"/>
              </a:lnSpc>
              <a:spcBef>
                <a:spcPts val="0"/>
              </a:spcBef>
              <a:spcAft>
                <a:spcPts val="0"/>
              </a:spcAft>
              <a:buClr>
                <a:srgbClr val="434343"/>
              </a:buClr>
              <a:buSzPts val="2400"/>
              <a:buNone/>
              <a:defRPr>
                <a:solidFill>
                  <a:srgbClr val="434343"/>
                </a:solidFill>
              </a:defRPr>
            </a:lvl6pPr>
            <a:lvl7pPr lvl="6" algn="l" rtl="0">
              <a:lnSpc>
                <a:spcPct val="100000"/>
              </a:lnSpc>
              <a:spcBef>
                <a:spcPts val="0"/>
              </a:spcBef>
              <a:spcAft>
                <a:spcPts val="0"/>
              </a:spcAft>
              <a:buClr>
                <a:srgbClr val="434343"/>
              </a:buClr>
              <a:buSzPts val="2400"/>
              <a:buNone/>
              <a:defRPr>
                <a:solidFill>
                  <a:srgbClr val="434343"/>
                </a:solidFill>
              </a:defRPr>
            </a:lvl7pPr>
            <a:lvl8pPr lvl="7" algn="l" rtl="0">
              <a:lnSpc>
                <a:spcPct val="100000"/>
              </a:lnSpc>
              <a:spcBef>
                <a:spcPts val="0"/>
              </a:spcBef>
              <a:spcAft>
                <a:spcPts val="0"/>
              </a:spcAft>
              <a:buClr>
                <a:srgbClr val="434343"/>
              </a:buClr>
              <a:buSzPts val="2400"/>
              <a:buNone/>
              <a:defRPr>
                <a:solidFill>
                  <a:srgbClr val="434343"/>
                </a:solidFill>
              </a:defRPr>
            </a:lvl8pPr>
            <a:lvl9pPr lvl="8" algn="l" rtl="0">
              <a:lnSpc>
                <a:spcPct val="100000"/>
              </a:lnSpc>
              <a:spcBef>
                <a:spcPts val="0"/>
              </a:spcBef>
              <a:spcAft>
                <a:spcPts val="0"/>
              </a:spcAft>
              <a:buClr>
                <a:srgbClr val="434343"/>
              </a:buClr>
              <a:buSzPts val="2400"/>
              <a:buNone/>
              <a:defRPr>
                <a:solidFill>
                  <a:srgbClr val="434343"/>
                </a:solidFill>
              </a:defRPr>
            </a:lvl9pPr>
          </a:lstStyle>
          <a:p>
            <a:endParaRPr/>
          </a:p>
        </p:txBody>
      </p:sp>
      <p:sp>
        <p:nvSpPr>
          <p:cNvPr id="842" name="Google Shape;842;p1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843" name="Google Shape;843;p138"/>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44" name="Google Shape;844;p13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81200" y="4743821"/>
            <a:ext cx="1460651" cy="232425"/>
          </a:xfrm>
          <a:prstGeom prst="rect">
            <a:avLst/>
          </a:prstGeom>
          <a:noFill/>
          <a:ln>
            <a:noFill/>
          </a:ln>
        </p:spPr>
      </p:pic>
      <p:sp>
        <p:nvSpPr>
          <p:cNvPr id="845" name="Google Shape;845;p138"/>
          <p:cNvSpPr txBox="1"/>
          <p:nvPr/>
        </p:nvSpPr>
        <p:spPr>
          <a:xfrm>
            <a:off x="372360" y="1517900"/>
            <a:ext cx="2484600" cy="3145200"/>
          </a:xfrm>
          <a:prstGeom prst="rect">
            <a:avLst/>
          </a:prstGeom>
          <a:noFill/>
          <a:ln w="9525" cap="flat" cmpd="sng">
            <a:solidFill>
              <a:schemeClr val="accent5"/>
            </a:solidFill>
            <a:prstDash val="solid"/>
            <a:round/>
            <a:headEnd type="none" w="sm" len="sm"/>
            <a:tailEnd type="none" w="sm" len="sm"/>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entury Gothic"/>
              <a:ea typeface="Century Gothic"/>
              <a:cs typeface="Century Gothic"/>
              <a:sym typeface="Century Gothic"/>
            </a:endParaRPr>
          </a:p>
        </p:txBody>
      </p:sp>
      <p:sp>
        <p:nvSpPr>
          <p:cNvPr id="846" name="Google Shape;846;p138"/>
          <p:cNvSpPr txBox="1"/>
          <p:nvPr/>
        </p:nvSpPr>
        <p:spPr>
          <a:xfrm>
            <a:off x="375669" y="1006794"/>
            <a:ext cx="2487300" cy="493800"/>
          </a:xfrm>
          <a:prstGeom prst="rect">
            <a:avLst/>
          </a:prstGeom>
          <a:solidFill>
            <a:schemeClr val="accent5"/>
          </a:solidFill>
          <a:ln w="9525" cap="flat" cmpd="sng">
            <a:solidFill>
              <a:schemeClr val="accent5"/>
            </a:solidFill>
            <a:prstDash val="solid"/>
            <a:round/>
            <a:headEnd type="none" w="sm" len="sm"/>
            <a:tailEnd type="none" w="sm" len="sm"/>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FFFFFF"/>
              </a:solidFill>
              <a:latin typeface="Century Gothic"/>
              <a:ea typeface="Century Gothic"/>
              <a:cs typeface="Century Gothic"/>
              <a:sym typeface="Century Gothic"/>
            </a:endParaRPr>
          </a:p>
        </p:txBody>
      </p:sp>
      <p:sp>
        <p:nvSpPr>
          <p:cNvPr id="847" name="Google Shape;847;p138"/>
          <p:cNvSpPr txBox="1">
            <a:spLocks noGrp="1"/>
          </p:cNvSpPr>
          <p:nvPr>
            <p:ph type="body" idx="1"/>
          </p:nvPr>
        </p:nvSpPr>
        <p:spPr>
          <a:xfrm>
            <a:off x="416150" y="1543075"/>
            <a:ext cx="2397000" cy="31200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848" name="Google Shape;848;p138"/>
          <p:cNvSpPr txBox="1">
            <a:spLocks noGrp="1"/>
          </p:cNvSpPr>
          <p:nvPr>
            <p:ph type="title" idx="2"/>
          </p:nvPr>
        </p:nvSpPr>
        <p:spPr>
          <a:xfrm>
            <a:off x="462663" y="1056900"/>
            <a:ext cx="2333700" cy="39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FFFFFF"/>
              </a:buClr>
              <a:buSzPts val="1900"/>
              <a:buNone/>
              <a:defRPr sz="1900">
                <a:solidFill>
                  <a:srgbClr val="FFFFFF"/>
                </a:solidFill>
              </a:defRPr>
            </a:lvl1pPr>
            <a:lvl2pPr lvl="1" algn="l" rtl="0">
              <a:lnSpc>
                <a:spcPct val="100000"/>
              </a:lnSpc>
              <a:spcBef>
                <a:spcPts val="0"/>
              </a:spcBef>
              <a:spcAft>
                <a:spcPts val="0"/>
              </a:spcAft>
              <a:buClr>
                <a:srgbClr val="434343"/>
              </a:buClr>
              <a:buSzPts val="2400"/>
              <a:buNone/>
              <a:defRPr>
                <a:solidFill>
                  <a:srgbClr val="434343"/>
                </a:solidFill>
              </a:defRPr>
            </a:lvl2pPr>
            <a:lvl3pPr lvl="2" algn="l" rtl="0">
              <a:lnSpc>
                <a:spcPct val="100000"/>
              </a:lnSpc>
              <a:spcBef>
                <a:spcPts val="0"/>
              </a:spcBef>
              <a:spcAft>
                <a:spcPts val="0"/>
              </a:spcAft>
              <a:buClr>
                <a:srgbClr val="434343"/>
              </a:buClr>
              <a:buSzPts val="2400"/>
              <a:buNone/>
              <a:defRPr>
                <a:solidFill>
                  <a:srgbClr val="434343"/>
                </a:solidFill>
              </a:defRPr>
            </a:lvl3pPr>
            <a:lvl4pPr lvl="3" algn="l" rtl="0">
              <a:lnSpc>
                <a:spcPct val="100000"/>
              </a:lnSpc>
              <a:spcBef>
                <a:spcPts val="0"/>
              </a:spcBef>
              <a:spcAft>
                <a:spcPts val="0"/>
              </a:spcAft>
              <a:buClr>
                <a:srgbClr val="434343"/>
              </a:buClr>
              <a:buSzPts val="2400"/>
              <a:buNone/>
              <a:defRPr>
                <a:solidFill>
                  <a:srgbClr val="434343"/>
                </a:solidFill>
              </a:defRPr>
            </a:lvl4pPr>
            <a:lvl5pPr lvl="4" algn="l" rtl="0">
              <a:lnSpc>
                <a:spcPct val="100000"/>
              </a:lnSpc>
              <a:spcBef>
                <a:spcPts val="0"/>
              </a:spcBef>
              <a:spcAft>
                <a:spcPts val="0"/>
              </a:spcAft>
              <a:buClr>
                <a:srgbClr val="434343"/>
              </a:buClr>
              <a:buSzPts val="2400"/>
              <a:buNone/>
              <a:defRPr>
                <a:solidFill>
                  <a:srgbClr val="434343"/>
                </a:solidFill>
              </a:defRPr>
            </a:lvl5pPr>
            <a:lvl6pPr lvl="5" algn="l" rtl="0">
              <a:lnSpc>
                <a:spcPct val="100000"/>
              </a:lnSpc>
              <a:spcBef>
                <a:spcPts val="0"/>
              </a:spcBef>
              <a:spcAft>
                <a:spcPts val="0"/>
              </a:spcAft>
              <a:buClr>
                <a:srgbClr val="434343"/>
              </a:buClr>
              <a:buSzPts val="2400"/>
              <a:buNone/>
              <a:defRPr>
                <a:solidFill>
                  <a:srgbClr val="434343"/>
                </a:solidFill>
              </a:defRPr>
            </a:lvl6pPr>
            <a:lvl7pPr lvl="6" algn="l" rtl="0">
              <a:lnSpc>
                <a:spcPct val="100000"/>
              </a:lnSpc>
              <a:spcBef>
                <a:spcPts val="0"/>
              </a:spcBef>
              <a:spcAft>
                <a:spcPts val="0"/>
              </a:spcAft>
              <a:buClr>
                <a:srgbClr val="434343"/>
              </a:buClr>
              <a:buSzPts val="2400"/>
              <a:buNone/>
              <a:defRPr>
                <a:solidFill>
                  <a:srgbClr val="434343"/>
                </a:solidFill>
              </a:defRPr>
            </a:lvl7pPr>
            <a:lvl8pPr lvl="7" algn="l" rtl="0">
              <a:lnSpc>
                <a:spcPct val="100000"/>
              </a:lnSpc>
              <a:spcBef>
                <a:spcPts val="0"/>
              </a:spcBef>
              <a:spcAft>
                <a:spcPts val="0"/>
              </a:spcAft>
              <a:buClr>
                <a:srgbClr val="434343"/>
              </a:buClr>
              <a:buSzPts val="2400"/>
              <a:buNone/>
              <a:defRPr>
                <a:solidFill>
                  <a:srgbClr val="434343"/>
                </a:solidFill>
              </a:defRPr>
            </a:lvl8pPr>
            <a:lvl9pPr lvl="8" algn="l" rtl="0">
              <a:lnSpc>
                <a:spcPct val="100000"/>
              </a:lnSpc>
              <a:spcBef>
                <a:spcPts val="0"/>
              </a:spcBef>
              <a:spcAft>
                <a:spcPts val="0"/>
              </a:spcAft>
              <a:buClr>
                <a:srgbClr val="434343"/>
              </a:buClr>
              <a:buSzPts val="2400"/>
              <a:buNone/>
              <a:defRPr>
                <a:solidFill>
                  <a:srgbClr val="434343"/>
                </a:solidFill>
              </a:defRPr>
            </a:lvl9pPr>
          </a:lstStyle>
          <a:p>
            <a:endParaRPr/>
          </a:p>
        </p:txBody>
      </p:sp>
      <p:sp>
        <p:nvSpPr>
          <p:cNvPr id="849" name="Google Shape;849;p138"/>
          <p:cNvSpPr txBox="1">
            <a:spLocks noGrp="1"/>
          </p:cNvSpPr>
          <p:nvPr>
            <p:ph type="body" idx="3"/>
          </p:nvPr>
        </p:nvSpPr>
        <p:spPr>
          <a:xfrm>
            <a:off x="2996925" y="1006800"/>
            <a:ext cx="5475000" cy="36561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Title and body 2 1 3">
  <p:cSld name="TITLE_AND_BODY_2_1_3">
    <p:spTree>
      <p:nvGrpSpPr>
        <p:cNvPr id="1" name="Shape 850"/>
        <p:cNvGrpSpPr/>
        <p:nvPr/>
      </p:nvGrpSpPr>
      <p:grpSpPr>
        <a:xfrm>
          <a:off x="0" y="0"/>
          <a:ext cx="0" cy="0"/>
          <a:chOff x="0" y="0"/>
          <a:chExt cx="0" cy="0"/>
        </a:xfrm>
      </p:grpSpPr>
      <p:sp>
        <p:nvSpPr>
          <p:cNvPr id="851" name="Google Shape;851;p139"/>
          <p:cNvSpPr txBox="1">
            <a:spLocks noGrp="1"/>
          </p:cNvSpPr>
          <p:nvPr>
            <p:ph type="title"/>
          </p:nvPr>
        </p:nvSpPr>
        <p:spPr>
          <a:xfrm>
            <a:off x="311700" y="216425"/>
            <a:ext cx="8520600" cy="7479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434343"/>
              </a:buClr>
              <a:buSzPts val="4000"/>
              <a:buNone/>
              <a:defRPr>
                <a:solidFill>
                  <a:srgbClr val="434343"/>
                </a:solidFill>
              </a:defRPr>
            </a:lvl1pPr>
            <a:lvl2pPr lvl="1" algn="l" rtl="0">
              <a:lnSpc>
                <a:spcPct val="100000"/>
              </a:lnSpc>
              <a:spcBef>
                <a:spcPts val="0"/>
              </a:spcBef>
              <a:spcAft>
                <a:spcPts val="0"/>
              </a:spcAft>
              <a:buClr>
                <a:srgbClr val="434343"/>
              </a:buClr>
              <a:buSzPts val="2400"/>
              <a:buNone/>
              <a:defRPr>
                <a:solidFill>
                  <a:srgbClr val="434343"/>
                </a:solidFill>
              </a:defRPr>
            </a:lvl2pPr>
            <a:lvl3pPr lvl="2" algn="l" rtl="0">
              <a:lnSpc>
                <a:spcPct val="100000"/>
              </a:lnSpc>
              <a:spcBef>
                <a:spcPts val="0"/>
              </a:spcBef>
              <a:spcAft>
                <a:spcPts val="0"/>
              </a:spcAft>
              <a:buClr>
                <a:srgbClr val="434343"/>
              </a:buClr>
              <a:buSzPts val="2400"/>
              <a:buNone/>
              <a:defRPr>
                <a:solidFill>
                  <a:srgbClr val="434343"/>
                </a:solidFill>
              </a:defRPr>
            </a:lvl3pPr>
            <a:lvl4pPr lvl="3" algn="l" rtl="0">
              <a:lnSpc>
                <a:spcPct val="100000"/>
              </a:lnSpc>
              <a:spcBef>
                <a:spcPts val="0"/>
              </a:spcBef>
              <a:spcAft>
                <a:spcPts val="0"/>
              </a:spcAft>
              <a:buClr>
                <a:srgbClr val="434343"/>
              </a:buClr>
              <a:buSzPts val="2400"/>
              <a:buNone/>
              <a:defRPr>
                <a:solidFill>
                  <a:srgbClr val="434343"/>
                </a:solidFill>
              </a:defRPr>
            </a:lvl4pPr>
            <a:lvl5pPr lvl="4" algn="l" rtl="0">
              <a:lnSpc>
                <a:spcPct val="100000"/>
              </a:lnSpc>
              <a:spcBef>
                <a:spcPts val="0"/>
              </a:spcBef>
              <a:spcAft>
                <a:spcPts val="0"/>
              </a:spcAft>
              <a:buClr>
                <a:srgbClr val="434343"/>
              </a:buClr>
              <a:buSzPts val="2400"/>
              <a:buNone/>
              <a:defRPr>
                <a:solidFill>
                  <a:srgbClr val="434343"/>
                </a:solidFill>
              </a:defRPr>
            </a:lvl5pPr>
            <a:lvl6pPr lvl="5" algn="l" rtl="0">
              <a:lnSpc>
                <a:spcPct val="100000"/>
              </a:lnSpc>
              <a:spcBef>
                <a:spcPts val="0"/>
              </a:spcBef>
              <a:spcAft>
                <a:spcPts val="0"/>
              </a:spcAft>
              <a:buClr>
                <a:srgbClr val="434343"/>
              </a:buClr>
              <a:buSzPts val="2400"/>
              <a:buNone/>
              <a:defRPr>
                <a:solidFill>
                  <a:srgbClr val="434343"/>
                </a:solidFill>
              </a:defRPr>
            </a:lvl6pPr>
            <a:lvl7pPr lvl="6" algn="l" rtl="0">
              <a:lnSpc>
                <a:spcPct val="100000"/>
              </a:lnSpc>
              <a:spcBef>
                <a:spcPts val="0"/>
              </a:spcBef>
              <a:spcAft>
                <a:spcPts val="0"/>
              </a:spcAft>
              <a:buClr>
                <a:srgbClr val="434343"/>
              </a:buClr>
              <a:buSzPts val="2400"/>
              <a:buNone/>
              <a:defRPr>
                <a:solidFill>
                  <a:srgbClr val="434343"/>
                </a:solidFill>
              </a:defRPr>
            </a:lvl7pPr>
            <a:lvl8pPr lvl="7" algn="l" rtl="0">
              <a:lnSpc>
                <a:spcPct val="100000"/>
              </a:lnSpc>
              <a:spcBef>
                <a:spcPts val="0"/>
              </a:spcBef>
              <a:spcAft>
                <a:spcPts val="0"/>
              </a:spcAft>
              <a:buClr>
                <a:srgbClr val="434343"/>
              </a:buClr>
              <a:buSzPts val="2400"/>
              <a:buNone/>
              <a:defRPr>
                <a:solidFill>
                  <a:srgbClr val="434343"/>
                </a:solidFill>
              </a:defRPr>
            </a:lvl8pPr>
            <a:lvl9pPr lvl="8" algn="l" rtl="0">
              <a:lnSpc>
                <a:spcPct val="100000"/>
              </a:lnSpc>
              <a:spcBef>
                <a:spcPts val="0"/>
              </a:spcBef>
              <a:spcAft>
                <a:spcPts val="0"/>
              </a:spcAft>
              <a:buClr>
                <a:srgbClr val="434343"/>
              </a:buClr>
              <a:buSzPts val="2400"/>
              <a:buNone/>
              <a:defRPr>
                <a:solidFill>
                  <a:srgbClr val="434343"/>
                </a:solidFill>
              </a:defRPr>
            </a:lvl9pPr>
          </a:lstStyle>
          <a:p>
            <a:endParaRPr/>
          </a:p>
        </p:txBody>
      </p:sp>
      <p:sp>
        <p:nvSpPr>
          <p:cNvPr id="852" name="Google Shape;852;p1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853" name="Google Shape;853;p139"/>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54" name="Google Shape;854;p13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81200" y="4743821"/>
            <a:ext cx="1460651" cy="232425"/>
          </a:xfrm>
          <a:prstGeom prst="rect">
            <a:avLst/>
          </a:prstGeom>
          <a:noFill/>
          <a:ln>
            <a:noFill/>
          </a:ln>
        </p:spPr>
      </p:pic>
      <p:sp>
        <p:nvSpPr>
          <p:cNvPr id="855" name="Google Shape;855;p139"/>
          <p:cNvSpPr txBox="1"/>
          <p:nvPr/>
        </p:nvSpPr>
        <p:spPr>
          <a:xfrm>
            <a:off x="377873" y="1517900"/>
            <a:ext cx="2513400" cy="3145200"/>
          </a:xfrm>
          <a:prstGeom prst="rect">
            <a:avLst/>
          </a:prstGeom>
          <a:noFill/>
          <a:ln w="9525" cap="flat" cmpd="sng">
            <a:solidFill>
              <a:schemeClr val="accent4"/>
            </a:solidFill>
            <a:prstDash val="solid"/>
            <a:round/>
            <a:headEnd type="none" w="sm" len="sm"/>
            <a:tailEnd type="none" w="sm" len="sm"/>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entury Gothic"/>
              <a:ea typeface="Century Gothic"/>
              <a:cs typeface="Century Gothic"/>
              <a:sym typeface="Century Gothic"/>
            </a:endParaRPr>
          </a:p>
        </p:txBody>
      </p:sp>
      <p:sp>
        <p:nvSpPr>
          <p:cNvPr id="856" name="Google Shape;856;p139"/>
          <p:cNvSpPr txBox="1"/>
          <p:nvPr/>
        </p:nvSpPr>
        <p:spPr>
          <a:xfrm>
            <a:off x="392275" y="1006775"/>
            <a:ext cx="2484600" cy="4938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FFFFFF"/>
              </a:solidFill>
              <a:latin typeface="Century Gothic"/>
              <a:ea typeface="Century Gothic"/>
              <a:cs typeface="Century Gothic"/>
              <a:sym typeface="Century Gothic"/>
            </a:endParaRPr>
          </a:p>
        </p:txBody>
      </p:sp>
      <p:sp>
        <p:nvSpPr>
          <p:cNvPr id="857" name="Google Shape;857;p139"/>
          <p:cNvSpPr txBox="1">
            <a:spLocks noGrp="1"/>
          </p:cNvSpPr>
          <p:nvPr>
            <p:ph type="body" idx="1"/>
          </p:nvPr>
        </p:nvSpPr>
        <p:spPr>
          <a:xfrm>
            <a:off x="436075" y="1543025"/>
            <a:ext cx="2397000" cy="31200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858" name="Google Shape;858;p139"/>
          <p:cNvSpPr txBox="1">
            <a:spLocks noGrp="1"/>
          </p:cNvSpPr>
          <p:nvPr>
            <p:ph type="title" idx="2"/>
          </p:nvPr>
        </p:nvSpPr>
        <p:spPr>
          <a:xfrm>
            <a:off x="450525" y="1056875"/>
            <a:ext cx="2333700" cy="39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FFFFFF"/>
              </a:buClr>
              <a:buSzPts val="1900"/>
              <a:buNone/>
              <a:defRPr sz="1900">
                <a:solidFill>
                  <a:srgbClr val="FFFFFF"/>
                </a:solidFill>
              </a:defRPr>
            </a:lvl1pPr>
            <a:lvl2pPr lvl="1" algn="l" rtl="0">
              <a:lnSpc>
                <a:spcPct val="100000"/>
              </a:lnSpc>
              <a:spcBef>
                <a:spcPts val="0"/>
              </a:spcBef>
              <a:spcAft>
                <a:spcPts val="0"/>
              </a:spcAft>
              <a:buClr>
                <a:srgbClr val="434343"/>
              </a:buClr>
              <a:buSzPts val="2400"/>
              <a:buNone/>
              <a:defRPr>
                <a:solidFill>
                  <a:srgbClr val="434343"/>
                </a:solidFill>
              </a:defRPr>
            </a:lvl2pPr>
            <a:lvl3pPr lvl="2" algn="l" rtl="0">
              <a:lnSpc>
                <a:spcPct val="100000"/>
              </a:lnSpc>
              <a:spcBef>
                <a:spcPts val="0"/>
              </a:spcBef>
              <a:spcAft>
                <a:spcPts val="0"/>
              </a:spcAft>
              <a:buClr>
                <a:srgbClr val="434343"/>
              </a:buClr>
              <a:buSzPts val="2400"/>
              <a:buNone/>
              <a:defRPr>
                <a:solidFill>
                  <a:srgbClr val="434343"/>
                </a:solidFill>
              </a:defRPr>
            </a:lvl3pPr>
            <a:lvl4pPr lvl="3" algn="l" rtl="0">
              <a:lnSpc>
                <a:spcPct val="100000"/>
              </a:lnSpc>
              <a:spcBef>
                <a:spcPts val="0"/>
              </a:spcBef>
              <a:spcAft>
                <a:spcPts val="0"/>
              </a:spcAft>
              <a:buClr>
                <a:srgbClr val="434343"/>
              </a:buClr>
              <a:buSzPts val="2400"/>
              <a:buNone/>
              <a:defRPr>
                <a:solidFill>
                  <a:srgbClr val="434343"/>
                </a:solidFill>
              </a:defRPr>
            </a:lvl4pPr>
            <a:lvl5pPr lvl="4" algn="l" rtl="0">
              <a:lnSpc>
                <a:spcPct val="100000"/>
              </a:lnSpc>
              <a:spcBef>
                <a:spcPts val="0"/>
              </a:spcBef>
              <a:spcAft>
                <a:spcPts val="0"/>
              </a:spcAft>
              <a:buClr>
                <a:srgbClr val="434343"/>
              </a:buClr>
              <a:buSzPts val="2400"/>
              <a:buNone/>
              <a:defRPr>
                <a:solidFill>
                  <a:srgbClr val="434343"/>
                </a:solidFill>
              </a:defRPr>
            </a:lvl5pPr>
            <a:lvl6pPr lvl="5" algn="l" rtl="0">
              <a:lnSpc>
                <a:spcPct val="100000"/>
              </a:lnSpc>
              <a:spcBef>
                <a:spcPts val="0"/>
              </a:spcBef>
              <a:spcAft>
                <a:spcPts val="0"/>
              </a:spcAft>
              <a:buClr>
                <a:srgbClr val="434343"/>
              </a:buClr>
              <a:buSzPts val="2400"/>
              <a:buNone/>
              <a:defRPr>
                <a:solidFill>
                  <a:srgbClr val="434343"/>
                </a:solidFill>
              </a:defRPr>
            </a:lvl6pPr>
            <a:lvl7pPr lvl="6" algn="l" rtl="0">
              <a:lnSpc>
                <a:spcPct val="100000"/>
              </a:lnSpc>
              <a:spcBef>
                <a:spcPts val="0"/>
              </a:spcBef>
              <a:spcAft>
                <a:spcPts val="0"/>
              </a:spcAft>
              <a:buClr>
                <a:srgbClr val="434343"/>
              </a:buClr>
              <a:buSzPts val="2400"/>
              <a:buNone/>
              <a:defRPr>
                <a:solidFill>
                  <a:srgbClr val="434343"/>
                </a:solidFill>
              </a:defRPr>
            </a:lvl7pPr>
            <a:lvl8pPr lvl="7" algn="l" rtl="0">
              <a:lnSpc>
                <a:spcPct val="100000"/>
              </a:lnSpc>
              <a:spcBef>
                <a:spcPts val="0"/>
              </a:spcBef>
              <a:spcAft>
                <a:spcPts val="0"/>
              </a:spcAft>
              <a:buClr>
                <a:srgbClr val="434343"/>
              </a:buClr>
              <a:buSzPts val="2400"/>
              <a:buNone/>
              <a:defRPr>
                <a:solidFill>
                  <a:srgbClr val="434343"/>
                </a:solidFill>
              </a:defRPr>
            </a:lvl8pPr>
            <a:lvl9pPr lvl="8" algn="l" rtl="0">
              <a:lnSpc>
                <a:spcPct val="100000"/>
              </a:lnSpc>
              <a:spcBef>
                <a:spcPts val="0"/>
              </a:spcBef>
              <a:spcAft>
                <a:spcPts val="0"/>
              </a:spcAft>
              <a:buClr>
                <a:srgbClr val="434343"/>
              </a:buClr>
              <a:buSzPts val="2400"/>
              <a:buNone/>
              <a:defRPr>
                <a:solidFill>
                  <a:srgbClr val="434343"/>
                </a:solidFill>
              </a:defRPr>
            </a:lvl9pPr>
          </a:lstStyle>
          <a:p>
            <a:endParaRPr/>
          </a:p>
        </p:txBody>
      </p:sp>
      <p:sp>
        <p:nvSpPr>
          <p:cNvPr id="859" name="Google Shape;859;p139"/>
          <p:cNvSpPr txBox="1">
            <a:spLocks noGrp="1"/>
          </p:cNvSpPr>
          <p:nvPr>
            <p:ph type="body" idx="3"/>
          </p:nvPr>
        </p:nvSpPr>
        <p:spPr>
          <a:xfrm>
            <a:off x="2996925" y="1006800"/>
            <a:ext cx="5475000" cy="36561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860"/>
        <p:cNvGrpSpPr/>
        <p:nvPr/>
      </p:nvGrpSpPr>
      <p:grpSpPr>
        <a:xfrm>
          <a:off x="0" y="0"/>
          <a:ext cx="0" cy="0"/>
          <a:chOff x="0" y="0"/>
          <a:chExt cx="0" cy="0"/>
        </a:xfrm>
      </p:grpSpPr>
      <p:sp>
        <p:nvSpPr>
          <p:cNvPr id="861" name="Google Shape;861;p140"/>
          <p:cNvSpPr txBox="1">
            <a:spLocks noGrp="1"/>
          </p:cNvSpPr>
          <p:nvPr>
            <p:ph type="title"/>
          </p:nvPr>
        </p:nvSpPr>
        <p:spPr>
          <a:xfrm>
            <a:off x="311700" y="216425"/>
            <a:ext cx="8520600" cy="7479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434343"/>
              </a:buClr>
              <a:buSzPts val="4000"/>
              <a:buNone/>
              <a:defRPr>
                <a:solidFill>
                  <a:srgbClr val="434343"/>
                </a:solidFill>
              </a:defRPr>
            </a:lvl1pPr>
            <a:lvl2pPr lvl="1" algn="l" rtl="0">
              <a:lnSpc>
                <a:spcPct val="100000"/>
              </a:lnSpc>
              <a:spcBef>
                <a:spcPts val="0"/>
              </a:spcBef>
              <a:spcAft>
                <a:spcPts val="0"/>
              </a:spcAft>
              <a:buClr>
                <a:srgbClr val="434343"/>
              </a:buClr>
              <a:buSzPts val="2400"/>
              <a:buNone/>
              <a:defRPr>
                <a:solidFill>
                  <a:srgbClr val="434343"/>
                </a:solidFill>
              </a:defRPr>
            </a:lvl2pPr>
            <a:lvl3pPr lvl="2" algn="l" rtl="0">
              <a:lnSpc>
                <a:spcPct val="100000"/>
              </a:lnSpc>
              <a:spcBef>
                <a:spcPts val="0"/>
              </a:spcBef>
              <a:spcAft>
                <a:spcPts val="0"/>
              </a:spcAft>
              <a:buClr>
                <a:srgbClr val="434343"/>
              </a:buClr>
              <a:buSzPts val="2400"/>
              <a:buNone/>
              <a:defRPr>
                <a:solidFill>
                  <a:srgbClr val="434343"/>
                </a:solidFill>
              </a:defRPr>
            </a:lvl3pPr>
            <a:lvl4pPr lvl="3" algn="l" rtl="0">
              <a:lnSpc>
                <a:spcPct val="100000"/>
              </a:lnSpc>
              <a:spcBef>
                <a:spcPts val="0"/>
              </a:spcBef>
              <a:spcAft>
                <a:spcPts val="0"/>
              </a:spcAft>
              <a:buClr>
                <a:srgbClr val="434343"/>
              </a:buClr>
              <a:buSzPts val="2400"/>
              <a:buNone/>
              <a:defRPr>
                <a:solidFill>
                  <a:srgbClr val="434343"/>
                </a:solidFill>
              </a:defRPr>
            </a:lvl4pPr>
            <a:lvl5pPr lvl="4" algn="l" rtl="0">
              <a:lnSpc>
                <a:spcPct val="100000"/>
              </a:lnSpc>
              <a:spcBef>
                <a:spcPts val="0"/>
              </a:spcBef>
              <a:spcAft>
                <a:spcPts val="0"/>
              </a:spcAft>
              <a:buClr>
                <a:srgbClr val="434343"/>
              </a:buClr>
              <a:buSzPts val="2400"/>
              <a:buNone/>
              <a:defRPr>
                <a:solidFill>
                  <a:srgbClr val="434343"/>
                </a:solidFill>
              </a:defRPr>
            </a:lvl5pPr>
            <a:lvl6pPr lvl="5" algn="l" rtl="0">
              <a:lnSpc>
                <a:spcPct val="100000"/>
              </a:lnSpc>
              <a:spcBef>
                <a:spcPts val="0"/>
              </a:spcBef>
              <a:spcAft>
                <a:spcPts val="0"/>
              </a:spcAft>
              <a:buClr>
                <a:srgbClr val="434343"/>
              </a:buClr>
              <a:buSzPts val="2400"/>
              <a:buNone/>
              <a:defRPr>
                <a:solidFill>
                  <a:srgbClr val="434343"/>
                </a:solidFill>
              </a:defRPr>
            </a:lvl6pPr>
            <a:lvl7pPr lvl="6" algn="l" rtl="0">
              <a:lnSpc>
                <a:spcPct val="100000"/>
              </a:lnSpc>
              <a:spcBef>
                <a:spcPts val="0"/>
              </a:spcBef>
              <a:spcAft>
                <a:spcPts val="0"/>
              </a:spcAft>
              <a:buClr>
                <a:srgbClr val="434343"/>
              </a:buClr>
              <a:buSzPts val="2400"/>
              <a:buNone/>
              <a:defRPr>
                <a:solidFill>
                  <a:srgbClr val="434343"/>
                </a:solidFill>
              </a:defRPr>
            </a:lvl7pPr>
            <a:lvl8pPr lvl="7" algn="l" rtl="0">
              <a:lnSpc>
                <a:spcPct val="100000"/>
              </a:lnSpc>
              <a:spcBef>
                <a:spcPts val="0"/>
              </a:spcBef>
              <a:spcAft>
                <a:spcPts val="0"/>
              </a:spcAft>
              <a:buClr>
                <a:srgbClr val="434343"/>
              </a:buClr>
              <a:buSzPts val="2400"/>
              <a:buNone/>
              <a:defRPr>
                <a:solidFill>
                  <a:srgbClr val="434343"/>
                </a:solidFill>
              </a:defRPr>
            </a:lvl8pPr>
            <a:lvl9pPr lvl="8" algn="l" rtl="0">
              <a:lnSpc>
                <a:spcPct val="100000"/>
              </a:lnSpc>
              <a:spcBef>
                <a:spcPts val="0"/>
              </a:spcBef>
              <a:spcAft>
                <a:spcPts val="0"/>
              </a:spcAft>
              <a:buClr>
                <a:srgbClr val="434343"/>
              </a:buClr>
              <a:buSzPts val="2400"/>
              <a:buNone/>
              <a:defRPr>
                <a:solidFill>
                  <a:srgbClr val="434343"/>
                </a:solidFill>
              </a:defRPr>
            </a:lvl9pPr>
          </a:lstStyle>
          <a:p>
            <a:endParaRPr/>
          </a:p>
        </p:txBody>
      </p:sp>
      <p:sp>
        <p:nvSpPr>
          <p:cNvPr id="862" name="Google Shape;862;p1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863" name="Google Shape;863;p140"/>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64" name="Google Shape;864;p14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81200" y="4743821"/>
            <a:ext cx="1460651" cy="232425"/>
          </a:xfrm>
          <a:prstGeom prst="rect">
            <a:avLst/>
          </a:prstGeom>
          <a:noFill/>
          <a:ln>
            <a:noFill/>
          </a:ln>
        </p:spPr>
      </p:pic>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65"/>
        <p:cNvGrpSpPr/>
        <p:nvPr/>
      </p:nvGrpSpPr>
      <p:grpSpPr>
        <a:xfrm>
          <a:off x="0" y="0"/>
          <a:ext cx="0" cy="0"/>
          <a:chOff x="0" y="0"/>
          <a:chExt cx="0" cy="0"/>
        </a:xfrm>
      </p:grpSpPr>
      <p:sp>
        <p:nvSpPr>
          <p:cNvPr id="866" name="Google Shape;866;p141"/>
          <p:cNvSpPr txBox="1">
            <a:spLocks noGrp="1"/>
          </p:cNvSpPr>
          <p:nvPr>
            <p:ph type="title"/>
          </p:nvPr>
        </p:nvSpPr>
        <p:spPr>
          <a:xfrm>
            <a:off x="628650" y="273845"/>
            <a:ext cx="7886700" cy="994200"/>
          </a:xfrm>
          <a:prstGeom prst="rect">
            <a:avLst/>
          </a:prstGeom>
          <a:noFill/>
          <a:ln>
            <a:noFill/>
          </a:ln>
        </p:spPr>
        <p:txBody>
          <a:bodyPr spcFirstLastPara="1" wrap="square" lIns="80900" tIns="40450" rIns="80900" bIns="40450" anchor="ctr" anchorCtr="0">
            <a:noAutofit/>
          </a:bodyPr>
          <a:lstStyle>
            <a:lvl1pPr lvl="0" algn="l" rtl="0">
              <a:lnSpc>
                <a:spcPct val="90000"/>
              </a:lnSpc>
              <a:spcBef>
                <a:spcPts val="0"/>
              </a:spcBef>
              <a:spcAft>
                <a:spcPts val="0"/>
              </a:spcAft>
              <a:buClr>
                <a:schemeClr val="dk1"/>
              </a:buClr>
              <a:buSzPts val="1600"/>
              <a:buNone/>
              <a:defRPr/>
            </a:lvl1pPr>
            <a:lvl2pPr lvl="1" algn="l" rtl="0">
              <a:lnSpc>
                <a:spcPct val="100000"/>
              </a:lnSpc>
              <a:spcBef>
                <a:spcPts val="0"/>
              </a:spcBef>
              <a:spcAft>
                <a:spcPts val="0"/>
              </a:spcAft>
              <a:buSzPts val="1200"/>
              <a:buNone/>
              <a:defRPr/>
            </a:lvl2pPr>
            <a:lvl3pPr lvl="2" algn="l" rtl="0">
              <a:lnSpc>
                <a:spcPct val="100000"/>
              </a:lnSpc>
              <a:spcBef>
                <a:spcPts val="0"/>
              </a:spcBef>
              <a:spcAft>
                <a:spcPts val="0"/>
              </a:spcAft>
              <a:buSzPts val="1200"/>
              <a:buNone/>
              <a:defRPr/>
            </a:lvl3pPr>
            <a:lvl4pPr lvl="3" algn="l" rtl="0">
              <a:lnSpc>
                <a:spcPct val="100000"/>
              </a:lnSpc>
              <a:spcBef>
                <a:spcPts val="0"/>
              </a:spcBef>
              <a:spcAft>
                <a:spcPts val="0"/>
              </a:spcAft>
              <a:buSzPts val="1200"/>
              <a:buNone/>
              <a:defRPr/>
            </a:lvl4pPr>
            <a:lvl5pPr lvl="4" algn="l" rtl="0">
              <a:lnSpc>
                <a:spcPct val="100000"/>
              </a:lnSpc>
              <a:spcBef>
                <a:spcPts val="0"/>
              </a:spcBef>
              <a:spcAft>
                <a:spcPts val="0"/>
              </a:spcAft>
              <a:buSzPts val="1200"/>
              <a:buNone/>
              <a:defRPr/>
            </a:lvl5pPr>
            <a:lvl6pPr lvl="5" algn="l" rtl="0">
              <a:lnSpc>
                <a:spcPct val="100000"/>
              </a:lnSpc>
              <a:spcBef>
                <a:spcPts val="0"/>
              </a:spcBef>
              <a:spcAft>
                <a:spcPts val="0"/>
              </a:spcAft>
              <a:buSzPts val="1200"/>
              <a:buNone/>
              <a:defRPr/>
            </a:lvl6pPr>
            <a:lvl7pPr lvl="6" algn="l" rtl="0">
              <a:lnSpc>
                <a:spcPct val="100000"/>
              </a:lnSpc>
              <a:spcBef>
                <a:spcPts val="0"/>
              </a:spcBef>
              <a:spcAft>
                <a:spcPts val="0"/>
              </a:spcAft>
              <a:buSzPts val="1200"/>
              <a:buNone/>
              <a:defRPr/>
            </a:lvl7pPr>
            <a:lvl8pPr lvl="7" algn="l" rtl="0">
              <a:lnSpc>
                <a:spcPct val="100000"/>
              </a:lnSpc>
              <a:spcBef>
                <a:spcPts val="0"/>
              </a:spcBef>
              <a:spcAft>
                <a:spcPts val="0"/>
              </a:spcAft>
              <a:buSzPts val="1200"/>
              <a:buNone/>
              <a:defRPr/>
            </a:lvl8pPr>
            <a:lvl9pPr lvl="8" algn="l" rtl="0">
              <a:lnSpc>
                <a:spcPct val="100000"/>
              </a:lnSpc>
              <a:spcBef>
                <a:spcPts val="0"/>
              </a:spcBef>
              <a:spcAft>
                <a:spcPts val="0"/>
              </a:spcAft>
              <a:buSzPts val="1200"/>
              <a:buNone/>
              <a:defRPr/>
            </a:lvl9pPr>
          </a:lstStyle>
          <a:p>
            <a:endParaRPr/>
          </a:p>
        </p:txBody>
      </p:sp>
      <p:sp>
        <p:nvSpPr>
          <p:cNvPr id="867" name="Google Shape;867;p141"/>
          <p:cNvSpPr txBox="1">
            <a:spLocks noGrp="1"/>
          </p:cNvSpPr>
          <p:nvPr>
            <p:ph type="body" idx="1"/>
          </p:nvPr>
        </p:nvSpPr>
        <p:spPr>
          <a:xfrm>
            <a:off x="628650" y="1369219"/>
            <a:ext cx="7886700" cy="3263400"/>
          </a:xfrm>
          <a:prstGeom prst="rect">
            <a:avLst/>
          </a:prstGeom>
          <a:noFill/>
          <a:ln>
            <a:noFill/>
          </a:ln>
        </p:spPr>
        <p:txBody>
          <a:bodyPr spcFirstLastPara="1" wrap="square" lIns="80900" tIns="40450" rIns="80900" bIns="40450" anchor="t" anchorCtr="0">
            <a:noAutofit/>
          </a:bodyPr>
          <a:lstStyle>
            <a:lvl1pPr marL="457200" lvl="0" indent="-330200" algn="l" rtl="0">
              <a:lnSpc>
                <a:spcPct val="90000"/>
              </a:lnSpc>
              <a:spcBef>
                <a:spcPts val="900"/>
              </a:spcBef>
              <a:spcAft>
                <a:spcPts val="0"/>
              </a:spcAft>
              <a:buClr>
                <a:schemeClr val="dk1"/>
              </a:buClr>
              <a:buSzPts val="1600"/>
              <a:buChar char="•"/>
              <a:defRPr/>
            </a:lvl1pPr>
            <a:lvl2pPr marL="914400" lvl="1" indent="-330200" algn="l" rtl="0">
              <a:lnSpc>
                <a:spcPct val="90000"/>
              </a:lnSpc>
              <a:spcBef>
                <a:spcPts val="400"/>
              </a:spcBef>
              <a:spcAft>
                <a:spcPts val="0"/>
              </a:spcAft>
              <a:buClr>
                <a:schemeClr val="dk1"/>
              </a:buClr>
              <a:buSzPts val="1600"/>
              <a:buChar char="•"/>
              <a:defRPr/>
            </a:lvl2pPr>
            <a:lvl3pPr marL="1371600" lvl="2" indent="-330200" algn="l" rtl="0">
              <a:lnSpc>
                <a:spcPct val="90000"/>
              </a:lnSpc>
              <a:spcBef>
                <a:spcPts val="400"/>
              </a:spcBef>
              <a:spcAft>
                <a:spcPts val="0"/>
              </a:spcAft>
              <a:buClr>
                <a:schemeClr val="dk1"/>
              </a:buClr>
              <a:buSzPts val="1600"/>
              <a:buChar char="•"/>
              <a:defRPr/>
            </a:lvl3pPr>
            <a:lvl4pPr marL="1828800" lvl="3" indent="-330200" algn="l" rtl="0">
              <a:lnSpc>
                <a:spcPct val="90000"/>
              </a:lnSpc>
              <a:spcBef>
                <a:spcPts val="400"/>
              </a:spcBef>
              <a:spcAft>
                <a:spcPts val="0"/>
              </a:spcAft>
              <a:buClr>
                <a:schemeClr val="dk1"/>
              </a:buClr>
              <a:buSzPts val="1600"/>
              <a:buChar char="•"/>
              <a:defRPr/>
            </a:lvl4pPr>
            <a:lvl5pPr marL="2286000" lvl="4" indent="-330200" algn="l" rtl="0">
              <a:lnSpc>
                <a:spcPct val="90000"/>
              </a:lnSpc>
              <a:spcBef>
                <a:spcPts val="400"/>
              </a:spcBef>
              <a:spcAft>
                <a:spcPts val="0"/>
              </a:spcAft>
              <a:buClr>
                <a:schemeClr val="dk1"/>
              </a:buClr>
              <a:buSzPts val="1600"/>
              <a:buChar char="•"/>
              <a:defRPr/>
            </a:lvl5pPr>
            <a:lvl6pPr marL="2743200" lvl="5" indent="-330200" algn="l" rtl="0">
              <a:lnSpc>
                <a:spcPct val="90000"/>
              </a:lnSpc>
              <a:spcBef>
                <a:spcPts val="400"/>
              </a:spcBef>
              <a:spcAft>
                <a:spcPts val="0"/>
              </a:spcAft>
              <a:buClr>
                <a:schemeClr val="dk1"/>
              </a:buClr>
              <a:buSzPts val="1600"/>
              <a:buChar char="•"/>
              <a:defRPr/>
            </a:lvl6pPr>
            <a:lvl7pPr marL="3200400" lvl="6" indent="-330200" algn="l" rtl="0">
              <a:lnSpc>
                <a:spcPct val="90000"/>
              </a:lnSpc>
              <a:spcBef>
                <a:spcPts val="400"/>
              </a:spcBef>
              <a:spcAft>
                <a:spcPts val="0"/>
              </a:spcAft>
              <a:buClr>
                <a:schemeClr val="dk1"/>
              </a:buClr>
              <a:buSzPts val="1600"/>
              <a:buChar char="•"/>
              <a:defRPr/>
            </a:lvl7pPr>
            <a:lvl8pPr marL="3657600" lvl="7" indent="-330200" algn="l" rtl="0">
              <a:lnSpc>
                <a:spcPct val="90000"/>
              </a:lnSpc>
              <a:spcBef>
                <a:spcPts val="400"/>
              </a:spcBef>
              <a:spcAft>
                <a:spcPts val="0"/>
              </a:spcAft>
              <a:buClr>
                <a:schemeClr val="dk1"/>
              </a:buClr>
              <a:buSzPts val="1600"/>
              <a:buChar char="•"/>
              <a:defRPr/>
            </a:lvl8pPr>
            <a:lvl9pPr marL="4114800" lvl="8" indent="-330200" algn="l" rtl="0">
              <a:lnSpc>
                <a:spcPct val="90000"/>
              </a:lnSpc>
              <a:spcBef>
                <a:spcPts val="400"/>
              </a:spcBef>
              <a:spcAft>
                <a:spcPts val="0"/>
              </a:spcAft>
              <a:buClr>
                <a:schemeClr val="dk1"/>
              </a:buClr>
              <a:buSzPts val="1600"/>
              <a:buChar char="•"/>
              <a:defRPr/>
            </a:lvl9pPr>
          </a:lstStyle>
          <a:p>
            <a:endParaRPr/>
          </a:p>
        </p:txBody>
      </p:sp>
      <p:sp>
        <p:nvSpPr>
          <p:cNvPr id="868" name="Google Shape;868;p141"/>
          <p:cNvSpPr txBox="1">
            <a:spLocks noGrp="1"/>
          </p:cNvSpPr>
          <p:nvPr>
            <p:ph type="dt" idx="10"/>
          </p:nvPr>
        </p:nvSpPr>
        <p:spPr>
          <a:xfrm>
            <a:off x="628650" y="4767264"/>
            <a:ext cx="2057400" cy="273900"/>
          </a:xfrm>
          <a:prstGeom prst="rect">
            <a:avLst/>
          </a:prstGeom>
          <a:noFill/>
          <a:ln>
            <a:noFill/>
          </a:ln>
        </p:spPr>
        <p:txBody>
          <a:bodyPr spcFirstLastPara="1" wrap="square" lIns="80900" tIns="40450" rIns="80900" bIns="40450" anchor="ctr" anchorCtr="0">
            <a:noAutofit/>
          </a:bodyPr>
          <a:lstStyle>
            <a:lvl1pPr lvl="0" algn="l" rtl="0">
              <a:lnSpc>
                <a:spcPct val="100000"/>
              </a:lnSpc>
              <a:spcBef>
                <a:spcPts val="0"/>
              </a:spcBef>
              <a:spcAft>
                <a:spcPts val="0"/>
              </a:spcAft>
              <a:buSzPts val="1200"/>
              <a:buNone/>
              <a:defRPr/>
            </a:lvl1pPr>
            <a:lvl2pPr lvl="1" algn="l" rtl="0">
              <a:lnSpc>
                <a:spcPct val="100000"/>
              </a:lnSpc>
              <a:spcBef>
                <a:spcPts val="0"/>
              </a:spcBef>
              <a:spcAft>
                <a:spcPts val="0"/>
              </a:spcAft>
              <a:buSzPts val="1200"/>
              <a:buNone/>
              <a:defRPr/>
            </a:lvl2pPr>
            <a:lvl3pPr lvl="2" algn="l" rtl="0">
              <a:lnSpc>
                <a:spcPct val="100000"/>
              </a:lnSpc>
              <a:spcBef>
                <a:spcPts val="0"/>
              </a:spcBef>
              <a:spcAft>
                <a:spcPts val="0"/>
              </a:spcAft>
              <a:buSzPts val="1200"/>
              <a:buNone/>
              <a:defRPr/>
            </a:lvl3pPr>
            <a:lvl4pPr lvl="3" algn="l" rtl="0">
              <a:lnSpc>
                <a:spcPct val="100000"/>
              </a:lnSpc>
              <a:spcBef>
                <a:spcPts val="0"/>
              </a:spcBef>
              <a:spcAft>
                <a:spcPts val="0"/>
              </a:spcAft>
              <a:buSzPts val="1200"/>
              <a:buNone/>
              <a:defRPr/>
            </a:lvl4pPr>
            <a:lvl5pPr lvl="4" algn="l" rtl="0">
              <a:lnSpc>
                <a:spcPct val="100000"/>
              </a:lnSpc>
              <a:spcBef>
                <a:spcPts val="0"/>
              </a:spcBef>
              <a:spcAft>
                <a:spcPts val="0"/>
              </a:spcAft>
              <a:buSzPts val="1200"/>
              <a:buNone/>
              <a:defRPr/>
            </a:lvl5pPr>
            <a:lvl6pPr lvl="5" algn="l" rtl="0">
              <a:lnSpc>
                <a:spcPct val="100000"/>
              </a:lnSpc>
              <a:spcBef>
                <a:spcPts val="0"/>
              </a:spcBef>
              <a:spcAft>
                <a:spcPts val="0"/>
              </a:spcAft>
              <a:buSzPts val="1200"/>
              <a:buNone/>
              <a:defRPr/>
            </a:lvl6pPr>
            <a:lvl7pPr lvl="6" algn="l" rtl="0">
              <a:lnSpc>
                <a:spcPct val="100000"/>
              </a:lnSpc>
              <a:spcBef>
                <a:spcPts val="0"/>
              </a:spcBef>
              <a:spcAft>
                <a:spcPts val="0"/>
              </a:spcAft>
              <a:buSzPts val="1200"/>
              <a:buNone/>
              <a:defRPr/>
            </a:lvl7pPr>
            <a:lvl8pPr lvl="7" algn="l" rtl="0">
              <a:lnSpc>
                <a:spcPct val="100000"/>
              </a:lnSpc>
              <a:spcBef>
                <a:spcPts val="0"/>
              </a:spcBef>
              <a:spcAft>
                <a:spcPts val="0"/>
              </a:spcAft>
              <a:buSzPts val="1200"/>
              <a:buNone/>
              <a:defRPr/>
            </a:lvl8pPr>
            <a:lvl9pPr lvl="8" algn="l" rtl="0">
              <a:lnSpc>
                <a:spcPct val="100000"/>
              </a:lnSpc>
              <a:spcBef>
                <a:spcPts val="0"/>
              </a:spcBef>
              <a:spcAft>
                <a:spcPts val="0"/>
              </a:spcAft>
              <a:buSzPts val="1200"/>
              <a:buNone/>
              <a:defRPr/>
            </a:lvl9pPr>
          </a:lstStyle>
          <a:p>
            <a:endParaRPr/>
          </a:p>
        </p:txBody>
      </p:sp>
      <p:sp>
        <p:nvSpPr>
          <p:cNvPr id="869" name="Google Shape;869;p141"/>
          <p:cNvSpPr txBox="1">
            <a:spLocks noGrp="1"/>
          </p:cNvSpPr>
          <p:nvPr>
            <p:ph type="ftr" idx="11"/>
          </p:nvPr>
        </p:nvSpPr>
        <p:spPr>
          <a:xfrm>
            <a:off x="3028951" y="4767264"/>
            <a:ext cx="3086100" cy="273900"/>
          </a:xfrm>
          <a:prstGeom prst="rect">
            <a:avLst/>
          </a:prstGeom>
          <a:noFill/>
          <a:ln>
            <a:noFill/>
          </a:ln>
        </p:spPr>
        <p:txBody>
          <a:bodyPr spcFirstLastPara="1" wrap="square" lIns="80900" tIns="40450" rIns="80900" bIns="40450" anchor="ctr" anchorCtr="0">
            <a:noAutofit/>
          </a:bodyPr>
          <a:lstStyle>
            <a:lvl1pPr lvl="0" algn="ctr" rtl="0">
              <a:lnSpc>
                <a:spcPct val="100000"/>
              </a:lnSpc>
              <a:spcBef>
                <a:spcPts val="0"/>
              </a:spcBef>
              <a:spcAft>
                <a:spcPts val="0"/>
              </a:spcAft>
              <a:buSzPts val="1200"/>
              <a:buNone/>
              <a:defRPr/>
            </a:lvl1pPr>
            <a:lvl2pPr lvl="1" algn="l" rtl="0">
              <a:lnSpc>
                <a:spcPct val="100000"/>
              </a:lnSpc>
              <a:spcBef>
                <a:spcPts val="0"/>
              </a:spcBef>
              <a:spcAft>
                <a:spcPts val="0"/>
              </a:spcAft>
              <a:buSzPts val="1200"/>
              <a:buNone/>
              <a:defRPr/>
            </a:lvl2pPr>
            <a:lvl3pPr lvl="2" algn="l" rtl="0">
              <a:lnSpc>
                <a:spcPct val="100000"/>
              </a:lnSpc>
              <a:spcBef>
                <a:spcPts val="0"/>
              </a:spcBef>
              <a:spcAft>
                <a:spcPts val="0"/>
              </a:spcAft>
              <a:buSzPts val="1200"/>
              <a:buNone/>
              <a:defRPr/>
            </a:lvl3pPr>
            <a:lvl4pPr lvl="3" algn="l" rtl="0">
              <a:lnSpc>
                <a:spcPct val="100000"/>
              </a:lnSpc>
              <a:spcBef>
                <a:spcPts val="0"/>
              </a:spcBef>
              <a:spcAft>
                <a:spcPts val="0"/>
              </a:spcAft>
              <a:buSzPts val="1200"/>
              <a:buNone/>
              <a:defRPr/>
            </a:lvl4pPr>
            <a:lvl5pPr lvl="4" algn="l" rtl="0">
              <a:lnSpc>
                <a:spcPct val="100000"/>
              </a:lnSpc>
              <a:spcBef>
                <a:spcPts val="0"/>
              </a:spcBef>
              <a:spcAft>
                <a:spcPts val="0"/>
              </a:spcAft>
              <a:buSzPts val="1200"/>
              <a:buNone/>
              <a:defRPr/>
            </a:lvl5pPr>
            <a:lvl6pPr lvl="5" algn="l" rtl="0">
              <a:lnSpc>
                <a:spcPct val="100000"/>
              </a:lnSpc>
              <a:spcBef>
                <a:spcPts val="0"/>
              </a:spcBef>
              <a:spcAft>
                <a:spcPts val="0"/>
              </a:spcAft>
              <a:buSzPts val="1200"/>
              <a:buNone/>
              <a:defRPr/>
            </a:lvl6pPr>
            <a:lvl7pPr lvl="6" algn="l" rtl="0">
              <a:lnSpc>
                <a:spcPct val="100000"/>
              </a:lnSpc>
              <a:spcBef>
                <a:spcPts val="0"/>
              </a:spcBef>
              <a:spcAft>
                <a:spcPts val="0"/>
              </a:spcAft>
              <a:buSzPts val="1200"/>
              <a:buNone/>
              <a:defRPr/>
            </a:lvl7pPr>
            <a:lvl8pPr lvl="7" algn="l" rtl="0">
              <a:lnSpc>
                <a:spcPct val="100000"/>
              </a:lnSpc>
              <a:spcBef>
                <a:spcPts val="0"/>
              </a:spcBef>
              <a:spcAft>
                <a:spcPts val="0"/>
              </a:spcAft>
              <a:buSzPts val="1200"/>
              <a:buNone/>
              <a:defRPr/>
            </a:lvl8pPr>
            <a:lvl9pPr lvl="8" algn="l" rtl="0">
              <a:lnSpc>
                <a:spcPct val="100000"/>
              </a:lnSpc>
              <a:spcBef>
                <a:spcPts val="0"/>
              </a:spcBef>
              <a:spcAft>
                <a:spcPts val="0"/>
              </a:spcAft>
              <a:buSzPts val="1200"/>
              <a:buNone/>
              <a:defRPr/>
            </a:lvl9pPr>
          </a:lstStyle>
          <a:p>
            <a:endParaRPr/>
          </a:p>
        </p:txBody>
      </p:sp>
      <p:sp>
        <p:nvSpPr>
          <p:cNvPr id="870" name="Google Shape;870;p141"/>
          <p:cNvSpPr txBox="1">
            <a:spLocks noGrp="1"/>
          </p:cNvSpPr>
          <p:nvPr>
            <p:ph type="sldNum" idx="12"/>
          </p:nvPr>
        </p:nvSpPr>
        <p:spPr>
          <a:xfrm>
            <a:off x="6457950" y="4767264"/>
            <a:ext cx="2057400" cy="273900"/>
          </a:xfrm>
          <a:prstGeom prst="rect">
            <a:avLst/>
          </a:prstGeom>
          <a:noFill/>
          <a:ln>
            <a:noFill/>
          </a:ln>
        </p:spPr>
        <p:txBody>
          <a:bodyPr spcFirstLastPara="1" wrap="square" lIns="80900" tIns="40450" rIns="80900" bIns="40450"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matchingName="2_Title Only">
  <p:cSld name="2_Title Only">
    <p:spTree>
      <p:nvGrpSpPr>
        <p:cNvPr id="1" name="Shape 871"/>
        <p:cNvGrpSpPr/>
        <p:nvPr/>
      </p:nvGrpSpPr>
      <p:grpSpPr>
        <a:xfrm>
          <a:off x="0" y="0"/>
          <a:ext cx="0" cy="0"/>
          <a:chOff x="0" y="0"/>
          <a:chExt cx="0" cy="0"/>
        </a:xfrm>
      </p:grpSpPr>
      <p:sp>
        <p:nvSpPr>
          <p:cNvPr id="872" name="Google Shape;872;p142"/>
          <p:cNvSpPr txBox="1">
            <a:spLocks noGrp="1"/>
          </p:cNvSpPr>
          <p:nvPr>
            <p:ph type="dt" idx="10"/>
          </p:nvPr>
        </p:nvSpPr>
        <p:spPr>
          <a:xfrm>
            <a:off x="366824" y="4831055"/>
            <a:ext cx="2133600" cy="2748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9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873" name="Google Shape;873;p142"/>
          <p:cNvSpPr txBox="1">
            <a:spLocks noGrp="1"/>
          </p:cNvSpPr>
          <p:nvPr>
            <p:ph type="sldNum" idx="12"/>
          </p:nvPr>
        </p:nvSpPr>
        <p:spPr>
          <a:xfrm>
            <a:off x="6705600" y="4834417"/>
            <a:ext cx="2133600" cy="228600"/>
          </a:xfrm>
          <a:prstGeom prst="rect">
            <a:avLst/>
          </a:prstGeom>
          <a:noFill/>
          <a:ln>
            <a:noFill/>
          </a:ln>
        </p:spPr>
        <p:txBody>
          <a:bodyPr spcFirstLastPara="1" wrap="square" lIns="68575" tIns="34275" rIns="68575" bIns="34275" anchor="b" anchorCtr="0">
            <a:noAutofit/>
          </a:bodyPr>
          <a:lstStyle>
            <a:lvl1pPr marL="0" marR="0" lvl="0" indent="0" algn="r" rtl="0">
              <a:spcBef>
                <a:spcPts val="0"/>
              </a:spcBef>
              <a:buNone/>
              <a:defRPr sz="900" b="0">
                <a:solidFill>
                  <a:srgbClr val="7F7F7F"/>
                </a:solidFill>
                <a:latin typeface="Arial"/>
                <a:ea typeface="Arial"/>
                <a:cs typeface="Arial"/>
                <a:sym typeface="Arial"/>
              </a:defRPr>
            </a:lvl1pPr>
            <a:lvl2pPr marL="0" marR="0" lvl="1" indent="0" algn="r" rtl="0">
              <a:spcBef>
                <a:spcPts val="0"/>
              </a:spcBef>
              <a:buNone/>
              <a:defRPr sz="900" b="0">
                <a:solidFill>
                  <a:srgbClr val="7F7F7F"/>
                </a:solidFill>
                <a:latin typeface="Arial"/>
                <a:ea typeface="Arial"/>
                <a:cs typeface="Arial"/>
                <a:sym typeface="Arial"/>
              </a:defRPr>
            </a:lvl2pPr>
            <a:lvl3pPr marL="0" marR="0" lvl="2" indent="0" algn="r" rtl="0">
              <a:spcBef>
                <a:spcPts val="0"/>
              </a:spcBef>
              <a:buNone/>
              <a:defRPr sz="900" b="0">
                <a:solidFill>
                  <a:srgbClr val="7F7F7F"/>
                </a:solidFill>
                <a:latin typeface="Arial"/>
                <a:ea typeface="Arial"/>
                <a:cs typeface="Arial"/>
                <a:sym typeface="Arial"/>
              </a:defRPr>
            </a:lvl3pPr>
            <a:lvl4pPr marL="0" marR="0" lvl="3" indent="0" algn="r" rtl="0">
              <a:spcBef>
                <a:spcPts val="0"/>
              </a:spcBef>
              <a:buNone/>
              <a:defRPr sz="900" b="0">
                <a:solidFill>
                  <a:srgbClr val="7F7F7F"/>
                </a:solidFill>
                <a:latin typeface="Arial"/>
                <a:ea typeface="Arial"/>
                <a:cs typeface="Arial"/>
                <a:sym typeface="Arial"/>
              </a:defRPr>
            </a:lvl4pPr>
            <a:lvl5pPr marL="0" marR="0" lvl="4" indent="0" algn="r" rtl="0">
              <a:spcBef>
                <a:spcPts val="0"/>
              </a:spcBef>
              <a:buNone/>
              <a:defRPr sz="900" b="0">
                <a:solidFill>
                  <a:srgbClr val="7F7F7F"/>
                </a:solidFill>
                <a:latin typeface="Arial"/>
                <a:ea typeface="Arial"/>
                <a:cs typeface="Arial"/>
                <a:sym typeface="Arial"/>
              </a:defRPr>
            </a:lvl5pPr>
            <a:lvl6pPr marL="0" marR="0" lvl="5" indent="0" algn="r" rtl="0">
              <a:spcBef>
                <a:spcPts val="0"/>
              </a:spcBef>
              <a:buNone/>
              <a:defRPr sz="900" b="0">
                <a:solidFill>
                  <a:srgbClr val="7F7F7F"/>
                </a:solidFill>
                <a:latin typeface="Arial"/>
                <a:ea typeface="Arial"/>
                <a:cs typeface="Arial"/>
                <a:sym typeface="Arial"/>
              </a:defRPr>
            </a:lvl6pPr>
            <a:lvl7pPr marL="0" marR="0" lvl="6" indent="0" algn="r" rtl="0">
              <a:spcBef>
                <a:spcPts val="0"/>
              </a:spcBef>
              <a:buNone/>
              <a:defRPr sz="900" b="0">
                <a:solidFill>
                  <a:srgbClr val="7F7F7F"/>
                </a:solidFill>
                <a:latin typeface="Arial"/>
                <a:ea typeface="Arial"/>
                <a:cs typeface="Arial"/>
                <a:sym typeface="Arial"/>
              </a:defRPr>
            </a:lvl7pPr>
            <a:lvl8pPr marL="0" marR="0" lvl="7" indent="0" algn="r" rtl="0">
              <a:spcBef>
                <a:spcPts val="0"/>
              </a:spcBef>
              <a:buNone/>
              <a:defRPr sz="900" b="0">
                <a:solidFill>
                  <a:srgbClr val="7F7F7F"/>
                </a:solidFill>
                <a:latin typeface="Arial"/>
                <a:ea typeface="Arial"/>
                <a:cs typeface="Arial"/>
                <a:sym typeface="Arial"/>
              </a:defRPr>
            </a:lvl8pPr>
            <a:lvl9pPr marL="0" marR="0" lvl="8" indent="0" algn="r" rtl="0">
              <a:spcBef>
                <a:spcPts val="0"/>
              </a:spcBef>
              <a:buNone/>
              <a:defRPr sz="900" b="0">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874" name="Google Shape;874;p142"/>
          <p:cNvSpPr txBox="1">
            <a:spLocks noGrp="1"/>
          </p:cNvSpPr>
          <p:nvPr>
            <p:ph type="title"/>
          </p:nvPr>
        </p:nvSpPr>
        <p:spPr>
          <a:xfrm>
            <a:off x="366824" y="215153"/>
            <a:ext cx="8015100" cy="685800"/>
          </a:xfrm>
          <a:prstGeom prst="rect">
            <a:avLst/>
          </a:prstGeom>
          <a:noFill/>
          <a:ln>
            <a:noFill/>
          </a:ln>
        </p:spPr>
        <p:txBody>
          <a:bodyPr spcFirstLastPara="1" wrap="square" lIns="67850" tIns="33350" rIns="67850" bIns="33350" anchor="ctr" anchorCtr="0">
            <a:noAutofit/>
          </a:bodyPr>
          <a:lstStyle>
            <a:lvl1pPr marR="0" lvl="0" algn="l" rtl="0">
              <a:lnSpc>
                <a:spcPct val="95000"/>
              </a:lnSpc>
              <a:spcBef>
                <a:spcPts val="0"/>
              </a:spcBef>
              <a:spcAft>
                <a:spcPts val="0"/>
              </a:spcAft>
              <a:buSzPts val="4000"/>
              <a:buNone/>
              <a:defRPr sz="2800" b="1" i="0" u="none" strike="noStrike" cap="none">
                <a:solidFill>
                  <a:srgbClr val="273272"/>
                </a:solidFill>
                <a:latin typeface="Arial"/>
                <a:ea typeface="Arial"/>
                <a:cs typeface="Arial"/>
                <a:sym typeface="Arial"/>
              </a:defRPr>
            </a:lvl1pPr>
            <a:lvl2pPr marR="0" lvl="1" algn="ctr" rtl="0">
              <a:spcBef>
                <a:spcPts val="0"/>
              </a:spcBef>
              <a:spcAft>
                <a:spcPts val="0"/>
              </a:spcAft>
              <a:buSzPts val="2400"/>
              <a:buNone/>
              <a:defRPr sz="3200" b="1" i="0" u="none" strike="noStrike" cap="none">
                <a:solidFill>
                  <a:schemeClr val="lt1"/>
                </a:solidFill>
                <a:latin typeface="Helvetica Neue"/>
                <a:ea typeface="Helvetica Neue"/>
                <a:cs typeface="Helvetica Neue"/>
                <a:sym typeface="Helvetica Neue"/>
              </a:defRPr>
            </a:lvl2pPr>
            <a:lvl3pPr marR="0" lvl="2" algn="ctr" rtl="0">
              <a:spcBef>
                <a:spcPts val="0"/>
              </a:spcBef>
              <a:spcAft>
                <a:spcPts val="0"/>
              </a:spcAft>
              <a:buSzPts val="2400"/>
              <a:buNone/>
              <a:defRPr sz="3200" b="1" i="0" u="none" strike="noStrike" cap="none">
                <a:solidFill>
                  <a:schemeClr val="lt1"/>
                </a:solidFill>
                <a:latin typeface="Helvetica Neue"/>
                <a:ea typeface="Helvetica Neue"/>
                <a:cs typeface="Helvetica Neue"/>
                <a:sym typeface="Helvetica Neue"/>
              </a:defRPr>
            </a:lvl3pPr>
            <a:lvl4pPr marR="0" lvl="3" algn="ctr" rtl="0">
              <a:spcBef>
                <a:spcPts val="0"/>
              </a:spcBef>
              <a:spcAft>
                <a:spcPts val="0"/>
              </a:spcAft>
              <a:buSzPts val="2400"/>
              <a:buNone/>
              <a:defRPr sz="3200" b="1" i="0" u="none" strike="noStrike" cap="none">
                <a:solidFill>
                  <a:schemeClr val="lt1"/>
                </a:solidFill>
                <a:latin typeface="Helvetica Neue"/>
                <a:ea typeface="Helvetica Neue"/>
                <a:cs typeface="Helvetica Neue"/>
                <a:sym typeface="Helvetica Neue"/>
              </a:defRPr>
            </a:lvl4pPr>
            <a:lvl5pPr marR="0" lvl="4" algn="ctr" rtl="0">
              <a:spcBef>
                <a:spcPts val="0"/>
              </a:spcBef>
              <a:spcAft>
                <a:spcPts val="0"/>
              </a:spcAft>
              <a:buSzPts val="2400"/>
              <a:buNone/>
              <a:defRPr sz="3200" b="1" i="0" u="none" strike="noStrike" cap="none">
                <a:solidFill>
                  <a:schemeClr val="lt1"/>
                </a:solidFill>
                <a:latin typeface="Helvetica Neue"/>
                <a:ea typeface="Helvetica Neue"/>
                <a:cs typeface="Helvetica Neue"/>
                <a:sym typeface="Helvetica Neue"/>
              </a:defRPr>
            </a:lvl5pPr>
            <a:lvl6pPr marR="0" lvl="5" algn="ctr" rtl="0">
              <a:spcBef>
                <a:spcPts val="0"/>
              </a:spcBef>
              <a:spcAft>
                <a:spcPts val="0"/>
              </a:spcAft>
              <a:buSzPts val="2400"/>
              <a:buNone/>
              <a:defRPr sz="3200" b="1" i="0" u="none" strike="noStrike" cap="none">
                <a:solidFill>
                  <a:schemeClr val="lt1"/>
                </a:solidFill>
                <a:latin typeface="Arial"/>
                <a:ea typeface="Arial"/>
                <a:cs typeface="Arial"/>
                <a:sym typeface="Arial"/>
              </a:defRPr>
            </a:lvl6pPr>
            <a:lvl7pPr marR="0" lvl="6" algn="ctr" rtl="0">
              <a:spcBef>
                <a:spcPts val="0"/>
              </a:spcBef>
              <a:spcAft>
                <a:spcPts val="0"/>
              </a:spcAft>
              <a:buSzPts val="2400"/>
              <a:buNone/>
              <a:defRPr sz="3200" b="1" i="0" u="none" strike="noStrike" cap="none">
                <a:solidFill>
                  <a:schemeClr val="lt1"/>
                </a:solidFill>
                <a:latin typeface="Arial"/>
                <a:ea typeface="Arial"/>
                <a:cs typeface="Arial"/>
                <a:sym typeface="Arial"/>
              </a:defRPr>
            </a:lvl7pPr>
            <a:lvl8pPr marR="0" lvl="7" algn="ctr" rtl="0">
              <a:spcBef>
                <a:spcPts val="0"/>
              </a:spcBef>
              <a:spcAft>
                <a:spcPts val="0"/>
              </a:spcAft>
              <a:buSzPts val="2400"/>
              <a:buNone/>
              <a:defRPr sz="3200" b="1" i="0" u="none" strike="noStrike" cap="none">
                <a:solidFill>
                  <a:schemeClr val="lt1"/>
                </a:solidFill>
                <a:latin typeface="Arial"/>
                <a:ea typeface="Arial"/>
                <a:cs typeface="Arial"/>
                <a:sym typeface="Arial"/>
              </a:defRPr>
            </a:lvl8pPr>
            <a:lvl9pPr marR="0" lvl="8" algn="ctr" rtl="0">
              <a:spcBef>
                <a:spcPts val="0"/>
              </a:spcBef>
              <a:spcAft>
                <a:spcPts val="0"/>
              </a:spcAft>
              <a:buSzPts val="2400"/>
              <a:buNone/>
              <a:defRPr sz="3200" b="1" i="0" u="none" strike="noStrike" cap="none">
                <a:solidFill>
                  <a:schemeClr val="lt1"/>
                </a:solidFill>
                <a:latin typeface="Arial"/>
                <a:ea typeface="Arial"/>
                <a:cs typeface="Arial"/>
                <a:sym typeface="Arial"/>
              </a:defRPr>
            </a:lvl9pPr>
          </a:lstStyle>
          <a:p>
            <a:endParaRPr/>
          </a:p>
        </p:txBody>
      </p:sp>
      <p:pic>
        <p:nvPicPr>
          <p:cNvPr id="875" name="Google Shape;875;p14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047604" y="228601"/>
            <a:ext cx="867796" cy="675564"/>
          </a:xfrm>
          <a:prstGeom prst="rect">
            <a:avLst/>
          </a:prstGeom>
          <a:noFill/>
          <a:ln>
            <a:noFill/>
          </a:ln>
        </p:spPr>
      </p:pic>
      <p:sp>
        <p:nvSpPr>
          <p:cNvPr id="876" name="Google Shape;876;p142"/>
          <p:cNvSpPr txBox="1">
            <a:spLocks noGrp="1"/>
          </p:cNvSpPr>
          <p:nvPr>
            <p:ph type="body" idx="1"/>
          </p:nvPr>
        </p:nvSpPr>
        <p:spPr>
          <a:xfrm>
            <a:off x="366824" y="1034303"/>
            <a:ext cx="8472300" cy="3712500"/>
          </a:xfrm>
          <a:prstGeom prst="rect">
            <a:avLst/>
          </a:prstGeom>
          <a:noFill/>
          <a:ln>
            <a:noFill/>
          </a:ln>
        </p:spPr>
        <p:txBody>
          <a:bodyPr spcFirstLastPara="1" wrap="square" lIns="68575" tIns="34275" rIns="68575" bIns="34275" anchor="t" anchorCtr="0">
            <a:noAutofit/>
          </a:bodyPr>
          <a:lstStyle>
            <a:lvl1pPr marL="457200" marR="0" lvl="0" indent="-336550" algn="l" rtl="0">
              <a:spcBef>
                <a:spcPts val="0"/>
              </a:spcBef>
              <a:spcAft>
                <a:spcPts val="0"/>
              </a:spcAft>
              <a:buClr>
                <a:srgbClr val="000080"/>
              </a:buClr>
              <a:buSzPts val="1700"/>
              <a:buFont typeface="Arial"/>
              <a:buChar char="•"/>
              <a:defRPr sz="2000" b="0" i="0" u="none" strike="noStrike" cap="none">
                <a:solidFill>
                  <a:schemeClr val="dk1"/>
                </a:solidFill>
                <a:latin typeface="Arial"/>
                <a:ea typeface="Arial"/>
                <a:cs typeface="Arial"/>
                <a:sym typeface="Arial"/>
              </a:defRPr>
            </a:lvl1pPr>
            <a:lvl2pPr marL="914400" marR="0" lvl="1" indent="-342900" algn="l" rtl="0">
              <a:spcBef>
                <a:spcPts val="0"/>
              </a:spcBef>
              <a:spcAft>
                <a:spcPts val="0"/>
              </a:spcAft>
              <a:buClr>
                <a:schemeClr val="dk1"/>
              </a:buClr>
              <a:buSzPts val="1800"/>
              <a:buFont typeface="Merriweather Sans"/>
              <a:buChar char="-"/>
              <a:defRPr sz="1800" b="0" i="0" u="none" strike="noStrike" cap="none">
                <a:solidFill>
                  <a:schemeClr val="dk1"/>
                </a:solidFill>
                <a:latin typeface="Arial"/>
                <a:ea typeface="Arial"/>
                <a:cs typeface="Arial"/>
                <a:sym typeface="Arial"/>
              </a:defRPr>
            </a:lvl2pPr>
            <a:lvl3pPr marL="1371600" marR="0" lvl="2" indent="-342900" algn="l" rtl="0">
              <a:spcBef>
                <a:spcPts val="0"/>
              </a:spcBef>
              <a:spcAft>
                <a:spcPts val="0"/>
              </a:spcAft>
              <a:buClr>
                <a:schemeClr val="dk1"/>
              </a:buClr>
              <a:buSzPts val="1800"/>
              <a:buFont typeface="Merriweather Sans"/>
              <a:buChar char="-"/>
              <a:defRPr sz="1800" b="0" i="0" u="none" strike="noStrike" cap="none">
                <a:solidFill>
                  <a:schemeClr val="dk1"/>
                </a:solidFill>
                <a:latin typeface="Arial"/>
                <a:ea typeface="Arial"/>
                <a:cs typeface="Arial"/>
                <a:sym typeface="Arial"/>
              </a:defRPr>
            </a:lvl3pPr>
            <a:lvl4pPr marL="1828800" marR="0" lvl="3" indent="-330200" algn="l" rtl="0">
              <a:spcBef>
                <a:spcPts val="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4pPr>
            <a:lvl5pPr marL="2286000" marR="0" lvl="4" indent="-330200" algn="l" rtl="0">
              <a:spcBef>
                <a:spcPts val="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5pPr>
            <a:lvl6pPr marL="2743200" marR="0" lvl="5" indent="-317500" algn="l" rtl="0">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1 1 1">
  <p:cSld name="CUSTOM_5_1">
    <p:spTree>
      <p:nvGrpSpPr>
        <p:cNvPr id="1" name="Shape 87"/>
        <p:cNvGrpSpPr/>
        <p:nvPr/>
      </p:nvGrpSpPr>
      <p:grpSpPr>
        <a:xfrm>
          <a:off x="0" y="0"/>
          <a:ext cx="0" cy="0"/>
          <a:chOff x="0" y="0"/>
          <a:chExt cx="0" cy="0"/>
        </a:xfrm>
      </p:grpSpPr>
      <p:pic>
        <p:nvPicPr>
          <p:cNvPr id="88" name="Google Shape;88;p15"/>
          <p:cNvPicPr preferRelativeResize="0"/>
          <p:nvPr/>
        </p:nvPicPr>
        <p:blipFill rotWithShape="1">
          <a:blip r:embed="rId2" cstate="screen">
            <a:alphaModFix amt="88000"/>
            <a:extLst>
              <a:ext uri="{28A0092B-C50C-407E-A947-70E740481C1C}">
                <a14:useLocalDpi xmlns:a14="http://schemas.microsoft.com/office/drawing/2010/main"/>
              </a:ext>
            </a:extLst>
          </a:blip>
          <a:srcRect/>
          <a:stretch/>
        </p:blipFill>
        <p:spPr>
          <a:xfrm>
            <a:off x="-2" y="0"/>
            <a:ext cx="4795254" cy="5143500"/>
          </a:xfrm>
          <a:prstGeom prst="rect">
            <a:avLst/>
          </a:prstGeom>
          <a:noFill/>
          <a:ln>
            <a:noFill/>
          </a:ln>
        </p:spPr>
      </p:pic>
      <p:sp>
        <p:nvSpPr>
          <p:cNvPr id="89" name="Google Shape;89;p15"/>
          <p:cNvSpPr/>
          <p:nvPr/>
        </p:nvSpPr>
        <p:spPr>
          <a:xfrm>
            <a:off x="4829400" y="0"/>
            <a:ext cx="4314600" cy="5143500"/>
          </a:xfrm>
          <a:prstGeom prst="rect">
            <a:avLst/>
          </a:prstGeom>
          <a:gradFill>
            <a:gsLst>
              <a:gs pos="0">
                <a:srgbClr val="0A3799"/>
              </a:gs>
              <a:gs pos="0">
                <a:srgbClr val="CB007B"/>
              </a:gs>
              <a:gs pos="100000">
                <a:srgbClr val="0A3799"/>
              </a:gs>
              <a:gs pos="100000">
                <a:srgbClr val="60269E"/>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sp>
        <p:nvSpPr>
          <p:cNvPr id="90" name="Google Shape;90;p15"/>
          <p:cNvSpPr txBox="1">
            <a:spLocks noGrp="1"/>
          </p:cNvSpPr>
          <p:nvPr>
            <p:ph type="title"/>
          </p:nvPr>
        </p:nvSpPr>
        <p:spPr>
          <a:xfrm>
            <a:off x="5028775" y="205750"/>
            <a:ext cx="3934800" cy="4770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Clr>
                <a:srgbClr val="FFFFFF"/>
              </a:buClr>
              <a:buSzPts val="3600"/>
              <a:buNone/>
              <a:defRPr sz="3600" b="1">
                <a:solidFill>
                  <a:srgbClr val="FFFFFF"/>
                </a:solidFill>
              </a:defRPr>
            </a:lvl2pPr>
            <a:lvl3pPr lvl="2" algn="ctr" rtl="0">
              <a:spcBef>
                <a:spcPts val="0"/>
              </a:spcBef>
              <a:spcAft>
                <a:spcPts val="0"/>
              </a:spcAft>
              <a:buClr>
                <a:srgbClr val="FFFFFF"/>
              </a:buClr>
              <a:buSzPts val="3600"/>
              <a:buNone/>
              <a:defRPr sz="3600" b="1">
                <a:solidFill>
                  <a:srgbClr val="FFFFFF"/>
                </a:solidFill>
              </a:defRPr>
            </a:lvl3pPr>
            <a:lvl4pPr lvl="3" algn="ctr" rtl="0">
              <a:spcBef>
                <a:spcPts val="0"/>
              </a:spcBef>
              <a:spcAft>
                <a:spcPts val="0"/>
              </a:spcAft>
              <a:buClr>
                <a:srgbClr val="FFFFFF"/>
              </a:buClr>
              <a:buSzPts val="3600"/>
              <a:buNone/>
              <a:defRPr sz="3600" b="1">
                <a:solidFill>
                  <a:srgbClr val="FFFFFF"/>
                </a:solidFill>
              </a:defRPr>
            </a:lvl4pPr>
            <a:lvl5pPr lvl="4" algn="ctr" rtl="0">
              <a:spcBef>
                <a:spcPts val="0"/>
              </a:spcBef>
              <a:spcAft>
                <a:spcPts val="0"/>
              </a:spcAft>
              <a:buClr>
                <a:srgbClr val="FFFFFF"/>
              </a:buClr>
              <a:buSzPts val="3600"/>
              <a:buNone/>
              <a:defRPr sz="3600" b="1">
                <a:solidFill>
                  <a:srgbClr val="FFFFFF"/>
                </a:solidFill>
              </a:defRPr>
            </a:lvl5pPr>
            <a:lvl6pPr lvl="5" algn="ctr" rtl="0">
              <a:spcBef>
                <a:spcPts val="0"/>
              </a:spcBef>
              <a:spcAft>
                <a:spcPts val="0"/>
              </a:spcAft>
              <a:buClr>
                <a:srgbClr val="FFFFFF"/>
              </a:buClr>
              <a:buSzPts val="3600"/>
              <a:buNone/>
              <a:defRPr sz="3600" b="1">
                <a:solidFill>
                  <a:srgbClr val="FFFFFF"/>
                </a:solidFill>
              </a:defRPr>
            </a:lvl6pPr>
            <a:lvl7pPr lvl="6" algn="ctr" rtl="0">
              <a:spcBef>
                <a:spcPts val="0"/>
              </a:spcBef>
              <a:spcAft>
                <a:spcPts val="0"/>
              </a:spcAft>
              <a:buClr>
                <a:srgbClr val="FFFFFF"/>
              </a:buClr>
              <a:buSzPts val="3600"/>
              <a:buNone/>
              <a:defRPr sz="3600" b="1">
                <a:solidFill>
                  <a:srgbClr val="FFFFFF"/>
                </a:solidFill>
              </a:defRPr>
            </a:lvl7pPr>
            <a:lvl8pPr lvl="7" algn="ctr" rtl="0">
              <a:spcBef>
                <a:spcPts val="0"/>
              </a:spcBef>
              <a:spcAft>
                <a:spcPts val="0"/>
              </a:spcAft>
              <a:buClr>
                <a:srgbClr val="FFFFFF"/>
              </a:buClr>
              <a:buSzPts val="3600"/>
              <a:buNone/>
              <a:defRPr sz="3600" b="1">
                <a:solidFill>
                  <a:srgbClr val="FFFFFF"/>
                </a:solidFill>
              </a:defRPr>
            </a:lvl8pPr>
            <a:lvl9pPr lvl="8" algn="ctr" rtl="0">
              <a:spcBef>
                <a:spcPts val="0"/>
              </a:spcBef>
              <a:spcAft>
                <a:spcPts val="0"/>
              </a:spcAft>
              <a:buClr>
                <a:srgbClr val="FFFFFF"/>
              </a:buClr>
              <a:buSzPts val="3600"/>
              <a:buNone/>
              <a:defRPr sz="3600" b="1">
                <a:solidFill>
                  <a:srgbClr val="FFFFFF"/>
                </a:solidFill>
              </a:defRPr>
            </a:lvl9pPr>
          </a:lstStyle>
          <a:p>
            <a:endParaRPr/>
          </a:p>
        </p:txBody>
      </p:sp>
      <p:pic>
        <p:nvPicPr>
          <p:cNvPr id="91" name="Google Shape;91;p1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881"/>
        <p:cNvGrpSpPr/>
        <p:nvPr/>
      </p:nvGrpSpPr>
      <p:grpSpPr>
        <a:xfrm>
          <a:off x="0" y="0"/>
          <a:ext cx="0" cy="0"/>
          <a:chOff x="0" y="0"/>
          <a:chExt cx="0" cy="0"/>
        </a:xfrm>
      </p:grpSpPr>
      <p:sp>
        <p:nvSpPr>
          <p:cNvPr id="882" name="Google Shape;882;p144"/>
          <p:cNvSpPr/>
          <p:nvPr/>
        </p:nvSpPr>
        <p:spPr>
          <a:xfrm>
            <a:off x="-12" y="0"/>
            <a:ext cx="9144000" cy="5143500"/>
          </a:xfrm>
          <a:prstGeom prst="rect">
            <a:avLst/>
          </a:prstGeom>
          <a:solidFill>
            <a:srgbClr val="0A3799">
              <a:alpha val="57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44"/>
          <p:cNvSpPr txBox="1">
            <a:spLocks noGrp="1"/>
          </p:cNvSpPr>
          <p:nvPr>
            <p:ph type="ctrTitle"/>
          </p:nvPr>
        </p:nvSpPr>
        <p:spPr>
          <a:xfrm>
            <a:off x="597850" y="1896424"/>
            <a:ext cx="8034000" cy="21372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FFFFFF"/>
              </a:buClr>
              <a:buSzPts val="4500"/>
              <a:buNone/>
              <a:defRPr sz="4500">
                <a:solidFill>
                  <a:srgbClr val="FFFFFF"/>
                </a:solidFill>
              </a:defRPr>
            </a:lvl1pPr>
            <a:lvl2pPr lvl="1" algn="ctr">
              <a:spcBef>
                <a:spcPts val="0"/>
              </a:spcBef>
              <a:spcAft>
                <a:spcPts val="0"/>
              </a:spcAft>
              <a:buClr>
                <a:srgbClr val="FFFFFF"/>
              </a:buClr>
              <a:buSzPts val="4500"/>
              <a:buNone/>
              <a:defRPr sz="4500">
                <a:solidFill>
                  <a:srgbClr val="FFFFFF"/>
                </a:solidFill>
              </a:defRPr>
            </a:lvl2pPr>
            <a:lvl3pPr lvl="2" algn="ctr">
              <a:spcBef>
                <a:spcPts val="0"/>
              </a:spcBef>
              <a:spcAft>
                <a:spcPts val="0"/>
              </a:spcAft>
              <a:buClr>
                <a:srgbClr val="FFFFFF"/>
              </a:buClr>
              <a:buSzPts val="4500"/>
              <a:buNone/>
              <a:defRPr sz="4500">
                <a:solidFill>
                  <a:srgbClr val="FFFFFF"/>
                </a:solidFill>
              </a:defRPr>
            </a:lvl3pPr>
            <a:lvl4pPr lvl="3" algn="ctr">
              <a:spcBef>
                <a:spcPts val="0"/>
              </a:spcBef>
              <a:spcAft>
                <a:spcPts val="0"/>
              </a:spcAft>
              <a:buClr>
                <a:srgbClr val="FFFFFF"/>
              </a:buClr>
              <a:buSzPts val="4500"/>
              <a:buNone/>
              <a:defRPr sz="4500">
                <a:solidFill>
                  <a:srgbClr val="FFFFFF"/>
                </a:solidFill>
              </a:defRPr>
            </a:lvl4pPr>
            <a:lvl5pPr lvl="4" algn="ctr">
              <a:spcBef>
                <a:spcPts val="0"/>
              </a:spcBef>
              <a:spcAft>
                <a:spcPts val="0"/>
              </a:spcAft>
              <a:buClr>
                <a:srgbClr val="FFFFFF"/>
              </a:buClr>
              <a:buSzPts val="4500"/>
              <a:buNone/>
              <a:defRPr sz="4500">
                <a:solidFill>
                  <a:srgbClr val="FFFFFF"/>
                </a:solidFill>
              </a:defRPr>
            </a:lvl5pPr>
            <a:lvl6pPr lvl="5" algn="ctr">
              <a:spcBef>
                <a:spcPts val="0"/>
              </a:spcBef>
              <a:spcAft>
                <a:spcPts val="0"/>
              </a:spcAft>
              <a:buClr>
                <a:srgbClr val="FFFFFF"/>
              </a:buClr>
              <a:buSzPts val="4500"/>
              <a:buNone/>
              <a:defRPr sz="4500">
                <a:solidFill>
                  <a:srgbClr val="FFFFFF"/>
                </a:solidFill>
              </a:defRPr>
            </a:lvl6pPr>
            <a:lvl7pPr lvl="6" algn="ctr">
              <a:spcBef>
                <a:spcPts val="0"/>
              </a:spcBef>
              <a:spcAft>
                <a:spcPts val="0"/>
              </a:spcAft>
              <a:buClr>
                <a:srgbClr val="FFFFFF"/>
              </a:buClr>
              <a:buSzPts val="4500"/>
              <a:buNone/>
              <a:defRPr sz="4500">
                <a:solidFill>
                  <a:srgbClr val="FFFFFF"/>
                </a:solidFill>
              </a:defRPr>
            </a:lvl7pPr>
            <a:lvl8pPr lvl="7" algn="ctr">
              <a:spcBef>
                <a:spcPts val="0"/>
              </a:spcBef>
              <a:spcAft>
                <a:spcPts val="0"/>
              </a:spcAft>
              <a:buClr>
                <a:srgbClr val="FFFFFF"/>
              </a:buClr>
              <a:buSzPts val="4500"/>
              <a:buNone/>
              <a:defRPr sz="4500">
                <a:solidFill>
                  <a:srgbClr val="FFFFFF"/>
                </a:solidFill>
              </a:defRPr>
            </a:lvl8pPr>
            <a:lvl9pPr lvl="8" algn="ctr">
              <a:spcBef>
                <a:spcPts val="0"/>
              </a:spcBef>
              <a:spcAft>
                <a:spcPts val="0"/>
              </a:spcAft>
              <a:buClr>
                <a:srgbClr val="FFFFFF"/>
              </a:buClr>
              <a:buSzPts val="4500"/>
              <a:buNone/>
              <a:defRPr sz="4500">
                <a:solidFill>
                  <a:srgbClr val="FFFFFF"/>
                </a:solidFill>
              </a:defRPr>
            </a:lvl9pPr>
          </a:lstStyle>
          <a:p>
            <a:endParaRPr/>
          </a:p>
        </p:txBody>
      </p:sp>
      <p:sp>
        <p:nvSpPr>
          <p:cNvPr id="884" name="Google Shape;884;p144"/>
          <p:cNvSpPr txBox="1">
            <a:spLocks noGrp="1"/>
          </p:cNvSpPr>
          <p:nvPr>
            <p:ph type="subTitle" idx="1"/>
          </p:nvPr>
        </p:nvSpPr>
        <p:spPr>
          <a:xfrm>
            <a:off x="597846" y="4033587"/>
            <a:ext cx="8034000" cy="507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FFC72C"/>
              </a:buClr>
              <a:buSzPts val="2400"/>
              <a:buNone/>
              <a:defRPr sz="2400">
                <a:solidFill>
                  <a:srgbClr val="FFC72C"/>
                </a:solidFill>
              </a:defRPr>
            </a:lvl1pPr>
            <a:lvl2pPr lvl="1" algn="ctr">
              <a:lnSpc>
                <a:spcPct val="100000"/>
              </a:lnSpc>
              <a:spcBef>
                <a:spcPts val="0"/>
              </a:spcBef>
              <a:spcAft>
                <a:spcPts val="0"/>
              </a:spcAft>
              <a:buClr>
                <a:srgbClr val="FFFFFF"/>
              </a:buClr>
              <a:buSzPts val="2400"/>
              <a:buNone/>
              <a:defRPr sz="2400">
                <a:solidFill>
                  <a:srgbClr val="FFFFFF"/>
                </a:solidFill>
              </a:defRPr>
            </a:lvl2pPr>
            <a:lvl3pPr lvl="2" algn="ctr">
              <a:lnSpc>
                <a:spcPct val="100000"/>
              </a:lnSpc>
              <a:spcBef>
                <a:spcPts val="0"/>
              </a:spcBef>
              <a:spcAft>
                <a:spcPts val="0"/>
              </a:spcAft>
              <a:buClr>
                <a:srgbClr val="FFFFFF"/>
              </a:buClr>
              <a:buSzPts val="2400"/>
              <a:buNone/>
              <a:defRPr sz="2400">
                <a:solidFill>
                  <a:srgbClr val="FFFFFF"/>
                </a:solidFill>
              </a:defRPr>
            </a:lvl3pPr>
            <a:lvl4pPr lvl="3" algn="ctr">
              <a:lnSpc>
                <a:spcPct val="100000"/>
              </a:lnSpc>
              <a:spcBef>
                <a:spcPts val="0"/>
              </a:spcBef>
              <a:spcAft>
                <a:spcPts val="0"/>
              </a:spcAft>
              <a:buClr>
                <a:srgbClr val="FFFFFF"/>
              </a:buClr>
              <a:buSzPts val="2400"/>
              <a:buNone/>
              <a:defRPr sz="2400">
                <a:solidFill>
                  <a:srgbClr val="FFFFFF"/>
                </a:solidFill>
              </a:defRPr>
            </a:lvl4pPr>
            <a:lvl5pPr lvl="4" algn="ctr">
              <a:lnSpc>
                <a:spcPct val="100000"/>
              </a:lnSpc>
              <a:spcBef>
                <a:spcPts val="0"/>
              </a:spcBef>
              <a:spcAft>
                <a:spcPts val="0"/>
              </a:spcAft>
              <a:buClr>
                <a:srgbClr val="FFFFFF"/>
              </a:buClr>
              <a:buSzPts val="2400"/>
              <a:buNone/>
              <a:defRPr sz="2400">
                <a:solidFill>
                  <a:srgbClr val="FFFFFF"/>
                </a:solidFill>
              </a:defRPr>
            </a:lvl5pPr>
            <a:lvl6pPr lvl="5" algn="ctr">
              <a:lnSpc>
                <a:spcPct val="100000"/>
              </a:lnSpc>
              <a:spcBef>
                <a:spcPts val="0"/>
              </a:spcBef>
              <a:spcAft>
                <a:spcPts val="0"/>
              </a:spcAft>
              <a:buClr>
                <a:srgbClr val="FFFFFF"/>
              </a:buClr>
              <a:buSzPts val="2400"/>
              <a:buNone/>
              <a:defRPr sz="2400">
                <a:solidFill>
                  <a:srgbClr val="FFFFFF"/>
                </a:solidFill>
              </a:defRPr>
            </a:lvl6pPr>
            <a:lvl7pPr lvl="6" algn="ctr">
              <a:lnSpc>
                <a:spcPct val="100000"/>
              </a:lnSpc>
              <a:spcBef>
                <a:spcPts val="0"/>
              </a:spcBef>
              <a:spcAft>
                <a:spcPts val="0"/>
              </a:spcAft>
              <a:buClr>
                <a:srgbClr val="FFFFFF"/>
              </a:buClr>
              <a:buSzPts val="2400"/>
              <a:buNone/>
              <a:defRPr sz="2400">
                <a:solidFill>
                  <a:srgbClr val="FFFFFF"/>
                </a:solidFill>
              </a:defRPr>
            </a:lvl7pPr>
            <a:lvl8pPr lvl="7" algn="ctr">
              <a:lnSpc>
                <a:spcPct val="100000"/>
              </a:lnSpc>
              <a:spcBef>
                <a:spcPts val="0"/>
              </a:spcBef>
              <a:spcAft>
                <a:spcPts val="0"/>
              </a:spcAft>
              <a:buClr>
                <a:srgbClr val="FFFFFF"/>
              </a:buClr>
              <a:buSzPts val="2400"/>
              <a:buNone/>
              <a:defRPr sz="2400">
                <a:solidFill>
                  <a:srgbClr val="FFFFFF"/>
                </a:solidFill>
              </a:defRPr>
            </a:lvl8pPr>
            <a:lvl9pPr lvl="8" algn="ctr">
              <a:lnSpc>
                <a:spcPct val="100000"/>
              </a:lnSpc>
              <a:spcBef>
                <a:spcPts val="0"/>
              </a:spcBef>
              <a:spcAft>
                <a:spcPts val="0"/>
              </a:spcAft>
              <a:buClr>
                <a:srgbClr val="FFFFFF"/>
              </a:buClr>
              <a:buSzPts val="2400"/>
              <a:buNone/>
              <a:defRPr sz="2400">
                <a:solidFill>
                  <a:srgbClr val="FFFFFF"/>
                </a:solidFill>
              </a:defRPr>
            </a:lvl9pPr>
          </a:lstStyle>
          <a:p>
            <a:endParaRPr/>
          </a:p>
        </p:txBody>
      </p:sp>
      <p:pic>
        <p:nvPicPr>
          <p:cNvPr id="885" name="Google Shape;885;p14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676226" y="954119"/>
            <a:ext cx="3791525" cy="603300"/>
          </a:xfrm>
          <a:prstGeom prst="rect">
            <a:avLst/>
          </a:prstGeom>
          <a:noFill/>
          <a:ln>
            <a:noFill/>
          </a:ln>
        </p:spPr>
      </p:pic>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Section Dark" type="secHead">
  <p:cSld name="SECTION_HEADER">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886"/>
        <p:cNvGrpSpPr/>
        <p:nvPr/>
      </p:nvGrpSpPr>
      <p:grpSpPr>
        <a:xfrm>
          <a:off x="0" y="0"/>
          <a:ext cx="0" cy="0"/>
          <a:chOff x="0" y="0"/>
          <a:chExt cx="0" cy="0"/>
        </a:xfrm>
      </p:grpSpPr>
      <p:sp>
        <p:nvSpPr>
          <p:cNvPr id="887" name="Google Shape;887;p145"/>
          <p:cNvSpPr/>
          <p:nvPr/>
        </p:nvSpPr>
        <p:spPr>
          <a:xfrm>
            <a:off x="-12" y="0"/>
            <a:ext cx="9144000" cy="5143500"/>
          </a:xfrm>
          <a:prstGeom prst="rect">
            <a:avLst/>
          </a:prstGeom>
          <a:gradFill>
            <a:gsLst>
              <a:gs pos="0">
                <a:srgbClr val="0A3799">
                  <a:alpha val="85882"/>
                  <a:alpha val="57300"/>
                </a:srgbClr>
              </a:gs>
              <a:gs pos="100000">
                <a:srgbClr val="0A6B7C">
                  <a:alpha val="85882"/>
                  <a:alpha val="57300"/>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45"/>
          <p:cNvSpPr txBox="1">
            <a:spLocks noGrp="1"/>
          </p:cNvSpPr>
          <p:nvPr>
            <p:ph type="title"/>
          </p:nvPr>
        </p:nvSpPr>
        <p:spPr>
          <a:xfrm>
            <a:off x="259800" y="900125"/>
            <a:ext cx="8624400" cy="26403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FFFFFF"/>
              </a:buClr>
              <a:buSzPts val="3600"/>
              <a:buNone/>
              <a:defRPr sz="3600">
                <a:solidFill>
                  <a:srgbClr val="FFFFFF"/>
                </a:solidFill>
              </a:defRPr>
            </a:lvl1pPr>
            <a:lvl2pPr lvl="1" algn="ctr">
              <a:spcBef>
                <a:spcPts val="0"/>
              </a:spcBef>
              <a:spcAft>
                <a:spcPts val="0"/>
              </a:spcAft>
              <a:buClr>
                <a:srgbClr val="FFFFFF"/>
              </a:buClr>
              <a:buSzPts val="3600"/>
              <a:buNone/>
              <a:defRPr sz="3600">
                <a:solidFill>
                  <a:srgbClr val="FFFFFF"/>
                </a:solidFill>
              </a:defRPr>
            </a:lvl2pPr>
            <a:lvl3pPr lvl="2" algn="ctr">
              <a:spcBef>
                <a:spcPts val="0"/>
              </a:spcBef>
              <a:spcAft>
                <a:spcPts val="0"/>
              </a:spcAft>
              <a:buClr>
                <a:srgbClr val="FFFFFF"/>
              </a:buClr>
              <a:buSzPts val="3600"/>
              <a:buNone/>
              <a:defRPr sz="3600">
                <a:solidFill>
                  <a:srgbClr val="FFFFFF"/>
                </a:solidFill>
              </a:defRPr>
            </a:lvl3pPr>
            <a:lvl4pPr lvl="3" algn="ctr">
              <a:spcBef>
                <a:spcPts val="0"/>
              </a:spcBef>
              <a:spcAft>
                <a:spcPts val="0"/>
              </a:spcAft>
              <a:buClr>
                <a:srgbClr val="FFFFFF"/>
              </a:buClr>
              <a:buSzPts val="3600"/>
              <a:buNone/>
              <a:defRPr sz="3600">
                <a:solidFill>
                  <a:srgbClr val="FFFFFF"/>
                </a:solidFill>
              </a:defRPr>
            </a:lvl4pPr>
            <a:lvl5pPr lvl="4" algn="ctr">
              <a:spcBef>
                <a:spcPts val="0"/>
              </a:spcBef>
              <a:spcAft>
                <a:spcPts val="0"/>
              </a:spcAft>
              <a:buClr>
                <a:srgbClr val="FFFFFF"/>
              </a:buClr>
              <a:buSzPts val="3600"/>
              <a:buNone/>
              <a:defRPr sz="3600">
                <a:solidFill>
                  <a:srgbClr val="FFFFFF"/>
                </a:solidFill>
              </a:defRPr>
            </a:lvl5pPr>
            <a:lvl6pPr lvl="5" algn="ctr">
              <a:spcBef>
                <a:spcPts val="0"/>
              </a:spcBef>
              <a:spcAft>
                <a:spcPts val="0"/>
              </a:spcAft>
              <a:buClr>
                <a:srgbClr val="FFFFFF"/>
              </a:buClr>
              <a:buSzPts val="3600"/>
              <a:buNone/>
              <a:defRPr sz="3600">
                <a:solidFill>
                  <a:srgbClr val="FFFFFF"/>
                </a:solidFill>
              </a:defRPr>
            </a:lvl6pPr>
            <a:lvl7pPr lvl="6" algn="ctr">
              <a:spcBef>
                <a:spcPts val="0"/>
              </a:spcBef>
              <a:spcAft>
                <a:spcPts val="0"/>
              </a:spcAft>
              <a:buClr>
                <a:srgbClr val="FFFFFF"/>
              </a:buClr>
              <a:buSzPts val="3600"/>
              <a:buNone/>
              <a:defRPr sz="3600">
                <a:solidFill>
                  <a:srgbClr val="FFFFFF"/>
                </a:solidFill>
              </a:defRPr>
            </a:lvl7pPr>
            <a:lvl8pPr lvl="7" algn="ctr">
              <a:spcBef>
                <a:spcPts val="0"/>
              </a:spcBef>
              <a:spcAft>
                <a:spcPts val="0"/>
              </a:spcAft>
              <a:buClr>
                <a:srgbClr val="FFFFFF"/>
              </a:buClr>
              <a:buSzPts val="3600"/>
              <a:buNone/>
              <a:defRPr sz="3600">
                <a:solidFill>
                  <a:srgbClr val="FFFFFF"/>
                </a:solidFill>
              </a:defRPr>
            </a:lvl8pPr>
            <a:lvl9pPr lvl="8" algn="ctr">
              <a:spcBef>
                <a:spcPts val="0"/>
              </a:spcBef>
              <a:spcAft>
                <a:spcPts val="0"/>
              </a:spcAft>
              <a:buClr>
                <a:srgbClr val="FFFFFF"/>
              </a:buClr>
              <a:buSzPts val="3600"/>
              <a:buNone/>
              <a:defRPr sz="3600">
                <a:solidFill>
                  <a:srgbClr val="FFFFFF"/>
                </a:solidFill>
              </a:defRPr>
            </a:lvl9pPr>
          </a:lstStyle>
          <a:p>
            <a:endParaRPr/>
          </a:p>
        </p:txBody>
      </p:sp>
      <p:pic>
        <p:nvPicPr>
          <p:cNvPr id="889" name="Google Shape;889;p14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841675" y="4268271"/>
            <a:ext cx="1460651" cy="232425"/>
          </a:xfrm>
          <a:prstGeom prst="rect">
            <a:avLst/>
          </a:prstGeom>
          <a:noFill/>
          <a:ln>
            <a:noFill/>
          </a:ln>
        </p:spPr>
      </p:pic>
      <p:sp>
        <p:nvSpPr>
          <p:cNvPr id="890" name="Google Shape;890;p145"/>
          <p:cNvSpPr txBox="1">
            <a:spLocks noGrp="1"/>
          </p:cNvSpPr>
          <p:nvPr>
            <p:ph type="sldNum" idx="12"/>
          </p:nvPr>
        </p:nvSpPr>
        <p:spPr>
          <a:xfrm>
            <a:off x="8463883" y="4635442"/>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cxnSp>
        <p:nvCxnSpPr>
          <p:cNvPr id="891" name="Google Shape;891;p145"/>
          <p:cNvCxnSpPr/>
          <p:nvPr/>
        </p:nvCxnSpPr>
        <p:spPr>
          <a:xfrm rot="10800000" flipH="1">
            <a:off x="2553150" y="4079450"/>
            <a:ext cx="4037700" cy="8700"/>
          </a:xfrm>
          <a:prstGeom prst="straightConnector1">
            <a:avLst/>
          </a:prstGeom>
          <a:noFill/>
          <a:ln w="9525" cap="flat" cmpd="sng">
            <a:solidFill>
              <a:srgbClr val="FFC72C"/>
            </a:solidFill>
            <a:prstDash val="solid"/>
            <a:round/>
            <a:headEnd type="none" w="med" len="med"/>
            <a:tailEnd type="none" w="med" len="med"/>
          </a:ln>
        </p:spPr>
      </p:cxn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Section Dark 1">
  <p:cSld name="SECTION_HEADER_3">
    <p:bg>
      <p:bgPr>
        <a:gradFill>
          <a:gsLst>
            <a:gs pos="0">
              <a:srgbClr val="0A3799"/>
            </a:gs>
            <a:gs pos="100000">
              <a:srgbClr val="0A6B7C"/>
            </a:gs>
          </a:gsLst>
          <a:lin ang="0" scaled="0"/>
        </a:gradFill>
        <a:effectLst/>
      </p:bgPr>
    </p:bg>
    <p:spTree>
      <p:nvGrpSpPr>
        <p:cNvPr id="1" name="Shape 892"/>
        <p:cNvGrpSpPr/>
        <p:nvPr/>
      </p:nvGrpSpPr>
      <p:grpSpPr>
        <a:xfrm>
          <a:off x="0" y="0"/>
          <a:ext cx="0" cy="0"/>
          <a:chOff x="0" y="0"/>
          <a:chExt cx="0" cy="0"/>
        </a:xfrm>
      </p:grpSpPr>
      <p:sp>
        <p:nvSpPr>
          <p:cNvPr id="893" name="Google Shape;893;p146"/>
          <p:cNvSpPr txBox="1">
            <a:spLocks noGrp="1"/>
          </p:cNvSpPr>
          <p:nvPr>
            <p:ph type="title"/>
          </p:nvPr>
        </p:nvSpPr>
        <p:spPr>
          <a:xfrm>
            <a:off x="259800" y="900125"/>
            <a:ext cx="8624400" cy="264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a:solidFill>
                  <a:srgbClr val="FFFFFF"/>
                </a:solidFill>
              </a:defRPr>
            </a:lvl1pPr>
            <a:lvl2pPr lvl="1" algn="ctr" rtl="0">
              <a:spcBef>
                <a:spcPts val="0"/>
              </a:spcBef>
              <a:spcAft>
                <a:spcPts val="0"/>
              </a:spcAft>
              <a:buClr>
                <a:srgbClr val="FFFFFF"/>
              </a:buClr>
              <a:buSzPts val="3600"/>
              <a:buNone/>
              <a:defRPr sz="3600">
                <a:solidFill>
                  <a:srgbClr val="FFFFFF"/>
                </a:solidFill>
              </a:defRPr>
            </a:lvl2pPr>
            <a:lvl3pPr lvl="2" algn="ctr" rtl="0">
              <a:spcBef>
                <a:spcPts val="0"/>
              </a:spcBef>
              <a:spcAft>
                <a:spcPts val="0"/>
              </a:spcAft>
              <a:buClr>
                <a:srgbClr val="FFFFFF"/>
              </a:buClr>
              <a:buSzPts val="3600"/>
              <a:buNone/>
              <a:defRPr sz="3600">
                <a:solidFill>
                  <a:srgbClr val="FFFFFF"/>
                </a:solidFill>
              </a:defRPr>
            </a:lvl3pPr>
            <a:lvl4pPr lvl="3" algn="ctr" rtl="0">
              <a:spcBef>
                <a:spcPts val="0"/>
              </a:spcBef>
              <a:spcAft>
                <a:spcPts val="0"/>
              </a:spcAft>
              <a:buClr>
                <a:srgbClr val="FFFFFF"/>
              </a:buClr>
              <a:buSzPts val="3600"/>
              <a:buNone/>
              <a:defRPr sz="3600">
                <a:solidFill>
                  <a:srgbClr val="FFFFFF"/>
                </a:solidFill>
              </a:defRPr>
            </a:lvl4pPr>
            <a:lvl5pPr lvl="4" algn="ctr" rtl="0">
              <a:spcBef>
                <a:spcPts val="0"/>
              </a:spcBef>
              <a:spcAft>
                <a:spcPts val="0"/>
              </a:spcAft>
              <a:buClr>
                <a:srgbClr val="FFFFFF"/>
              </a:buClr>
              <a:buSzPts val="3600"/>
              <a:buNone/>
              <a:defRPr sz="3600">
                <a:solidFill>
                  <a:srgbClr val="FFFFFF"/>
                </a:solidFill>
              </a:defRPr>
            </a:lvl5pPr>
            <a:lvl6pPr lvl="5" algn="ctr" rtl="0">
              <a:spcBef>
                <a:spcPts val="0"/>
              </a:spcBef>
              <a:spcAft>
                <a:spcPts val="0"/>
              </a:spcAft>
              <a:buClr>
                <a:srgbClr val="FFFFFF"/>
              </a:buClr>
              <a:buSzPts val="3600"/>
              <a:buNone/>
              <a:defRPr sz="3600">
                <a:solidFill>
                  <a:srgbClr val="FFFFFF"/>
                </a:solidFill>
              </a:defRPr>
            </a:lvl6pPr>
            <a:lvl7pPr lvl="6" algn="ctr" rtl="0">
              <a:spcBef>
                <a:spcPts val="0"/>
              </a:spcBef>
              <a:spcAft>
                <a:spcPts val="0"/>
              </a:spcAft>
              <a:buClr>
                <a:srgbClr val="FFFFFF"/>
              </a:buClr>
              <a:buSzPts val="3600"/>
              <a:buNone/>
              <a:defRPr sz="3600">
                <a:solidFill>
                  <a:srgbClr val="FFFFFF"/>
                </a:solidFill>
              </a:defRPr>
            </a:lvl7pPr>
            <a:lvl8pPr lvl="7" algn="ctr" rtl="0">
              <a:spcBef>
                <a:spcPts val="0"/>
              </a:spcBef>
              <a:spcAft>
                <a:spcPts val="0"/>
              </a:spcAft>
              <a:buClr>
                <a:srgbClr val="FFFFFF"/>
              </a:buClr>
              <a:buSzPts val="3600"/>
              <a:buNone/>
              <a:defRPr sz="3600">
                <a:solidFill>
                  <a:srgbClr val="FFFFFF"/>
                </a:solidFill>
              </a:defRPr>
            </a:lvl8pPr>
            <a:lvl9pPr lvl="8" algn="ctr" rtl="0">
              <a:spcBef>
                <a:spcPts val="0"/>
              </a:spcBef>
              <a:spcAft>
                <a:spcPts val="0"/>
              </a:spcAft>
              <a:buClr>
                <a:srgbClr val="FFFFFF"/>
              </a:buClr>
              <a:buSzPts val="3600"/>
              <a:buNone/>
              <a:defRPr sz="3600">
                <a:solidFill>
                  <a:srgbClr val="FFFFFF"/>
                </a:solidFill>
              </a:defRPr>
            </a:lvl9pPr>
          </a:lstStyle>
          <a:p>
            <a:endParaRPr/>
          </a:p>
        </p:txBody>
      </p:sp>
      <p:pic>
        <p:nvPicPr>
          <p:cNvPr id="894" name="Google Shape;894;p146"/>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3841675" y="4268271"/>
            <a:ext cx="1460651" cy="232425"/>
          </a:xfrm>
          <a:prstGeom prst="rect">
            <a:avLst/>
          </a:prstGeom>
          <a:noFill/>
          <a:ln>
            <a:noFill/>
          </a:ln>
        </p:spPr>
      </p:pic>
      <p:sp>
        <p:nvSpPr>
          <p:cNvPr id="895" name="Google Shape;895;p146"/>
          <p:cNvSpPr txBox="1">
            <a:spLocks noGrp="1"/>
          </p:cNvSpPr>
          <p:nvPr>
            <p:ph type="sldNum" idx="12"/>
          </p:nvPr>
        </p:nvSpPr>
        <p:spPr>
          <a:xfrm>
            <a:off x="8463883" y="4635442"/>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cxnSp>
        <p:nvCxnSpPr>
          <p:cNvPr id="896" name="Google Shape;896;p146"/>
          <p:cNvCxnSpPr/>
          <p:nvPr/>
        </p:nvCxnSpPr>
        <p:spPr>
          <a:xfrm rot="10800000" flipH="1">
            <a:off x="2553150" y="4079450"/>
            <a:ext cx="4037700" cy="8700"/>
          </a:xfrm>
          <a:prstGeom prst="straightConnector1">
            <a:avLst/>
          </a:prstGeom>
          <a:noFill/>
          <a:ln w="9525" cap="flat" cmpd="sng">
            <a:solidFill>
              <a:srgbClr val="FFC72C"/>
            </a:solidFill>
            <a:prstDash val="solid"/>
            <a:round/>
            <a:headEnd type="none" w="med" len="med"/>
            <a:tailEnd type="none" w="med" len="med"/>
          </a:ln>
        </p:spPr>
      </p:cxn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Accent Highlight">
  <p:cSld name="SECTION_HEADER_2">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897"/>
        <p:cNvGrpSpPr/>
        <p:nvPr/>
      </p:nvGrpSpPr>
      <p:grpSpPr>
        <a:xfrm>
          <a:off x="0" y="0"/>
          <a:ext cx="0" cy="0"/>
          <a:chOff x="0" y="0"/>
          <a:chExt cx="0" cy="0"/>
        </a:xfrm>
      </p:grpSpPr>
      <p:sp>
        <p:nvSpPr>
          <p:cNvPr id="898" name="Google Shape;898;p147"/>
          <p:cNvSpPr/>
          <p:nvPr/>
        </p:nvSpPr>
        <p:spPr>
          <a:xfrm>
            <a:off x="-12" y="0"/>
            <a:ext cx="9144000" cy="5143500"/>
          </a:xfrm>
          <a:prstGeom prst="rect">
            <a:avLst/>
          </a:prstGeom>
          <a:solidFill>
            <a:srgbClr val="0A3799">
              <a:alpha val="57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47"/>
          <p:cNvSpPr txBox="1">
            <a:spLocks noGrp="1"/>
          </p:cNvSpPr>
          <p:nvPr>
            <p:ph type="sldNum" idx="12"/>
          </p:nvPr>
        </p:nvSpPr>
        <p:spPr>
          <a:xfrm>
            <a:off x="8463883" y="4635442"/>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
        <p:nvSpPr>
          <p:cNvPr id="900" name="Google Shape;900;p147"/>
          <p:cNvSpPr/>
          <p:nvPr/>
        </p:nvSpPr>
        <p:spPr>
          <a:xfrm>
            <a:off x="0" y="0"/>
            <a:ext cx="4314600" cy="5143500"/>
          </a:xfrm>
          <a:prstGeom prst="rect">
            <a:avLst/>
          </a:prstGeom>
          <a:solidFill>
            <a:srgbClr val="FFC7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pic>
        <p:nvPicPr>
          <p:cNvPr id="901" name="Google Shape;901;p14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
        <p:nvSpPr>
          <p:cNvPr id="902" name="Google Shape;902;p147"/>
          <p:cNvSpPr txBox="1">
            <a:spLocks noGrp="1"/>
          </p:cNvSpPr>
          <p:nvPr>
            <p:ph type="title"/>
          </p:nvPr>
        </p:nvSpPr>
        <p:spPr>
          <a:xfrm>
            <a:off x="199375" y="205750"/>
            <a:ext cx="3934800" cy="44298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FFFFFF"/>
              </a:buClr>
              <a:buSzPts val="3600"/>
              <a:buNone/>
              <a:defRPr sz="3600" b="1">
                <a:solidFill>
                  <a:srgbClr val="FFFFFF"/>
                </a:solidFill>
              </a:defRPr>
            </a:lvl1pPr>
            <a:lvl2pPr lvl="1" algn="ctr">
              <a:spcBef>
                <a:spcPts val="0"/>
              </a:spcBef>
              <a:spcAft>
                <a:spcPts val="0"/>
              </a:spcAft>
              <a:buClr>
                <a:srgbClr val="FFFFFF"/>
              </a:buClr>
              <a:buSzPts val="3600"/>
              <a:buNone/>
              <a:defRPr sz="3600" b="1">
                <a:solidFill>
                  <a:srgbClr val="FFFFFF"/>
                </a:solidFill>
              </a:defRPr>
            </a:lvl2pPr>
            <a:lvl3pPr lvl="2" algn="ctr">
              <a:spcBef>
                <a:spcPts val="0"/>
              </a:spcBef>
              <a:spcAft>
                <a:spcPts val="0"/>
              </a:spcAft>
              <a:buClr>
                <a:srgbClr val="FFFFFF"/>
              </a:buClr>
              <a:buSzPts val="3600"/>
              <a:buNone/>
              <a:defRPr sz="3600" b="1">
                <a:solidFill>
                  <a:srgbClr val="FFFFFF"/>
                </a:solidFill>
              </a:defRPr>
            </a:lvl3pPr>
            <a:lvl4pPr lvl="3" algn="ctr">
              <a:spcBef>
                <a:spcPts val="0"/>
              </a:spcBef>
              <a:spcAft>
                <a:spcPts val="0"/>
              </a:spcAft>
              <a:buClr>
                <a:srgbClr val="FFFFFF"/>
              </a:buClr>
              <a:buSzPts val="3600"/>
              <a:buNone/>
              <a:defRPr sz="3600" b="1">
                <a:solidFill>
                  <a:srgbClr val="FFFFFF"/>
                </a:solidFill>
              </a:defRPr>
            </a:lvl4pPr>
            <a:lvl5pPr lvl="4" algn="ctr">
              <a:spcBef>
                <a:spcPts val="0"/>
              </a:spcBef>
              <a:spcAft>
                <a:spcPts val="0"/>
              </a:spcAft>
              <a:buClr>
                <a:srgbClr val="FFFFFF"/>
              </a:buClr>
              <a:buSzPts val="3600"/>
              <a:buNone/>
              <a:defRPr sz="3600" b="1">
                <a:solidFill>
                  <a:srgbClr val="FFFFFF"/>
                </a:solidFill>
              </a:defRPr>
            </a:lvl5pPr>
            <a:lvl6pPr lvl="5" algn="ctr">
              <a:spcBef>
                <a:spcPts val="0"/>
              </a:spcBef>
              <a:spcAft>
                <a:spcPts val="0"/>
              </a:spcAft>
              <a:buClr>
                <a:srgbClr val="FFFFFF"/>
              </a:buClr>
              <a:buSzPts val="3600"/>
              <a:buNone/>
              <a:defRPr sz="3600" b="1">
                <a:solidFill>
                  <a:srgbClr val="FFFFFF"/>
                </a:solidFill>
              </a:defRPr>
            </a:lvl6pPr>
            <a:lvl7pPr lvl="6" algn="ctr">
              <a:spcBef>
                <a:spcPts val="0"/>
              </a:spcBef>
              <a:spcAft>
                <a:spcPts val="0"/>
              </a:spcAft>
              <a:buClr>
                <a:srgbClr val="FFFFFF"/>
              </a:buClr>
              <a:buSzPts val="3600"/>
              <a:buNone/>
              <a:defRPr sz="3600" b="1">
                <a:solidFill>
                  <a:srgbClr val="FFFFFF"/>
                </a:solidFill>
              </a:defRPr>
            </a:lvl7pPr>
            <a:lvl8pPr lvl="7" algn="ctr">
              <a:spcBef>
                <a:spcPts val="0"/>
              </a:spcBef>
              <a:spcAft>
                <a:spcPts val="0"/>
              </a:spcAft>
              <a:buClr>
                <a:srgbClr val="FFFFFF"/>
              </a:buClr>
              <a:buSzPts val="3600"/>
              <a:buNone/>
              <a:defRPr sz="3600" b="1">
                <a:solidFill>
                  <a:srgbClr val="FFFFFF"/>
                </a:solidFill>
              </a:defRPr>
            </a:lvl8pPr>
            <a:lvl9pPr lvl="8" algn="ctr">
              <a:spcBef>
                <a:spcPts val="0"/>
              </a:spcBef>
              <a:spcAft>
                <a:spcPts val="0"/>
              </a:spcAft>
              <a:buClr>
                <a:srgbClr val="FFFFFF"/>
              </a:buClr>
              <a:buSzPts val="3600"/>
              <a:buNone/>
              <a:defRPr sz="3600" b="1">
                <a:solidFill>
                  <a:srgbClr val="FFFFFF"/>
                </a:solidFill>
              </a:defRPr>
            </a:lvl9pPr>
          </a:lstStyle>
          <a:p>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Accent Highlight 1">
  <p:cSld name="SECTION_HEADER_2_1">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903"/>
        <p:cNvGrpSpPr/>
        <p:nvPr/>
      </p:nvGrpSpPr>
      <p:grpSpPr>
        <a:xfrm>
          <a:off x="0" y="0"/>
          <a:ext cx="0" cy="0"/>
          <a:chOff x="0" y="0"/>
          <a:chExt cx="0" cy="0"/>
        </a:xfrm>
      </p:grpSpPr>
      <p:sp>
        <p:nvSpPr>
          <p:cNvPr id="904" name="Google Shape;904;p148"/>
          <p:cNvSpPr/>
          <p:nvPr/>
        </p:nvSpPr>
        <p:spPr>
          <a:xfrm>
            <a:off x="-12" y="0"/>
            <a:ext cx="9144000" cy="5143500"/>
          </a:xfrm>
          <a:prstGeom prst="rect">
            <a:avLst/>
          </a:prstGeom>
          <a:solidFill>
            <a:srgbClr val="0A3799">
              <a:alpha val="57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48"/>
          <p:cNvSpPr txBox="1">
            <a:spLocks noGrp="1"/>
          </p:cNvSpPr>
          <p:nvPr>
            <p:ph type="sldNum" idx="12"/>
          </p:nvPr>
        </p:nvSpPr>
        <p:spPr>
          <a:xfrm>
            <a:off x="8463883" y="4635442"/>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
        <p:nvSpPr>
          <p:cNvPr id="906" name="Google Shape;906;p148"/>
          <p:cNvSpPr/>
          <p:nvPr/>
        </p:nvSpPr>
        <p:spPr>
          <a:xfrm>
            <a:off x="0" y="0"/>
            <a:ext cx="4314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pic>
        <p:nvPicPr>
          <p:cNvPr id="907" name="Google Shape;907;p14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
        <p:nvSpPr>
          <p:cNvPr id="908" name="Google Shape;908;p148"/>
          <p:cNvSpPr txBox="1">
            <a:spLocks noGrp="1"/>
          </p:cNvSpPr>
          <p:nvPr>
            <p:ph type="title"/>
          </p:nvPr>
        </p:nvSpPr>
        <p:spPr>
          <a:xfrm>
            <a:off x="199375" y="205750"/>
            <a:ext cx="3934800" cy="442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b="1"/>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Accent Highlight 1 1">
  <p:cSld name="SECTION_HEADER_2_1_1">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909"/>
        <p:cNvGrpSpPr/>
        <p:nvPr/>
      </p:nvGrpSpPr>
      <p:grpSpPr>
        <a:xfrm>
          <a:off x="0" y="0"/>
          <a:ext cx="0" cy="0"/>
          <a:chOff x="0" y="0"/>
          <a:chExt cx="0" cy="0"/>
        </a:xfrm>
      </p:grpSpPr>
      <p:sp>
        <p:nvSpPr>
          <p:cNvPr id="910" name="Google Shape;910;p149"/>
          <p:cNvSpPr/>
          <p:nvPr/>
        </p:nvSpPr>
        <p:spPr>
          <a:xfrm>
            <a:off x="-12" y="0"/>
            <a:ext cx="9144000" cy="5143500"/>
          </a:xfrm>
          <a:prstGeom prst="rect">
            <a:avLst/>
          </a:prstGeom>
          <a:solidFill>
            <a:srgbClr val="0A3799">
              <a:alpha val="57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49"/>
          <p:cNvSpPr txBox="1">
            <a:spLocks noGrp="1"/>
          </p:cNvSpPr>
          <p:nvPr>
            <p:ph type="sldNum" idx="12"/>
          </p:nvPr>
        </p:nvSpPr>
        <p:spPr>
          <a:xfrm>
            <a:off x="8463883" y="4635442"/>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
        <p:nvSpPr>
          <p:cNvPr id="912" name="Google Shape;912;p149"/>
          <p:cNvSpPr/>
          <p:nvPr/>
        </p:nvSpPr>
        <p:spPr>
          <a:xfrm>
            <a:off x="0" y="0"/>
            <a:ext cx="4314600" cy="51435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pic>
        <p:nvPicPr>
          <p:cNvPr id="913" name="Google Shape;913;p14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
        <p:nvSpPr>
          <p:cNvPr id="914" name="Google Shape;914;p149"/>
          <p:cNvSpPr txBox="1">
            <a:spLocks noGrp="1"/>
          </p:cNvSpPr>
          <p:nvPr>
            <p:ph type="title"/>
          </p:nvPr>
        </p:nvSpPr>
        <p:spPr>
          <a:xfrm>
            <a:off x="199375" y="205750"/>
            <a:ext cx="3934800" cy="4770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Clr>
                <a:srgbClr val="FFFFFF"/>
              </a:buClr>
              <a:buSzPts val="3600"/>
              <a:buNone/>
              <a:defRPr sz="3600" b="1">
                <a:solidFill>
                  <a:srgbClr val="FFFFFF"/>
                </a:solidFill>
              </a:defRPr>
            </a:lvl2pPr>
            <a:lvl3pPr lvl="2" algn="ctr" rtl="0">
              <a:spcBef>
                <a:spcPts val="0"/>
              </a:spcBef>
              <a:spcAft>
                <a:spcPts val="0"/>
              </a:spcAft>
              <a:buClr>
                <a:srgbClr val="FFFFFF"/>
              </a:buClr>
              <a:buSzPts val="3600"/>
              <a:buNone/>
              <a:defRPr sz="3600" b="1">
                <a:solidFill>
                  <a:srgbClr val="FFFFFF"/>
                </a:solidFill>
              </a:defRPr>
            </a:lvl3pPr>
            <a:lvl4pPr lvl="3" algn="ctr" rtl="0">
              <a:spcBef>
                <a:spcPts val="0"/>
              </a:spcBef>
              <a:spcAft>
                <a:spcPts val="0"/>
              </a:spcAft>
              <a:buClr>
                <a:srgbClr val="FFFFFF"/>
              </a:buClr>
              <a:buSzPts val="3600"/>
              <a:buNone/>
              <a:defRPr sz="3600" b="1">
                <a:solidFill>
                  <a:srgbClr val="FFFFFF"/>
                </a:solidFill>
              </a:defRPr>
            </a:lvl4pPr>
            <a:lvl5pPr lvl="4" algn="ctr" rtl="0">
              <a:spcBef>
                <a:spcPts val="0"/>
              </a:spcBef>
              <a:spcAft>
                <a:spcPts val="0"/>
              </a:spcAft>
              <a:buClr>
                <a:srgbClr val="FFFFFF"/>
              </a:buClr>
              <a:buSzPts val="3600"/>
              <a:buNone/>
              <a:defRPr sz="3600" b="1">
                <a:solidFill>
                  <a:srgbClr val="FFFFFF"/>
                </a:solidFill>
              </a:defRPr>
            </a:lvl5pPr>
            <a:lvl6pPr lvl="5" algn="ctr" rtl="0">
              <a:spcBef>
                <a:spcPts val="0"/>
              </a:spcBef>
              <a:spcAft>
                <a:spcPts val="0"/>
              </a:spcAft>
              <a:buClr>
                <a:srgbClr val="FFFFFF"/>
              </a:buClr>
              <a:buSzPts val="3600"/>
              <a:buNone/>
              <a:defRPr sz="3600" b="1">
                <a:solidFill>
                  <a:srgbClr val="FFFFFF"/>
                </a:solidFill>
              </a:defRPr>
            </a:lvl6pPr>
            <a:lvl7pPr lvl="6" algn="ctr" rtl="0">
              <a:spcBef>
                <a:spcPts val="0"/>
              </a:spcBef>
              <a:spcAft>
                <a:spcPts val="0"/>
              </a:spcAft>
              <a:buClr>
                <a:srgbClr val="FFFFFF"/>
              </a:buClr>
              <a:buSzPts val="3600"/>
              <a:buNone/>
              <a:defRPr sz="3600" b="1">
                <a:solidFill>
                  <a:srgbClr val="FFFFFF"/>
                </a:solidFill>
              </a:defRPr>
            </a:lvl7pPr>
            <a:lvl8pPr lvl="7" algn="ctr" rtl="0">
              <a:spcBef>
                <a:spcPts val="0"/>
              </a:spcBef>
              <a:spcAft>
                <a:spcPts val="0"/>
              </a:spcAft>
              <a:buClr>
                <a:srgbClr val="FFFFFF"/>
              </a:buClr>
              <a:buSzPts val="3600"/>
              <a:buNone/>
              <a:defRPr sz="3600" b="1">
                <a:solidFill>
                  <a:srgbClr val="FFFFFF"/>
                </a:solidFill>
              </a:defRPr>
            </a:lvl8pPr>
            <a:lvl9pPr lvl="8" algn="ctr" rtl="0">
              <a:spcBef>
                <a:spcPts val="0"/>
              </a:spcBef>
              <a:spcAft>
                <a:spcPts val="0"/>
              </a:spcAft>
              <a:buClr>
                <a:srgbClr val="FFFFFF"/>
              </a:buClr>
              <a:buSzPts val="3600"/>
              <a:buNone/>
              <a:defRPr sz="3600" b="1">
                <a:solidFill>
                  <a:srgbClr val="FFFFFF"/>
                </a:solidFill>
              </a:defRPr>
            </a:lvl9pPr>
          </a:lstStyle>
          <a:p>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Accent Highlight 1 1 1">
  <p:cSld name="SECTION_HEADER_2_1_1_1">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915"/>
        <p:cNvGrpSpPr/>
        <p:nvPr/>
      </p:nvGrpSpPr>
      <p:grpSpPr>
        <a:xfrm>
          <a:off x="0" y="0"/>
          <a:ext cx="0" cy="0"/>
          <a:chOff x="0" y="0"/>
          <a:chExt cx="0" cy="0"/>
        </a:xfrm>
      </p:grpSpPr>
      <p:sp>
        <p:nvSpPr>
          <p:cNvPr id="916" name="Google Shape;916;p150"/>
          <p:cNvSpPr/>
          <p:nvPr/>
        </p:nvSpPr>
        <p:spPr>
          <a:xfrm>
            <a:off x="-12" y="0"/>
            <a:ext cx="9144000" cy="5143500"/>
          </a:xfrm>
          <a:prstGeom prst="rect">
            <a:avLst/>
          </a:prstGeom>
          <a:solidFill>
            <a:srgbClr val="0A3799">
              <a:alpha val="57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50"/>
          <p:cNvSpPr txBox="1">
            <a:spLocks noGrp="1"/>
          </p:cNvSpPr>
          <p:nvPr>
            <p:ph type="sldNum" idx="12"/>
          </p:nvPr>
        </p:nvSpPr>
        <p:spPr>
          <a:xfrm>
            <a:off x="8463883" y="4635442"/>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
        <p:nvSpPr>
          <p:cNvPr id="918" name="Google Shape;918;p150"/>
          <p:cNvSpPr/>
          <p:nvPr/>
        </p:nvSpPr>
        <p:spPr>
          <a:xfrm>
            <a:off x="0" y="0"/>
            <a:ext cx="4314600" cy="51435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pic>
        <p:nvPicPr>
          <p:cNvPr id="919" name="Google Shape;919;p15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
        <p:nvSpPr>
          <p:cNvPr id="920" name="Google Shape;920;p150"/>
          <p:cNvSpPr txBox="1">
            <a:spLocks noGrp="1"/>
          </p:cNvSpPr>
          <p:nvPr>
            <p:ph type="title"/>
          </p:nvPr>
        </p:nvSpPr>
        <p:spPr>
          <a:xfrm>
            <a:off x="4697975" y="186450"/>
            <a:ext cx="4314600" cy="4770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Clr>
                <a:srgbClr val="FFFFFF"/>
              </a:buClr>
              <a:buSzPts val="3600"/>
              <a:buNone/>
              <a:defRPr sz="3600" b="1">
                <a:solidFill>
                  <a:srgbClr val="FFFFFF"/>
                </a:solidFill>
              </a:defRPr>
            </a:lvl2pPr>
            <a:lvl3pPr lvl="2" algn="ctr" rtl="0">
              <a:spcBef>
                <a:spcPts val="0"/>
              </a:spcBef>
              <a:spcAft>
                <a:spcPts val="0"/>
              </a:spcAft>
              <a:buClr>
                <a:srgbClr val="FFFFFF"/>
              </a:buClr>
              <a:buSzPts val="3600"/>
              <a:buNone/>
              <a:defRPr sz="3600" b="1">
                <a:solidFill>
                  <a:srgbClr val="FFFFFF"/>
                </a:solidFill>
              </a:defRPr>
            </a:lvl3pPr>
            <a:lvl4pPr lvl="3" algn="ctr" rtl="0">
              <a:spcBef>
                <a:spcPts val="0"/>
              </a:spcBef>
              <a:spcAft>
                <a:spcPts val="0"/>
              </a:spcAft>
              <a:buClr>
                <a:srgbClr val="FFFFFF"/>
              </a:buClr>
              <a:buSzPts val="3600"/>
              <a:buNone/>
              <a:defRPr sz="3600" b="1">
                <a:solidFill>
                  <a:srgbClr val="FFFFFF"/>
                </a:solidFill>
              </a:defRPr>
            </a:lvl4pPr>
            <a:lvl5pPr lvl="4" algn="ctr" rtl="0">
              <a:spcBef>
                <a:spcPts val="0"/>
              </a:spcBef>
              <a:spcAft>
                <a:spcPts val="0"/>
              </a:spcAft>
              <a:buClr>
                <a:srgbClr val="FFFFFF"/>
              </a:buClr>
              <a:buSzPts val="3600"/>
              <a:buNone/>
              <a:defRPr sz="3600" b="1">
                <a:solidFill>
                  <a:srgbClr val="FFFFFF"/>
                </a:solidFill>
              </a:defRPr>
            </a:lvl5pPr>
            <a:lvl6pPr lvl="5" algn="ctr" rtl="0">
              <a:spcBef>
                <a:spcPts val="0"/>
              </a:spcBef>
              <a:spcAft>
                <a:spcPts val="0"/>
              </a:spcAft>
              <a:buClr>
                <a:srgbClr val="FFFFFF"/>
              </a:buClr>
              <a:buSzPts val="3600"/>
              <a:buNone/>
              <a:defRPr sz="3600" b="1">
                <a:solidFill>
                  <a:srgbClr val="FFFFFF"/>
                </a:solidFill>
              </a:defRPr>
            </a:lvl6pPr>
            <a:lvl7pPr lvl="6" algn="ctr" rtl="0">
              <a:spcBef>
                <a:spcPts val="0"/>
              </a:spcBef>
              <a:spcAft>
                <a:spcPts val="0"/>
              </a:spcAft>
              <a:buClr>
                <a:srgbClr val="FFFFFF"/>
              </a:buClr>
              <a:buSzPts val="3600"/>
              <a:buNone/>
              <a:defRPr sz="3600" b="1">
                <a:solidFill>
                  <a:srgbClr val="FFFFFF"/>
                </a:solidFill>
              </a:defRPr>
            </a:lvl7pPr>
            <a:lvl8pPr lvl="7" algn="ctr" rtl="0">
              <a:spcBef>
                <a:spcPts val="0"/>
              </a:spcBef>
              <a:spcAft>
                <a:spcPts val="0"/>
              </a:spcAft>
              <a:buClr>
                <a:srgbClr val="FFFFFF"/>
              </a:buClr>
              <a:buSzPts val="3600"/>
              <a:buNone/>
              <a:defRPr sz="3600" b="1">
                <a:solidFill>
                  <a:srgbClr val="FFFFFF"/>
                </a:solidFill>
              </a:defRPr>
            </a:lvl8pPr>
            <a:lvl9pPr lvl="8" algn="ctr" rtl="0">
              <a:spcBef>
                <a:spcPts val="0"/>
              </a:spcBef>
              <a:spcAft>
                <a:spcPts val="0"/>
              </a:spcAft>
              <a:buClr>
                <a:srgbClr val="FFFFFF"/>
              </a:buClr>
              <a:buSzPts val="3600"/>
              <a:buNone/>
              <a:defRPr sz="3600" b="1">
                <a:solidFill>
                  <a:srgbClr val="FFFFFF"/>
                </a:solidFill>
              </a:defRPr>
            </a:lvl9pPr>
          </a:lstStyle>
          <a:p>
            <a:endParaRPr/>
          </a:p>
        </p:txBody>
      </p:sp>
      <p:sp>
        <p:nvSpPr>
          <p:cNvPr id="921" name="Google Shape;921;p150"/>
          <p:cNvSpPr txBox="1">
            <a:spLocks noGrp="1"/>
          </p:cNvSpPr>
          <p:nvPr>
            <p:ph type="body" idx="1"/>
          </p:nvPr>
        </p:nvSpPr>
        <p:spPr>
          <a:xfrm>
            <a:off x="93325" y="300725"/>
            <a:ext cx="4096200" cy="4268100"/>
          </a:xfrm>
          <a:prstGeom prst="rect">
            <a:avLst/>
          </a:prstGeom>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1pPr>
            <a:lvl2pPr marL="914400" lvl="1"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2pPr>
            <a:lvl3pPr marL="1371600" lvl="2"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3pPr>
            <a:lvl4pPr marL="1828800" lvl="3"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4pPr>
            <a:lvl5pPr marL="2286000" lvl="4"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5pPr>
            <a:lvl6pPr marL="2743200" lvl="5"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6pPr>
            <a:lvl7pPr marL="3200400" lvl="6"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7pPr>
            <a:lvl8pPr marL="3657600" lvl="7"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8pPr>
            <a:lvl9pPr marL="4114800" lvl="8"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9pPr>
          </a:lstStyle>
          <a:p>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Accent Highlight 1 1 1 1">
  <p:cSld name="SECTION_HEADER_2_1_1_1_1">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922"/>
        <p:cNvGrpSpPr/>
        <p:nvPr/>
      </p:nvGrpSpPr>
      <p:grpSpPr>
        <a:xfrm>
          <a:off x="0" y="0"/>
          <a:ext cx="0" cy="0"/>
          <a:chOff x="0" y="0"/>
          <a:chExt cx="0" cy="0"/>
        </a:xfrm>
      </p:grpSpPr>
      <p:sp>
        <p:nvSpPr>
          <p:cNvPr id="923" name="Google Shape;923;p151"/>
          <p:cNvSpPr/>
          <p:nvPr/>
        </p:nvSpPr>
        <p:spPr>
          <a:xfrm>
            <a:off x="-12" y="0"/>
            <a:ext cx="9144000" cy="5143500"/>
          </a:xfrm>
          <a:prstGeom prst="rect">
            <a:avLst/>
          </a:prstGeom>
          <a:solidFill>
            <a:srgbClr val="0A3799">
              <a:alpha val="57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51"/>
          <p:cNvSpPr txBox="1">
            <a:spLocks noGrp="1"/>
          </p:cNvSpPr>
          <p:nvPr>
            <p:ph type="sldNum" idx="12"/>
          </p:nvPr>
        </p:nvSpPr>
        <p:spPr>
          <a:xfrm>
            <a:off x="8463883" y="4635442"/>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
        <p:nvSpPr>
          <p:cNvPr id="925" name="Google Shape;925;p151"/>
          <p:cNvSpPr/>
          <p:nvPr/>
        </p:nvSpPr>
        <p:spPr>
          <a:xfrm>
            <a:off x="0" y="0"/>
            <a:ext cx="4314600" cy="51435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pic>
        <p:nvPicPr>
          <p:cNvPr id="926" name="Google Shape;926;p15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
        <p:nvSpPr>
          <p:cNvPr id="927" name="Google Shape;927;p151"/>
          <p:cNvSpPr txBox="1">
            <a:spLocks noGrp="1"/>
          </p:cNvSpPr>
          <p:nvPr>
            <p:ph type="title"/>
          </p:nvPr>
        </p:nvSpPr>
        <p:spPr>
          <a:xfrm>
            <a:off x="72975" y="51650"/>
            <a:ext cx="3950700" cy="4770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Clr>
                <a:srgbClr val="FFFFFF"/>
              </a:buClr>
              <a:buSzPts val="3600"/>
              <a:buNone/>
              <a:defRPr sz="3600" b="1">
                <a:solidFill>
                  <a:srgbClr val="FFFFFF"/>
                </a:solidFill>
              </a:defRPr>
            </a:lvl2pPr>
            <a:lvl3pPr lvl="2" algn="ctr" rtl="0">
              <a:spcBef>
                <a:spcPts val="0"/>
              </a:spcBef>
              <a:spcAft>
                <a:spcPts val="0"/>
              </a:spcAft>
              <a:buClr>
                <a:srgbClr val="FFFFFF"/>
              </a:buClr>
              <a:buSzPts val="3600"/>
              <a:buNone/>
              <a:defRPr sz="3600" b="1">
                <a:solidFill>
                  <a:srgbClr val="FFFFFF"/>
                </a:solidFill>
              </a:defRPr>
            </a:lvl3pPr>
            <a:lvl4pPr lvl="3" algn="ctr" rtl="0">
              <a:spcBef>
                <a:spcPts val="0"/>
              </a:spcBef>
              <a:spcAft>
                <a:spcPts val="0"/>
              </a:spcAft>
              <a:buClr>
                <a:srgbClr val="FFFFFF"/>
              </a:buClr>
              <a:buSzPts val="3600"/>
              <a:buNone/>
              <a:defRPr sz="3600" b="1">
                <a:solidFill>
                  <a:srgbClr val="FFFFFF"/>
                </a:solidFill>
              </a:defRPr>
            </a:lvl4pPr>
            <a:lvl5pPr lvl="4" algn="ctr" rtl="0">
              <a:spcBef>
                <a:spcPts val="0"/>
              </a:spcBef>
              <a:spcAft>
                <a:spcPts val="0"/>
              </a:spcAft>
              <a:buClr>
                <a:srgbClr val="FFFFFF"/>
              </a:buClr>
              <a:buSzPts val="3600"/>
              <a:buNone/>
              <a:defRPr sz="3600" b="1">
                <a:solidFill>
                  <a:srgbClr val="FFFFFF"/>
                </a:solidFill>
              </a:defRPr>
            </a:lvl5pPr>
            <a:lvl6pPr lvl="5" algn="ctr" rtl="0">
              <a:spcBef>
                <a:spcPts val="0"/>
              </a:spcBef>
              <a:spcAft>
                <a:spcPts val="0"/>
              </a:spcAft>
              <a:buClr>
                <a:srgbClr val="FFFFFF"/>
              </a:buClr>
              <a:buSzPts val="3600"/>
              <a:buNone/>
              <a:defRPr sz="3600" b="1">
                <a:solidFill>
                  <a:srgbClr val="FFFFFF"/>
                </a:solidFill>
              </a:defRPr>
            </a:lvl6pPr>
            <a:lvl7pPr lvl="6" algn="ctr" rtl="0">
              <a:spcBef>
                <a:spcPts val="0"/>
              </a:spcBef>
              <a:spcAft>
                <a:spcPts val="0"/>
              </a:spcAft>
              <a:buClr>
                <a:srgbClr val="FFFFFF"/>
              </a:buClr>
              <a:buSzPts val="3600"/>
              <a:buNone/>
              <a:defRPr sz="3600" b="1">
                <a:solidFill>
                  <a:srgbClr val="FFFFFF"/>
                </a:solidFill>
              </a:defRPr>
            </a:lvl7pPr>
            <a:lvl8pPr lvl="7" algn="ctr" rtl="0">
              <a:spcBef>
                <a:spcPts val="0"/>
              </a:spcBef>
              <a:spcAft>
                <a:spcPts val="0"/>
              </a:spcAft>
              <a:buClr>
                <a:srgbClr val="FFFFFF"/>
              </a:buClr>
              <a:buSzPts val="3600"/>
              <a:buNone/>
              <a:defRPr sz="3600" b="1">
                <a:solidFill>
                  <a:srgbClr val="FFFFFF"/>
                </a:solidFill>
              </a:defRPr>
            </a:lvl8pPr>
            <a:lvl9pPr lvl="8" algn="ctr" rtl="0">
              <a:spcBef>
                <a:spcPts val="0"/>
              </a:spcBef>
              <a:spcAft>
                <a:spcPts val="0"/>
              </a:spcAft>
              <a:buClr>
                <a:srgbClr val="FFFFFF"/>
              </a:buClr>
              <a:buSzPts val="3600"/>
              <a:buNone/>
              <a:defRPr sz="3600" b="1">
                <a:solidFill>
                  <a:srgbClr val="FFFFFF"/>
                </a:solidFill>
              </a:defRPr>
            </a:lvl9pPr>
          </a:lstStyle>
          <a:p>
            <a:endParaRPr/>
          </a:p>
        </p:txBody>
      </p:sp>
      <p:sp>
        <p:nvSpPr>
          <p:cNvPr id="928" name="Google Shape;928;p151"/>
          <p:cNvSpPr txBox="1">
            <a:spLocks noGrp="1"/>
          </p:cNvSpPr>
          <p:nvPr>
            <p:ph type="body" idx="1"/>
          </p:nvPr>
        </p:nvSpPr>
        <p:spPr>
          <a:xfrm>
            <a:off x="4443875" y="51650"/>
            <a:ext cx="4505400" cy="4268100"/>
          </a:xfrm>
          <a:prstGeom prst="rect">
            <a:avLst/>
          </a:prstGeom>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1pPr>
            <a:lvl2pPr marL="914400" lvl="1"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2pPr>
            <a:lvl3pPr marL="1371600" lvl="2"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3pPr>
            <a:lvl4pPr marL="1828800" lvl="3"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4pPr>
            <a:lvl5pPr marL="2286000" lvl="4"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5pPr>
            <a:lvl6pPr marL="2743200" lvl="5"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6pPr>
            <a:lvl7pPr marL="3200400" lvl="6"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7pPr>
            <a:lvl8pPr marL="3657600" lvl="7"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8pPr>
            <a:lvl9pPr marL="4114800" lvl="8"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9pPr>
          </a:lstStyle>
          <a:p>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Custom Layout 2">
  <p:cSld name="CUSTOM_2">
    <p:spTree>
      <p:nvGrpSpPr>
        <p:cNvPr id="1" name="Shape 929"/>
        <p:cNvGrpSpPr/>
        <p:nvPr/>
      </p:nvGrpSpPr>
      <p:grpSpPr>
        <a:xfrm>
          <a:off x="0" y="0"/>
          <a:ext cx="0" cy="0"/>
          <a:chOff x="0" y="0"/>
          <a:chExt cx="0" cy="0"/>
        </a:xfrm>
      </p:grpSpPr>
      <p:sp>
        <p:nvSpPr>
          <p:cNvPr id="930" name="Google Shape;930;p152"/>
          <p:cNvSpPr txBox="1">
            <a:spLocks noGrp="1"/>
          </p:cNvSpPr>
          <p:nvPr>
            <p:ph type="title"/>
          </p:nvPr>
        </p:nvSpPr>
        <p:spPr>
          <a:xfrm>
            <a:off x="4420325" y="216425"/>
            <a:ext cx="4412100" cy="7479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a:latin typeface="Open Sans"/>
                <a:ea typeface="Open Sans"/>
                <a:cs typeface="Open Sans"/>
                <a:sym typeface="Open Sans"/>
              </a:defRPr>
            </a:lvl1pPr>
            <a:lvl2pPr lvl="1">
              <a:spcBef>
                <a:spcPts val="0"/>
              </a:spcBef>
              <a:spcAft>
                <a:spcPts val="0"/>
              </a:spcAft>
              <a:buSzPts val="2400"/>
              <a:buNone/>
              <a:defRPr>
                <a:latin typeface="Open Sans"/>
                <a:ea typeface="Open Sans"/>
                <a:cs typeface="Open Sans"/>
                <a:sym typeface="Open Sans"/>
              </a:defRPr>
            </a:lvl2pPr>
            <a:lvl3pPr lvl="2">
              <a:spcBef>
                <a:spcPts val="0"/>
              </a:spcBef>
              <a:spcAft>
                <a:spcPts val="0"/>
              </a:spcAft>
              <a:buSzPts val="2400"/>
              <a:buNone/>
              <a:defRPr>
                <a:latin typeface="Open Sans"/>
                <a:ea typeface="Open Sans"/>
                <a:cs typeface="Open Sans"/>
                <a:sym typeface="Open Sans"/>
              </a:defRPr>
            </a:lvl3pPr>
            <a:lvl4pPr lvl="3">
              <a:spcBef>
                <a:spcPts val="0"/>
              </a:spcBef>
              <a:spcAft>
                <a:spcPts val="0"/>
              </a:spcAft>
              <a:buSzPts val="2400"/>
              <a:buNone/>
              <a:defRPr>
                <a:latin typeface="Open Sans"/>
                <a:ea typeface="Open Sans"/>
                <a:cs typeface="Open Sans"/>
                <a:sym typeface="Open Sans"/>
              </a:defRPr>
            </a:lvl4pPr>
            <a:lvl5pPr lvl="4">
              <a:spcBef>
                <a:spcPts val="0"/>
              </a:spcBef>
              <a:spcAft>
                <a:spcPts val="0"/>
              </a:spcAft>
              <a:buSzPts val="2400"/>
              <a:buNone/>
              <a:defRPr>
                <a:latin typeface="Open Sans"/>
                <a:ea typeface="Open Sans"/>
                <a:cs typeface="Open Sans"/>
                <a:sym typeface="Open Sans"/>
              </a:defRPr>
            </a:lvl5pPr>
            <a:lvl6pPr lvl="5">
              <a:spcBef>
                <a:spcPts val="0"/>
              </a:spcBef>
              <a:spcAft>
                <a:spcPts val="0"/>
              </a:spcAft>
              <a:buSzPts val="2400"/>
              <a:buNone/>
              <a:defRPr>
                <a:latin typeface="Open Sans"/>
                <a:ea typeface="Open Sans"/>
                <a:cs typeface="Open Sans"/>
                <a:sym typeface="Open Sans"/>
              </a:defRPr>
            </a:lvl6pPr>
            <a:lvl7pPr lvl="6">
              <a:spcBef>
                <a:spcPts val="0"/>
              </a:spcBef>
              <a:spcAft>
                <a:spcPts val="0"/>
              </a:spcAft>
              <a:buSzPts val="2400"/>
              <a:buNone/>
              <a:defRPr>
                <a:latin typeface="Open Sans"/>
                <a:ea typeface="Open Sans"/>
                <a:cs typeface="Open Sans"/>
                <a:sym typeface="Open Sans"/>
              </a:defRPr>
            </a:lvl7pPr>
            <a:lvl8pPr lvl="7">
              <a:spcBef>
                <a:spcPts val="0"/>
              </a:spcBef>
              <a:spcAft>
                <a:spcPts val="0"/>
              </a:spcAft>
              <a:buSzPts val="2400"/>
              <a:buNone/>
              <a:defRPr>
                <a:latin typeface="Open Sans"/>
                <a:ea typeface="Open Sans"/>
                <a:cs typeface="Open Sans"/>
                <a:sym typeface="Open Sans"/>
              </a:defRPr>
            </a:lvl8pPr>
            <a:lvl9pPr lvl="8">
              <a:spcBef>
                <a:spcPts val="0"/>
              </a:spcBef>
              <a:spcAft>
                <a:spcPts val="0"/>
              </a:spcAft>
              <a:buSzPts val="2400"/>
              <a:buNone/>
              <a:defRPr>
                <a:latin typeface="Open Sans"/>
                <a:ea typeface="Open Sans"/>
                <a:cs typeface="Open Sans"/>
                <a:sym typeface="Open Sans"/>
              </a:defRPr>
            </a:lvl9pPr>
          </a:lstStyle>
          <a:p>
            <a:endParaRPr/>
          </a:p>
        </p:txBody>
      </p:sp>
      <p:sp>
        <p:nvSpPr>
          <p:cNvPr id="931" name="Google Shape;931;p152"/>
          <p:cNvSpPr/>
          <p:nvPr/>
        </p:nvSpPr>
        <p:spPr>
          <a:xfrm>
            <a:off x="0" y="0"/>
            <a:ext cx="4314600" cy="51435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sp>
        <p:nvSpPr>
          <p:cNvPr id="932" name="Google Shape;932;p152"/>
          <p:cNvSpPr txBox="1">
            <a:spLocks noGrp="1"/>
          </p:cNvSpPr>
          <p:nvPr>
            <p:ph type="title" idx="2"/>
          </p:nvPr>
        </p:nvSpPr>
        <p:spPr>
          <a:xfrm>
            <a:off x="199375" y="216425"/>
            <a:ext cx="3934800" cy="4759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Font typeface="Open Sans"/>
              <a:buNone/>
              <a:defRPr sz="3600">
                <a:solidFill>
                  <a:srgbClr val="FFFFFF"/>
                </a:solidFill>
                <a:latin typeface="Open Sans"/>
                <a:ea typeface="Open Sans"/>
                <a:cs typeface="Open Sans"/>
                <a:sym typeface="Open Sans"/>
              </a:defRPr>
            </a:lvl1pPr>
            <a:lvl2pPr lvl="1" algn="ctr" rtl="0">
              <a:spcBef>
                <a:spcPts val="0"/>
              </a:spcBef>
              <a:spcAft>
                <a:spcPts val="0"/>
              </a:spcAft>
              <a:buClr>
                <a:srgbClr val="FFFFFF"/>
              </a:buClr>
              <a:buSzPts val="3600"/>
              <a:buNone/>
              <a:defRPr sz="3600" b="1">
                <a:solidFill>
                  <a:srgbClr val="FFFFFF"/>
                </a:solidFill>
              </a:defRPr>
            </a:lvl2pPr>
            <a:lvl3pPr lvl="2" algn="ctr" rtl="0">
              <a:spcBef>
                <a:spcPts val="0"/>
              </a:spcBef>
              <a:spcAft>
                <a:spcPts val="0"/>
              </a:spcAft>
              <a:buClr>
                <a:srgbClr val="FFFFFF"/>
              </a:buClr>
              <a:buSzPts val="3600"/>
              <a:buNone/>
              <a:defRPr sz="3600" b="1">
                <a:solidFill>
                  <a:srgbClr val="FFFFFF"/>
                </a:solidFill>
              </a:defRPr>
            </a:lvl3pPr>
            <a:lvl4pPr lvl="3" algn="ctr" rtl="0">
              <a:spcBef>
                <a:spcPts val="0"/>
              </a:spcBef>
              <a:spcAft>
                <a:spcPts val="0"/>
              </a:spcAft>
              <a:buClr>
                <a:srgbClr val="FFFFFF"/>
              </a:buClr>
              <a:buSzPts val="3600"/>
              <a:buNone/>
              <a:defRPr sz="3600" b="1">
                <a:solidFill>
                  <a:srgbClr val="FFFFFF"/>
                </a:solidFill>
              </a:defRPr>
            </a:lvl4pPr>
            <a:lvl5pPr lvl="4" algn="ctr" rtl="0">
              <a:spcBef>
                <a:spcPts val="0"/>
              </a:spcBef>
              <a:spcAft>
                <a:spcPts val="0"/>
              </a:spcAft>
              <a:buClr>
                <a:srgbClr val="FFFFFF"/>
              </a:buClr>
              <a:buSzPts val="3600"/>
              <a:buNone/>
              <a:defRPr sz="3600" b="1">
                <a:solidFill>
                  <a:srgbClr val="FFFFFF"/>
                </a:solidFill>
              </a:defRPr>
            </a:lvl5pPr>
            <a:lvl6pPr lvl="5" algn="ctr" rtl="0">
              <a:spcBef>
                <a:spcPts val="0"/>
              </a:spcBef>
              <a:spcAft>
                <a:spcPts val="0"/>
              </a:spcAft>
              <a:buClr>
                <a:srgbClr val="FFFFFF"/>
              </a:buClr>
              <a:buSzPts val="3600"/>
              <a:buNone/>
              <a:defRPr sz="3600" b="1">
                <a:solidFill>
                  <a:srgbClr val="FFFFFF"/>
                </a:solidFill>
              </a:defRPr>
            </a:lvl6pPr>
            <a:lvl7pPr lvl="6" algn="ctr" rtl="0">
              <a:spcBef>
                <a:spcPts val="0"/>
              </a:spcBef>
              <a:spcAft>
                <a:spcPts val="0"/>
              </a:spcAft>
              <a:buClr>
                <a:srgbClr val="FFFFFF"/>
              </a:buClr>
              <a:buSzPts val="3600"/>
              <a:buNone/>
              <a:defRPr sz="3600" b="1">
                <a:solidFill>
                  <a:srgbClr val="FFFFFF"/>
                </a:solidFill>
              </a:defRPr>
            </a:lvl7pPr>
            <a:lvl8pPr lvl="7" algn="ctr" rtl="0">
              <a:spcBef>
                <a:spcPts val="0"/>
              </a:spcBef>
              <a:spcAft>
                <a:spcPts val="0"/>
              </a:spcAft>
              <a:buClr>
                <a:srgbClr val="FFFFFF"/>
              </a:buClr>
              <a:buSzPts val="3600"/>
              <a:buNone/>
              <a:defRPr sz="3600" b="1">
                <a:solidFill>
                  <a:srgbClr val="FFFFFF"/>
                </a:solidFill>
              </a:defRPr>
            </a:lvl8pPr>
            <a:lvl9pPr lvl="8" algn="ctr" rtl="0">
              <a:spcBef>
                <a:spcPts val="0"/>
              </a:spcBef>
              <a:spcAft>
                <a:spcPts val="0"/>
              </a:spcAft>
              <a:buClr>
                <a:srgbClr val="FFFFFF"/>
              </a:buClr>
              <a:buSzPts val="3600"/>
              <a:buNone/>
              <a:defRPr sz="3600" b="1">
                <a:solidFill>
                  <a:srgbClr val="FFFFFF"/>
                </a:solidFill>
              </a:defRPr>
            </a:lvl9pPr>
          </a:lstStyle>
          <a:p>
            <a:endParaRPr/>
          </a:p>
        </p:txBody>
      </p:sp>
      <p:pic>
        <p:nvPicPr>
          <p:cNvPr id="933" name="Google Shape;933;p152"/>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
        <p:nvSpPr>
          <p:cNvPr id="934" name="Google Shape;934;p152"/>
          <p:cNvSpPr txBox="1">
            <a:spLocks noGrp="1"/>
          </p:cNvSpPr>
          <p:nvPr>
            <p:ph type="body" idx="1"/>
          </p:nvPr>
        </p:nvSpPr>
        <p:spPr>
          <a:xfrm>
            <a:off x="4420325" y="1559825"/>
            <a:ext cx="44121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935"/>
        <p:cNvGrpSpPr/>
        <p:nvPr/>
      </p:nvGrpSpPr>
      <p:grpSpPr>
        <a:xfrm>
          <a:off x="0" y="0"/>
          <a:ext cx="0" cy="0"/>
          <a:chOff x="0" y="0"/>
          <a:chExt cx="0" cy="0"/>
        </a:xfrm>
      </p:grpSpPr>
      <p:pic>
        <p:nvPicPr>
          <p:cNvPr id="936" name="Google Shape;936;p153"/>
          <p:cNvPicPr preferRelativeResize="0"/>
          <p:nvPr/>
        </p:nvPicPr>
        <p:blipFill rotWithShape="1">
          <a:blip r:embed="rId2" cstate="screen">
            <a:alphaModFix amt="88000"/>
            <a:extLst>
              <a:ext uri="{28A0092B-C50C-407E-A947-70E740481C1C}">
                <a14:useLocalDpi xmlns:a14="http://schemas.microsoft.com/office/drawing/2010/main"/>
              </a:ext>
            </a:extLst>
          </a:blip>
          <a:srcRect/>
          <a:stretch/>
        </p:blipFill>
        <p:spPr>
          <a:xfrm>
            <a:off x="4348748" y="0"/>
            <a:ext cx="4795254" cy="5143500"/>
          </a:xfrm>
          <a:prstGeom prst="rect">
            <a:avLst/>
          </a:prstGeom>
          <a:noFill/>
          <a:ln>
            <a:noFill/>
          </a:ln>
        </p:spPr>
      </p:pic>
      <p:sp>
        <p:nvSpPr>
          <p:cNvPr id="937" name="Google Shape;937;p153"/>
          <p:cNvSpPr/>
          <p:nvPr/>
        </p:nvSpPr>
        <p:spPr>
          <a:xfrm>
            <a:off x="0" y="0"/>
            <a:ext cx="4314600" cy="5143500"/>
          </a:xfrm>
          <a:prstGeom prst="rect">
            <a:avLst/>
          </a:prstGeom>
          <a:gradFill>
            <a:gsLst>
              <a:gs pos="0">
                <a:srgbClr val="0A3799"/>
              </a:gs>
              <a:gs pos="0">
                <a:srgbClr val="CB007B"/>
              </a:gs>
              <a:gs pos="100000">
                <a:srgbClr val="0A3799"/>
              </a:gs>
              <a:gs pos="100000">
                <a:srgbClr val="60269E"/>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sp>
        <p:nvSpPr>
          <p:cNvPr id="938" name="Google Shape;938;p153"/>
          <p:cNvSpPr txBox="1">
            <a:spLocks noGrp="1"/>
          </p:cNvSpPr>
          <p:nvPr>
            <p:ph type="title"/>
          </p:nvPr>
        </p:nvSpPr>
        <p:spPr>
          <a:xfrm>
            <a:off x="199375" y="205750"/>
            <a:ext cx="3934800" cy="4770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Clr>
                <a:srgbClr val="FFFFFF"/>
              </a:buClr>
              <a:buSzPts val="3600"/>
              <a:buNone/>
              <a:defRPr sz="3600" b="1">
                <a:solidFill>
                  <a:srgbClr val="FFFFFF"/>
                </a:solidFill>
              </a:defRPr>
            </a:lvl2pPr>
            <a:lvl3pPr lvl="2" algn="ctr" rtl="0">
              <a:spcBef>
                <a:spcPts val="0"/>
              </a:spcBef>
              <a:spcAft>
                <a:spcPts val="0"/>
              </a:spcAft>
              <a:buClr>
                <a:srgbClr val="FFFFFF"/>
              </a:buClr>
              <a:buSzPts val="3600"/>
              <a:buNone/>
              <a:defRPr sz="3600" b="1">
                <a:solidFill>
                  <a:srgbClr val="FFFFFF"/>
                </a:solidFill>
              </a:defRPr>
            </a:lvl3pPr>
            <a:lvl4pPr lvl="3" algn="ctr" rtl="0">
              <a:spcBef>
                <a:spcPts val="0"/>
              </a:spcBef>
              <a:spcAft>
                <a:spcPts val="0"/>
              </a:spcAft>
              <a:buClr>
                <a:srgbClr val="FFFFFF"/>
              </a:buClr>
              <a:buSzPts val="3600"/>
              <a:buNone/>
              <a:defRPr sz="3600" b="1">
                <a:solidFill>
                  <a:srgbClr val="FFFFFF"/>
                </a:solidFill>
              </a:defRPr>
            </a:lvl4pPr>
            <a:lvl5pPr lvl="4" algn="ctr" rtl="0">
              <a:spcBef>
                <a:spcPts val="0"/>
              </a:spcBef>
              <a:spcAft>
                <a:spcPts val="0"/>
              </a:spcAft>
              <a:buClr>
                <a:srgbClr val="FFFFFF"/>
              </a:buClr>
              <a:buSzPts val="3600"/>
              <a:buNone/>
              <a:defRPr sz="3600" b="1">
                <a:solidFill>
                  <a:srgbClr val="FFFFFF"/>
                </a:solidFill>
              </a:defRPr>
            </a:lvl5pPr>
            <a:lvl6pPr lvl="5" algn="ctr" rtl="0">
              <a:spcBef>
                <a:spcPts val="0"/>
              </a:spcBef>
              <a:spcAft>
                <a:spcPts val="0"/>
              </a:spcAft>
              <a:buClr>
                <a:srgbClr val="FFFFFF"/>
              </a:buClr>
              <a:buSzPts val="3600"/>
              <a:buNone/>
              <a:defRPr sz="3600" b="1">
                <a:solidFill>
                  <a:srgbClr val="FFFFFF"/>
                </a:solidFill>
              </a:defRPr>
            </a:lvl6pPr>
            <a:lvl7pPr lvl="6" algn="ctr" rtl="0">
              <a:spcBef>
                <a:spcPts val="0"/>
              </a:spcBef>
              <a:spcAft>
                <a:spcPts val="0"/>
              </a:spcAft>
              <a:buClr>
                <a:srgbClr val="FFFFFF"/>
              </a:buClr>
              <a:buSzPts val="3600"/>
              <a:buNone/>
              <a:defRPr sz="3600" b="1">
                <a:solidFill>
                  <a:srgbClr val="FFFFFF"/>
                </a:solidFill>
              </a:defRPr>
            </a:lvl7pPr>
            <a:lvl8pPr lvl="7" algn="ctr" rtl="0">
              <a:spcBef>
                <a:spcPts val="0"/>
              </a:spcBef>
              <a:spcAft>
                <a:spcPts val="0"/>
              </a:spcAft>
              <a:buClr>
                <a:srgbClr val="FFFFFF"/>
              </a:buClr>
              <a:buSzPts val="3600"/>
              <a:buNone/>
              <a:defRPr sz="3600" b="1">
                <a:solidFill>
                  <a:srgbClr val="FFFFFF"/>
                </a:solidFill>
              </a:defRPr>
            </a:lvl8pPr>
            <a:lvl9pPr lvl="8" algn="ctr" rtl="0">
              <a:spcBef>
                <a:spcPts val="0"/>
              </a:spcBef>
              <a:spcAft>
                <a:spcPts val="0"/>
              </a:spcAft>
              <a:buClr>
                <a:srgbClr val="FFFFFF"/>
              </a:buClr>
              <a:buSzPts val="3600"/>
              <a:buNone/>
              <a:defRPr sz="3600" b="1">
                <a:solidFill>
                  <a:srgbClr val="FFFFFF"/>
                </a:solidFill>
              </a:defRPr>
            </a:lvl9pPr>
          </a:lstStyle>
          <a:p>
            <a:endParaRPr/>
          </a:p>
        </p:txBody>
      </p:sp>
      <p:pic>
        <p:nvPicPr>
          <p:cNvPr id="939" name="Google Shape;939;p15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2 1">
  <p:cSld name="CUSTOM_1_1">
    <p:spTree>
      <p:nvGrpSpPr>
        <p:cNvPr id="1" name="Shape 92"/>
        <p:cNvGrpSpPr/>
        <p:nvPr/>
      </p:nvGrpSpPr>
      <p:grpSpPr>
        <a:xfrm>
          <a:off x="0" y="0"/>
          <a:ext cx="0" cy="0"/>
          <a:chOff x="0" y="0"/>
          <a:chExt cx="0" cy="0"/>
        </a:xfrm>
      </p:grpSpPr>
      <p:pic>
        <p:nvPicPr>
          <p:cNvPr id="93" name="Google Shape;93;p1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116975" y="0"/>
            <a:ext cx="5027024" cy="5143499"/>
          </a:xfrm>
          <a:prstGeom prst="rect">
            <a:avLst/>
          </a:prstGeom>
          <a:noFill/>
          <a:ln>
            <a:noFill/>
          </a:ln>
        </p:spPr>
      </p:pic>
      <p:sp>
        <p:nvSpPr>
          <p:cNvPr id="94" name="Google Shape;94;p16"/>
          <p:cNvSpPr txBox="1"/>
          <p:nvPr/>
        </p:nvSpPr>
        <p:spPr>
          <a:xfrm>
            <a:off x="4116975" y="0"/>
            <a:ext cx="5027100" cy="5143500"/>
          </a:xfrm>
          <a:prstGeom prst="rect">
            <a:avLst/>
          </a:prstGeom>
          <a:solidFill>
            <a:srgbClr val="0A6B7C">
              <a:alpha val="29610"/>
            </a:srgbClr>
          </a:solidFill>
          <a:ln>
            <a:noFill/>
          </a:ln>
        </p:spPr>
        <p:txBody>
          <a:bodyPr spcFirstLastPara="1" wrap="square" lIns="365750" tIns="45700" rIns="365750" bIns="45700" anchor="ctr" anchorCtr="0">
            <a:noAutofit/>
          </a:bodyPr>
          <a:lstStyle/>
          <a:p>
            <a:pPr marL="0" marR="0" lvl="0" indent="0" algn="ctr" rtl="0">
              <a:lnSpc>
                <a:spcPct val="100000"/>
              </a:lnSpc>
              <a:spcBef>
                <a:spcPts val="0"/>
              </a:spcBef>
              <a:spcAft>
                <a:spcPts val="0"/>
              </a:spcAft>
              <a:buNone/>
            </a:pPr>
            <a:endParaRPr/>
          </a:p>
        </p:txBody>
      </p:sp>
      <p:sp>
        <p:nvSpPr>
          <p:cNvPr id="95" name="Google Shape;95;p16"/>
          <p:cNvSpPr txBox="1">
            <a:spLocks noGrp="1"/>
          </p:cNvSpPr>
          <p:nvPr>
            <p:ph type="title"/>
          </p:nvPr>
        </p:nvSpPr>
        <p:spPr>
          <a:xfrm>
            <a:off x="199375" y="205750"/>
            <a:ext cx="3934800" cy="442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b="1"/>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pic>
        <p:nvPicPr>
          <p:cNvPr id="96" name="Google Shape;96;p1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Custom Layout 1 2">
  <p:cSld name="CUSTOM_2_2">
    <p:spTree>
      <p:nvGrpSpPr>
        <p:cNvPr id="1" name="Shape 940"/>
        <p:cNvGrpSpPr/>
        <p:nvPr/>
      </p:nvGrpSpPr>
      <p:grpSpPr>
        <a:xfrm>
          <a:off x="0" y="0"/>
          <a:ext cx="0" cy="0"/>
          <a:chOff x="0" y="0"/>
          <a:chExt cx="0" cy="0"/>
        </a:xfrm>
      </p:grpSpPr>
      <p:pic>
        <p:nvPicPr>
          <p:cNvPr id="941" name="Google Shape;941;p154"/>
          <p:cNvPicPr preferRelativeResize="0"/>
          <p:nvPr/>
        </p:nvPicPr>
        <p:blipFill rotWithShape="1">
          <a:blip r:embed="rId2" cstate="screen">
            <a:alphaModFix amt="88000"/>
            <a:extLst>
              <a:ext uri="{28A0092B-C50C-407E-A947-70E740481C1C}">
                <a14:useLocalDpi xmlns:a14="http://schemas.microsoft.com/office/drawing/2010/main"/>
              </a:ext>
            </a:extLst>
          </a:blip>
          <a:srcRect/>
          <a:stretch/>
        </p:blipFill>
        <p:spPr>
          <a:xfrm>
            <a:off x="4348748" y="0"/>
            <a:ext cx="4795254" cy="5143500"/>
          </a:xfrm>
          <a:prstGeom prst="rect">
            <a:avLst/>
          </a:prstGeom>
          <a:noFill/>
          <a:ln>
            <a:noFill/>
          </a:ln>
        </p:spPr>
      </p:pic>
      <p:sp>
        <p:nvSpPr>
          <p:cNvPr id="942" name="Google Shape;942;p154"/>
          <p:cNvSpPr/>
          <p:nvPr/>
        </p:nvSpPr>
        <p:spPr>
          <a:xfrm>
            <a:off x="0" y="0"/>
            <a:ext cx="4314600" cy="5143500"/>
          </a:xfrm>
          <a:prstGeom prst="rect">
            <a:avLst/>
          </a:prstGeom>
          <a:gradFill>
            <a:gsLst>
              <a:gs pos="0">
                <a:srgbClr val="0A3799"/>
              </a:gs>
              <a:gs pos="0">
                <a:srgbClr val="CB007B"/>
              </a:gs>
              <a:gs pos="100000">
                <a:srgbClr val="0A3799"/>
              </a:gs>
              <a:gs pos="100000">
                <a:srgbClr val="60269E"/>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sp>
        <p:nvSpPr>
          <p:cNvPr id="943" name="Google Shape;943;p154"/>
          <p:cNvSpPr txBox="1">
            <a:spLocks noGrp="1"/>
          </p:cNvSpPr>
          <p:nvPr>
            <p:ph type="title"/>
          </p:nvPr>
        </p:nvSpPr>
        <p:spPr>
          <a:xfrm>
            <a:off x="4440700" y="112425"/>
            <a:ext cx="4456800" cy="4770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Clr>
                <a:srgbClr val="FFFFFF"/>
              </a:buClr>
              <a:buSzPts val="3600"/>
              <a:buNone/>
              <a:defRPr sz="3600" b="1">
                <a:solidFill>
                  <a:srgbClr val="FFFFFF"/>
                </a:solidFill>
              </a:defRPr>
            </a:lvl2pPr>
            <a:lvl3pPr lvl="2" algn="ctr" rtl="0">
              <a:spcBef>
                <a:spcPts val="0"/>
              </a:spcBef>
              <a:spcAft>
                <a:spcPts val="0"/>
              </a:spcAft>
              <a:buClr>
                <a:srgbClr val="FFFFFF"/>
              </a:buClr>
              <a:buSzPts val="3600"/>
              <a:buNone/>
              <a:defRPr sz="3600" b="1">
                <a:solidFill>
                  <a:srgbClr val="FFFFFF"/>
                </a:solidFill>
              </a:defRPr>
            </a:lvl3pPr>
            <a:lvl4pPr lvl="3" algn="ctr" rtl="0">
              <a:spcBef>
                <a:spcPts val="0"/>
              </a:spcBef>
              <a:spcAft>
                <a:spcPts val="0"/>
              </a:spcAft>
              <a:buClr>
                <a:srgbClr val="FFFFFF"/>
              </a:buClr>
              <a:buSzPts val="3600"/>
              <a:buNone/>
              <a:defRPr sz="3600" b="1">
                <a:solidFill>
                  <a:srgbClr val="FFFFFF"/>
                </a:solidFill>
              </a:defRPr>
            </a:lvl4pPr>
            <a:lvl5pPr lvl="4" algn="ctr" rtl="0">
              <a:spcBef>
                <a:spcPts val="0"/>
              </a:spcBef>
              <a:spcAft>
                <a:spcPts val="0"/>
              </a:spcAft>
              <a:buClr>
                <a:srgbClr val="FFFFFF"/>
              </a:buClr>
              <a:buSzPts val="3600"/>
              <a:buNone/>
              <a:defRPr sz="3600" b="1">
                <a:solidFill>
                  <a:srgbClr val="FFFFFF"/>
                </a:solidFill>
              </a:defRPr>
            </a:lvl5pPr>
            <a:lvl6pPr lvl="5" algn="ctr" rtl="0">
              <a:spcBef>
                <a:spcPts val="0"/>
              </a:spcBef>
              <a:spcAft>
                <a:spcPts val="0"/>
              </a:spcAft>
              <a:buClr>
                <a:srgbClr val="FFFFFF"/>
              </a:buClr>
              <a:buSzPts val="3600"/>
              <a:buNone/>
              <a:defRPr sz="3600" b="1">
                <a:solidFill>
                  <a:srgbClr val="FFFFFF"/>
                </a:solidFill>
              </a:defRPr>
            </a:lvl6pPr>
            <a:lvl7pPr lvl="6" algn="ctr" rtl="0">
              <a:spcBef>
                <a:spcPts val="0"/>
              </a:spcBef>
              <a:spcAft>
                <a:spcPts val="0"/>
              </a:spcAft>
              <a:buClr>
                <a:srgbClr val="FFFFFF"/>
              </a:buClr>
              <a:buSzPts val="3600"/>
              <a:buNone/>
              <a:defRPr sz="3600" b="1">
                <a:solidFill>
                  <a:srgbClr val="FFFFFF"/>
                </a:solidFill>
              </a:defRPr>
            </a:lvl7pPr>
            <a:lvl8pPr lvl="7" algn="ctr" rtl="0">
              <a:spcBef>
                <a:spcPts val="0"/>
              </a:spcBef>
              <a:spcAft>
                <a:spcPts val="0"/>
              </a:spcAft>
              <a:buClr>
                <a:srgbClr val="FFFFFF"/>
              </a:buClr>
              <a:buSzPts val="3600"/>
              <a:buNone/>
              <a:defRPr sz="3600" b="1">
                <a:solidFill>
                  <a:srgbClr val="FFFFFF"/>
                </a:solidFill>
              </a:defRPr>
            </a:lvl8pPr>
            <a:lvl9pPr lvl="8" algn="ctr" rtl="0">
              <a:spcBef>
                <a:spcPts val="0"/>
              </a:spcBef>
              <a:spcAft>
                <a:spcPts val="0"/>
              </a:spcAft>
              <a:buClr>
                <a:srgbClr val="FFFFFF"/>
              </a:buClr>
              <a:buSzPts val="3600"/>
              <a:buNone/>
              <a:defRPr sz="3600" b="1">
                <a:solidFill>
                  <a:srgbClr val="FFFFFF"/>
                </a:solidFill>
              </a:defRPr>
            </a:lvl9pPr>
          </a:lstStyle>
          <a:p>
            <a:endParaRPr/>
          </a:p>
        </p:txBody>
      </p:sp>
      <p:pic>
        <p:nvPicPr>
          <p:cNvPr id="944" name="Google Shape;944;p15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
        <p:nvSpPr>
          <p:cNvPr id="945" name="Google Shape;945;p154"/>
          <p:cNvSpPr txBox="1">
            <a:spLocks noGrp="1"/>
          </p:cNvSpPr>
          <p:nvPr>
            <p:ph type="body" idx="1"/>
          </p:nvPr>
        </p:nvSpPr>
        <p:spPr>
          <a:xfrm>
            <a:off x="93325" y="300725"/>
            <a:ext cx="4096200" cy="4268100"/>
          </a:xfrm>
          <a:prstGeom prst="rect">
            <a:avLst/>
          </a:prstGeom>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1pPr>
            <a:lvl2pPr marL="914400" lvl="1"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2pPr>
            <a:lvl3pPr marL="1371600" lvl="2"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3pPr>
            <a:lvl4pPr marL="1828800" lvl="3"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4pPr>
            <a:lvl5pPr marL="2286000" lvl="4"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5pPr>
            <a:lvl6pPr marL="2743200" lvl="5"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6pPr>
            <a:lvl7pPr marL="3200400" lvl="6"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7pPr>
            <a:lvl8pPr marL="3657600" lvl="7"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8pPr>
            <a:lvl9pPr marL="4114800" lvl="8"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9pPr>
          </a:lstStyle>
          <a:p>
            <a:endParaRPr/>
          </a:p>
        </p:txBody>
      </p:sp>
      <p:pic>
        <p:nvPicPr>
          <p:cNvPr id="946" name="Google Shape;946;p154"/>
          <p:cNvPicPr preferRelativeResize="0"/>
          <p:nvPr/>
        </p:nvPicPr>
        <p:blipFill rotWithShape="1">
          <a:blip r:embed="rId2" cstate="screen">
            <a:alphaModFix amt="88000"/>
            <a:extLst>
              <a:ext uri="{28A0092B-C50C-407E-A947-70E740481C1C}">
                <a14:useLocalDpi xmlns:a14="http://schemas.microsoft.com/office/drawing/2010/main"/>
              </a:ext>
            </a:extLst>
          </a:blip>
          <a:srcRect/>
          <a:stretch/>
        </p:blipFill>
        <p:spPr>
          <a:xfrm>
            <a:off x="4348748" y="0"/>
            <a:ext cx="4795254" cy="5143500"/>
          </a:xfrm>
          <a:prstGeom prst="rect">
            <a:avLst/>
          </a:prstGeom>
          <a:noFill/>
          <a:ln>
            <a:noFill/>
          </a:ln>
        </p:spPr>
      </p:pic>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Custom Layout 1 1">
  <p:cSld name="CUSTOM_1">
    <p:spTree>
      <p:nvGrpSpPr>
        <p:cNvPr id="1" name="Shape 947"/>
        <p:cNvGrpSpPr/>
        <p:nvPr/>
      </p:nvGrpSpPr>
      <p:grpSpPr>
        <a:xfrm>
          <a:off x="0" y="0"/>
          <a:ext cx="0" cy="0"/>
          <a:chOff x="0" y="0"/>
          <a:chExt cx="0" cy="0"/>
        </a:xfrm>
      </p:grpSpPr>
      <p:pic>
        <p:nvPicPr>
          <p:cNvPr id="948" name="Google Shape;948;p155"/>
          <p:cNvPicPr preferRelativeResize="0"/>
          <p:nvPr/>
        </p:nvPicPr>
        <p:blipFill rotWithShape="1">
          <a:blip r:embed="rId2" cstate="screen">
            <a:alphaModFix amt="88000"/>
            <a:extLst>
              <a:ext uri="{28A0092B-C50C-407E-A947-70E740481C1C}">
                <a14:useLocalDpi xmlns:a14="http://schemas.microsoft.com/office/drawing/2010/main"/>
              </a:ext>
            </a:extLst>
          </a:blip>
          <a:srcRect/>
          <a:stretch/>
        </p:blipFill>
        <p:spPr>
          <a:xfrm>
            <a:off x="4348748" y="0"/>
            <a:ext cx="4795254" cy="5143500"/>
          </a:xfrm>
          <a:prstGeom prst="rect">
            <a:avLst/>
          </a:prstGeom>
          <a:noFill/>
          <a:ln>
            <a:noFill/>
          </a:ln>
        </p:spPr>
      </p:pic>
      <p:sp>
        <p:nvSpPr>
          <p:cNvPr id="949" name="Google Shape;949;p155"/>
          <p:cNvSpPr/>
          <p:nvPr/>
        </p:nvSpPr>
        <p:spPr>
          <a:xfrm>
            <a:off x="0" y="0"/>
            <a:ext cx="4314600" cy="5143500"/>
          </a:xfrm>
          <a:prstGeom prst="rect">
            <a:avLst/>
          </a:prstGeom>
          <a:solidFill>
            <a:srgbClr val="0A37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sp>
        <p:nvSpPr>
          <p:cNvPr id="950" name="Google Shape;950;p155"/>
          <p:cNvSpPr txBox="1">
            <a:spLocks noGrp="1"/>
          </p:cNvSpPr>
          <p:nvPr>
            <p:ph type="title"/>
          </p:nvPr>
        </p:nvSpPr>
        <p:spPr>
          <a:xfrm>
            <a:off x="199375" y="205750"/>
            <a:ext cx="3934800" cy="4770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Clr>
                <a:srgbClr val="FFFFFF"/>
              </a:buClr>
              <a:buSzPts val="3600"/>
              <a:buNone/>
              <a:defRPr sz="3600" b="1">
                <a:solidFill>
                  <a:srgbClr val="FFFFFF"/>
                </a:solidFill>
              </a:defRPr>
            </a:lvl2pPr>
            <a:lvl3pPr lvl="2" algn="ctr" rtl="0">
              <a:spcBef>
                <a:spcPts val="0"/>
              </a:spcBef>
              <a:spcAft>
                <a:spcPts val="0"/>
              </a:spcAft>
              <a:buClr>
                <a:srgbClr val="FFFFFF"/>
              </a:buClr>
              <a:buSzPts val="3600"/>
              <a:buNone/>
              <a:defRPr sz="3600" b="1">
                <a:solidFill>
                  <a:srgbClr val="FFFFFF"/>
                </a:solidFill>
              </a:defRPr>
            </a:lvl3pPr>
            <a:lvl4pPr lvl="3" algn="ctr" rtl="0">
              <a:spcBef>
                <a:spcPts val="0"/>
              </a:spcBef>
              <a:spcAft>
                <a:spcPts val="0"/>
              </a:spcAft>
              <a:buClr>
                <a:srgbClr val="FFFFFF"/>
              </a:buClr>
              <a:buSzPts val="3600"/>
              <a:buNone/>
              <a:defRPr sz="3600" b="1">
                <a:solidFill>
                  <a:srgbClr val="FFFFFF"/>
                </a:solidFill>
              </a:defRPr>
            </a:lvl4pPr>
            <a:lvl5pPr lvl="4" algn="ctr" rtl="0">
              <a:spcBef>
                <a:spcPts val="0"/>
              </a:spcBef>
              <a:spcAft>
                <a:spcPts val="0"/>
              </a:spcAft>
              <a:buClr>
                <a:srgbClr val="FFFFFF"/>
              </a:buClr>
              <a:buSzPts val="3600"/>
              <a:buNone/>
              <a:defRPr sz="3600" b="1">
                <a:solidFill>
                  <a:srgbClr val="FFFFFF"/>
                </a:solidFill>
              </a:defRPr>
            </a:lvl5pPr>
            <a:lvl6pPr lvl="5" algn="ctr" rtl="0">
              <a:spcBef>
                <a:spcPts val="0"/>
              </a:spcBef>
              <a:spcAft>
                <a:spcPts val="0"/>
              </a:spcAft>
              <a:buClr>
                <a:srgbClr val="FFFFFF"/>
              </a:buClr>
              <a:buSzPts val="3600"/>
              <a:buNone/>
              <a:defRPr sz="3600" b="1">
                <a:solidFill>
                  <a:srgbClr val="FFFFFF"/>
                </a:solidFill>
              </a:defRPr>
            </a:lvl6pPr>
            <a:lvl7pPr lvl="6" algn="ctr" rtl="0">
              <a:spcBef>
                <a:spcPts val="0"/>
              </a:spcBef>
              <a:spcAft>
                <a:spcPts val="0"/>
              </a:spcAft>
              <a:buClr>
                <a:srgbClr val="FFFFFF"/>
              </a:buClr>
              <a:buSzPts val="3600"/>
              <a:buNone/>
              <a:defRPr sz="3600" b="1">
                <a:solidFill>
                  <a:srgbClr val="FFFFFF"/>
                </a:solidFill>
              </a:defRPr>
            </a:lvl7pPr>
            <a:lvl8pPr lvl="7" algn="ctr" rtl="0">
              <a:spcBef>
                <a:spcPts val="0"/>
              </a:spcBef>
              <a:spcAft>
                <a:spcPts val="0"/>
              </a:spcAft>
              <a:buClr>
                <a:srgbClr val="FFFFFF"/>
              </a:buClr>
              <a:buSzPts val="3600"/>
              <a:buNone/>
              <a:defRPr sz="3600" b="1">
                <a:solidFill>
                  <a:srgbClr val="FFFFFF"/>
                </a:solidFill>
              </a:defRPr>
            </a:lvl8pPr>
            <a:lvl9pPr lvl="8" algn="ctr" rtl="0">
              <a:spcBef>
                <a:spcPts val="0"/>
              </a:spcBef>
              <a:spcAft>
                <a:spcPts val="0"/>
              </a:spcAft>
              <a:buClr>
                <a:srgbClr val="FFFFFF"/>
              </a:buClr>
              <a:buSzPts val="3600"/>
              <a:buNone/>
              <a:defRPr sz="3600" b="1">
                <a:solidFill>
                  <a:srgbClr val="FFFFFF"/>
                </a:solidFill>
              </a:defRPr>
            </a:lvl9pPr>
          </a:lstStyle>
          <a:p>
            <a:endParaRPr/>
          </a:p>
        </p:txBody>
      </p:sp>
      <p:pic>
        <p:nvPicPr>
          <p:cNvPr id="951" name="Google Shape;951;p15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Custom Layout 1 1 2 1">
  <p:cSld name="CUSTOM_1_2_1">
    <p:spTree>
      <p:nvGrpSpPr>
        <p:cNvPr id="1" name="Shape 952"/>
        <p:cNvGrpSpPr/>
        <p:nvPr/>
      </p:nvGrpSpPr>
      <p:grpSpPr>
        <a:xfrm>
          <a:off x="0" y="0"/>
          <a:ext cx="0" cy="0"/>
          <a:chOff x="0" y="0"/>
          <a:chExt cx="0" cy="0"/>
        </a:xfrm>
      </p:grpSpPr>
      <p:pic>
        <p:nvPicPr>
          <p:cNvPr id="953" name="Google Shape;953;p156"/>
          <p:cNvPicPr preferRelativeResize="0"/>
          <p:nvPr/>
        </p:nvPicPr>
        <p:blipFill rotWithShape="1">
          <a:blip r:embed="rId2" cstate="screen">
            <a:alphaModFix amt="88000"/>
            <a:extLst>
              <a:ext uri="{28A0092B-C50C-407E-A947-70E740481C1C}">
                <a14:useLocalDpi xmlns:a14="http://schemas.microsoft.com/office/drawing/2010/main"/>
              </a:ext>
            </a:extLst>
          </a:blip>
          <a:srcRect/>
          <a:stretch/>
        </p:blipFill>
        <p:spPr>
          <a:xfrm>
            <a:off x="4348748" y="0"/>
            <a:ext cx="4795254" cy="5143500"/>
          </a:xfrm>
          <a:prstGeom prst="rect">
            <a:avLst/>
          </a:prstGeom>
          <a:noFill/>
          <a:ln>
            <a:noFill/>
          </a:ln>
        </p:spPr>
      </p:pic>
      <p:sp>
        <p:nvSpPr>
          <p:cNvPr id="954" name="Google Shape;954;p156"/>
          <p:cNvSpPr/>
          <p:nvPr/>
        </p:nvSpPr>
        <p:spPr>
          <a:xfrm>
            <a:off x="0" y="0"/>
            <a:ext cx="4314600" cy="5143500"/>
          </a:xfrm>
          <a:prstGeom prst="rect">
            <a:avLst/>
          </a:prstGeom>
          <a:solidFill>
            <a:srgbClr val="0A37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sp>
        <p:nvSpPr>
          <p:cNvPr id="955" name="Google Shape;955;p156"/>
          <p:cNvSpPr txBox="1">
            <a:spLocks noGrp="1"/>
          </p:cNvSpPr>
          <p:nvPr>
            <p:ph type="title"/>
          </p:nvPr>
        </p:nvSpPr>
        <p:spPr>
          <a:xfrm>
            <a:off x="4672725" y="186450"/>
            <a:ext cx="4314600" cy="4770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Clr>
                <a:srgbClr val="FFFFFF"/>
              </a:buClr>
              <a:buSzPts val="3600"/>
              <a:buNone/>
              <a:defRPr sz="3600" b="1">
                <a:solidFill>
                  <a:srgbClr val="FFFFFF"/>
                </a:solidFill>
              </a:defRPr>
            </a:lvl2pPr>
            <a:lvl3pPr lvl="2" algn="ctr" rtl="0">
              <a:spcBef>
                <a:spcPts val="0"/>
              </a:spcBef>
              <a:spcAft>
                <a:spcPts val="0"/>
              </a:spcAft>
              <a:buClr>
                <a:srgbClr val="FFFFFF"/>
              </a:buClr>
              <a:buSzPts val="3600"/>
              <a:buNone/>
              <a:defRPr sz="3600" b="1">
                <a:solidFill>
                  <a:srgbClr val="FFFFFF"/>
                </a:solidFill>
              </a:defRPr>
            </a:lvl3pPr>
            <a:lvl4pPr lvl="3" algn="ctr" rtl="0">
              <a:spcBef>
                <a:spcPts val="0"/>
              </a:spcBef>
              <a:spcAft>
                <a:spcPts val="0"/>
              </a:spcAft>
              <a:buClr>
                <a:srgbClr val="FFFFFF"/>
              </a:buClr>
              <a:buSzPts val="3600"/>
              <a:buNone/>
              <a:defRPr sz="3600" b="1">
                <a:solidFill>
                  <a:srgbClr val="FFFFFF"/>
                </a:solidFill>
              </a:defRPr>
            </a:lvl4pPr>
            <a:lvl5pPr lvl="4" algn="ctr" rtl="0">
              <a:spcBef>
                <a:spcPts val="0"/>
              </a:spcBef>
              <a:spcAft>
                <a:spcPts val="0"/>
              </a:spcAft>
              <a:buClr>
                <a:srgbClr val="FFFFFF"/>
              </a:buClr>
              <a:buSzPts val="3600"/>
              <a:buNone/>
              <a:defRPr sz="3600" b="1">
                <a:solidFill>
                  <a:srgbClr val="FFFFFF"/>
                </a:solidFill>
              </a:defRPr>
            </a:lvl5pPr>
            <a:lvl6pPr lvl="5" algn="ctr" rtl="0">
              <a:spcBef>
                <a:spcPts val="0"/>
              </a:spcBef>
              <a:spcAft>
                <a:spcPts val="0"/>
              </a:spcAft>
              <a:buClr>
                <a:srgbClr val="FFFFFF"/>
              </a:buClr>
              <a:buSzPts val="3600"/>
              <a:buNone/>
              <a:defRPr sz="3600" b="1">
                <a:solidFill>
                  <a:srgbClr val="FFFFFF"/>
                </a:solidFill>
              </a:defRPr>
            </a:lvl6pPr>
            <a:lvl7pPr lvl="6" algn="ctr" rtl="0">
              <a:spcBef>
                <a:spcPts val="0"/>
              </a:spcBef>
              <a:spcAft>
                <a:spcPts val="0"/>
              </a:spcAft>
              <a:buClr>
                <a:srgbClr val="FFFFFF"/>
              </a:buClr>
              <a:buSzPts val="3600"/>
              <a:buNone/>
              <a:defRPr sz="3600" b="1">
                <a:solidFill>
                  <a:srgbClr val="FFFFFF"/>
                </a:solidFill>
              </a:defRPr>
            </a:lvl7pPr>
            <a:lvl8pPr lvl="7" algn="ctr" rtl="0">
              <a:spcBef>
                <a:spcPts val="0"/>
              </a:spcBef>
              <a:spcAft>
                <a:spcPts val="0"/>
              </a:spcAft>
              <a:buClr>
                <a:srgbClr val="FFFFFF"/>
              </a:buClr>
              <a:buSzPts val="3600"/>
              <a:buNone/>
              <a:defRPr sz="3600" b="1">
                <a:solidFill>
                  <a:srgbClr val="FFFFFF"/>
                </a:solidFill>
              </a:defRPr>
            </a:lvl8pPr>
            <a:lvl9pPr lvl="8" algn="ctr" rtl="0">
              <a:spcBef>
                <a:spcPts val="0"/>
              </a:spcBef>
              <a:spcAft>
                <a:spcPts val="0"/>
              </a:spcAft>
              <a:buClr>
                <a:srgbClr val="FFFFFF"/>
              </a:buClr>
              <a:buSzPts val="3600"/>
              <a:buNone/>
              <a:defRPr sz="3600" b="1">
                <a:solidFill>
                  <a:srgbClr val="FFFFFF"/>
                </a:solidFill>
              </a:defRPr>
            </a:lvl9pPr>
          </a:lstStyle>
          <a:p>
            <a:endParaRPr/>
          </a:p>
        </p:txBody>
      </p:sp>
      <p:pic>
        <p:nvPicPr>
          <p:cNvPr id="956" name="Google Shape;956;p15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
        <p:nvSpPr>
          <p:cNvPr id="957" name="Google Shape;957;p156"/>
          <p:cNvSpPr txBox="1">
            <a:spLocks noGrp="1"/>
          </p:cNvSpPr>
          <p:nvPr>
            <p:ph type="body" idx="1"/>
          </p:nvPr>
        </p:nvSpPr>
        <p:spPr>
          <a:xfrm>
            <a:off x="93325" y="300725"/>
            <a:ext cx="4096200" cy="4268100"/>
          </a:xfrm>
          <a:prstGeom prst="rect">
            <a:avLst/>
          </a:prstGeom>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1pPr>
            <a:lvl2pPr marL="914400" lvl="1"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2pPr>
            <a:lvl3pPr marL="1371600" lvl="2"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3pPr>
            <a:lvl4pPr marL="1828800" lvl="3"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4pPr>
            <a:lvl5pPr marL="2286000" lvl="4"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5pPr>
            <a:lvl6pPr marL="2743200" lvl="5"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6pPr>
            <a:lvl7pPr marL="3200400" lvl="6"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7pPr>
            <a:lvl8pPr marL="3657600" lvl="7"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8pPr>
            <a:lvl9pPr marL="4114800" lvl="8"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9pPr>
          </a:lstStyle>
          <a:p>
            <a:endParaRPr/>
          </a:p>
        </p:txBody>
      </p:sp>
      <p:pic>
        <p:nvPicPr>
          <p:cNvPr id="958" name="Google Shape;958;p156"/>
          <p:cNvPicPr preferRelativeResize="0"/>
          <p:nvPr/>
        </p:nvPicPr>
        <p:blipFill rotWithShape="1">
          <a:blip r:embed="rId2" cstate="screen">
            <a:alphaModFix amt="88000"/>
            <a:extLst>
              <a:ext uri="{28A0092B-C50C-407E-A947-70E740481C1C}">
                <a14:useLocalDpi xmlns:a14="http://schemas.microsoft.com/office/drawing/2010/main"/>
              </a:ext>
            </a:extLst>
          </a:blip>
          <a:srcRect/>
          <a:stretch/>
        </p:blipFill>
        <p:spPr>
          <a:xfrm>
            <a:off x="4348748" y="0"/>
            <a:ext cx="4795254" cy="5143500"/>
          </a:xfrm>
          <a:prstGeom prst="rect">
            <a:avLst/>
          </a:prstGeom>
          <a:noFill/>
          <a:ln>
            <a:noFill/>
          </a:ln>
        </p:spPr>
      </p:pic>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Custom Layout 1 1 1">
  <p:cSld name="CUSTOM_5_1">
    <p:spTree>
      <p:nvGrpSpPr>
        <p:cNvPr id="1" name="Shape 959"/>
        <p:cNvGrpSpPr/>
        <p:nvPr/>
      </p:nvGrpSpPr>
      <p:grpSpPr>
        <a:xfrm>
          <a:off x="0" y="0"/>
          <a:ext cx="0" cy="0"/>
          <a:chOff x="0" y="0"/>
          <a:chExt cx="0" cy="0"/>
        </a:xfrm>
      </p:grpSpPr>
      <p:pic>
        <p:nvPicPr>
          <p:cNvPr id="960" name="Google Shape;960;p157"/>
          <p:cNvPicPr preferRelativeResize="0"/>
          <p:nvPr/>
        </p:nvPicPr>
        <p:blipFill rotWithShape="1">
          <a:blip r:embed="rId2" cstate="screen">
            <a:alphaModFix amt="88000"/>
            <a:extLst>
              <a:ext uri="{28A0092B-C50C-407E-A947-70E740481C1C}">
                <a14:useLocalDpi xmlns:a14="http://schemas.microsoft.com/office/drawing/2010/main"/>
              </a:ext>
            </a:extLst>
          </a:blip>
          <a:srcRect/>
          <a:stretch/>
        </p:blipFill>
        <p:spPr>
          <a:xfrm>
            <a:off x="-2" y="0"/>
            <a:ext cx="4795254" cy="5143500"/>
          </a:xfrm>
          <a:prstGeom prst="rect">
            <a:avLst/>
          </a:prstGeom>
          <a:noFill/>
          <a:ln>
            <a:noFill/>
          </a:ln>
        </p:spPr>
      </p:pic>
      <p:sp>
        <p:nvSpPr>
          <p:cNvPr id="961" name="Google Shape;961;p157"/>
          <p:cNvSpPr/>
          <p:nvPr/>
        </p:nvSpPr>
        <p:spPr>
          <a:xfrm>
            <a:off x="4829400" y="0"/>
            <a:ext cx="4314600" cy="5143500"/>
          </a:xfrm>
          <a:prstGeom prst="rect">
            <a:avLst/>
          </a:prstGeom>
          <a:gradFill>
            <a:gsLst>
              <a:gs pos="0">
                <a:srgbClr val="0A3799"/>
              </a:gs>
              <a:gs pos="0">
                <a:srgbClr val="CB007B"/>
              </a:gs>
              <a:gs pos="100000">
                <a:srgbClr val="0A3799"/>
              </a:gs>
              <a:gs pos="100000">
                <a:srgbClr val="60269E"/>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sp>
        <p:nvSpPr>
          <p:cNvPr id="962" name="Google Shape;962;p157"/>
          <p:cNvSpPr txBox="1">
            <a:spLocks noGrp="1"/>
          </p:cNvSpPr>
          <p:nvPr>
            <p:ph type="title"/>
          </p:nvPr>
        </p:nvSpPr>
        <p:spPr>
          <a:xfrm>
            <a:off x="5028775" y="205750"/>
            <a:ext cx="3934800" cy="4770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Clr>
                <a:srgbClr val="FFFFFF"/>
              </a:buClr>
              <a:buSzPts val="3600"/>
              <a:buNone/>
              <a:defRPr sz="3600" b="1">
                <a:solidFill>
                  <a:srgbClr val="FFFFFF"/>
                </a:solidFill>
              </a:defRPr>
            </a:lvl2pPr>
            <a:lvl3pPr lvl="2" algn="ctr" rtl="0">
              <a:spcBef>
                <a:spcPts val="0"/>
              </a:spcBef>
              <a:spcAft>
                <a:spcPts val="0"/>
              </a:spcAft>
              <a:buClr>
                <a:srgbClr val="FFFFFF"/>
              </a:buClr>
              <a:buSzPts val="3600"/>
              <a:buNone/>
              <a:defRPr sz="3600" b="1">
                <a:solidFill>
                  <a:srgbClr val="FFFFFF"/>
                </a:solidFill>
              </a:defRPr>
            </a:lvl3pPr>
            <a:lvl4pPr lvl="3" algn="ctr" rtl="0">
              <a:spcBef>
                <a:spcPts val="0"/>
              </a:spcBef>
              <a:spcAft>
                <a:spcPts val="0"/>
              </a:spcAft>
              <a:buClr>
                <a:srgbClr val="FFFFFF"/>
              </a:buClr>
              <a:buSzPts val="3600"/>
              <a:buNone/>
              <a:defRPr sz="3600" b="1">
                <a:solidFill>
                  <a:srgbClr val="FFFFFF"/>
                </a:solidFill>
              </a:defRPr>
            </a:lvl4pPr>
            <a:lvl5pPr lvl="4" algn="ctr" rtl="0">
              <a:spcBef>
                <a:spcPts val="0"/>
              </a:spcBef>
              <a:spcAft>
                <a:spcPts val="0"/>
              </a:spcAft>
              <a:buClr>
                <a:srgbClr val="FFFFFF"/>
              </a:buClr>
              <a:buSzPts val="3600"/>
              <a:buNone/>
              <a:defRPr sz="3600" b="1">
                <a:solidFill>
                  <a:srgbClr val="FFFFFF"/>
                </a:solidFill>
              </a:defRPr>
            </a:lvl5pPr>
            <a:lvl6pPr lvl="5" algn="ctr" rtl="0">
              <a:spcBef>
                <a:spcPts val="0"/>
              </a:spcBef>
              <a:spcAft>
                <a:spcPts val="0"/>
              </a:spcAft>
              <a:buClr>
                <a:srgbClr val="FFFFFF"/>
              </a:buClr>
              <a:buSzPts val="3600"/>
              <a:buNone/>
              <a:defRPr sz="3600" b="1">
                <a:solidFill>
                  <a:srgbClr val="FFFFFF"/>
                </a:solidFill>
              </a:defRPr>
            </a:lvl6pPr>
            <a:lvl7pPr lvl="6" algn="ctr" rtl="0">
              <a:spcBef>
                <a:spcPts val="0"/>
              </a:spcBef>
              <a:spcAft>
                <a:spcPts val="0"/>
              </a:spcAft>
              <a:buClr>
                <a:srgbClr val="FFFFFF"/>
              </a:buClr>
              <a:buSzPts val="3600"/>
              <a:buNone/>
              <a:defRPr sz="3600" b="1">
                <a:solidFill>
                  <a:srgbClr val="FFFFFF"/>
                </a:solidFill>
              </a:defRPr>
            </a:lvl7pPr>
            <a:lvl8pPr lvl="7" algn="ctr" rtl="0">
              <a:spcBef>
                <a:spcPts val="0"/>
              </a:spcBef>
              <a:spcAft>
                <a:spcPts val="0"/>
              </a:spcAft>
              <a:buClr>
                <a:srgbClr val="FFFFFF"/>
              </a:buClr>
              <a:buSzPts val="3600"/>
              <a:buNone/>
              <a:defRPr sz="3600" b="1">
                <a:solidFill>
                  <a:srgbClr val="FFFFFF"/>
                </a:solidFill>
              </a:defRPr>
            </a:lvl8pPr>
            <a:lvl9pPr lvl="8" algn="ctr" rtl="0">
              <a:spcBef>
                <a:spcPts val="0"/>
              </a:spcBef>
              <a:spcAft>
                <a:spcPts val="0"/>
              </a:spcAft>
              <a:buClr>
                <a:srgbClr val="FFFFFF"/>
              </a:buClr>
              <a:buSzPts val="3600"/>
              <a:buNone/>
              <a:defRPr sz="3600" b="1">
                <a:solidFill>
                  <a:srgbClr val="FFFFFF"/>
                </a:solidFill>
              </a:defRPr>
            </a:lvl9pPr>
          </a:lstStyle>
          <a:p>
            <a:endParaRPr/>
          </a:p>
        </p:txBody>
      </p:sp>
      <p:pic>
        <p:nvPicPr>
          <p:cNvPr id="963" name="Google Shape;963;p15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Custom Layout 2 1">
  <p:cSld name="CUSTOM_1_1">
    <p:spTree>
      <p:nvGrpSpPr>
        <p:cNvPr id="1" name="Shape 964"/>
        <p:cNvGrpSpPr/>
        <p:nvPr/>
      </p:nvGrpSpPr>
      <p:grpSpPr>
        <a:xfrm>
          <a:off x="0" y="0"/>
          <a:ext cx="0" cy="0"/>
          <a:chOff x="0" y="0"/>
          <a:chExt cx="0" cy="0"/>
        </a:xfrm>
      </p:grpSpPr>
      <p:pic>
        <p:nvPicPr>
          <p:cNvPr id="965" name="Google Shape;965;p15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116975" y="0"/>
            <a:ext cx="5027024" cy="5143499"/>
          </a:xfrm>
          <a:prstGeom prst="rect">
            <a:avLst/>
          </a:prstGeom>
          <a:noFill/>
          <a:ln>
            <a:noFill/>
          </a:ln>
        </p:spPr>
      </p:pic>
      <p:sp>
        <p:nvSpPr>
          <p:cNvPr id="966" name="Google Shape;966;p158"/>
          <p:cNvSpPr txBox="1"/>
          <p:nvPr/>
        </p:nvSpPr>
        <p:spPr>
          <a:xfrm>
            <a:off x="4116975" y="0"/>
            <a:ext cx="5027100" cy="5143500"/>
          </a:xfrm>
          <a:prstGeom prst="rect">
            <a:avLst/>
          </a:prstGeom>
          <a:solidFill>
            <a:srgbClr val="0A6B7C">
              <a:alpha val="29610"/>
            </a:srgbClr>
          </a:solidFill>
          <a:ln>
            <a:noFill/>
          </a:ln>
        </p:spPr>
        <p:txBody>
          <a:bodyPr spcFirstLastPara="1" wrap="square" lIns="365750" tIns="45700" rIns="365750" bIns="45700" anchor="ctr" anchorCtr="0">
            <a:noAutofit/>
          </a:bodyPr>
          <a:lstStyle/>
          <a:p>
            <a:pPr marL="0" marR="0" lvl="0" indent="0" algn="ctr" rtl="0">
              <a:lnSpc>
                <a:spcPct val="100000"/>
              </a:lnSpc>
              <a:spcBef>
                <a:spcPts val="0"/>
              </a:spcBef>
              <a:spcAft>
                <a:spcPts val="0"/>
              </a:spcAft>
              <a:buNone/>
            </a:pPr>
            <a:endParaRPr/>
          </a:p>
        </p:txBody>
      </p:sp>
      <p:sp>
        <p:nvSpPr>
          <p:cNvPr id="967" name="Google Shape;967;p158"/>
          <p:cNvSpPr txBox="1">
            <a:spLocks noGrp="1"/>
          </p:cNvSpPr>
          <p:nvPr>
            <p:ph type="title"/>
          </p:nvPr>
        </p:nvSpPr>
        <p:spPr>
          <a:xfrm>
            <a:off x="199375" y="205750"/>
            <a:ext cx="3934800" cy="442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b="1"/>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pic>
        <p:nvPicPr>
          <p:cNvPr id="968" name="Google Shape;968;p15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Custom Layout 2 1 1">
  <p:cSld name="CUSTOM_1_1_1">
    <p:spTree>
      <p:nvGrpSpPr>
        <p:cNvPr id="1" name="Shape 969"/>
        <p:cNvGrpSpPr/>
        <p:nvPr/>
      </p:nvGrpSpPr>
      <p:grpSpPr>
        <a:xfrm>
          <a:off x="0" y="0"/>
          <a:ext cx="0" cy="0"/>
          <a:chOff x="0" y="0"/>
          <a:chExt cx="0" cy="0"/>
        </a:xfrm>
      </p:grpSpPr>
      <p:pic>
        <p:nvPicPr>
          <p:cNvPr id="970" name="Google Shape;970;p15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5027024" cy="5143499"/>
          </a:xfrm>
          <a:prstGeom prst="rect">
            <a:avLst/>
          </a:prstGeom>
          <a:noFill/>
          <a:ln>
            <a:noFill/>
          </a:ln>
        </p:spPr>
      </p:pic>
      <p:sp>
        <p:nvSpPr>
          <p:cNvPr id="971" name="Google Shape;971;p159"/>
          <p:cNvSpPr txBox="1"/>
          <p:nvPr/>
        </p:nvSpPr>
        <p:spPr>
          <a:xfrm>
            <a:off x="0" y="0"/>
            <a:ext cx="5027100" cy="5143500"/>
          </a:xfrm>
          <a:prstGeom prst="rect">
            <a:avLst/>
          </a:prstGeom>
          <a:solidFill>
            <a:srgbClr val="0A6B7C">
              <a:alpha val="29610"/>
            </a:srgbClr>
          </a:solidFill>
          <a:ln>
            <a:noFill/>
          </a:ln>
        </p:spPr>
        <p:txBody>
          <a:bodyPr spcFirstLastPara="1" wrap="square" lIns="365750" tIns="45700" rIns="365750" bIns="45700" anchor="ctr" anchorCtr="0">
            <a:noAutofit/>
          </a:bodyPr>
          <a:lstStyle/>
          <a:p>
            <a:pPr marL="0" marR="0" lvl="0" indent="0" algn="ctr" rtl="0">
              <a:lnSpc>
                <a:spcPct val="100000"/>
              </a:lnSpc>
              <a:spcBef>
                <a:spcPts val="0"/>
              </a:spcBef>
              <a:spcAft>
                <a:spcPts val="0"/>
              </a:spcAft>
              <a:buNone/>
            </a:pPr>
            <a:endParaRPr/>
          </a:p>
        </p:txBody>
      </p:sp>
      <p:sp>
        <p:nvSpPr>
          <p:cNvPr id="972" name="Google Shape;972;p159"/>
          <p:cNvSpPr/>
          <p:nvPr/>
        </p:nvSpPr>
        <p:spPr>
          <a:xfrm>
            <a:off x="5027100" y="0"/>
            <a:ext cx="41169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sp>
        <p:nvSpPr>
          <p:cNvPr id="973" name="Google Shape;973;p159"/>
          <p:cNvSpPr txBox="1">
            <a:spLocks noGrp="1"/>
          </p:cNvSpPr>
          <p:nvPr>
            <p:ph type="title"/>
          </p:nvPr>
        </p:nvSpPr>
        <p:spPr>
          <a:xfrm>
            <a:off x="5094000" y="164250"/>
            <a:ext cx="3934800" cy="481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pic>
        <p:nvPicPr>
          <p:cNvPr id="974" name="Google Shape;974;p15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Custom Layout 2 1 1 1">
  <p:cSld name="CUSTOM_1_1_1_1">
    <p:spTree>
      <p:nvGrpSpPr>
        <p:cNvPr id="1" name="Shape 975"/>
        <p:cNvGrpSpPr/>
        <p:nvPr/>
      </p:nvGrpSpPr>
      <p:grpSpPr>
        <a:xfrm>
          <a:off x="0" y="0"/>
          <a:ext cx="0" cy="0"/>
          <a:chOff x="0" y="0"/>
          <a:chExt cx="0" cy="0"/>
        </a:xfrm>
      </p:grpSpPr>
      <p:pic>
        <p:nvPicPr>
          <p:cNvPr id="976" name="Google Shape;976;p16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5027024" cy="5143499"/>
          </a:xfrm>
          <a:prstGeom prst="rect">
            <a:avLst/>
          </a:prstGeom>
          <a:noFill/>
          <a:ln>
            <a:noFill/>
          </a:ln>
        </p:spPr>
      </p:pic>
      <p:sp>
        <p:nvSpPr>
          <p:cNvPr id="977" name="Google Shape;977;p160"/>
          <p:cNvSpPr txBox="1"/>
          <p:nvPr/>
        </p:nvSpPr>
        <p:spPr>
          <a:xfrm>
            <a:off x="0" y="0"/>
            <a:ext cx="5027100" cy="5143500"/>
          </a:xfrm>
          <a:prstGeom prst="rect">
            <a:avLst/>
          </a:prstGeom>
          <a:solidFill>
            <a:srgbClr val="0A6B7C">
              <a:alpha val="29610"/>
            </a:srgbClr>
          </a:solidFill>
          <a:ln>
            <a:noFill/>
          </a:ln>
        </p:spPr>
        <p:txBody>
          <a:bodyPr spcFirstLastPara="1" wrap="square" lIns="365750" tIns="45700" rIns="365750" bIns="45700" anchor="ctr" anchorCtr="0">
            <a:noAutofit/>
          </a:bodyPr>
          <a:lstStyle/>
          <a:p>
            <a:pPr marL="0" marR="0" lvl="0" indent="0" algn="ctr" rtl="0">
              <a:lnSpc>
                <a:spcPct val="100000"/>
              </a:lnSpc>
              <a:spcBef>
                <a:spcPts val="0"/>
              </a:spcBef>
              <a:spcAft>
                <a:spcPts val="0"/>
              </a:spcAft>
              <a:buNone/>
            </a:pPr>
            <a:endParaRPr/>
          </a:p>
        </p:txBody>
      </p:sp>
      <p:sp>
        <p:nvSpPr>
          <p:cNvPr id="978" name="Google Shape;978;p160"/>
          <p:cNvSpPr txBox="1">
            <a:spLocks noGrp="1"/>
          </p:cNvSpPr>
          <p:nvPr>
            <p:ph type="title"/>
          </p:nvPr>
        </p:nvSpPr>
        <p:spPr>
          <a:xfrm>
            <a:off x="5094000" y="164250"/>
            <a:ext cx="3934800" cy="481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b="1"/>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pic>
        <p:nvPicPr>
          <p:cNvPr id="979" name="Google Shape;979;p16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Custom Layout 2 1 1 1 1">
  <p:cSld name="CUSTOM_1_1_1_1_1">
    <p:spTree>
      <p:nvGrpSpPr>
        <p:cNvPr id="1" name="Shape 980"/>
        <p:cNvGrpSpPr/>
        <p:nvPr/>
      </p:nvGrpSpPr>
      <p:grpSpPr>
        <a:xfrm>
          <a:off x="0" y="0"/>
          <a:ext cx="0" cy="0"/>
          <a:chOff x="0" y="0"/>
          <a:chExt cx="0" cy="0"/>
        </a:xfrm>
      </p:grpSpPr>
      <p:pic>
        <p:nvPicPr>
          <p:cNvPr id="981" name="Google Shape;981;p16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5027024" cy="5143499"/>
          </a:xfrm>
          <a:prstGeom prst="rect">
            <a:avLst/>
          </a:prstGeom>
          <a:noFill/>
          <a:ln>
            <a:noFill/>
          </a:ln>
        </p:spPr>
      </p:pic>
      <p:sp>
        <p:nvSpPr>
          <p:cNvPr id="982" name="Google Shape;982;p161"/>
          <p:cNvSpPr txBox="1"/>
          <p:nvPr/>
        </p:nvSpPr>
        <p:spPr>
          <a:xfrm>
            <a:off x="0" y="0"/>
            <a:ext cx="5027100" cy="5143500"/>
          </a:xfrm>
          <a:prstGeom prst="rect">
            <a:avLst/>
          </a:prstGeom>
          <a:solidFill>
            <a:srgbClr val="0A6B7C">
              <a:alpha val="29610"/>
            </a:srgbClr>
          </a:solidFill>
          <a:ln>
            <a:noFill/>
          </a:ln>
        </p:spPr>
        <p:txBody>
          <a:bodyPr spcFirstLastPara="1" wrap="square" lIns="365750" tIns="45700" rIns="365750" bIns="45700" anchor="ctr" anchorCtr="0">
            <a:noAutofit/>
          </a:bodyPr>
          <a:lstStyle/>
          <a:p>
            <a:pPr marL="0" marR="0" lvl="0" indent="0" algn="ctr" rtl="0">
              <a:lnSpc>
                <a:spcPct val="100000"/>
              </a:lnSpc>
              <a:spcBef>
                <a:spcPts val="0"/>
              </a:spcBef>
              <a:spcAft>
                <a:spcPts val="0"/>
              </a:spcAft>
              <a:buNone/>
            </a:pPr>
            <a:endParaRPr/>
          </a:p>
        </p:txBody>
      </p:sp>
      <p:sp>
        <p:nvSpPr>
          <p:cNvPr id="983" name="Google Shape;983;p161"/>
          <p:cNvSpPr txBox="1">
            <a:spLocks noGrp="1"/>
          </p:cNvSpPr>
          <p:nvPr>
            <p:ph type="title"/>
          </p:nvPr>
        </p:nvSpPr>
        <p:spPr>
          <a:xfrm>
            <a:off x="181200" y="165750"/>
            <a:ext cx="4464600" cy="481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pic>
        <p:nvPicPr>
          <p:cNvPr id="984" name="Google Shape;984;p16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
        <p:nvSpPr>
          <p:cNvPr id="985" name="Google Shape;985;p161"/>
          <p:cNvSpPr txBox="1">
            <a:spLocks noGrp="1"/>
          </p:cNvSpPr>
          <p:nvPr>
            <p:ph type="body" idx="1"/>
          </p:nvPr>
        </p:nvSpPr>
        <p:spPr>
          <a:xfrm>
            <a:off x="5112400" y="165750"/>
            <a:ext cx="3878400" cy="4760100"/>
          </a:xfrm>
          <a:prstGeom prst="rect">
            <a:avLst/>
          </a:prstGeom>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Custom Layout 3 1">
  <p:cSld name="CUSTOM_2_1">
    <p:spTree>
      <p:nvGrpSpPr>
        <p:cNvPr id="1" name="Shape 986"/>
        <p:cNvGrpSpPr/>
        <p:nvPr/>
      </p:nvGrpSpPr>
      <p:grpSpPr>
        <a:xfrm>
          <a:off x="0" y="0"/>
          <a:ext cx="0" cy="0"/>
          <a:chOff x="0" y="0"/>
          <a:chExt cx="0" cy="0"/>
        </a:xfrm>
      </p:grpSpPr>
      <p:pic>
        <p:nvPicPr>
          <p:cNvPr id="987" name="Google Shape;987;p162"/>
          <p:cNvPicPr preferRelativeResize="0"/>
          <p:nvPr/>
        </p:nvPicPr>
        <p:blipFill rotWithShape="1">
          <a:blip r:embed="rId2" cstate="screen">
            <a:alphaModFix amt="79000"/>
            <a:extLst>
              <a:ext uri="{28A0092B-C50C-407E-A947-70E740481C1C}">
                <a14:useLocalDpi xmlns:a14="http://schemas.microsoft.com/office/drawing/2010/main"/>
              </a:ext>
            </a:extLst>
          </a:blip>
          <a:srcRect/>
          <a:stretch/>
        </p:blipFill>
        <p:spPr>
          <a:xfrm>
            <a:off x="4840450" y="0"/>
            <a:ext cx="4303550" cy="5143499"/>
          </a:xfrm>
          <a:prstGeom prst="rect">
            <a:avLst/>
          </a:prstGeom>
          <a:noFill/>
          <a:ln>
            <a:noFill/>
          </a:ln>
        </p:spPr>
      </p:pic>
      <p:sp>
        <p:nvSpPr>
          <p:cNvPr id="988" name="Google Shape;988;p162"/>
          <p:cNvSpPr txBox="1">
            <a:spLocks noGrp="1"/>
          </p:cNvSpPr>
          <p:nvPr>
            <p:ph type="title"/>
          </p:nvPr>
        </p:nvSpPr>
        <p:spPr>
          <a:xfrm>
            <a:off x="199375" y="205750"/>
            <a:ext cx="4467000" cy="442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b="1"/>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pic>
        <p:nvPicPr>
          <p:cNvPr id="989" name="Google Shape;989;p16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Custom Layout 3 1 1">
  <p:cSld name="CUSTOM_2_1_1">
    <p:spTree>
      <p:nvGrpSpPr>
        <p:cNvPr id="1" name="Shape 990"/>
        <p:cNvGrpSpPr/>
        <p:nvPr/>
      </p:nvGrpSpPr>
      <p:grpSpPr>
        <a:xfrm>
          <a:off x="0" y="0"/>
          <a:ext cx="0" cy="0"/>
          <a:chOff x="0" y="0"/>
          <a:chExt cx="0" cy="0"/>
        </a:xfrm>
      </p:grpSpPr>
      <p:pic>
        <p:nvPicPr>
          <p:cNvPr id="991" name="Google Shape;991;p163"/>
          <p:cNvPicPr preferRelativeResize="0"/>
          <p:nvPr/>
        </p:nvPicPr>
        <p:blipFill rotWithShape="1">
          <a:blip r:embed="rId2" cstate="screen">
            <a:alphaModFix amt="79000"/>
            <a:extLst>
              <a:ext uri="{28A0092B-C50C-407E-A947-70E740481C1C}">
                <a14:useLocalDpi xmlns:a14="http://schemas.microsoft.com/office/drawing/2010/main"/>
              </a:ext>
            </a:extLst>
          </a:blip>
          <a:srcRect/>
          <a:stretch/>
        </p:blipFill>
        <p:spPr>
          <a:xfrm>
            <a:off x="0" y="0"/>
            <a:ext cx="4303550" cy="5143499"/>
          </a:xfrm>
          <a:prstGeom prst="rect">
            <a:avLst/>
          </a:prstGeom>
          <a:noFill/>
          <a:ln>
            <a:noFill/>
          </a:ln>
        </p:spPr>
      </p:pic>
      <p:sp>
        <p:nvSpPr>
          <p:cNvPr id="992" name="Google Shape;992;p163"/>
          <p:cNvSpPr txBox="1">
            <a:spLocks noGrp="1"/>
          </p:cNvSpPr>
          <p:nvPr>
            <p:ph type="title"/>
          </p:nvPr>
        </p:nvSpPr>
        <p:spPr>
          <a:xfrm>
            <a:off x="4490200" y="174650"/>
            <a:ext cx="4538700" cy="4801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b="1"/>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pic>
        <p:nvPicPr>
          <p:cNvPr id="993" name="Google Shape;993;p16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2 1 1">
  <p:cSld name="CUSTOM_1_1_1">
    <p:spTree>
      <p:nvGrpSpPr>
        <p:cNvPr id="1" name="Shape 97"/>
        <p:cNvGrpSpPr/>
        <p:nvPr/>
      </p:nvGrpSpPr>
      <p:grpSpPr>
        <a:xfrm>
          <a:off x="0" y="0"/>
          <a:ext cx="0" cy="0"/>
          <a:chOff x="0" y="0"/>
          <a:chExt cx="0" cy="0"/>
        </a:xfrm>
      </p:grpSpPr>
      <p:pic>
        <p:nvPicPr>
          <p:cNvPr id="98" name="Google Shape;98;p1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5027024" cy="5143499"/>
          </a:xfrm>
          <a:prstGeom prst="rect">
            <a:avLst/>
          </a:prstGeom>
          <a:noFill/>
          <a:ln>
            <a:noFill/>
          </a:ln>
        </p:spPr>
      </p:pic>
      <p:sp>
        <p:nvSpPr>
          <p:cNvPr id="99" name="Google Shape;99;p17"/>
          <p:cNvSpPr txBox="1"/>
          <p:nvPr/>
        </p:nvSpPr>
        <p:spPr>
          <a:xfrm>
            <a:off x="0" y="0"/>
            <a:ext cx="5027100" cy="5143500"/>
          </a:xfrm>
          <a:prstGeom prst="rect">
            <a:avLst/>
          </a:prstGeom>
          <a:solidFill>
            <a:srgbClr val="0A6B7C">
              <a:alpha val="29610"/>
            </a:srgbClr>
          </a:solidFill>
          <a:ln>
            <a:noFill/>
          </a:ln>
        </p:spPr>
        <p:txBody>
          <a:bodyPr spcFirstLastPara="1" wrap="square" lIns="365750" tIns="45700" rIns="365750" bIns="45700" anchor="ctr" anchorCtr="0">
            <a:noAutofit/>
          </a:bodyPr>
          <a:lstStyle/>
          <a:p>
            <a:pPr marL="0" marR="0" lvl="0" indent="0" algn="ctr" rtl="0">
              <a:lnSpc>
                <a:spcPct val="100000"/>
              </a:lnSpc>
              <a:spcBef>
                <a:spcPts val="0"/>
              </a:spcBef>
              <a:spcAft>
                <a:spcPts val="0"/>
              </a:spcAft>
              <a:buNone/>
            </a:pPr>
            <a:endParaRPr/>
          </a:p>
        </p:txBody>
      </p:sp>
      <p:sp>
        <p:nvSpPr>
          <p:cNvPr id="100" name="Google Shape;100;p17"/>
          <p:cNvSpPr/>
          <p:nvPr/>
        </p:nvSpPr>
        <p:spPr>
          <a:xfrm>
            <a:off x="5027100" y="0"/>
            <a:ext cx="41169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sp>
        <p:nvSpPr>
          <p:cNvPr id="101" name="Google Shape;101;p17"/>
          <p:cNvSpPr txBox="1">
            <a:spLocks noGrp="1"/>
          </p:cNvSpPr>
          <p:nvPr>
            <p:ph type="title"/>
          </p:nvPr>
        </p:nvSpPr>
        <p:spPr>
          <a:xfrm>
            <a:off x="5094000" y="164250"/>
            <a:ext cx="3934800" cy="481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pic>
        <p:nvPicPr>
          <p:cNvPr id="102" name="Google Shape;102;p1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Custom Layout 3 1 2">
  <p:cSld name="CUSTOM_2_1_2">
    <p:spTree>
      <p:nvGrpSpPr>
        <p:cNvPr id="1" name="Shape 994"/>
        <p:cNvGrpSpPr/>
        <p:nvPr/>
      </p:nvGrpSpPr>
      <p:grpSpPr>
        <a:xfrm>
          <a:off x="0" y="0"/>
          <a:ext cx="0" cy="0"/>
          <a:chOff x="0" y="0"/>
          <a:chExt cx="0" cy="0"/>
        </a:xfrm>
      </p:grpSpPr>
      <p:pic>
        <p:nvPicPr>
          <p:cNvPr id="995" name="Google Shape;995;p164"/>
          <p:cNvPicPr preferRelativeResize="0"/>
          <p:nvPr/>
        </p:nvPicPr>
        <p:blipFill rotWithShape="1">
          <a:blip r:embed="rId2" cstate="screen">
            <a:alphaModFix amt="79000"/>
            <a:extLst>
              <a:ext uri="{28A0092B-C50C-407E-A947-70E740481C1C}">
                <a14:useLocalDpi xmlns:a14="http://schemas.microsoft.com/office/drawing/2010/main"/>
              </a:ext>
            </a:extLst>
          </a:blip>
          <a:srcRect/>
          <a:stretch/>
        </p:blipFill>
        <p:spPr>
          <a:xfrm>
            <a:off x="4840450" y="0"/>
            <a:ext cx="4303550" cy="5143499"/>
          </a:xfrm>
          <a:prstGeom prst="rect">
            <a:avLst/>
          </a:prstGeom>
          <a:noFill/>
          <a:ln>
            <a:noFill/>
          </a:ln>
        </p:spPr>
      </p:pic>
      <p:sp>
        <p:nvSpPr>
          <p:cNvPr id="996" name="Google Shape;996;p164"/>
          <p:cNvSpPr txBox="1">
            <a:spLocks noGrp="1"/>
          </p:cNvSpPr>
          <p:nvPr>
            <p:ph type="title"/>
          </p:nvPr>
        </p:nvSpPr>
        <p:spPr>
          <a:xfrm>
            <a:off x="5011025" y="81300"/>
            <a:ext cx="3990000" cy="4895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pic>
        <p:nvPicPr>
          <p:cNvPr id="997" name="Google Shape;997;p16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
        <p:nvSpPr>
          <p:cNvPr id="998" name="Google Shape;998;p164"/>
          <p:cNvSpPr txBox="1">
            <a:spLocks noGrp="1"/>
          </p:cNvSpPr>
          <p:nvPr>
            <p:ph type="body" idx="1"/>
          </p:nvPr>
        </p:nvSpPr>
        <p:spPr>
          <a:xfrm>
            <a:off x="114075" y="148800"/>
            <a:ext cx="4448700" cy="4455300"/>
          </a:xfrm>
          <a:prstGeom prst="rect">
            <a:avLst/>
          </a:prstGeom>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Custom Layout 4 1">
  <p:cSld name="CUSTOM_3_1">
    <p:spTree>
      <p:nvGrpSpPr>
        <p:cNvPr id="1" name="Shape 999"/>
        <p:cNvGrpSpPr/>
        <p:nvPr/>
      </p:nvGrpSpPr>
      <p:grpSpPr>
        <a:xfrm>
          <a:off x="0" y="0"/>
          <a:ext cx="0" cy="0"/>
          <a:chOff x="0" y="0"/>
          <a:chExt cx="0" cy="0"/>
        </a:xfrm>
      </p:grpSpPr>
      <p:pic>
        <p:nvPicPr>
          <p:cNvPr id="1000" name="Google Shape;1000;p165"/>
          <p:cNvPicPr preferRelativeResize="0"/>
          <p:nvPr/>
        </p:nvPicPr>
        <p:blipFill rotWithShape="1">
          <a:blip r:embed="rId2" cstate="screen">
            <a:alphaModFix amt="85000"/>
            <a:extLst>
              <a:ext uri="{28A0092B-C50C-407E-A947-70E740481C1C}">
                <a14:useLocalDpi xmlns:a14="http://schemas.microsoft.com/office/drawing/2010/main"/>
              </a:ext>
            </a:extLst>
          </a:blip>
          <a:srcRect/>
          <a:stretch/>
        </p:blipFill>
        <p:spPr>
          <a:xfrm>
            <a:off x="-3" y="0"/>
            <a:ext cx="4303553" cy="5143501"/>
          </a:xfrm>
          <a:prstGeom prst="rect">
            <a:avLst/>
          </a:prstGeom>
          <a:noFill/>
          <a:ln>
            <a:noFill/>
          </a:ln>
        </p:spPr>
      </p:pic>
      <p:sp>
        <p:nvSpPr>
          <p:cNvPr id="1001" name="Google Shape;1001;p165"/>
          <p:cNvSpPr txBox="1">
            <a:spLocks noGrp="1"/>
          </p:cNvSpPr>
          <p:nvPr>
            <p:ph type="title"/>
          </p:nvPr>
        </p:nvSpPr>
        <p:spPr>
          <a:xfrm>
            <a:off x="4376975" y="205750"/>
            <a:ext cx="4634100" cy="477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b="1"/>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pic>
        <p:nvPicPr>
          <p:cNvPr id="1002" name="Google Shape;1002;p16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Custom Layout 4 1 2">
  <p:cSld name="CUSTOM_3_1_2">
    <p:spTree>
      <p:nvGrpSpPr>
        <p:cNvPr id="1" name="Shape 1003"/>
        <p:cNvGrpSpPr/>
        <p:nvPr/>
      </p:nvGrpSpPr>
      <p:grpSpPr>
        <a:xfrm>
          <a:off x="0" y="0"/>
          <a:ext cx="0" cy="0"/>
          <a:chOff x="0" y="0"/>
          <a:chExt cx="0" cy="0"/>
        </a:xfrm>
      </p:grpSpPr>
      <p:pic>
        <p:nvPicPr>
          <p:cNvPr id="1004" name="Google Shape;1004;p166"/>
          <p:cNvPicPr preferRelativeResize="0"/>
          <p:nvPr/>
        </p:nvPicPr>
        <p:blipFill rotWithShape="1">
          <a:blip r:embed="rId2" cstate="screen">
            <a:alphaModFix amt="85000"/>
            <a:extLst>
              <a:ext uri="{28A0092B-C50C-407E-A947-70E740481C1C}">
                <a14:useLocalDpi xmlns:a14="http://schemas.microsoft.com/office/drawing/2010/main"/>
              </a:ext>
            </a:extLst>
          </a:blip>
          <a:srcRect/>
          <a:stretch/>
        </p:blipFill>
        <p:spPr>
          <a:xfrm>
            <a:off x="-3" y="0"/>
            <a:ext cx="4303553" cy="5143501"/>
          </a:xfrm>
          <a:prstGeom prst="rect">
            <a:avLst/>
          </a:prstGeom>
          <a:noFill/>
          <a:ln>
            <a:noFill/>
          </a:ln>
        </p:spPr>
      </p:pic>
      <p:pic>
        <p:nvPicPr>
          <p:cNvPr id="1005" name="Google Shape;1005;p16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
        <p:nvSpPr>
          <p:cNvPr id="1006" name="Google Shape;1006;p166"/>
          <p:cNvSpPr/>
          <p:nvPr/>
        </p:nvSpPr>
        <p:spPr>
          <a:xfrm>
            <a:off x="4303550" y="0"/>
            <a:ext cx="4840500" cy="5143500"/>
          </a:xfrm>
          <a:prstGeom prst="rect">
            <a:avLst/>
          </a:prstGeom>
          <a:solidFill>
            <a:srgbClr val="0A37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sp>
        <p:nvSpPr>
          <p:cNvPr id="1007" name="Google Shape;1007;p166"/>
          <p:cNvSpPr txBox="1">
            <a:spLocks noGrp="1"/>
          </p:cNvSpPr>
          <p:nvPr>
            <p:ph type="title"/>
          </p:nvPr>
        </p:nvSpPr>
        <p:spPr>
          <a:xfrm>
            <a:off x="4527224" y="205750"/>
            <a:ext cx="4414500" cy="4770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Clr>
                <a:srgbClr val="FFFFFF"/>
              </a:buClr>
              <a:buSzPts val="3600"/>
              <a:buNone/>
              <a:defRPr sz="3600" b="1">
                <a:solidFill>
                  <a:srgbClr val="FFFFFF"/>
                </a:solidFill>
              </a:defRPr>
            </a:lvl2pPr>
            <a:lvl3pPr lvl="2" algn="ctr" rtl="0">
              <a:spcBef>
                <a:spcPts val="0"/>
              </a:spcBef>
              <a:spcAft>
                <a:spcPts val="0"/>
              </a:spcAft>
              <a:buClr>
                <a:srgbClr val="FFFFFF"/>
              </a:buClr>
              <a:buSzPts val="3600"/>
              <a:buNone/>
              <a:defRPr sz="3600" b="1">
                <a:solidFill>
                  <a:srgbClr val="FFFFFF"/>
                </a:solidFill>
              </a:defRPr>
            </a:lvl3pPr>
            <a:lvl4pPr lvl="3" algn="ctr" rtl="0">
              <a:spcBef>
                <a:spcPts val="0"/>
              </a:spcBef>
              <a:spcAft>
                <a:spcPts val="0"/>
              </a:spcAft>
              <a:buClr>
                <a:srgbClr val="FFFFFF"/>
              </a:buClr>
              <a:buSzPts val="3600"/>
              <a:buNone/>
              <a:defRPr sz="3600" b="1">
                <a:solidFill>
                  <a:srgbClr val="FFFFFF"/>
                </a:solidFill>
              </a:defRPr>
            </a:lvl4pPr>
            <a:lvl5pPr lvl="4" algn="ctr" rtl="0">
              <a:spcBef>
                <a:spcPts val="0"/>
              </a:spcBef>
              <a:spcAft>
                <a:spcPts val="0"/>
              </a:spcAft>
              <a:buClr>
                <a:srgbClr val="FFFFFF"/>
              </a:buClr>
              <a:buSzPts val="3600"/>
              <a:buNone/>
              <a:defRPr sz="3600" b="1">
                <a:solidFill>
                  <a:srgbClr val="FFFFFF"/>
                </a:solidFill>
              </a:defRPr>
            </a:lvl5pPr>
            <a:lvl6pPr lvl="5" algn="ctr" rtl="0">
              <a:spcBef>
                <a:spcPts val="0"/>
              </a:spcBef>
              <a:spcAft>
                <a:spcPts val="0"/>
              </a:spcAft>
              <a:buClr>
                <a:srgbClr val="FFFFFF"/>
              </a:buClr>
              <a:buSzPts val="3600"/>
              <a:buNone/>
              <a:defRPr sz="3600" b="1">
                <a:solidFill>
                  <a:srgbClr val="FFFFFF"/>
                </a:solidFill>
              </a:defRPr>
            </a:lvl6pPr>
            <a:lvl7pPr lvl="6" algn="ctr" rtl="0">
              <a:spcBef>
                <a:spcPts val="0"/>
              </a:spcBef>
              <a:spcAft>
                <a:spcPts val="0"/>
              </a:spcAft>
              <a:buClr>
                <a:srgbClr val="FFFFFF"/>
              </a:buClr>
              <a:buSzPts val="3600"/>
              <a:buNone/>
              <a:defRPr sz="3600" b="1">
                <a:solidFill>
                  <a:srgbClr val="FFFFFF"/>
                </a:solidFill>
              </a:defRPr>
            </a:lvl7pPr>
            <a:lvl8pPr lvl="7" algn="ctr" rtl="0">
              <a:spcBef>
                <a:spcPts val="0"/>
              </a:spcBef>
              <a:spcAft>
                <a:spcPts val="0"/>
              </a:spcAft>
              <a:buClr>
                <a:srgbClr val="FFFFFF"/>
              </a:buClr>
              <a:buSzPts val="3600"/>
              <a:buNone/>
              <a:defRPr sz="3600" b="1">
                <a:solidFill>
                  <a:srgbClr val="FFFFFF"/>
                </a:solidFill>
              </a:defRPr>
            </a:lvl8pPr>
            <a:lvl9pPr lvl="8" algn="ctr" rtl="0">
              <a:spcBef>
                <a:spcPts val="0"/>
              </a:spcBef>
              <a:spcAft>
                <a:spcPts val="0"/>
              </a:spcAft>
              <a:buClr>
                <a:srgbClr val="FFFFFF"/>
              </a:buClr>
              <a:buSzPts val="3600"/>
              <a:buNone/>
              <a:defRPr sz="3600" b="1">
                <a:solidFill>
                  <a:srgbClr val="FFFFFF"/>
                </a:solidFill>
              </a:defRPr>
            </a:lvl9pPr>
          </a:lstStyle>
          <a:p>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Custom Layout 4 1 1">
  <p:cSld name="CUSTOM_3_1_1">
    <p:spTree>
      <p:nvGrpSpPr>
        <p:cNvPr id="1" name="Shape 1008"/>
        <p:cNvGrpSpPr/>
        <p:nvPr/>
      </p:nvGrpSpPr>
      <p:grpSpPr>
        <a:xfrm>
          <a:off x="0" y="0"/>
          <a:ext cx="0" cy="0"/>
          <a:chOff x="0" y="0"/>
          <a:chExt cx="0" cy="0"/>
        </a:xfrm>
      </p:grpSpPr>
      <p:pic>
        <p:nvPicPr>
          <p:cNvPr id="1009" name="Google Shape;1009;p167"/>
          <p:cNvPicPr preferRelativeResize="0"/>
          <p:nvPr/>
        </p:nvPicPr>
        <p:blipFill rotWithShape="1">
          <a:blip r:embed="rId2" cstate="screen">
            <a:alphaModFix amt="85000"/>
            <a:extLst>
              <a:ext uri="{28A0092B-C50C-407E-A947-70E740481C1C}">
                <a14:useLocalDpi xmlns:a14="http://schemas.microsoft.com/office/drawing/2010/main"/>
              </a:ext>
            </a:extLst>
          </a:blip>
          <a:srcRect/>
          <a:stretch/>
        </p:blipFill>
        <p:spPr>
          <a:xfrm>
            <a:off x="4840447" y="0"/>
            <a:ext cx="4303553" cy="5143501"/>
          </a:xfrm>
          <a:prstGeom prst="rect">
            <a:avLst/>
          </a:prstGeom>
          <a:noFill/>
          <a:ln>
            <a:noFill/>
          </a:ln>
        </p:spPr>
      </p:pic>
      <p:sp>
        <p:nvSpPr>
          <p:cNvPr id="1010" name="Google Shape;1010;p167"/>
          <p:cNvSpPr txBox="1">
            <a:spLocks noGrp="1"/>
          </p:cNvSpPr>
          <p:nvPr>
            <p:ph type="title"/>
          </p:nvPr>
        </p:nvSpPr>
        <p:spPr>
          <a:xfrm>
            <a:off x="104550" y="143525"/>
            <a:ext cx="4634100" cy="4502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b="1"/>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pic>
        <p:nvPicPr>
          <p:cNvPr id="1011" name="Google Shape;1011;p16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matchingName="Custom Layout 4 1 1 1">
  <p:cSld name="CUSTOM_3_1_1_1">
    <p:spTree>
      <p:nvGrpSpPr>
        <p:cNvPr id="1" name="Shape 1012"/>
        <p:cNvGrpSpPr/>
        <p:nvPr/>
      </p:nvGrpSpPr>
      <p:grpSpPr>
        <a:xfrm>
          <a:off x="0" y="0"/>
          <a:ext cx="0" cy="0"/>
          <a:chOff x="0" y="0"/>
          <a:chExt cx="0" cy="0"/>
        </a:xfrm>
      </p:grpSpPr>
      <p:pic>
        <p:nvPicPr>
          <p:cNvPr id="1013" name="Google Shape;1013;p168"/>
          <p:cNvPicPr preferRelativeResize="0"/>
          <p:nvPr/>
        </p:nvPicPr>
        <p:blipFill rotWithShape="1">
          <a:blip r:embed="rId2" cstate="screen">
            <a:alphaModFix amt="85000"/>
            <a:extLst>
              <a:ext uri="{28A0092B-C50C-407E-A947-70E740481C1C}">
                <a14:useLocalDpi xmlns:a14="http://schemas.microsoft.com/office/drawing/2010/main"/>
              </a:ext>
            </a:extLst>
          </a:blip>
          <a:srcRect/>
          <a:stretch/>
        </p:blipFill>
        <p:spPr>
          <a:xfrm>
            <a:off x="4840447" y="0"/>
            <a:ext cx="4303553" cy="5143501"/>
          </a:xfrm>
          <a:prstGeom prst="rect">
            <a:avLst/>
          </a:prstGeom>
          <a:noFill/>
          <a:ln>
            <a:noFill/>
          </a:ln>
        </p:spPr>
      </p:pic>
      <p:sp>
        <p:nvSpPr>
          <p:cNvPr id="1014" name="Google Shape;1014;p168"/>
          <p:cNvSpPr txBox="1">
            <a:spLocks noGrp="1"/>
          </p:cNvSpPr>
          <p:nvPr>
            <p:ph type="title"/>
          </p:nvPr>
        </p:nvSpPr>
        <p:spPr>
          <a:xfrm>
            <a:off x="5019050" y="112425"/>
            <a:ext cx="4074900" cy="4863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600"/>
              <a:buNone/>
              <a:defRPr sz="3600" b="1">
                <a:solidFill>
                  <a:schemeClr val="dk2"/>
                </a:solidFill>
              </a:defRPr>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pic>
        <p:nvPicPr>
          <p:cNvPr id="1015" name="Google Shape;1015;p16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
        <p:nvSpPr>
          <p:cNvPr id="1016" name="Google Shape;1016;p168"/>
          <p:cNvSpPr txBox="1">
            <a:spLocks noGrp="1"/>
          </p:cNvSpPr>
          <p:nvPr>
            <p:ph type="body" idx="1"/>
          </p:nvPr>
        </p:nvSpPr>
        <p:spPr>
          <a:xfrm>
            <a:off x="114075" y="148800"/>
            <a:ext cx="4448700" cy="4455300"/>
          </a:xfrm>
          <a:prstGeom prst="rect">
            <a:avLst/>
          </a:prstGeom>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matchingName="Custom Layout 5 1 4">
  <p:cSld name="CUSTOM_4_1_4">
    <p:spTree>
      <p:nvGrpSpPr>
        <p:cNvPr id="1" name="Shape 1017"/>
        <p:cNvGrpSpPr/>
        <p:nvPr/>
      </p:nvGrpSpPr>
      <p:grpSpPr>
        <a:xfrm>
          <a:off x="0" y="0"/>
          <a:ext cx="0" cy="0"/>
          <a:chOff x="0" y="0"/>
          <a:chExt cx="0" cy="0"/>
        </a:xfrm>
      </p:grpSpPr>
      <p:pic>
        <p:nvPicPr>
          <p:cNvPr id="1018" name="Google Shape;1018;p169"/>
          <p:cNvPicPr preferRelativeResize="0"/>
          <p:nvPr/>
        </p:nvPicPr>
        <p:blipFill rotWithShape="1">
          <a:blip r:embed="rId2" cstate="screen">
            <a:alphaModFix amt="61000"/>
            <a:extLst>
              <a:ext uri="{28A0092B-C50C-407E-A947-70E740481C1C}">
                <a14:useLocalDpi xmlns:a14="http://schemas.microsoft.com/office/drawing/2010/main"/>
              </a:ext>
            </a:extLst>
          </a:blip>
          <a:srcRect/>
          <a:stretch/>
        </p:blipFill>
        <p:spPr>
          <a:xfrm>
            <a:off x="0" y="0"/>
            <a:ext cx="4073625" cy="5143501"/>
          </a:xfrm>
          <a:prstGeom prst="rect">
            <a:avLst/>
          </a:prstGeom>
          <a:noFill/>
          <a:ln>
            <a:noFill/>
          </a:ln>
        </p:spPr>
      </p:pic>
      <p:sp>
        <p:nvSpPr>
          <p:cNvPr id="1019" name="Google Shape;1019;p169"/>
          <p:cNvSpPr txBox="1">
            <a:spLocks noGrp="1"/>
          </p:cNvSpPr>
          <p:nvPr>
            <p:ph type="title"/>
          </p:nvPr>
        </p:nvSpPr>
        <p:spPr>
          <a:xfrm>
            <a:off x="4376975" y="205750"/>
            <a:ext cx="4634100" cy="477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b="1"/>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pic>
        <p:nvPicPr>
          <p:cNvPr id="1020" name="Google Shape;1020;p16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matchingName="Custom Layout 5 1 2">
  <p:cSld name="CUSTOM_4_1_2">
    <p:spTree>
      <p:nvGrpSpPr>
        <p:cNvPr id="1" name="Shape 1021"/>
        <p:cNvGrpSpPr/>
        <p:nvPr/>
      </p:nvGrpSpPr>
      <p:grpSpPr>
        <a:xfrm>
          <a:off x="0" y="0"/>
          <a:ext cx="0" cy="0"/>
          <a:chOff x="0" y="0"/>
          <a:chExt cx="0" cy="0"/>
        </a:xfrm>
      </p:grpSpPr>
      <p:pic>
        <p:nvPicPr>
          <p:cNvPr id="1022" name="Google Shape;1022;p170"/>
          <p:cNvPicPr preferRelativeResize="0"/>
          <p:nvPr/>
        </p:nvPicPr>
        <p:blipFill rotWithShape="1">
          <a:blip r:embed="rId2" cstate="screen">
            <a:alphaModFix amt="61000"/>
            <a:extLst>
              <a:ext uri="{28A0092B-C50C-407E-A947-70E740481C1C}">
                <a14:useLocalDpi xmlns:a14="http://schemas.microsoft.com/office/drawing/2010/main"/>
              </a:ext>
            </a:extLst>
          </a:blip>
          <a:srcRect/>
          <a:stretch/>
        </p:blipFill>
        <p:spPr>
          <a:xfrm>
            <a:off x="0" y="0"/>
            <a:ext cx="4073625" cy="5143501"/>
          </a:xfrm>
          <a:prstGeom prst="rect">
            <a:avLst/>
          </a:prstGeom>
          <a:noFill/>
          <a:ln>
            <a:noFill/>
          </a:ln>
        </p:spPr>
      </p:pic>
      <p:pic>
        <p:nvPicPr>
          <p:cNvPr id="1023" name="Google Shape;1023;p17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
        <p:nvSpPr>
          <p:cNvPr id="1024" name="Google Shape;1024;p170"/>
          <p:cNvSpPr/>
          <p:nvPr/>
        </p:nvSpPr>
        <p:spPr>
          <a:xfrm>
            <a:off x="4073625" y="0"/>
            <a:ext cx="5070300" cy="5143500"/>
          </a:xfrm>
          <a:prstGeom prst="rect">
            <a:avLst/>
          </a:prstGeom>
          <a:solidFill>
            <a:srgbClr val="0A37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sp>
        <p:nvSpPr>
          <p:cNvPr id="1025" name="Google Shape;1025;p170"/>
          <p:cNvSpPr txBox="1">
            <a:spLocks noGrp="1"/>
          </p:cNvSpPr>
          <p:nvPr>
            <p:ph type="title"/>
          </p:nvPr>
        </p:nvSpPr>
        <p:spPr>
          <a:xfrm>
            <a:off x="4307924" y="205750"/>
            <a:ext cx="4624200" cy="4770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Clr>
                <a:srgbClr val="FFFFFF"/>
              </a:buClr>
              <a:buSzPts val="3600"/>
              <a:buNone/>
              <a:defRPr sz="3600" b="1">
                <a:solidFill>
                  <a:srgbClr val="FFFFFF"/>
                </a:solidFill>
              </a:defRPr>
            </a:lvl2pPr>
            <a:lvl3pPr lvl="2" algn="ctr" rtl="0">
              <a:spcBef>
                <a:spcPts val="0"/>
              </a:spcBef>
              <a:spcAft>
                <a:spcPts val="0"/>
              </a:spcAft>
              <a:buClr>
                <a:srgbClr val="FFFFFF"/>
              </a:buClr>
              <a:buSzPts val="3600"/>
              <a:buNone/>
              <a:defRPr sz="3600" b="1">
                <a:solidFill>
                  <a:srgbClr val="FFFFFF"/>
                </a:solidFill>
              </a:defRPr>
            </a:lvl3pPr>
            <a:lvl4pPr lvl="3" algn="ctr" rtl="0">
              <a:spcBef>
                <a:spcPts val="0"/>
              </a:spcBef>
              <a:spcAft>
                <a:spcPts val="0"/>
              </a:spcAft>
              <a:buClr>
                <a:srgbClr val="FFFFFF"/>
              </a:buClr>
              <a:buSzPts val="3600"/>
              <a:buNone/>
              <a:defRPr sz="3600" b="1">
                <a:solidFill>
                  <a:srgbClr val="FFFFFF"/>
                </a:solidFill>
              </a:defRPr>
            </a:lvl4pPr>
            <a:lvl5pPr lvl="4" algn="ctr" rtl="0">
              <a:spcBef>
                <a:spcPts val="0"/>
              </a:spcBef>
              <a:spcAft>
                <a:spcPts val="0"/>
              </a:spcAft>
              <a:buClr>
                <a:srgbClr val="FFFFFF"/>
              </a:buClr>
              <a:buSzPts val="3600"/>
              <a:buNone/>
              <a:defRPr sz="3600" b="1">
                <a:solidFill>
                  <a:srgbClr val="FFFFFF"/>
                </a:solidFill>
              </a:defRPr>
            </a:lvl5pPr>
            <a:lvl6pPr lvl="5" algn="ctr" rtl="0">
              <a:spcBef>
                <a:spcPts val="0"/>
              </a:spcBef>
              <a:spcAft>
                <a:spcPts val="0"/>
              </a:spcAft>
              <a:buClr>
                <a:srgbClr val="FFFFFF"/>
              </a:buClr>
              <a:buSzPts val="3600"/>
              <a:buNone/>
              <a:defRPr sz="3600" b="1">
                <a:solidFill>
                  <a:srgbClr val="FFFFFF"/>
                </a:solidFill>
              </a:defRPr>
            </a:lvl6pPr>
            <a:lvl7pPr lvl="6" algn="ctr" rtl="0">
              <a:spcBef>
                <a:spcPts val="0"/>
              </a:spcBef>
              <a:spcAft>
                <a:spcPts val="0"/>
              </a:spcAft>
              <a:buClr>
                <a:srgbClr val="FFFFFF"/>
              </a:buClr>
              <a:buSzPts val="3600"/>
              <a:buNone/>
              <a:defRPr sz="3600" b="1">
                <a:solidFill>
                  <a:srgbClr val="FFFFFF"/>
                </a:solidFill>
              </a:defRPr>
            </a:lvl7pPr>
            <a:lvl8pPr lvl="7" algn="ctr" rtl="0">
              <a:spcBef>
                <a:spcPts val="0"/>
              </a:spcBef>
              <a:spcAft>
                <a:spcPts val="0"/>
              </a:spcAft>
              <a:buClr>
                <a:srgbClr val="FFFFFF"/>
              </a:buClr>
              <a:buSzPts val="3600"/>
              <a:buNone/>
              <a:defRPr sz="3600" b="1">
                <a:solidFill>
                  <a:srgbClr val="FFFFFF"/>
                </a:solidFill>
              </a:defRPr>
            </a:lvl8pPr>
            <a:lvl9pPr lvl="8" algn="ctr" rtl="0">
              <a:spcBef>
                <a:spcPts val="0"/>
              </a:spcBef>
              <a:spcAft>
                <a:spcPts val="0"/>
              </a:spcAft>
              <a:buClr>
                <a:srgbClr val="FFFFFF"/>
              </a:buClr>
              <a:buSzPts val="3600"/>
              <a:buNone/>
              <a:defRPr sz="3600" b="1">
                <a:solidFill>
                  <a:srgbClr val="FFFFFF"/>
                </a:solidFill>
              </a:defRPr>
            </a:lvl9pPr>
          </a:lstStyle>
          <a:p>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Custom Layout 5 1 1 1">
  <p:cSld name="CUSTOM_4_1_1_1">
    <p:spTree>
      <p:nvGrpSpPr>
        <p:cNvPr id="1" name="Shape 1026"/>
        <p:cNvGrpSpPr/>
        <p:nvPr/>
      </p:nvGrpSpPr>
      <p:grpSpPr>
        <a:xfrm>
          <a:off x="0" y="0"/>
          <a:ext cx="0" cy="0"/>
          <a:chOff x="0" y="0"/>
          <a:chExt cx="0" cy="0"/>
        </a:xfrm>
      </p:grpSpPr>
      <p:pic>
        <p:nvPicPr>
          <p:cNvPr id="1027" name="Google Shape;1027;p171"/>
          <p:cNvPicPr preferRelativeResize="0"/>
          <p:nvPr/>
        </p:nvPicPr>
        <p:blipFill rotWithShape="1">
          <a:blip r:embed="rId2" cstate="screen">
            <a:alphaModFix amt="61000"/>
            <a:extLst>
              <a:ext uri="{28A0092B-C50C-407E-A947-70E740481C1C}">
                <a14:useLocalDpi xmlns:a14="http://schemas.microsoft.com/office/drawing/2010/main"/>
              </a:ext>
            </a:extLst>
          </a:blip>
          <a:srcRect/>
          <a:stretch/>
        </p:blipFill>
        <p:spPr>
          <a:xfrm>
            <a:off x="5070375" y="0"/>
            <a:ext cx="4073625" cy="5143501"/>
          </a:xfrm>
          <a:prstGeom prst="rect">
            <a:avLst/>
          </a:prstGeom>
          <a:noFill/>
          <a:ln>
            <a:noFill/>
          </a:ln>
        </p:spPr>
      </p:pic>
      <p:sp>
        <p:nvSpPr>
          <p:cNvPr id="1028" name="Google Shape;1028;p171"/>
          <p:cNvSpPr txBox="1">
            <a:spLocks noGrp="1"/>
          </p:cNvSpPr>
          <p:nvPr>
            <p:ph type="title"/>
          </p:nvPr>
        </p:nvSpPr>
        <p:spPr>
          <a:xfrm>
            <a:off x="52725" y="113875"/>
            <a:ext cx="4634100" cy="454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b="1"/>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pic>
        <p:nvPicPr>
          <p:cNvPr id="1029" name="Google Shape;1029;p17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pic>
        <p:nvPicPr>
          <p:cNvPr id="1030" name="Google Shape;1030;p17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Custom Layout 5 1 3 1">
  <p:cSld name="CUSTOM_4_1_3_1">
    <p:spTree>
      <p:nvGrpSpPr>
        <p:cNvPr id="1" name="Shape 1031"/>
        <p:cNvGrpSpPr/>
        <p:nvPr/>
      </p:nvGrpSpPr>
      <p:grpSpPr>
        <a:xfrm>
          <a:off x="0" y="0"/>
          <a:ext cx="0" cy="0"/>
          <a:chOff x="0" y="0"/>
          <a:chExt cx="0" cy="0"/>
        </a:xfrm>
      </p:grpSpPr>
      <p:pic>
        <p:nvPicPr>
          <p:cNvPr id="1032" name="Google Shape;1032;p172"/>
          <p:cNvPicPr preferRelativeResize="0"/>
          <p:nvPr/>
        </p:nvPicPr>
        <p:blipFill rotWithShape="1">
          <a:blip r:embed="rId2" cstate="screen">
            <a:alphaModFix amt="61000"/>
            <a:extLst>
              <a:ext uri="{28A0092B-C50C-407E-A947-70E740481C1C}">
                <a14:useLocalDpi xmlns:a14="http://schemas.microsoft.com/office/drawing/2010/main"/>
              </a:ext>
            </a:extLst>
          </a:blip>
          <a:srcRect/>
          <a:stretch/>
        </p:blipFill>
        <p:spPr>
          <a:xfrm>
            <a:off x="0" y="0"/>
            <a:ext cx="4073625" cy="5143501"/>
          </a:xfrm>
          <a:prstGeom prst="rect">
            <a:avLst/>
          </a:prstGeom>
          <a:noFill/>
          <a:ln>
            <a:noFill/>
          </a:ln>
        </p:spPr>
      </p:pic>
      <p:sp>
        <p:nvSpPr>
          <p:cNvPr id="1033" name="Google Shape;1033;p172"/>
          <p:cNvSpPr txBox="1">
            <a:spLocks noGrp="1"/>
          </p:cNvSpPr>
          <p:nvPr>
            <p:ph type="title"/>
          </p:nvPr>
        </p:nvSpPr>
        <p:spPr>
          <a:xfrm>
            <a:off x="94175" y="102050"/>
            <a:ext cx="3867300" cy="455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pic>
        <p:nvPicPr>
          <p:cNvPr id="1034" name="Google Shape;1034;p17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
        <p:nvSpPr>
          <p:cNvPr id="1035" name="Google Shape;1035;p172"/>
          <p:cNvSpPr txBox="1">
            <a:spLocks noGrp="1"/>
          </p:cNvSpPr>
          <p:nvPr>
            <p:ph type="body" idx="1"/>
          </p:nvPr>
        </p:nvSpPr>
        <p:spPr>
          <a:xfrm>
            <a:off x="4262050" y="200750"/>
            <a:ext cx="4739100" cy="4775400"/>
          </a:xfrm>
          <a:prstGeom prst="rect">
            <a:avLst/>
          </a:prstGeom>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Section Light">
  <p:cSld name="SECTION_HEADER_1">
    <p:bg>
      <p:bgPr>
        <a:solidFill>
          <a:srgbClr val="FFFFFF"/>
        </a:solidFill>
        <a:effectLst/>
      </p:bgPr>
    </p:bg>
    <p:spTree>
      <p:nvGrpSpPr>
        <p:cNvPr id="1" name="Shape 1036"/>
        <p:cNvGrpSpPr/>
        <p:nvPr/>
      </p:nvGrpSpPr>
      <p:grpSpPr>
        <a:xfrm>
          <a:off x="0" y="0"/>
          <a:ext cx="0" cy="0"/>
          <a:chOff x="0" y="0"/>
          <a:chExt cx="0" cy="0"/>
        </a:xfrm>
      </p:grpSpPr>
      <p:sp>
        <p:nvSpPr>
          <p:cNvPr id="1037" name="Google Shape;1037;p173"/>
          <p:cNvSpPr txBox="1">
            <a:spLocks noGrp="1"/>
          </p:cNvSpPr>
          <p:nvPr>
            <p:ph type="title"/>
          </p:nvPr>
        </p:nvSpPr>
        <p:spPr>
          <a:xfrm>
            <a:off x="259800" y="900125"/>
            <a:ext cx="8624400" cy="264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34343"/>
              </a:buClr>
              <a:buSzPts val="3600"/>
              <a:buFont typeface="Open Sans"/>
              <a:buNone/>
              <a:defRPr sz="3600">
                <a:solidFill>
                  <a:srgbClr val="434343"/>
                </a:solidFill>
                <a:latin typeface="Open Sans"/>
                <a:ea typeface="Open Sans"/>
                <a:cs typeface="Open Sans"/>
                <a:sym typeface="Open Sans"/>
              </a:defRPr>
            </a:lvl1pPr>
            <a:lvl2pPr lvl="1" algn="ctr" rtl="0">
              <a:spcBef>
                <a:spcPts val="0"/>
              </a:spcBef>
              <a:spcAft>
                <a:spcPts val="0"/>
              </a:spcAft>
              <a:buClr>
                <a:srgbClr val="434343"/>
              </a:buClr>
              <a:buSzPts val="3600"/>
              <a:buNone/>
              <a:defRPr sz="3600">
                <a:solidFill>
                  <a:srgbClr val="434343"/>
                </a:solidFill>
              </a:defRPr>
            </a:lvl2pPr>
            <a:lvl3pPr lvl="2" algn="ctr" rtl="0">
              <a:spcBef>
                <a:spcPts val="0"/>
              </a:spcBef>
              <a:spcAft>
                <a:spcPts val="0"/>
              </a:spcAft>
              <a:buClr>
                <a:srgbClr val="434343"/>
              </a:buClr>
              <a:buSzPts val="3600"/>
              <a:buNone/>
              <a:defRPr sz="3600">
                <a:solidFill>
                  <a:srgbClr val="434343"/>
                </a:solidFill>
              </a:defRPr>
            </a:lvl3pPr>
            <a:lvl4pPr lvl="3" algn="ctr" rtl="0">
              <a:spcBef>
                <a:spcPts val="0"/>
              </a:spcBef>
              <a:spcAft>
                <a:spcPts val="0"/>
              </a:spcAft>
              <a:buClr>
                <a:srgbClr val="434343"/>
              </a:buClr>
              <a:buSzPts val="3600"/>
              <a:buNone/>
              <a:defRPr sz="3600">
                <a:solidFill>
                  <a:srgbClr val="434343"/>
                </a:solidFill>
              </a:defRPr>
            </a:lvl4pPr>
            <a:lvl5pPr lvl="4" algn="ctr" rtl="0">
              <a:spcBef>
                <a:spcPts val="0"/>
              </a:spcBef>
              <a:spcAft>
                <a:spcPts val="0"/>
              </a:spcAft>
              <a:buClr>
                <a:srgbClr val="434343"/>
              </a:buClr>
              <a:buSzPts val="3600"/>
              <a:buNone/>
              <a:defRPr sz="3600">
                <a:solidFill>
                  <a:srgbClr val="434343"/>
                </a:solidFill>
              </a:defRPr>
            </a:lvl5pPr>
            <a:lvl6pPr lvl="5" algn="ctr" rtl="0">
              <a:spcBef>
                <a:spcPts val="0"/>
              </a:spcBef>
              <a:spcAft>
                <a:spcPts val="0"/>
              </a:spcAft>
              <a:buClr>
                <a:srgbClr val="434343"/>
              </a:buClr>
              <a:buSzPts val="3600"/>
              <a:buNone/>
              <a:defRPr sz="3600">
                <a:solidFill>
                  <a:srgbClr val="434343"/>
                </a:solidFill>
              </a:defRPr>
            </a:lvl6pPr>
            <a:lvl7pPr lvl="6" algn="ctr" rtl="0">
              <a:spcBef>
                <a:spcPts val="0"/>
              </a:spcBef>
              <a:spcAft>
                <a:spcPts val="0"/>
              </a:spcAft>
              <a:buClr>
                <a:srgbClr val="434343"/>
              </a:buClr>
              <a:buSzPts val="3600"/>
              <a:buNone/>
              <a:defRPr sz="3600">
                <a:solidFill>
                  <a:srgbClr val="434343"/>
                </a:solidFill>
              </a:defRPr>
            </a:lvl7pPr>
            <a:lvl8pPr lvl="7" algn="ctr" rtl="0">
              <a:spcBef>
                <a:spcPts val="0"/>
              </a:spcBef>
              <a:spcAft>
                <a:spcPts val="0"/>
              </a:spcAft>
              <a:buClr>
                <a:srgbClr val="434343"/>
              </a:buClr>
              <a:buSzPts val="3600"/>
              <a:buNone/>
              <a:defRPr sz="3600">
                <a:solidFill>
                  <a:srgbClr val="434343"/>
                </a:solidFill>
              </a:defRPr>
            </a:lvl8pPr>
            <a:lvl9pPr lvl="8" algn="ctr" rtl="0">
              <a:spcBef>
                <a:spcPts val="0"/>
              </a:spcBef>
              <a:spcAft>
                <a:spcPts val="0"/>
              </a:spcAft>
              <a:buClr>
                <a:srgbClr val="434343"/>
              </a:buClr>
              <a:buSzPts val="3600"/>
              <a:buNone/>
              <a:defRPr sz="3600">
                <a:solidFill>
                  <a:srgbClr val="434343"/>
                </a:solidFill>
              </a:defRPr>
            </a:lvl9pPr>
          </a:lstStyle>
          <a:p>
            <a:endParaRPr/>
          </a:p>
        </p:txBody>
      </p:sp>
      <p:pic>
        <p:nvPicPr>
          <p:cNvPr id="1038" name="Google Shape;1038;p173"/>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3841675" y="4268271"/>
            <a:ext cx="1460651" cy="232425"/>
          </a:xfrm>
          <a:prstGeom prst="rect">
            <a:avLst/>
          </a:prstGeom>
          <a:noFill/>
          <a:ln>
            <a:noFill/>
          </a:ln>
        </p:spPr>
      </p:pic>
      <p:sp>
        <p:nvSpPr>
          <p:cNvPr id="1039" name="Google Shape;1039;p173"/>
          <p:cNvSpPr txBox="1">
            <a:spLocks noGrp="1"/>
          </p:cNvSpPr>
          <p:nvPr>
            <p:ph type="sldNum" idx="12"/>
          </p:nvPr>
        </p:nvSpPr>
        <p:spPr>
          <a:xfrm>
            <a:off x="8463883" y="4635442"/>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cxnSp>
        <p:nvCxnSpPr>
          <p:cNvPr id="1040" name="Google Shape;1040;p173"/>
          <p:cNvCxnSpPr/>
          <p:nvPr/>
        </p:nvCxnSpPr>
        <p:spPr>
          <a:xfrm rot="10800000" flipH="1">
            <a:off x="2553150" y="4079450"/>
            <a:ext cx="4037700" cy="8700"/>
          </a:xfrm>
          <a:prstGeom prst="straightConnector1">
            <a:avLst/>
          </a:prstGeom>
          <a:noFill/>
          <a:ln w="9525" cap="flat" cmpd="sng">
            <a:solidFill>
              <a:srgbClr val="FFC72C"/>
            </a:solidFill>
            <a:prstDash val="solid"/>
            <a:round/>
            <a:headEnd type="none" w="med" len="med"/>
            <a:tailEnd type="none" w="med" len="med"/>
          </a:ln>
        </p:spPr>
      </p:cxnSp>
      <p:sp>
        <p:nvSpPr>
          <p:cNvPr id="1041" name="Google Shape;1041;p173"/>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2 1 1 1">
  <p:cSld name="CUSTOM_1_1_1_1">
    <p:spTree>
      <p:nvGrpSpPr>
        <p:cNvPr id="1" name="Shape 103"/>
        <p:cNvGrpSpPr/>
        <p:nvPr/>
      </p:nvGrpSpPr>
      <p:grpSpPr>
        <a:xfrm>
          <a:off x="0" y="0"/>
          <a:ext cx="0" cy="0"/>
          <a:chOff x="0" y="0"/>
          <a:chExt cx="0" cy="0"/>
        </a:xfrm>
      </p:grpSpPr>
      <p:pic>
        <p:nvPicPr>
          <p:cNvPr id="104" name="Google Shape;104;p1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5027024" cy="5143499"/>
          </a:xfrm>
          <a:prstGeom prst="rect">
            <a:avLst/>
          </a:prstGeom>
          <a:noFill/>
          <a:ln>
            <a:noFill/>
          </a:ln>
        </p:spPr>
      </p:pic>
      <p:sp>
        <p:nvSpPr>
          <p:cNvPr id="105" name="Google Shape;105;p18"/>
          <p:cNvSpPr txBox="1"/>
          <p:nvPr/>
        </p:nvSpPr>
        <p:spPr>
          <a:xfrm>
            <a:off x="0" y="0"/>
            <a:ext cx="5027100" cy="5143500"/>
          </a:xfrm>
          <a:prstGeom prst="rect">
            <a:avLst/>
          </a:prstGeom>
          <a:solidFill>
            <a:srgbClr val="0A6B7C">
              <a:alpha val="29610"/>
            </a:srgbClr>
          </a:solidFill>
          <a:ln>
            <a:noFill/>
          </a:ln>
        </p:spPr>
        <p:txBody>
          <a:bodyPr spcFirstLastPara="1" wrap="square" lIns="365750" tIns="45700" rIns="365750" bIns="45700" anchor="ctr" anchorCtr="0">
            <a:noAutofit/>
          </a:bodyPr>
          <a:lstStyle/>
          <a:p>
            <a:pPr marL="0" marR="0" lvl="0" indent="0" algn="ctr" rtl="0">
              <a:lnSpc>
                <a:spcPct val="100000"/>
              </a:lnSpc>
              <a:spcBef>
                <a:spcPts val="0"/>
              </a:spcBef>
              <a:spcAft>
                <a:spcPts val="0"/>
              </a:spcAft>
              <a:buNone/>
            </a:pPr>
            <a:endParaRPr/>
          </a:p>
        </p:txBody>
      </p:sp>
      <p:sp>
        <p:nvSpPr>
          <p:cNvPr id="106" name="Google Shape;106;p18"/>
          <p:cNvSpPr txBox="1">
            <a:spLocks noGrp="1"/>
          </p:cNvSpPr>
          <p:nvPr>
            <p:ph type="title"/>
          </p:nvPr>
        </p:nvSpPr>
        <p:spPr>
          <a:xfrm>
            <a:off x="5094000" y="164250"/>
            <a:ext cx="3934800" cy="481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b="1"/>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pic>
        <p:nvPicPr>
          <p:cNvPr id="107" name="Google Shape;107;p1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matchingName="Section Light 1">
  <p:cSld name="SECTION_HEADER_1_1">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1042"/>
        <p:cNvGrpSpPr/>
        <p:nvPr/>
      </p:nvGrpSpPr>
      <p:grpSpPr>
        <a:xfrm>
          <a:off x="0" y="0"/>
          <a:ext cx="0" cy="0"/>
          <a:chOff x="0" y="0"/>
          <a:chExt cx="0" cy="0"/>
        </a:xfrm>
      </p:grpSpPr>
      <p:sp>
        <p:nvSpPr>
          <p:cNvPr id="1043" name="Google Shape;1043;p174"/>
          <p:cNvSpPr/>
          <p:nvPr/>
        </p:nvSpPr>
        <p:spPr>
          <a:xfrm>
            <a:off x="-12" y="0"/>
            <a:ext cx="9144000" cy="5143500"/>
          </a:xfrm>
          <a:prstGeom prst="rect">
            <a:avLst/>
          </a:prstGeom>
          <a:solidFill>
            <a:srgbClr val="FFFFFF">
              <a:alpha val="89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74"/>
          <p:cNvSpPr txBox="1">
            <a:spLocks noGrp="1"/>
          </p:cNvSpPr>
          <p:nvPr>
            <p:ph type="title"/>
          </p:nvPr>
        </p:nvSpPr>
        <p:spPr>
          <a:xfrm>
            <a:off x="259800" y="900125"/>
            <a:ext cx="8624400" cy="264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34343"/>
              </a:buClr>
              <a:buSzPts val="3600"/>
              <a:buNone/>
              <a:defRPr sz="3600">
                <a:solidFill>
                  <a:srgbClr val="434343"/>
                </a:solidFill>
              </a:defRPr>
            </a:lvl1pPr>
            <a:lvl2pPr lvl="1" algn="ctr" rtl="0">
              <a:spcBef>
                <a:spcPts val="0"/>
              </a:spcBef>
              <a:spcAft>
                <a:spcPts val="0"/>
              </a:spcAft>
              <a:buClr>
                <a:srgbClr val="434343"/>
              </a:buClr>
              <a:buSzPts val="3600"/>
              <a:buNone/>
              <a:defRPr sz="3600">
                <a:solidFill>
                  <a:srgbClr val="434343"/>
                </a:solidFill>
              </a:defRPr>
            </a:lvl2pPr>
            <a:lvl3pPr lvl="2" algn="ctr" rtl="0">
              <a:spcBef>
                <a:spcPts val="0"/>
              </a:spcBef>
              <a:spcAft>
                <a:spcPts val="0"/>
              </a:spcAft>
              <a:buClr>
                <a:srgbClr val="434343"/>
              </a:buClr>
              <a:buSzPts val="3600"/>
              <a:buNone/>
              <a:defRPr sz="3600">
                <a:solidFill>
                  <a:srgbClr val="434343"/>
                </a:solidFill>
              </a:defRPr>
            </a:lvl3pPr>
            <a:lvl4pPr lvl="3" algn="ctr" rtl="0">
              <a:spcBef>
                <a:spcPts val="0"/>
              </a:spcBef>
              <a:spcAft>
                <a:spcPts val="0"/>
              </a:spcAft>
              <a:buClr>
                <a:srgbClr val="434343"/>
              </a:buClr>
              <a:buSzPts val="3600"/>
              <a:buNone/>
              <a:defRPr sz="3600">
                <a:solidFill>
                  <a:srgbClr val="434343"/>
                </a:solidFill>
              </a:defRPr>
            </a:lvl4pPr>
            <a:lvl5pPr lvl="4" algn="ctr" rtl="0">
              <a:spcBef>
                <a:spcPts val="0"/>
              </a:spcBef>
              <a:spcAft>
                <a:spcPts val="0"/>
              </a:spcAft>
              <a:buClr>
                <a:srgbClr val="434343"/>
              </a:buClr>
              <a:buSzPts val="3600"/>
              <a:buNone/>
              <a:defRPr sz="3600">
                <a:solidFill>
                  <a:srgbClr val="434343"/>
                </a:solidFill>
              </a:defRPr>
            </a:lvl5pPr>
            <a:lvl6pPr lvl="5" algn="ctr" rtl="0">
              <a:spcBef>
                <a:spcPts val="0"/>
              </a:spcBef>
              <a:spcAft>
                <a:spcPts val="0"/>
              </a:spcAft>
              <a:buClr>
                <a:srgbClr val="434343"/>
              </a:buClr>
              <a:buSzPts val="3600"/>
              <a:buNone/>
              <a:defRPr sz="3600">
                <a:solidFill>
                  <a:srgbClr val="434343"/>
                </a:solidFill>
              </a:defRPr>
            </a:lvl6pPr>
            <a:lvl7pPr lvl="6" algn="ctr" rtl="0">
              <a:spcBef>
                <a:spcPts val="0"/>
              </a:spcBef>
              <a:spcAft>
                <a:spcPts val="0"/>
              </a:spcAft>
              <a:buClr>
                <a:srgbClr val="434343"/>
              </a:buClr>
              <a:buSzPts val="3600"/>
              <a:buNone/>
              <a:defRPr sz="3600">
                <a:solidFill>
                  <a:srgbClr val="434343"/>
                </a:solidFill>
              </a:defRPr>
            </a:lvl7pPr>
            <a:lvl8pPr lvl="7" algn="ctr" rtl="0">
              <a:spcBef>
                <a:spcPts val="0"/>
              </a:spcBef>
              <a:spcAft>
                <a:spcPts val="0"/>
              </a:spcAft>
              <a:buClr>
                <a:srgbClr val="434343"/>
              </a:buClr>
              <a:buSzPts val="3600"/>
              <a:buNone/>
              <a:defRPr sz="3600">
                <a:solidFill>
                  <a:srgbClr val="434343"/>
                </a:solidFill>
              </a:defRPr>
            </a:lvl8pPr>
            <a:lvl9pPr lvl="8" algn="ctr" rtl="0">
              <a:spcBef>
                <a:spcPts val="0"/>
              </a:spcBef>
              <a:spcAft>
                <a:spcPts val="0"/>
              </a:spcAft>
              <a:buClr>
                <a:srgbClr val="434343"/>
              </a:buClr>
              <a:buSzPts val="3600"/>
              <a:buNone/>
              <a:defRPr sz="3600">
                <a:solidFill>
                  <a:srgbClr val="434343"/>
                </a:solidFill>
              </a:defRPr>
            </a:lvl9pPr>
          </a:lstStyle>
          <a:p>
            <a:endParaRPr/>
          </a:p>
        </p:txBody>
      </p:sp>
      <p:pic>
        <p:nvPicPr>
          <p:cNvPr id="1045" name="Google Shape;1045;p17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841675" y="4268271"/>
            <a:ext cx="1460651" cy="232425"/>
          </a:xfrm>
          <a:prstGeom prst="rect">
            <a:avLst/>
          </a:prstGeom>
          <a:noFill/>
          <a:ln>
            <a:noFill/>
          </a:ln>
        </p:spPr>
      </p:pic>
      <p:sp>
        <p:nvSpPr>
          <p:cNvPr id="1046" name="Google Shape;1046;p174"/>
          <p:cNvSpPr txBox="1">
            <a:spLocks noGrp="1"/>
          </p:cNvSpPr>
          <p:nvPr>
            <p:ph type="sldNum" idx="12"/>
          </p:nvPr>
        </p:nvSpPr>
        <p:spPr>
          <a:xfrm>
            <a:off x="8463883" y="4635442"/>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cxnSp>
        <p:nvCxnSpPr>
          <p:cNvPr id="1047" name="Google Shape;1047;p174"/>
          <p:cNvCxnSpPr/>
          <p:nvPr/>
        </p:nvCxnSpPr>
        <p:spPr>
          <a:xfrm rot="10800000" flipH="1">
            <a:off x="2553150" y="4079450"/>
            <a:ext cx="4037700" cy="8700"/>
          </a:xfrm>
          <a:prstGeom prst="straightConnector1">
            <a:avLst/>
          </a:prstGeom>
          <a:noFill/>
          <a:ln w="9525" cap="flat" cmpd="sng">
            <a:solidFill>
              <a:srgbClr val="FFC72C"/>
            </a:solidFill>
            <a:prstDash val="solid"/>
            <a:round/>
            <a:headEnd type="none" w="med" len="med"/>
            <a:tailEnd type="none" w="med" len="med"/>
          </a:ln>
        </p:spPr>
      </p:cxnSp>
      <p:sp>
        <p:nvSpPr>
          <p:cNvPr id="1048" name="Google Shape;1048;p174"/>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matchingName="Section Light 1 1">
  <p:cSld name="SECTION_HEADER_1_1_1">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1049"/>
        <p:cNvGrpSpPr/>
        <p:nvPr/>
      </p:nvGrpSpPr>
      <p:grpSpPr>
        <a:xfrm>
          <a:off x="0" y="0"/>
          <a:ext cx="0" cy="0"/>
          <a:chOff x="0" y="0"/>
          <a:chExt cx="0" cy="0"/>
        </a:xfrm>
      </p:grpSpPr>
      <p:sp>
        <p:nvSpPr>
          <p:cNvPr id="1050" name="Google Shape;1050;p175"/>
          <p:cNvSpPr/>
          <p:nvPr/>
        </p:nvSpPr>
        <p:spPr>
          <a:xfrm>
            <a:off x="-12" y="0"/>
            <a:ext cx="9144000" cy="5143500"/>
          </a:xfrm>
          <a:prstGeom prst="rect">
            <a:avLst/>
          </a:prstGeom>
          <a:solidFill>
            <a:srgbClr val="FFFFFF">
              <a:alpha val="89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75"/>
          <p:cNvSpPr txBox="1">
            <a:spLocks noGrp="1"/>
          </p:cNvSpPr>
          <p:nvPr>
            <p:ph type="title"/>
          </p:nvPr>
        </p:nvSpPr>
        <p:spPr>
          <a:xfrm>
            <a:off x="259800" y="900125"/>
            <a:ext cx="8624400" cy="264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34343"/>
              </a:buClr>
              <a:buSzPts val="3600"/>
              <a:buNone/>
              <a:defRPr sz="3600">
                <a:solidFill>
                  <a:srgbClr val="434343"/>
                </a:solidFill>
              </a:defRPr>
            </a:lvl1pPr>
            <a:lvl2pPr lvl="1" algn="ctr" rtl="0">
              <a:spcBef>
                <a:spcPts val="0"/>
              </a:spcBef>
              <a:spcAft>
                <a:spcPts val="0"/>
              </a:spcAft>
              <a:buClr>
                <a:srgbClr val="434343"/>
              </a:buClr>
              <a:buSzPts val="3600"/>
              <a:buNone/>
              <a:defRPr sz="3600">
                <a:solidFill>
                  <a:srgbClr val="434343"/>
                </a:solidFill>
              </a:defRPr>
            </a:lvl2pPr>
            <a:lvl3pPr lvl="2" algn="ctr" rtl="0">
              <a:spcBef>
                <a:spcPts val="0"/>
              </a:spcBef>
              <a:spcAft>
                <a:spcPts val="0"/>
              </a:spcAft>
              <a:buClr>
                <a:srgbClr val="434343"/>
              </a:buClr>
              <a:buSzPts val="3600"/>
              <a:buNone/>
              <a:defRPr sz="3600">
                <a:solidFill>
                  <a:srgbClr val="434343"/>
                </a:solidFill>
              </a:defRPr>
            </a:lvl3pPr>
            <a:lvl4pPr lvl="3" algn="ctr" rtl="0">
              <a:spcBef>
                <a:spcPts val="0"/>
              </a:spcBef>
              <a:spcAft>
                <a:spcPts val="0"/>
              </a:spcAft>
              <a:buClr>
                <a:srgbClr val="434343"/>
              </a:buClr>
              <a:buSzPts val="3600"/>
              <a:buNone/>
              <a:defRPr sz="3600">
                <a:solidFill>
                  <a:srgbClr val="434343"/>
                </a:solidFill>
              </a:defRPr>
            </a:lvl4pPr>
            <a:lvl5pPr lvl="4" algn="ctr" rtl="0">
              <a:spcBef>
                <a:spcPts val="0"/>
              </a:spcBef>
              <a:spcAft>
                <a:spcPts val="0"/>
              </a:spcAft>
              <a:buClr>
                <a:srgbClr val="434343"/>
              </a:buClr>
              <a:buSzPts val="3600"/>
              <a:buNone/>
              <a:defRPr sz="3600">
                <a:solidFill>
                  <a:srgbClr val="434343"/>
                </a:solidFill>
              </a:defRPr>
            </a:lvl5pPr>
            <a:lvl6pPr lvl="5" algn="ctr" rtl="0">
              <a:spcBef>
                <a:spcPts val="0"/>
              </a:spcBef>
              <a:spcAft>
                <a:spcPts val="0"/>
              </a:spcAft>
              <a:buClr>
                <a:srgbClr val="434343"/>
              </a:buClr>
              <a:buSzPts val="3600"/>
              <a:buNone/>
              <a:defRPr sz="3600">
                <a:solidFill>
                  <a:srgbClr val="434343"/>
                </a:solidFill>
              </a:defRPr>
            </a:lvl6pPr>
            <a:lvl7pPr lvl="6" algn="ctr" rtl="0">
              <a:spcBef>
                <a:spcPts val="0"/>
              </a:spcBef>
              <a:spcAft>
                <a:spcPts val="0"/>
              </a:spcAft>
              <a:buClr>
                <a:srgbClr val="434343"/>
              </a:buClr>
              <a:buSzPts val="3600"/>
              <a:buNone/>
              <a:defRPr sz="3600">
                <a:solidFill>
                  <a:srgbClr val="434343"/>
                </a:solidFill>
              </a:defRPr>
            </a:lvl7pPr>
            <a:lvl8pPr lvl="7" algn="ctr" rtl="0">
              <a:spcBef>
                <a:spcPts val="0"/>
              </a:spcBef>
              <a:spcAft>
                <a:spcPts val="0"/>
              </a:spcAft>
              <a:buClr>
                <a:srgbClr val="434343"/>
              </a:buClr>
              <a:buSzPts val="3600"/>
              <a:buNone/>
              <a:defRPr sz="3600">
                <a:solidFill>
                  <a:srgbClr val="434343"/>
                </a:solidFill>
              </a:defRPr>
            </a:lvl8pPr>
            <a:lvl9pPr lvl="8" algn="ctr" rtl="0">
              <a:spcBef>
                <a:spcPts val="0"/>
              </a:spcBef>
              <a:spcAft>
                <a:spcPts val="0"/>
              </a:spcAft>
              <a:buClr>
                <a:srgbClr val="434343"/>
              </a:buClr>
              <a:buSzPts val="3600"/>
              <a:buNone/>
              <a:defRPr sz="3600">
                <a:solidFill>
                  <a:srgbClr val="434343"/>
                </a:solidFill>
              </a:defRPr>
            </a:lvl9pPr>
          </a:lstStyle>
          <a:p>
            <a:endParaRPr/>
          </a:p>
        </p:txBody>
      </p:sp>
      <p:sp>
        <p:nvSpPr>
          <p:cNvPr id="1052" name="Google Shape;1052;p175"/>
          <p:cNvSpPr txBox="1">
            <a:spLocks noGrp="1"/>
          </p:cNvSpPr>
          <p:nvPr>
            <p:ph type="sldNum" idx="12"/>
          </p:nvPr>
        </p:nvSpPr>
        <p:spPr>
          <a:xfrm>
            <a:off x="8463883" y="4635442"/>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cxnSp>
        <p:nvCxnSpPr>
          <p:cNvPr id="1053" name="Google Shape;1053;p175"/>
          <p:cNvCxnSpPr/>
          <p:nvPr/>
        </p:nvCxnSpPr>
        <p:spPr>
          <a:xfrm rot="10800000" flipH="1">
            <a:off x="2553150" y="4079450"/>
            <a:ext cx="4037700" cy="8700"/>
          </a:xfrm>
          <a:prstGeom prst="straightConnector1">
            <a:avLst/>
          </a:prstGeom>
          <a:noFill/>
          <a:ln w="9525" cap="flat" cmpd="sng">
            <a:solidFill>
              <a:srgbClr val="FFC72C"/>
            </a:solidFill>
            <a:prstDash val="solid"/>
            <a:round/>
            <a:headEnd type="none" w="med" len="med"/>
            <a:tailEnd type="none" w="med" len="med"/>
          </a:ln>
        </p:spPr>
      </p:cxnSp>
      <p:sp>
        <p:nvSpPr>
          <p:cNvPr id="1054" name="Google Shape;1054;p175"/>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55" name="Google Shape;1055;p17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779575" y="4214971"/>
            <a:ext cx="1460651" cy="232425"/>
          </a:xfrm>
          <a:prstGeom prst="rect">
            <a:avLst/>
          </a:prstGeom>
          <a:noFill/>
          <a:ln>
            <a:noFill/>
          </a:ln>
        </p:spPr>
      </p:pic>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56"/>
        <p:cNvGrpSpPr/>
        <p:nvPr/>
      </p:nvGrpSpPr>
      <p:grpSpPr>
        <a:xfrm>
          <a:off x="0" y="0"/>
          <a:ext cx="0" cy="0"/>
          <a:chOff x="0" y="0"/>
          <a:chExt cx="0" cy="0"/>
        </a:xfrm>
      </p:grpSpPr>
      <p:sp>
        <p:nvSpPr>
          <p:cNvPr id="1057" name="Google Shape;1057;p176"/>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lvl1pPr lvl="0">
              <a:spcBef>
                <a:spcPts val="0"/>
              </a:spcBef>
              <a:spcAft>
                <a:spcPts val="0"/>
              </a:spcAft>
              <a:buClr>
                <a:srgbClr val="434343"/>
              </a:buClr>
              <a:buSzPts val="4000"/>
              <a:buNone/>
              <a:defRPr>
                <a:solidFill>
                  <a:srgbClr val="434343"/>
                </a:solidFill>
              </a:defRPr>
            </a:lvl1pPr>
            <a:lvl2pPr lvl="1">
              <a:spcBef>
                <a:spcPts val="0"/>
              </a:spcBef>
              <a:spcAft>
                <a:spcPts val="0"/>
              </a:spcAft>
              <a:buClr>
                <a:srgbClr val="434343"/>
              </a:buClr>
              <a:buSzPts val="2400"/>
              <a:buNone/>
              <a:defRPr>
                <a:solidFill>
                  <a:srgbClr val="434343"/>
                </a:solidFill>
              </a:defRPr>
            </a:lvl2pPr>
            <a:lvl3pPr lvl="2">
              <a:spcBef>
                <a:spcPts val="0"/>
              </a:spcBef>
              <a:spcAft>
                <a:spcPts val="0"/>
              </a:spcAft>
              <a:buClr>
                <a:srgbClr val="434343"/>
              </a:buClr>
              <a:buSzPts val="2400"/>
              <a:buNone/>
              <a:defRPr>
                <a:solidFill>
                  <a:srgbClr val="434343"/>
                </a:solidFill>
              </a:defRPr>
            </a:lvl3pPr>
            <a:lvl4pPr lvl="3">
              <a:spcBef>
                <a:spcPts val="0"/>
              </a:spcBef>
              <a:spcAft>
                <a:spcPts val="0"/>
              </a:spcAft>
              <a:buClr>
                <a:srgbClr val="434343"/>
              </a:buClr>
              <a:buSzPts val="2400"/>
              <a:buNone/>
              <a:defRPr>
                <a:solidFill>
                  <a:srgbClr val="434343"/>
                </a:solidFill>
              </a:defRPr>
            </a:lvl4pPr>
            <a:lvl5pPr lvl="4">
              <a:spcBef>
                <a:spcPts val="0"/>
              </a:spcBef>
              <a:spcAft>
                <a:spcPts val="0"/>
              </a:spcAft>
              <a:buClr>
                <a:srgbClr val="434343"/>
              </a:buClr>
              <a:buSzPts val="2400"/>
              <a:buNone/>
              <a:defRPr>
                <a:solidFill>
                  <a:srgbClr val="434343"/>
                </a:solidFill>
              </a:defRPr>
            </a:lvl5pPr>
            <a:lvl6pPr lvl="5">
              <a:spcBef>
                <a:spcPts val="0"/>
              </a:spcBef>
              <a:spcAft>
                <a:spcPts val="0"/>
              </a:spcAft>
              <a:buClr>
                <a:srgbClr val="434343"/>
              </a:buClr>
              <a:buSzPts val="2400"/>
              <a:buNone/>
              <a:defRPr>
                <a:solidFill>
                  <a:srgbClr val="434343"/>
                </a:solidFill>
              </a:defRPr>
            </a:lvl6pPr>
            <a:lvl7pPr lvl="6">
              <a:spcBef>
                <a:spcPts val="0"/>
              </a:spcBef>
              <a:spcAft>
                <a:spcPts val="0"/>
              </a:spcAft>
              <a:buClr>
                <a:srgbClr val="434343"/>
              </a:buClr>
              <a:buSzPts val="2400"/>
              <a:buNone/>
              <a:defRPr>
                <a:solidFill>
                  <a:srgbClr val="434343"/>
                </a:solidFill>
              </a:defRPr>
            </a:lvl7pPr>
            <a:lvl8pPr lvl="7">
              <a:spcBef>
                <a:spcPts val="0"/>
              </a:spcBef>
              <a:spcAft>
                <a:spcPts val="0"/>
              </a:spcAft>
              <a:buClr>
                <a:srgbClr val="434343"/>
              </a:buClr>
              <a:buSzPts val="2400"/>
              <a:buNone/>
              <a:defRPr>
                <a:solidFill>
                  <a:srgbClr val="434343"/>
                </a:solidFill>
              </a:defRPr>
            </a:lvl8pPr>
            <a:lvl9pPr lvl="8">
              <a:spcBef>
                <a:spcPts val="0"/>
              </a:spcBef>
              <a:spcAft>
                <a:spcPts val="0"/>
              </a:spcAft>
              <a:buClr>
                <a:srgbClr val="434343"/>
              </a:buClr>
              <a:buSzPts val="2400"/>
              <a:buNone/>
              <a:defRPr>
                <a:solidFill>
                  <a:srgbClr val="434343"/>
                </a:solidFill>
              </a:defRPr>
            </a:lvl9pPr>
          </a:lstStyle>
          <a:p>
            <a:endParaRPr/>
          </a:p>
        </p:txBody>
      </p:sp>
      <p:sp>
        <p:nvSpPr>
          <p:cNvPr id="1058" name="Google Shape;1058;p17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059" name="Google Shape;1059;p17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060" name="Google Shape;1060;p176"/>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61" name="Google Shape;1061;p176"/>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matchingName="Title and body 2">
  <p:cSld name="TITLE_AND_BODY_2">
    <p:spTree>
      <p:nvGrpSpPr>
        <p:cNvPr id="1" name="Shape 1062"/>
        <p:cNvGrpSpPr/>
        <p:nvPr/>
      </p:nvGrpSpPr>
      <p:grpSpPr>
        <a:xfrm>
          <a:off x="0" y="0"/>
          <a:ext cx="0" cy="0"/>
          <a:chOff x="0" y="0"/>
          <a:chExt cx="0" cy="0"/>
        </a:xfrm>
      </p:grpSpPr>
      <p:sp>
        <p:nvSpPr>
          <p:cNvPr id="1063" name="Google Shape;1063;p177"/>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34343"/>
              </a:buClr>
              <a:buSzPts val="4000"/>
              <a:buNone/>
              <a:defRPr>
                <a:solidFill>
                  <a:srgbClr val="434343"/>
                </a:solidFill>
              </a:defRPr>
            </a:lvl1pPr>
            <a:lvl2pPr lvl="1" rtl="0">
              <a:spcBef>
                <a:spcPts val="0"/>
              </a:spcBef>
              <a:spcAft>
                <a:spcPts val="0"/>
              </a:spcAft>
              <a:buClr>
                <a:srgbClr val="434343"/>
              </a:buClr>
              <a:buSzPts val="2400"/>
              <a:buNone/>
              <a:defRPr>
                <a:solidFill>
                  <a:srgbClr val="434343"/>
                </a:solidFill>
              </a:defRPr>
            </a:lvl2pPr>
            <a:lvl3pPr lvl="2" rtl="0">
              <a:spcBef>
                <a:spcPts val="0"/>
              </a:spcBef>
              <a:spcAft>
                <a:spcPts val="0"/>
              </a:spcAft>
              <a:buClr>
                <a:srgbClr val="434343"/>
              </a:buClr>
              <a:buSzPts val="2400"/>
              <a:buNone/>
              <a:defRPr>
                <a:solidFill>
                  <a:srgbClr val="434343"/>
                </a:solidFill>
              </a:defRPr>
            </a:lvl3pPr>
            <a:lvl4pPr lvl="3" rtl="0">
              <a:spcBef>
                <a:spcPts val="0"/>
              </a:spcBef>
              <a:spcAft>
                <a:spcPts val="0"/>
              </a:spcAft>
              <a:buClr>
                <a:srgbClr val="434343"/>
              </a:buClr>
              <a:buSzPts val="2400"/>
              <a:buNone/>
              <a:defRPr>
                <a:solidFill>
                  <a:srgbClr val="434343"/>
                </a:solidFill>
              </a:defRPr>
            </a:lvl4pPr>
            <a:lvl5pPr lvl="4" rtl="0">
              <a:spcBef>
                <a:spcPts val="0"/>
              </a:spcBef>
              <a:spcAft>
                <a:spcPts val="0"/>
              </a:spcAft>
              <a:buClr>
                <a:srgbClr val="434343"/>
              </a:buClr>
              <a:buSzPts val="2400"/>
              <a:buNone/>
              <a:defRPr>
                <a:solidFill>
                  <a:srgbClr val="434343"/>
                </a:solidFill>
              </a:defRPr>
            </a:lvl5pPr>
            <a:lvl6pPr lvl="5" rtl="0">
              <a:spcBef>
                <a:spcPts val="0"/>
              </a:spcBef>
              <a:spcAft>
                <a:spcPts val="0"/>
              </a:spcAft>
              <a:buClr>
                <a:srgbClr val="434343"/>
              </a:buClr>
              <a:buSzPts val="2400"/>
              <a:buNone/>
              <a:defRPr>
                <a:solidFill>
                  <a:srgbClr val="434343"/>
                </a:solidFill>
              </a:defRPr>
            </a:lvl6pPr>
            <a:lvl7pPr lvl="6" rtl="0">
              <a:spcBef>
                <a:spcPts val="0"/>
              </a:spcBef>
              <a:spcAft>
                <a:spcPts val="0"/>
              </a:spcAft>
              <a:buClr>
                <a:srgbClr val="434343"/>
              </a:buClr>
              <a:buSzPts val="2400"/>
              <a:buNone/>
              <a:defRPr>
                <a:solidFill>
                  <a:srgbClr val="434343"/>
                </a:solidFill>
              </a:defRPr>
            </a:lvl7pPr>
            <a:lvl8pPr lvl="7" rtl="0">
              <a:spcBef>
                <a:spcPts val="0"/>
              </a:spcBef>
              <a:spcAft>
                <a:spcPts val="0"/>
              </a:spcAft>
              <a:buClr>
                <a:srgbClr val="434343"/>
              </a:buClr>
              <a:buSzPts val="2400"/>
              <a:buNone/>
              <a:defRPr>
                <a:solidFill>
                  <a:srgbClr val="434343"/>
                </a:solidFill>
              </a:defRPr>
            </a:lvl8pPr>
            <a:lvl9pPr lvl="8" rtl="0">
              <a:spcBef>
                <a:spcPts val="0"/>
              </a:spcBef>
              <a:spcAft>
                <a:spcPts val="0"/>
              </a:spcAft>
              <a:buClr>
                <a:srgbClr val="434343"/>
              </a:buClr>
              <a:buSzPts val="2400"/>
              <a:buNone/>
              <a:defRPr>
                <a:solidFill>
                  <a:srgbClr val="434343"/>
                </a:solidFill>
              </a:defRPr>
            </a:lvl9pPr>
          </a:lstStyle>
          <a:p>
            <a:endParaRPr/>
          </a:p>
        </p:txBody>
      </p:sp>
      <p:sp>
        <p:nvSpPr>
          <p:cNvPr id="1064" name="Google Shape;1064;p17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065" name="Google Shape;1065;p17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66" name="Google Shape;1066;p177"/>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67" name="Google Shape;1067;p17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matchingName="Two Column" type="twoColTx">
  <p:cSld name="TITLE_AND_TWO_COLUMNS">
    <p:spTree>
      <p:nvGrpSpPr>
        <p:cNvPr id="1" name="Shape 1068"/>
        <p:cNvGrpSpPr/>
        <p:nvPr/>
      </p:nvGrpSpPr>
      <p:grpSpPr>
        <a:xfrm>
          <a:off x="0" y="0"/>
          <a:ext cx="0" cy="0"/>
          <a:chOff x="0" y="0"/>
          <a:chExt cx="0" cy="0"/>
        </a:xfrm>
      </p:grpSpPr>
      <p:sp>
        <p:nvSpPr>
          <p:cNvPr id="1069" name="Google Shape;1069;p178"/>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lvl1pPr lvl="0">
              <a:spcBef>
                <a:spcPts val="0"/>
              </a:spcBef>
              <a:spcAft>
                <a:spcPts val="0"/>
              </a:spcAft>
              <a:buClr>
                <a:srgbClr val="434343"/>
              </a:buClr>
              <a:buSzPts val="4000"/>
              <a:buNone/>
              <a:defRPr>
                <a:solidFill>
                  <a:srgbClr val="434343"/>
                </a:solidFill>
              </a:defRPr>
            </a:lvl1pPr>
            <a:lvl2pPr lvl="1">
              <a:spcBef>
                <a:spcPts val="0"/>
              </a:spcBef>
              <a:spcAft>
                <a:spcPts val="0"/>
              </a:spcAft>
              <a:buClr>
                <a:srgbClr val="434343"/>
              </a:buClr>
              <a:buSzPts val="2400"/>
              <a:buNone/>
              <a:defRPr>
                <a:solidFill>
                  <a:srgbClr val="434343"/>
                </a:solidFill>
              </a:defRPr>
            </a:lvl2pPr>
            <a:lvl3pPr lvl="2">
              <a:spcBef>
                <a:spcPts val="0"/>
              </a:spcBef>
              <a:spcAft>
                <a:spcPts val="0"/>
              </a:spcAft>
              <a:buClr>
                <a:srgbClr val="434343"/>
              </a:buClr>
              <a:buSzPts val="2400"/>
              <a:buNone/>
              <a:defRPr>
                <a:solidFill>
                  <a:srgbClr val="434343"/>
                </a:solidFill>
              </a:defRPr>
            </a:lvl3pPr>
            <a:lvl4pPr lvl="3">
              <a:spcBef>
                <a:spcPts val="0"/>
              </a:spcBef>
              <a:spcAft>
                <a:spcPts val="0"/>
              </a:spcAft>
              <a:buClr>
                <a:srgbClr val="434343"/>
              </a:buClr>
              <a:buSzPts val="2400"/>
              <a:buNone/>
              <a:defRPr>
                <a:solidFill>
                  <a:srgbClr val="434343"/>
                </a:solidFill>
              </a:defRPr>
            </a:lvl4pPr>
            <a:lvl5pPr lvl="4">
              <a:spcBef>
                <a:spcPts val="0"/>
              </a:spcBef>
              <a:spcAft>
                <a:spcPts val="0"/>
              </a:spcAft>
              <a:buClr>
                <a:srgbClr val="434343"/>
              </a:buClr>
              <a:buSzPts val="2400"/>
              <a:buNone/>
              <a:defRPr>
                <a:solidFill>
                  <a:srgbClr val="434343"/>
                </a:solidFill>
              </a:defRPr>
            </a:lvl5pPr>
            <a:lvl6pPr lvl="5">
              <a:spcBef>
                <a:spcPts val="0"/>
              </a:spcBef>
              <a:spcAft>
                <a:spcPts val="0"/>
              </a:spcAft>
              <a:buClr>
                <a:srgbClr val="434343"/>
              </a:buClr>
              <a:buSzPts val="2400"/>
              <a:buNone/>
              <a:defRPr>
                <a:solidFill>
                  <a:srgbClr val="434343"/>
                </a:solidFill>
              </a:defRPr>
            </a:lvl6pPr>
            <a:lvl7pPr lvl="6">
              <a:spcBef>
                <a:spcPts val="0"/>
              </a:spcBef>
              <a:spcAft>
                <a:spcPts val="0"/>
              </a:spcAft>
              <a:buClr>
                <a:srgbClr val="434343"/>
              </a:buClr>
              <a:buSzPts val="2400"/>
              <a:buNone/>
              <a:defRPr>
                <a:solidFill>
                  <a:srgbClr val="434343"/>
                </a:solidFill>
              </a:defRPr>
            </a:lvl7pPr>
            <a:lvl8pPr lvl="7">
              <a:spcBef>
                <a:spcPts val="0"/>
              </a:spcBef>
              <a:spcAft>
                <a:spcPts val="0"/>
              </a:spcAft>
              <a:buClr>
                <a:srgbClr val="434343"/>
              </a:buClr>
              <a:buSzPts val="2400"/>
              <a:buNone/>
              <a:defRPr>
                <a:solidFill>
                  <a:srgbClr val="434343"/>
                </a:solidFill>
              </a:defRPr>
            </a:lvl8pPr>
            <a:lvl9pPr lvl="8">
              <a:spcBef>
                <a:spcPts val="0"/>
              </a:spcBef>
              <a:spcAft>
                <a:spcPts val="0"/>
              </a:spcAft>
              <a:buClr>
                <a:srgbClr val="434343"/>
              </a:buClr>
              <a:buSzPts val="2400"/>
              <a:buNone/>
              <a:defRPr>
                <a:solidFill>
                  <a:srgbClr val="434343"/>
                </a:solidFill>
              </a:defRPr>
            </a:lvl9pPr>
          </a:lstStyle>
          <a:p>
            <a:endParaRPr/>
          </a:p>
        </p:txBody>
      </p:sp>
      <p:sp>
        <p:nvSpPr>
          <p:cNvPr id="1070" name="Google Shape;1070;p17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rgbClr val="434343"/>
              </a:buClr>
              <a:buSzPts val="1400"/>
              <a:buChar char="●"/>
              <a:defRPr sz="1400">
                <a:solidFill>
                  <a:srgbClr val="434343"/>
                </a:solidFill>
              </a:defRPr>
            </a:lvl1pPr>
            <a:lvl2pPr marL="914400" lvl="1" indent="-304800">
              <a:spcBef>
                <a:spcPts val="0"/>
              </a:spcBef>
              <a:spcAft>
                <a:spcPts val="0"/>
              </a:spcAft>
              <a:buClr>
                <a:srgbClr val="434343"/>
              </a:buClr>
              <a:buSzPts val="1200"/>
              <a:buChar char="○"/>
              <a:defRPr sz="1200">
                <a:solidFill>
                  <a:srgbClr val="434343"/>
                </a:solidFill>
              </a:defRPr>
            </a:lvl2pPr>
            <a:lvl3pPr marL="1371600" lvl="2" indent="-304800">
              <a:spcBef>
                <a:spcPts val="0"/>
              </a:spcBef>
              <a:spcAft>
                <a:spcPts val="0"/>
              </a:spcAft>
              <a:buClr>
                <a:srgbClr val="434343"/>
              </a:buClr>
              <a:buSzPts val="1200"/>
              <a:buChar char="■"/>
              <a:defRPr sz="1200">
                <a:solidFill>
                  <a:srgbClr val="434343"/>
                </a:solidFill>
              </a:defRPr>
            </a:lvl3pPr>
            <a:lvl4pPr marL="1828800" lvl="3" indent="-304800">
              <a:spcBef>
                <a:spcPts val="0"/>
              </a:spcBef>
              <a:spcAft>
                <a:spcPts val="0"/>
              </a:spcAft>
              <a:buClr>
                <a:srgbClr val="434343"/>
              </a:buClr>
              <a:buSzPts val="1200"/>
              <a:buChar char="●"/>
              <a:defRPr sz="1200">
                <a:solidFill>
                  <a:srgbClr val="434343"/>
                </a:solidFill>
              </a:defRPr>
            </a:lvl4pPr>
            <a:lvl5pPr marL="2286000" lvl="4" indent="-304800">
              <a:spcBef>
                <a:spcPts val="0"/>
              </a:spcBef>
              <a:spcAft>
                <a:spcPts val="0"/>
              </a:spcAft>
              <a:buClr>
                <a:srgbClr val="434343"/>
              </a:buClr>
              <a:buSzPts val="1200"/>
              <a:buChar char="○"/>
              <a:defRPr sz="1200">
                <a:solidFill>
                  <a:srgbClr val="434343"/>
                </a:solidFill>
              </a:defRPr>
            </a:lvl5pPr>
            <a:lvl6pPr marL="2743200" lvl="5" indent="-304800">
              <a:spcBef>
                <a:spcPts val="0"/>
              </a:spcBef>
              <a:spcAft>
                <a:spcPts val="0"/>
              </a:spcAft>
              <a:buClr>
                <a:srgbClr val="434343"/>
              </a:buClr>
              <a:buSzPts val="1200"/>
              <a:buChar char="■"/>
              <a:defRPr sz="1200">
                <a:solidFill>
                  <a:srgbClr val="434343"/>
                </a:solidFill>
              </a:defRPr>
            </a:lvl6pPr>
            <a:lvl7pPr marL="3200400" lvl="6" indent="-304800">
              <a:spcBef>
                <a:spcPts val="0"/>
              </a:spcBef>
              <a:spcAft>
                <a:spcPts val="0"/>
              </a:spcAft>
              <a:buClr>
                <a:srgbClr val="434343"/>
              </a:buClr>
              <a:buSzPts val="1200"/>
              <a:buChar char="●"/>
              <a:defRPr sz="1200">
                <a:solidFill>
                  <a:srgbClr val="434343"/>
                </a:solidFill>
              </a:defRPr>
            </a:lvl7pPr>
            <a:lvl8pPr marL="3657600" lvl="7" indent="-304800">
              <a:spcBef>
                <a:spcPts val="0"/>
              </a:spcBef>
              <a:spcAft>
                <a:spcPts val="0"/>
              </a:spcAft>
              <a:buClr>
                <a:srgbClr val="434343"/>
              </a:buClr>
              <a:buSzPts val="1200"/>
              <a:buChar char="○"/>
              <a:defRPr sz="1200">
                <a:solidFill>
                  <a:srgbClr val="434343"/>
                </a:solidFill>
              </a:defRPr>
            </a:lvl8pPr>
            <a:lvl9pPr marL="4114800" lvl="8" indent="-304800">
              <a:spcBef>
                <a:spcPts val="0"/>
              </a:spcBef>
              <a:spcAft>
                <a:spcPts val="0"/>
              </a:spcAft>
              <a:buClr>
                <a:srgbClr val="434343"/>
              </a:buClr>
              <a:buSzPts val="1200"/>
              <a:buChar char="■"/>
              <a:defRPr sz="1200">
                <a:solidFill>
                  <a:srgbClr val="434343"/>
                </a:solidFill>
              </a:defRPr>
            </a:lvl9pPr>
          </a:lstStyle>
          <a:p>
            <a:endParaRPr/>
          </a:p>
        </p:txBody>
      </p:sp>
      <p:sp>
        <p:nvSpPr>
          <p:cNvPr id="1071" name="Google Shape;1071;p17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rgbClr val="434343"/>
              </a:buClr>
              <a:buSzPts val="1400"/>
              <a:buChar char="●"/>
              <a:defRPr sz="1400">
                <a:solidFill>
                  <a:srgbClr val="434343"/>
                </a:solidFill>
              </a:defRPr>
            </a:lvl1pPr>
            <a:lvl2pPr marL="914400" lvl="1" indent="-304800">
              <a:spcBef>
                <a:spcPts val="0"/>
              </a:spcBef>
              <a:spcAft>
                <a:spcPts val="0"/>
              </a:spcAft>
              <a:buClr>
                <a:srgbClr val="434343"/>
              </a:buClr>
              <a:buSzPts val="1200"/>
              <a:buChar char="○"/>
              <a:defRPr sz="1200">
                <a:solidFill>
                  <a:srgbClr val="434343"/>
                </a:solidFill>
              </a:defRPr>
            </a:lvl2pPr>
            <a:lvl3pPr marL="1371600" lvl="2" indent="-304800">
              <a:spcBef>
                <a:spcPts val="0"/>
              </a:spcBef>
              <a:spcAft>
                <a:spcPts val="0"/>
              </a:spcAft>
              <a:buClr>
                <a:srgbClr val="434343"/>
              </a:buClr>
              <a:buSzPts val="1200"/>
              <a:buChar char="■"/>
              <a:defRPr sz="1200">
                <a:solidFill>
                  <a:srgbClr val="434343"/>
                </a:solidFill>
              </a:defRPr>
            </a:lvl3pPr>
            <a:lvl4pPr marL="1828800" lvl="3" indent="-304800">
              <a:spcBef>
                <a:spcPts val="0"/>
              </a:spcBef>
              <a:spcAft>
                <a:spcPts val="0"/>
              </a:spcAft>
              <a:buClr>
                <a:srgbClr val="434343"/>
              </a:buClr>
              <a:buSzPts val="1200"/>
              <a:buChar char="●"/>
              <a:defRPr sz="1200">
                <a:solidFill>
                  <a:srgbClr val="434343"/>
                </a:solidFill>
              </a:defRPr>
            </a:lvl4pPr>
            <a:lvl5pPr marL="2286000" lvl="4" indent="-304800">
              <a:spcBef>
                <a:spcPts val="0"/>
              </a:spcBef>
              <a:spcAft>
                <a:spcPts val="0"/>
              </a:spcAft>
              <a:buClr>
                <a:srgbClr val="434343"/>
              </a:buClr>
              <a:buSzPts val="1200"/>
              <a:buChar char="○"/>
              <a:defRPr sz="1200">
                <a:solidFill>
                  <a:srgbClr val="434343"/>
                </a:solidFill>
              </a:defRPr>
            </a:lvl5pPr>
            <a:lvl6pPr marL="2743200" lvl="5" indent="-304800">
              <a:spcBef>
                <a:spcPts val="0"/>
              </a:spcBef>
              <a:spcAft>
                <a:spcPts val="0"/>
              </a:spcAft>
              <a:buClr>
                <a:srgbClr val="434343"/>
              </a:buClr>
              <a:buSzPts val="1200"/>
              <a:buChar char="■"/>
              <a:defRPr sz="1200">
                <a:solidFill>
                  <a:srgbClr val="434343"/>
                </a:solidFill>
              </a:defRPr>
            </a:lvl6pPr>
            <a:lvl7pPr marL="3200400" lvl="6" indent="-304800">
              <a:spcBef>
                <a:spcPts val="0"/>
              </a:spcBef>
              <a:spcAft>
                <a:spcPts val="0"/>
              </a:spcAft>
              <a:buClr>
                <a:srgbClr val="434343"/>
              </a:buClr>
              <a:buSzPts val="1200"/>
              <a:buChar char="●"/>
              <a:defRPr sz="1200">
                <a:solidFill>
                  <a:srgbClr val="434343"/>
                </a:solidFill>
              </a:defRPr>
            </a:lvl7pPr>
            <a:lvl8pPr marL="3657600" lvl="7" indent="-304800">
              <a:spcBef>
                <a:spcPts val="0"/>
              </a:spcBef>
              <a:spcAft>
                <a:spcPts val="0"/>
              </a:spcAft>
              <a:buClr>
                <a:srgbClr val="434343"/>
              </a:buClr>
              <a:buSzPts val="1200"/>
              <a:buChar char="○"/>
              <a:defRPr sz="1200">
                <a:solidFill>
                  <a:srgbClr val="434343"/>
                </a:solidFill>
              </a:defRPr>
            </a:lvl8pPr>
            <a:lvl9pPr marL="4114800" lvl="8" indent="-304800">
              <a:spcBef>
                <a:spcPts val="0"/>
              </a:spcBef>
              <a:spcAft>
                <a:spcPts val="0"/>
              </a:spcAft>
              <a:buClr>
                <a:srgbClr val="434343"/>
              </a:buClr>
              <a:buSzPts val="1200"/>
              <a:buChar char="■"/>
              <a:defRPr sz="1200">
                <a:solidFill>
                  <a:srgbClr val="434343"/>
                </a:solidFill>
              </a:defRPr>
            </a:lvl9pPr>
          </a:lstStyle>
          <a:p>
            <a:endParaRPr/>
          </a:p>
        </p:txBody>
      </p:sp>
      <p:sp>
        <p:nvSpPr>
          <p:cNvPr id="1072" name="Google Shape;1072;p17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073" name="Google Shape;1073;p178"/>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74" name="Google Shape;1074;p178"/>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matchingName="Title and body 2 1">
  <p:cSld name="TITLE_AND_BODY_2_1">
    <p:spTree>
      <p:nvGrpSpPr>
        <p:cNvPr id="1" name="Shape 1075"/>
        <p:cNvGrpSpPr/>
        <p:nvPr/>
      </p:nvGrpSpPr>
      <p:grpSpPr>
        <a:xfrm>
          <a:off x="0" y="0"/>
          <a:ext cx="0" cy="0"/>
          <a:chOff x="0" y="0"/>
          <a:chExt cx="0" cy="0"/>
        </a:xfrm>
      </p:grpSpPr>
      <p:sp>
        <p:nvSpPr>
          <p:cNvPr id="1076" name="Google Shape;1076;p179"/>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34343"/>
              </a:buClr>
              <a:buSzPts val="4000"/>
              <a:buNone/>
              <a:defRPr>
                <a:solidFill>
                  <a:srgbClr val="434343"/>
                </a:solidFill>
              </a:defRPr>
            </a:lvl1pPr>
            <a:lvl2pPr lvl="1" rtl="0">
              <a:spcBef>
                <a:spcPts val="0"/>
              </a:spcBef>
              <a:spcAft>
                <a:spcPts val="0"/>
              </a:spcAft>
              <a:buClr>
                <a:srgbClr val="434343"/>
              </a:buClr>
              <a:buSzPts val="2400"/>
              <a:buNone/>
              <a:defRPr>
                <a:solidFill>
                  <a:srgbClr val="434343"/>
                </a:solidFill>
              </a:defRPr>
            </a:lvl2pPr>
            <a:lvl3pPr lvl="2" rtl="0">
              <a:spcBef>
                <a:spcPts val="0"/>
              </a:spcBef>
              <a:spcAft>
                <a:spcPts val="0"/>
              </a:spcAft>
              <a:buClr>
                <a:srgbClr val="434343"/>
              </a:buClr>
              <a:buSzPts val="2400"/>
              <a:buNone/>
              <a:defRPr>
                <a:solidFill>
                  <a:srgbClr val="434343"/>
                </a:solidFill>
              </a:defRPr>
            </a:lvl3pPr>
            <a:lvl4pPr lvl="3" rtl="0">
              <a:spcBef>
                <a:spcPts val="0"/>
              </a:spcBef>
              <a:spcAft>
                <a:spcPts val="0"/>
              </a:spcAft>
              <a:buClr>
                <a:srgbClr val="434343"/>
              </a:buClr>
              <a:buSzPts val="2400"/>
              <a:buNone/>
              <a:defRPr>
                <a:solidFill>
                  <a:srgbClr val="434343"/>
                </a:solidFill>
              </a:defRPr>
            </a:lvl4pPr>
            <a:lvl5pPr lvl="4" rtl="0">
              <a:spcBef>
                <a:spcPts val="0"/>
              </a:spcBef>
              <a:spcAft>
                <a:spcPts val="0"/>
              </a:spcAft>
              <a:buClr>
                <a:srgbClr val="434343"/>
              </a:buClr>
              <a:buSzPts val="2400"/>
              <a:buNone/>
              <a:defRPr>
                <a:solidFill>
                  <a:srgbClr val="434343"/>
                </a:solidFill>
              </a:defRPr>
            </a:lvl5pPr>
            <a:lvl6pPr lvl="5" rtl="0">
              <a:spcBef>
                <a:spcPts val="0"/>
              </a:spcBef>
              <a:spcAft>
                <a:spcPts val="0"/>
              </a:spcAft>
              <a:buClr>
                <a:srgbClr val="434343"/>
              </a:buClr>
              <a:buSzPts val="2400"/>
              <a:buNone/>
              <a:defRPr>
                <a:solidFill>
                  <a:srgbClr val="434343"/>
                </a:solidFill>
              </a:defRPr>
            </a:lvl6pPr>
            <a:lvl7pPr lvl="6" rtl="0">
              <a:spcBef>
                <a:spcPts val="0"/>
              </a:spcBef>
              <a:spcAft>
                <a:spcPts val="0"/>
              </a:spcAft>
              <a:buClr>
                <a:srgbClr val="434343"/>
              </a:buClr>
              <a:buSzPts val="2400"/>
              <a:buNone/>
              <a:defRPr>
                <a:solidFill>
                  <a:srgbClr val="434343"/>
                </a:solidFill>
              </a:defRPr>
            </a:lvl7pPr>
            <a:lvl8pPr lvl="7" rtl="0">
              <a:spcBef>
                <a:spcPts val="0"/>
              </a:spcBef>
              <a:spcAft>
                <a:spcPts val="0"/>
              </a:spcAft>
              <a:buClr>
                <a:srgbClr val="434343"/>
              </a:buClr>
              <a:buSzPts val="2400"/>
              <a:buNone/>
              <a:defRPr>
                <a:solidFill>
                  <a:srgbClr val="434343"/>
                </a:solidFill>
              </a:defRPr>
            </a:lvl8pPr>
            <a:lvl9pPr lvl="8" rtl="0">
              <a:spcBef>
                <a:spcPts val="0"/>
              </a:spcBef>
              <a:spcAft>
                <a:spcPts val="0"/>
              </a:spcAft>
              <a:buClr>
                <a:srgbClr val="434343"/>
              </a:buClr>
              <a:buSzPts val="2400"/>
              <a:buNone/>
              <a:defRPr>
                <a:solidFill>
                  <a:srgbClr val="434343"/>
                </a:solidFill>
              </a:defRPr>
            </a:lvl9pPr>
          </a:lstStyle>
          <a:p>
            <a:endParaRPr/>
          </a:p>
        </p:txBody>
      </p:sp>
      <p:sp>
        <p:nvSpPr>
          <p:cNvPr id="1077" name="Google Shape;1077;p179"/>
          <p:cNvSpPr txBox="1">
            <a:spLocks noGrp="1"/>
          </p:cNvSpPr>
          <p:nvPr>
            <p:ph type="body" idx="1"/>
          </p:nvPr>
        </p:nvSpPr>
        <p:spPr>
          <a:xfrm>
            <a:off x="454425" y="1543075"/>
            <a:ext cx="2397000" cy="3120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078" name="Google Shape;1078;p17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79" name="Google Shape;1079;p179"/>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80" name="Google Shape;1080;p17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
        <p:nvSpPr>
          <p:cNvPr id="1081" name="Google Shape;1081;p179"/>
          <p:cNvSpPr txBox="1"/>
          <p:nvPr/>
        </p:nvSpPr>
        <p:spPr>
          <a:xfrm>
            <a:off x="366825" y="1504170"/>
            <a:ext cx="2513400" cy="3145200"/>
          </a:xfrm>
          <a:prstGeom prst="rect">
            <a:avLst/>
          </a:prstGeom>
          <a:noFill/>
          <a:ln w="9525" cap="flat" cmpd="sng">
            <a:solidFill>
              <a:schemeClr val="accent4"/>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endParaRPr sz="1500">
              <a:latin typeface="Century Gothic"/>
              <a:ea typeface="Century Gothic"/>
              <a:cs typeface="Century Gothic"/>
              <a:sym typeface="Century Gothic"/>
            </a:endParaRPr>
          </a:p>
        </p:txBody>
      </p:sp>
      <p:sp>
        <p:nvSpPr>
          <p:cNvPr id="1082" name="Google Shape;1082;p179"/>
          <p:cNvSpPr txBox="1"/>
          <p:nvPr/>
        </p:nvSpPr>
        <p:spPr>
          <a:xfrm>
            <a:off x="3191760" y="1504170"/>
            <a:ext cx="2514600" cy="3145200"/>
          </a:xfrm>
          <a:prstGeom prst="rect">
            <a:avLst/>
          </a:prstGeom>
          <a:noFill/>
          <a:ln w="9525" cap="flat" cmpd="sng">
            <a:solidFill>
              <a:schemeClr val="accent3"/>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endParaRPr sz="1500">
              <a:latin typeface="Century Gothic"/>
              <a:ea typeface="Century Gothic"/>
              <a:cs typeface="Century Gothic"/>
              <a:sym typeface="Century Gothic"/>
            </a:endParaRPr>
          </a:p>
        </p:txBody>
      </p:sp>
      <p:sp>
        <p:nvSpPr>
          <p:cNvPr id="1083" name="Google Shape;1083;p179"/>
          <p:cNvSpPr txBox="1"/>
          <p:nvPr/>
        </p:nvSpPr>
        <p:spPr>
          <a:xfrm>
            <a:off x="6016673" y="1504170"/>
            <a:ext cx="2513400" cy="3145200"/>
          </a:xfrm>
          <a:prstGeom prst="rect">
            <a:avLst/>
          </a:prstGeom>
          <a:noFill/>
          <a:ln w="9525" cap="flat" cmpd="sng">
            <a:solidFill>
              <a:schemeClr val="accent5"/>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endParaRPr sz="1500">
              <a:latin typeface="Century Gothic"/>
              <a:ea typeface="Century Gothic"/>
              <a:cs typeface="Century Gothic"/>
              <a:sym typeface="Century Gothic"/>
            </a:endParaRPr>
          </a:p>
        </p:txBody>
      </p:sp>
      <p:sp>
        <p:nvSpPr>
          <p:cNvPr id="1084" name="Google Shape;1084;p179"/>
          <p:cNvSpPr txBox="1"/>
          <p:nvPr/>
        </p:nvSpPr>
        <p:spPr>
          <a:xfrm>
            <a:off x="368420" y="1006794"/>
            <a:ext cx="2514600" cy="4938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68575" tIns="68575" rIns="68575" bIns="68575" anchor="t" anchorCtr="0">
            <a:noAutofit/>
          </a:bodyPr>
          <a:lstStyle/>
          <a:p>
            <a:pPr marL="0" lvl="0" indent="0" algn="ctr" rtl="0">
              <a:spcBef>
                <a:spcPts val="0"/>
              </a:spcBef>
              <a:spcAft>
                <a:spcPts val="0"/>
              </a:spcAft>
              <a:buNone/>
            </a:pPr>
            <a:endParaRPr sz="2000">
              <a:solidFill>
                <a:srgbClr val="FFFFFF"/>
              </a:solidFill>
              <a:latin typeface="Century Gothic"/>
              <a:ea typeface="Century Gothic"/>
              <a:cs typeface="Century Gothic"/>
              <a:sym typeface="Century Gothic"/>
            </a:endParaRPr>
          </a:p>
        </p:txBody>
      </p:sp>
      <p:sp>
        <p:nvSpPr>
          <p:cNvPr id="1085" name="Google Shape;1085;p179"/>
          <p:cNvSpPr txBox="1"/>
          <p:nvPr/>
        </p:nvSpPr>
        <p:spPr>
          <a:xfrm>
            <a:off x="3195069" y="1006794"/>
            <a:ext cx="2514600" cy="4938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68575" tIns="68575" rIns="68575" bIns="68575" anchor="t" anchorCtr="0">
            <a:noAutofit/>
          </a:bodyPr>
          <a:lstStyle/>
          <a:p>
            <a:pPr marL="0" lvl="0" indent="0" algn="ctr" rtl="0">
              <a:spcBef>
                <a:spcPts val="0"/>
              </a:spcBef>
              <a:spcAft>
                <a:spcPts val="0"/>
              </a:spcAft>
              <a:buNone/>
            </a:pPr>
            <a:endParaRPr sz="2000">
              <a:solidFill>
                <a:srgbClr val="FFFFFF"/>
              </a:solidFill>
              <a:latin typeface="Century Gothic"/>
              <a:ea typeface="Century Gothic"/>
              <a:cs typeface="Century Gothic"/>
              <a:sym typeface="Century Gothic"/>
            </a:endParaRPr>
          </a:p>
        </p:txBody>
      </p:sp>
      <p:sp>
        <p:nvSpPr>
          <p:cNvPr id="1086" name="Google Shape;1086;p179"/>
          <p:cNvSpPr txBox="1"/>
          <p:nvPr/>
        </p:nvSpPr>
        <p:spPr>
          <a:xfrm>
            <a:off x="6017345" y="1006775"/>
            <a:ext cx="2514600" cy="493800"/>
          </a:xfrm>
          <a:prstGeom prst="rect">
            <a:avLst/>
          </a:prstGeom>
          <a:solidFill>
            <a:schemeClr val="accent5"/>
          </a:solidFill>
          <a:ln w="9525" cap="flat" cmpd="sng">
            <a:solidFill>
              <a:schemeClr val="accent5"/>
            </a:solidFill>
            <a:prstDash val="solid"/>
            <a:round/>
            <a:headEnd type="none" w="sm" len="sm"/>
            <a:tailEnd type="none" w="sm" len="sm"/>
          </a:ln>
        </p:spPr>
        <p:txBody>
          <a:bodyPr spcFirstLastPara="1" wrap="square" lIns="68575" tIns="68575" rIns="68575" bIns="68575" anchor="t" anchorCtr="0">
            <a:noAutofit/>
          </a:bodyPr>
          <a:lstStyle/>
          <a:p>
            <a:pPr marL="0" lvl="0" indent="0" algn="ctr" rtl="0">
              <a:spcBef>
                <a:spcPts val="0"/>
              </a:spcBef>
              <a:spcAft>
                <a:spcPts val="0"/>
              </a:spcAft>
              <a:buNone/>
            </a:pPr>
            <a:endParaRPr sz="2000">
              <a:solidFill>
                <a:srgbClr val="FFFFFF"/>
              </a:solidFill>
              <a:latin typeface="Century Gothic"/>
              <a:ea typeface="Century Gothic"/>
              <a:cs typeface="Century Gothic"/>
              <a:sym typeface="Century Gothic"/>
            </a:endParaRPr>
          </a:p>
        </p:txBody>
      </p:sp>
      <p:sp>
        <p:nvSpPr>
          <p:cNvPr id="1087" name="Google Shape;1087;p179"/>
          <p:cNvSpPr txBox="1">
            <a:spLocks noGrp="1"/>
          </p:cNvSpPr>
          <p:nvPr>
            <p:ph type="body" idx="2"/>
          </p:nvPr>
        </p:nvSpPr>
        <p:spPr>
          <a:xfrm>
            <a:off x="3235550" y="1543075"/>
            <a:ext cx="2397000" cy="3120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088" name="Google Shape;1088;p179"/>
          <p:cNvSpPr txBox="1">
            <a:spLocks noGrp="1"/>
          </p:cNvSpPr>
          <p:nvPr>
            <p:ph type="body" idx="3"/>
          </p:nvPr>
        </p:nvSpPr>
        <p:spPr>
          <a:xfrm>
            <a:off x="6074875" y="1543025"/>
            <a:ext cx="2397000" cy="3120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089" name="Google Shape;1089;p179"/>
          <p:cNvSpPr txBox="1">
            <a:spLocks noGrp="1"/>
          </p:cNvSpPr>
          <p:nvPr>
            <p:ph type="title" idx="4"/>
          </p:nvPr>
        </p:nvSpPr>
        <p:spPr>
          <a:xfrm>
            <a:off x="454425" y="1056900"/>
            <a:ext cx="2333700" cy="39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1900"/>
              <a:buNone/>
              <a:defRPr sz="1900">
                <a:solidFill>
                  <a:srgbClr val="FFFFFF"/>
                </a:solidFill>
              </a:defRPr>
            </a:lvl1pPr>
            <a:lvl2pPr lvl="1" rtl="0">
              <a:spcBef>
                <a:spcPts val="0"/>
              </a:spcBef>
              <a:spcAft>
                <a:spcPts val="0"/>
              </a:spcAft>
              <a:buClr>
                <a:srgbClr val="434343"/>
              </a:buClr>
              <a:buSzPts val="2400"/>
              <a:buNone/>
              <a:defRPr>
                <a:solidFill>
                  <a:srgbClr val="434343"/>
                </a:solidFill>
              </a:defRPr>
            </a:lvl2pPr>
            <a:lvl3pPr lvl="2" rtl="0">
              <a:spcBef>
                <a:spcPts val="0"/>
              </a:spcBef>
              <a:spcAft>
                <a:spcPts val="0"/>
              </a:spcAft>
              <a:buClr>
                <a:srgbClr val="434343"/>
              </a:buClr>
              <a:buSzPts val="2400"/>
              <a:buNone/>
              <a:defRPr>
                <a:solidFill>
                  <a:srgbClr val="434343"/>
                </a:solidFill>
              </a:defRPr>
            </a:lvl3pPr>
            <a:lvl4pPr lvl="3" rtl="0">
              <a:spcBef>
                <a:spcPts val="0"/>
              </a:spcBef>
              <a:spcAft>
                <a:spcPts val="0"/>
              </a:spcAft>
              <a:buClr>
                <a:srgbClr val="434343"/>
              </a:buClr>
              <a:buSzPts val="2400"/>
              <a:buNone/>
              <a:defRPr>
                <a:solidFill>
                  <a:srgbClr val="434343"/>
                </a:solidFill>
              </a:defRPr>
            </a:lvl4pPr>
            <a:lvl5pPr lvl="4" rtl="0">
              <a:spcBef>
                <a:spcPts val="0"/>
              </a:spcBef>
              <a:spcAft>
                <a:spcPts val="0"/>
              </a:spcAft>
              <a:buClr>
                <a:srgbClr val="434343"/>
              </a:buClr>
              <a:buSzPts val="2400"/>
              <a:buNone/>
              <a:defRPr>
                <a:solidFill>
                  <a:srgbClr val="434343"/>
                </a:solidFill>
              </a:defRPr>
            </a:lvl5pPr>
            <a:lvl6pPr lvl="5" rtl="0">
              <a:spcBef>
                <a:spcPts val="0"/>
              </a:spcBef>
              <a:spcAft>
                <a:spcPts val="0"/>
              </a:spcAft>
              <a:buClr>
                <a:srgbClr val="434343"/>
              </a:buClr>
              <a:buSzPts val="2400"/>
              <a:buNone/>
              <a:defRPr>
                <a:solidFill>
                  <a:srgbClr val="434343"/>
                </a:solidFill>
              </a:defRPr>
            </a:lvl6pPr>
            <a:lvl7pPr lvl="6" rtl="0">
              <a:spcBef>
                <a:spcPts val="0"/>
              </a:spcBef>
              <a:spcAft>
                <a:spcPts val="0"/>
              </a:spcAft>
              <a:buClr>
                <a:srgbClr val="434343"/>
              </a:buClr>
              <a:buSzPts val="2400"/>
              <a:buNone/>
              <a:defRPr>
                <a:solidFill>
                  <a:srgbClr val="434343"/>
                </a:solidFill>
              </a:defRPr>
            </a:lvl7pPr>
            <a:lvl8pPr lvl="7" rtl="0">
              <a:spcBef>
                <a:spcPts val="0"/>
              </a:spcBef>
              <a:spcAft>
                <a:spcPts val="0"/>
              </a:spcAft>
              <a:buClr>
                <a:srgbClr val="434343"/>
              </a:buClr>
              <a:buSzPts val="2400"/>
              <a:buNone/>
              <a:defRPr>
                <a:solidFill>
                  <a:srgbClr val="434343"/>
                </a:solidFill>
              </a:defRPr>
            </a:lvl8pPr>
            <a:lvl9pPr lvl="8" rtl="0">
              <a:spcBef>
                <a:spcPts val="0"/>
              </a:spcBef>
              <a:spcAft>
                <a:spcPts val="0"/>
              </a:spcAft>
              <a:buClr>
                <a:srgbClr val="434343"/>
              </a:buClr>
              <a:buSzPts val="2400"/>
              <a:buNone/>
              <a:defRPr>
                <a:solidFill>
                  <a:srgbClr val="434343"/>
                </a:solidFill>
              </a:defRPr>
            </a:lvl9pPr>
          </a:lstStyle>
          <a:p>
            <a:endParaRPr/>
          </a:p>
        </p:txBody>
      </p:sp>
      <p:sp>
        <p:nvSpPr>
          <p:cNvPr id="1090" name="Google Shape;1090;p179"/>
          <p:cNvSpPr txBox="1">
            <a:spLocks noGrp="1"/>
          </p:cNvSpPr>
          <p:nvPr>
            <p:ph type="title" idx="5"/>
          </p:nvPr>
        </p:nvSpPr>
        <p:spPr>
          <a:xfrm>
            <a:off x="3282063" y="1056900"/>
            <a:ext cx="2333700" cy="39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1900"/>
              <a:buNone/>
              <a:defRPr sz="1900">
                <a:solidFill>
                  <a:srgbClr val="FFFFFF"/>
                </a:solidFill>
              </a:defRPr>
            </a:lvl1pPr>
            <a:lvl2pPr lvl="1" rtl="0">
              <a:spcBef>
                <a:spcPts val="0"/>
              </a:spcBef>
              <a:spcAft>
                <a:spcPts val="0"/>
              </a:spcAft>
              <a:buClr>
                <a:srgbClr val="434343"/>
              </a:buClr>
              <a:buSzPts val="2400"/>
              <a:buNone/>
              <a:defRPr>
                <a:solidFill>
                  <a:srgbClr val="434343"/>
                </a:solidFill>
              </a:defRPr>
            </a:lvl2pPr>
            <a:lvl3pPr lvl="2" rtl="0">
              <a:spcBef>
                <a:spcPts val="0"/>
              </a:spcBef>
              <a:spcAft>
                <a:spcPts val="0"/>
              </a:spcAft>
              <a:buClr>
                <a:srgbClr val="434343"/>
              </a:buClr>
              <a:buSzPts val="2400"/>
              <a:buNone/>
              <a:defRPr>
                <a:solidFill>
                  <a:srgbClr val="434343"/>
                </a:solidFill>
              </a:defRPr>
            </a:lvl3pPr>
            <a:lvl4pPr lvl="3" rtl="0">
              <a:spcBef>
                <a:spcPts val="0"/>
              </a:spcBef>
              <a:spcAft>
                <a:spcPts val="0"/>
              </a:spcAft>
              <a:buClr>
                <a:srgbClr val="434343"/>
              </a:buClr>
              <a:buSzPts val="2400"/>
              <a:buNone/>
              <a:defRPr>
                <a:solidFill>
                  <a:srgbClr val="434343"/>
                </a:solidFill>
              </a:defRPr>
            </a:lvl4pPr>
            <a:lvl5pPr lvl="4" rtl="0">
              <a:spcBef>
                <a:spcPts val="0"/>
              </a:spcBef>
              <a:spcAft>
                <a:spcPts val="0"/>
              </a:spcAft>
              <a:buClr>
                <a:srgbClr val="434343"/>
              </a:buClr>
              <a:buSzPts val="2400"/>
              <a:buNone/>
              <a:defRPr>
                <a:solidFill>
                  <a:srgbClr val="434343"/>
                </a:solidFill>
              </a:defRPr>
            </a:lvl5pPr>
            <a:lvl6pPr lvl="5" rtl="0">
              <a:spcBef>
                <a:spcPts val="0"/>
              </a:spcBef>
              <a:spcAft>
                <a:spcPts val="0"/>
              </a:spcAft>
              <a:buClr>
                <a:srgbClr val="434343"/>
              </a:buClr>
              <a:buSzPts val="2400"/>
              <a:buNone/>
              <a:defRPr>
                <a:solidFill>
                  <a:srgbClr val="434343"/>
                </a:solidFill>
              </a:defRPr>
            </a:lvl6pPr>
            <a:lvl7pPr lvl="6" rtl="0">
              <a:spcBef>
                <a:spcPts val="0"/>
              </a:spcBef>
              <a:spcAft>
                <a:spcPts val="0"/>
              </a:spcAft>
              <a:buClr>
                <a:srgbClr val="434343"/>
              </a:buClr>
              <a:buSzPts val="2400"/>
              <a:buNone/>
              <a:defRPr>
                <a:solidFill>
                  <a:srgbClr val="434343"/>
                </a:solidFill>
              </a:defRPr>
            </a:lvl7pPr>
            <a:lvl8pPr lvl="7" rtl="0">
              <a:spcBef>
                <a:spcPts val="0"/>
              </a:spcBef>
              <a:spcAft>
                <a:spcPts val="0"/>
              </a:spcAft>
              <a:buClr>
                <a:srgbClr val="434343"/>
              </a:buClr>
              <a:buSzPts val="2400"/>
              <a:buNone/>
              <a:defRPr>
                <a:solidFill>
                  <a:srgbClr val="434343"/>
                </a:solidFill>
              </a:defRPr>
            </a:lvl8pPr>
            <a:lvl9pPr lvl="8" rtl="0">
              <a:spcBef>
                <a:spcPts val="0"/>
              </a:spcBef>
              <a:spcAft>
                <a:spcPts val="0"/>
              </a:spcAft>
              <a:buClr>
                <a:srgbClr val="434343"/>
              </a:buClr>
              <a:buSzPts val="2400"/>
              <a:buNone/>
              <a:defRPr>
                <a:solidFill>
                  <a:srgbClr val="434343"/>
                </a:solidFill>
              </a:defRPr>
            </a:lvl9pPr>
          </a:lstStyle>
          <a:p>
            <a:endParaRPr/>
          </a:p>
        </p:txBody>
      </p:sp>
      <p:sp>
        <p:nvSpPr>
          <p:cNvPr id="1091" name="Google Shape;1091;p179"/>
          <p:cNvSpPr txBox="1">
            <a:spLocks noGrp="1"/>
          </p:cNvSpPr>
          <p:nvPr>
            <p:ph type="title" idx="6"/>
          </p:nvPr>
        </p:nvSpPr>
        <p:spPr>
          <a:xfrm>
            <a:off x="6089325" y="1056875"/>
            <a:ext cx="2333700" cy="39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1900"/>
              <a:buNone/>
              <a:defRPr sz="1900">
                <a:solidFill>
                  <a:srgbClr val="FFFFFF"/>
                </a:solidFill>
              </a:defRPr>
            </a:lvl1pPr>
            <a:lvl2pPr lvl="1" rtl="0">
              <a:spcBef>
                <a:spcPts val="0"/>
              </a:spcBef>
              <a:spcAft>
                <a:spcPts val="0"/>
              </a:spcAft>
              <a:buClr>
                <a:srgbClr val="434343"/>
              </a:buClr>
              <a:buSzPts val="2400"/>
              <a:buNone/>
              <a:defRPr>
                <a:solidFill>
                  <a:srgbClr val="434343"/>
                </a:solidFill>
              </a:defRPr>
            </a:lvl2pPr>
            <a:lvl3pPr lvl="2" rtl="0">
              <a:spcBef>
                <a:spcPts val="0"/>
              </a:spcBef>
              <a:spcAft>
                <a:spcPts val="0"/>
              </a:spcAft>
              <a:buClr>
                <a:srgbClr val="434343"/>
              </a:buClr>
              <a:buSzPts val="2400"/>
              <a:buNone/>
              <a:defRPr>
                <a:solidFill>
                  <a:srgbClr val="434343"/>
                </a:solidFill>
              </a:defRPr>
            </a:lvl3pPr>
            <a:lvl4pPr lvl="3" rtl="0">
              <a:spcBef>
                <a:spcPts val="0"/>
              </a:spcBef>
              <a:spcAft>
                <a:spcPts val="0"/>
              </a:spcAft>
              <a:buClr>
                <a:srgbClr val="434343"/>
              </a:buClr>
              <a:buSzPts val="2400"/>
              <a:buNone/>
              <a:defRPr>
                <a:solidFill>
                  <a:srgbClr val="434343"/>
                </a:solidFill>
              </a:defRPr>
            </a:lvl4pPr>
            <a:lvl5pPr lvl="4" rtl="0">
              <a:spcBef>
                <a:spcPts val="0"/>
              </a:spcBef>
              <a:spcAft>
                <a:spcPts val="0"/>
              </a:spcAft>
              <a:buClr>
                <a:srgbClr val="434343"/>
              </a:buClr>
              <a:buSzPts val="2400"/>
              <a:buNone/>
              <a:defRPr>
                <a:solidFill>
                  <a:srgbClr val="434343"/>
                </a:solidFill>
              </a:defRPr>
            </a:lvl5pPr>
            <a:lvl6pPr lvl="5" rtl="0">
              <a:spcBef>
                <a:spcPts val="0"/>
              </a:spcBef>
              <a:spcAft>
                <a:spcPts val="0"/>
              </a:spcAft>
              <a:buClr>
                <a:srgbClr val="434343"/>
              </a:buClr>
              <a:buSzPts val="2400"/>
              <a:buNone/>
              <a:defRPr>
                <a:solidFill>
                  <a:srgbClr val="434343"/>
                </a:solidFill>
              </a:defRPr>
            </a:lvl6pPr>
            <a:lvl7pPr lvl="6" rtl="0">
              <a:spcBef>
                <a:spcPts val="0"/>
              </a:spcBef>
              <a:spcAft>
                <a:spcPts val="0"/>
              </a:spcAft>
              <a:buClr>
                <a:srgbClr val="434343"/>
              </a:buClr>
              <a:buSzPts val="2400"/>
              <a:buNone/>
              <a:defRPr>
                <a:solidFill>
                  <a:srgbClr val="434343"/>
                </a:solidFill>
              </a:defRPr>
            </a:lvl7pPr>
            <a:lvl8pPr lvl="7" rtl="0">
              <a:spcBef>
                <a:spcPts val="0"/>
              </a:spcBef>
              <a:spcAft>
                <a:spcPts val="0"/>
              </a:spcAft>
              <a:buClr>
                <a:srgbClr val="434343"/>
              </a:buClr>
              <a:buSzPts val="2400"/>
              <a:buNone/>
              <a:defRPr>
                <a:solidFill>
                  <a:srgbClr val="434343"/>
                </a:solidFill>
              </a:defRPr>
            </a:lvl8pPr>
            <a:lvl9pPr lvl="8" rtl="0">
              <a:spcBef>
                <a:spcPts val="0"/>
              </a:spcBef>
              <a:spcAft>
                <a:spcPts val="0"/>
              </a:spcAft>
              <a:buClr>
                <a:srgbClr val="434343"/>
              </a:buClr>
              <a:buSzPts val="2400"/>
              <a:buNone/>
              <a:defRPr>
                <a:solidFill>
                  <a:srgbClr val="434343"/>
                </a:solidFill>
              </a:defRPr>
            </a:lvl9pPr>
          </a:lstStyle>
          <a:p>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matchingName="Title and body 2 1 1">
  <p:cSld name="TITLE_AND_BODY_2_1_1">
    <p:spTree>
      <p:nvGrpSpPr>
        <p:cNvPr id="1" name="Shape 1092"/>
        <p:cNvGrpSpPr/>
        <p:nvPr/>
      </p:nvGrpSpPr>
      <p:grpSpPr>
        <a:xfrm>
          <a:off x="0" y="0"/>
          <a:ext cx="0" cy="0"/>
          <a:chOff x="0" y="0"/>
          <a:chExt cx="0" cy="0"/>
        </a:xfrm>
      </p:grpSpPr>
      <p:sp>
        <p:nvSpPr>
          <p:cNvPr id="1093" name="Google Shape;1093;p180"/>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34343"/>
              </a:buClr>
              <a:buSzPts val="4000"/>
              <a:buNone/>
              <a:defRPr>
                <a:solidFill>
                  <a:srgbClr val="434343"/>
                </a:solidFill>
              </a:defRPr>
            </a:lvl1pPr>
            <a:lvl2pPr lvl="1" rtl="0">
              <a:spcBef>
                <a:spcPts val="0"/>
              </a:spcBef>
              <a:spcAft>
                <a:spcPts val="0"/>
              </a:spcAft>
              <a:buClr>
                <a:srgbClr val="434343"/>
              </a:buClr>
              <a:buSzPts val="2400"/>
              <a:buNone/>
              <a:defRPr>
                <a:solidFill>
                  <a:srgbClr val="434343"/>
                </a:solidFill>
              </a:defRPr>
            </a:lvl2pPr>
            <a:lvl3pPr lvl="2" rtl="0">
              <a:spcBef>
                <a:spcPts val="0"/>
              </a:spcBef>
              <a:spcAft>
                <a:spcPts val="0"/>
              </a:spcAft>
              <a:buClr>
                <a:srgbClr val="434343"/>
              </a:buClr>
              <a:buSzPts val="2400"/>
              <a:buNone/>
              <a:defRPr>
                <a:solidFill>
                  <a:srgbClr val="434343"/>
                </a:solidFill>
              </a:defRPr>
            </a:lvl3pPr>
            <a:lvl4pPr lvl="3" rtl="0">
              <a:spcBef>
                <a:spcPts val="0"/>
              </a:spcBef>
              <a:spcAft>
                <a:spcPts val="0"/>
              </a:spcAft>
              <a:buClr>
                <a:srgbClr val="434343"/>
              </a:buClr>
              <a:buSzPts val="2400"/>
              <a:buNone/>
              <a:defRPr>
                <a:solidFill>
                  <a:srgbClr val="434343"/>
                </a:solidFill>
              </a:defRPr>
            </a:lvl4pPr>
            <a:lvl5pPr lvl="4" rtl="0">
              <a:spcBef>
                <a:spcPts val="0"/>
              </a:spcBef>
              <a:spcAft>
                <a:spcPts val="0"/>
              </a:spcAft>
              <a:buClr>
                <a:srgbClr val="434343"/>
              </a:buClr>
              <a:buSzPts val="2400"/>
              <a:buNone/>
              <a:defRPr>
                <a:solidFill>
                  <a:srgbClr val="434343"/>
                </a:solidFill>
              </a:defRPr>
            </a:lvl5pPr>
            <a:lvl6pPr lvl="5" rtl="0">
              <a:spcBef>
                <a:spcPts val="0"/>
              </a:spcBef>
              <a:spcAft>
                <a:spcPts val="0"/>
              </a:spcAft>
              <a:buClr>
                <a:srgbClr val="434343"/>
              </a:buClr>
              <a:buSzPts val="2400"/>
              <a:buNone/>
              <a:defRPr>
                <a:solidFill>
                  <a:srgbClr val="434343"/>
                </a:solidFill>
              </a:defRPr>
            </a:lvl6pPr>
            <a:lvl7pPr lvl="6" rtl="0">
              <a:spcBef>
                <a:spcPts val="0"/>
              </a:spcBef>
              <a:spcAft>
                <a:spcPts val="0"/>
              </a:spcAft>
              <a:buClr>
                <a:srgbClr val="434343"/>
              </a:buClr>
              <a:buSzPts val="2400"/>
              <a:buNone/>
              <a:defRPr>
                <a:solidFill>
                  <a:srgbClr val="434343"/>
                </a:solidFill>
              </a:defRPr>
            </a:lvl7pPr>
            <a:lvl8pPr lvl="7" rtl="0">
              <a:spcBef>
                <a:spcPts val="0"/>
              </a:spcBef>
              <a:spcAft>
                <a:spcPts val="0"/>
              </a:spcAft>
              <a:buClr>
                <a:srgbClr val="434343"/>
              </a:buClr>
              <a:buSzPts val="2400"/>
              <a:buNone/>
              <a:defRPr>
                <a:solidFill>
                  <a:srgbClr val="434343"/>
                </a:solidFill>
              </a:defRPr>
            </a:lvl8pPr>
            <a:lvl9pPr lvl="8" rtl="0">
              <a:spcBef>
                <a:spcPts val="0"/>
              </a:spcBef>
              <a:spcAft>
                <a:spcPts val="0"/>
              </a:spcAft>
              <a:buClr>
                <a:srgbClr val="434343"/>
              </a:buClr>
              <a:buSzPts val="2400"/>
              <a:buNone/>
              <a:defRPr>
                <a:solidFill>
                  <a:srgbClr val="434343"/>
                </a:solidFill>
              </a:defRPr>
            </a:lvl9pPr>
          </a:lstStyle>
          <a:p>
            <a:endParaRPr/>
          </a:p>
        </p:txBody>
      </p:sp>
      <p:sp>
        <p:nvSpPr>
          <p:cNvPr id="1094" name="Google Shape;1094;p180"/>
          <p:cNvSpPr txBox="1">
            <a:spLocks noGrp="1"/>
          </p:cNvSpPr>
          <p:nvPr>
            <p:ph type="body" idx="1"/>
          </p:nvPr>
        </p:nvSpPr>
        <p:spPr>
          <a:xfrm>
            <a:off x="454425" y="1543075"/>
            <a:ext cx="2397000" cy="3120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095" name="Google Shape;1095;p18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96" name="Google Shape;1096;p180"/>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97" name="Google Shape;1097;p180"/>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
        <p:nvSpPr>
          <p:cNvPr id="1098" name="Google Shape;1098;p180"/>
          <p:cNvSpPr txBox="1"/>
          <p:nvPr/>
        </p:nvSpPr>
        <p:spPr>
          <a:xfrm>
            <a:off x="366825" y="1504170"/>
            <a:ext cx="2513400" cy="3145200"/>
          </a:xfrm>
          <a:prstGeom prst="rect">
            <a:avLst/>
          </a:prstGeom>
          <a:noFill/>
          <a:ln w="9525" cap="flat" cmpd="sng">
            <a:solidFill>
              <a:schemeClr val="accent4"/>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endParaRPr sz="1500">
              <a:latin typeface="Century Gothic"/>
              <a:ea typeface="Century Gothic"/>
              <a:cs typeface="Century Gothic"/>
              <a:sym typeface="Century Gothic"/>
            </a:endParaRPr>
          </a:p>
        </p:txBody>
      </p:sp>
      <p:sp>
        <p:nvSpPr>
          <p:cNvPr id="1099" name="Google Shape;1099;p180"/>
          <p:cNvSpPr txBox="1"/>
          <p:nvPr/>
        </p:nvSpPr>
        <p:spPr>
          <a:xfrm>
            <a:off x="368420" y="1006794"/>
            <a:ext cx="2514600" cy="4938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68575" tIns="68575" rIns="68575" bIns="68575" anchor="t" anchorCtr="0">
            <a:noAutofit/>
          </a:bodyPr>
          <a:lstStyle/>
          <a:p>
            <a:pPr marL="0" lvl="0" indent="0" algn="ctr" rtl="0">
              <a:spcBef>
                <a:spcPts val="0"/>
              </a:spcBef>
              <a:spcAft>
                <a:spcPts val="0"/>
              </a:spcAft>
              <a:buNone/>
            </a:pPr>
            <a:endParaRPr sz="2000">
              <a:solidFill>
                <a:srgbClr val="FFFFFF"/>
              </a:solidFill>
              <a:latin typeface="Century Gothic"/>
              <a:ea typeface="Century Gothic"/>
              <a:cs typeface="Century Gothic"/>
              <a:sym typeface="Century Gothic"/>
            </a:endParaRPr>
          </a:p>
        </p:txBody>
      </p:sp>
      <p:sp>
        <p:nvSpPr>
          <p:cNvPr id="1100" name="Google Shape;1100;p180"/>
          <p:cNvSpPr txBox="1">
            <a:spLocks noGrp="1"/>
          </p:cNvSpPr>
          <p:nvPr>
            <p:ph type="body" idx="2"/>
          </p:nvPr>
        </p:nvSpPr>
        <p:spPr>
          <a:xfrm>
            <a:off x="2996925" y="1006800"/>
            <a:ext cx="5475000" cy="3656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101" name="Google Shape;1101;p180"/>
          <p:cNvSpPr txBox="1">
            <a:spLocks noGrp="1"/>
          </p:cNvSpPr>
          <p:nvPr>
            <p:ph type="title" idx="3"/>
          </p:nvPr>
        </p:nvSpPr>
        <p:spPr>
          <a:xfrm>
            <a:off x="454425" y="1056900"/>
            <a:ext cx="2333700" cy="39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1900"/>
              <a:buNone/>
              <a:defRPr sz="1900">
                <a:solidFill>
                  <a:srgbClr val="FFFFFF"/>
                </a:solidFill>
              </a:defRPr>
            </a:lvl1pPr>
            <a:lvl2pPr lvl="1" rtl="0">
              <a:spcBef>
                <a:spcPts val="0"/>
              </a:spcBef>
              <a:spcAft>
                <a:spcPts val="0"/>
              </a:spcAft>
              <a:buClr>
                <a:srgbClr val="434343"/>
              </a:buClr>
              <a:buSzPts val="2400"/>
              <a:buNone/>
              <a:defRPr>
                <a:solidFill>
                  <a:srgbClr val="434343"/>
                </a:solidFill>
              </a:defRPr>
            </a:lvl2pPr>
            <a:lvl3pPr lvl="2" rtl="0">
              <a:spcBef>
                <a:spcPts val="0"/>
              </a:spcBef>
              <a:spcAft>
                <a:spcPts val="0"/>
              </a:spcAft>
              <a:buClr>
                <a:srgbClr val="434343"/>
              </a:buClr>
              <a:buSzPts val="2400"/>
              <a:buNone/>
              <a:defRPr>
                <a:solidFill>
                  <a:srgbClr val="434343"/>
                </a:solidFill>
              </a:defRPr>
            </a:lvl3pPr>
            <a:lvl4pPr lvl="3" rtl="0">
              <a:spcBef>
                <a:spcPts val="0"/>
              </a:spcBef>
              <a:spcAft>
                <a:spcPts val="0"/>
              </a:spcAft>
              <a:buClr>
                <a:srgbClr val="434343"/>
              </a:buClr>
              <a:buSzPts val="2400"/>
              <a:buNone/>
              <a:defRPr>
                <a:solidFill>
                  <a:srgbClr val="434343"/>
                </a:solidFill>
              </a:defRPr>
            </a:lvl4pPr>
            <a:lvl5pPr lvl="4" rtl="0">
              <a:spcBef>
                <a:spcPts val="0"/>
              </a:spcBef>
              <a:spcAft>
                <a:spcPts val="0"/>
              </a:spcAft>
              <a:buClr>
                <a:srgbClr val="434343"/>
              </a:buClr>
              <a:buSzPts val="2400"/>
              <a:buNone/>
              <a:defRPr>
                <a:solidFill>
                  <a:srgbClr val="434343"/>
                </a:solidFill>
              </a:defRPr>
            </a:lvl5pPr>
            <a:lvl6pPr lvl="5" rtl="0">
              <a:spcBef>
                <a:spcPts val="0"/>
              </a:spcBef>
              <a:spcAft>
                <a:spcPts val="0"/>
              </a:spcAft>
              <a:buClr>
                <a:srgbClr val="434343"/>
              </a:buClr>
              <a:buSzPts val="2400"/>
              <a:buNone/>
              <a:defRPr>
                <a:solidFill>
                  <a:srgbClr val="434343"/>
                </a:solidFill>
              </a:defRPr>
            </a:lvl6pPr>
            <a:lvl7pPr lvl="6" rtl="0">
              <a:spcBef>
                <a:spcPts val="0"/>
              </a:spcBef>
              <a:spcAft>
                <a:spcPts val="0"/>
              </a:spcAft>
              <a:buClr>
                <a:srgbClr val="434343"/>
              </a:buClr>
              <a:buSzPts val="2400"/>
              <a:buNone/>
              <a:defRPr>
                <a:solidFill>
                  <a:srgbClr val="434343"/>
                </a:solidFill>
              </a:defRPr>
            </a:lvl7pPr>
            <a:lvl8pPr lvl="7" rtl="0">
              <a:spcBef>
                <a:spcPts val="0"/>
              </a:spcBef>
              <a:spcAft>
                <a:spcPts val="0"/>
              </a:spcAft>
              <a:buClr>
                <a:srgbClr val="434343"/>
              </a:buClr>
              <a:buSzPts val="2400"/>
              <a:buNone/>
              <a:defRPr>
                <a:solidFill>
                  <a:srgbClr val="434343"/>
                </a:solidFill>
              </a:defRPr>
            </a:lvl8pPr>
            <a:lvl9pPr lvl="8" rtl="0">
              <a:spcBef>
                <a:spcPts val="0"/>
              </a:spcBef>
              <a:spcAft>
                <a:spcPts val="0"/>
              </a:spcAft>
              <a:buClr>
                <a:srgbClr val="434343"/>
              </a:buClr>
              <a:buSzPts val="2400"/>
              <a:buNone/>
              <a:defRPr>
                <a:solidFill>
                  <a:srgbClr val="434343"/>
                </a:solidFill>
              </a:defRPr>
            </a:lvl9pPr>
          </a:lstStyle>
          <a:p>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matchingName="Title and body 2 1 2">
  <p:cSld name="TITLE_AND_BODY_2_1_2">
    <p:spTree>
      <p:nvGrpSpPr>
        <p:cNvPr id="1" name="Shape 1102"/>
        <p:cNvGrpSpPr/>
        <p:nvPr/>
      </p:nvGrpSpPr>
      <p:grpSpPr>
        <a:xfrm>
          <a:off x="0" y="0"/>
          <a:ext cx="0" cy="0"/>
          <a:chOff x="0" y="0"/>
          <a:chExt cx="0" cy="0"/>
        </a:xfrm>
      </p:grpSpPr>
      <p:sp>
        <p:nvSpPr>
          <p:cNvPr id="1103" name="Google Shape;1103;p181"/>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34343"/>
              </a:buClr>
              <a:buSzPts val="4000"/>
              <a:buNone/>
              <a:defRPr>
                <a:solidFill>
                  <a:srgbClr val="434343"/>
                </a:solidFill>
              </a:defRPr>
            </a:lvl1pPr>
            <a:lvl2pPr lvl="1" rtl="0">
              <a:spcBef>
                <a:spcPts val="0"/>
              </a:spcBef>
              <a:spcAft>
                <a:spcPts val="0"/>
              </a:spcAft>
              <a:buClr>
                <a:srgbClr val="434343"/>
              </a:buClr>
              <a:buSzPts val="2400"/>
              <a:buNone/>
              <a:defRPr>
                <a:solidFill>
                  <a:srgbClr val="434343"/>
                </a:solidFill>
              </a:defRPr>
            </a:lvl2pPr>
            <a:lvl3pPr lvl="2" rtl="0">
              <a:spcBef>
                <a:spcPts val="0"/>
              </a:spcBef>
              <a:spcAft>
                <a:spcPts val="0"/>
              </a:spcAft>
              <a:buClr>
                <a:srgbClr val="434343"/>
              </a:buClr>
              <a:buSzPts val="2400"/>
              <a:buNone/>
              <a:defRPr>
                <a:solidFill>
                  <a:srgbClr val="434343"/>
                </a:solidFill>
              </a:defRPr>
            </a:lvl3pPr>
            <a:lvl4pPr lvl="3" rtl="0">
              <a:spcBef>
                <a:spcPts val="0"/>
              </a:spcBef>
              <a:spcAft>
                <a:spcPts val="0"/>
              </a:spcAft>
              <a:buClr>
                <a:srgbClr val="434343"/>
              </a:buClr>
              <a:buSzPts val="2400"/>
              <a:buNone/>
              <a:defRPr>
                <a:solidFill>
                  <a:srgbClr val="434343"/>
                </a:solidFill>
              </a:defRPr>
            </a:lvl4pPr>
            <a:lvl5pPr lvl="4" rtl="0">
              <a:spcBef>
                <a:spcPts val="0"/>
              </a:spcBef>
              <a:spcAft>
                <a:spcPts val="0"/>
              </a:spcAft>
              <a:buClr>
                <a:srgbClr val="434343"/>
              </a:buClr>
              <a:buSzPts val="2400"/>
              <a:buNone/>
              <a:defRPr>
                <a:solidFill>
                  <a:srgbClr val="434343"/>
                </a:solidFill>
              </a:defRPr>
            </a:lvl5pPr>
            <a:lvl6pPr lvl="5" rtl="0">
              <a:spcBef>
                <a:spcPts val="0"/>
              </a:spcBef>
              <a:spcAft>
                <a:spcPts val="0"/>
              </a:spcAft>
              <a:buClr>
                <a:srgbClr val="434343"/>
              </a:buClr>
              <a:buSzPts val="2400"/>
              <a:buNone/>
              <a:defRPr>
                <a:solidFill>
                  <a:srgbClr val="434343"/>
                </a:solidFill>
              </a:defRPr>
            </a:lvl6pPr>
            <a:lvl7pPr lvl="6" rtl="0">
              <a:spcBef>
                <a:spcPts val="0"/>
              </a:spcBef>
              <a:spcAft>
                <a:spcPts val="0"/>
              </a:spcAft>
              <a:buClr>
                <a:srgbClr val="434343"/>
              </a:buClr>
              <a:buSzPts val="2400"/>
              <a:buNone/>
              <a:defRPr>
                <a:solidFill>
                  <a:srgbClr val="434343"/>
                </a:solidFill>
              </a:defRPr>
            </a:lvl7pPr>
            <a:lvl8pPr lvl="7" rtl="0">
              <a:spcBef>
                <a:spcPts val="0"/>
              </a:spcBef>
              <a:spcAft>
                <a:spcPts val="0"/>
              </a:spcAft>
              <a:buClr>
                <a:srgbClr val="434343"/>
              </a:buClr>
              <a:buSzPts val="2400"/>
              <a:buNone/>
              <a:defRPr>
                <a:solidFill>
                  <a:srgbClr val="434343"/>
                </a:solidFill>
              </a:defRPr>
            </a:lvl8pPr>
            <a:lvl9pPr lvl="8" rtl="0">
              <a:spcBef>
                <a:spcPts val="0"/>
              </a:spcBef>
              <a:spcAft>
                <a:spcPts val="0"/>
              </a:spcAft>
              <a:buClr>
                <a:srgbClr val="434343"/>
              </a:buClr>
              <a:buSzPts val="2400"/>
              <a:buNone/>
              <a:defRPr>
                <a:solidFill>
                  <a:srgbClr val="434343"/>
                </a:solidFill>
              </a:defRPr>
            </a:lvl9pPr>
          </a:lstStyle>
          <a:p>
            <a:endParaRPr/>
          </a:p>
        </p:txBody>
      </p:sp>
      <p:sp>
        <p:nvSpPr>
          <p:cNvPr id="1104" name="Google Shape;1104;p18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05" name="Google Shape;1105;p181"/>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06" name="Google Shape;1106;p181"/>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
        <p:nvSpPr>
          <p:cNvPr id="1107" name="Google Shape;1107;p181"/>
          <p:cNvSpPr txBox="1"/>
          <p:nvPr/>
        </p:nvSpPr>
        <p:spPr>
          <a:xfrm>
            <a:off x="372360" y="1504170"/>
            <a:ext cx="2514600" cy="3145200"/>
          </a:xfrm>
          <a:prstGeom prst="rect">
            <a:avLst/>
          </a:prstGeom>
          <a:noFill/>
          <a:ln w="9525" cap="flat" cmpd="sng">
            <a:solidFill>
              <a:schemeClr val="accent3"/>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endParaRPr sz="1500">
              <a:latin typeface="Century Gothic"/>
              <a:ea typeface="Century Gothic"/>
              <a:cs typeface="Century Gothic"/>
              <a:sym typeface="Century Gothic"/>
            </a:endParaRPr>
          </a:p>
        </p:txBody>
      </p:sp>
      <p:sp>
        <p:nvSpPr>
          <p:cNvPr id="1108" name="Google Shape;1108;p181"/>
          <p:cNvSpPr txBox="1"/>
          <p:nvPr/>
        </p:nvSpPr>
        <p:spPr>
          <a:xfrm>
            <a:off x="375669" y="1006794"/>
            <a:ext cx="2514600" cy="4938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68575" tIns="68575" rIns="68575" bIns="68575" anchor="t" anchorCtr="0">
            <a:noAutofit/>
          </a:bodyPr>
          <a:lstStyle/>
          <a:p>
            <a:pPr marL="0" lvl="0" indent="0" algn="ctr" rtl="0">
              <a:spcBef>
                <a:spcPts val="0"/>
              </a:spcBef>
              <a:spcAft>
                <a:spcPts val="0"/>
              </a:spcAft>
              <a:buNone/>
            </a:pPr>
            <a:endParaRPr sz="2000">
              <a:solidFill>
                <a:srgbClr val="FFFFFF"/>
              </a:solidFill>
              <a:latin typeface="Century Gothic"/>
              <a:ea typeface="Century Gothic"/>
              <a:cs typeface="Century Gothic"/>
              <a:sym typeface="Century Gothic"/>
            </a:endParaRPr>
          </a:p>
        </p:txBody>
      </p:sp>
      <p:sp>
        <p:nvSpPr>
          <p:cNvPr id="1109" name="Google Shape;1109;p181"/>
          <p:cNvSpPr txBox="1">
            <a:spLocks noGrp="1"/>
          </p:cNvSpPr>
          <p:nvPr>
            <p:ph type="body" idx="1"/>
          </p:nvPr>
        </p:nvSpPr>
        <p:spPr>
          <a:xfrm>
            <a:off x="416150" y="1543075"/>
            <a:ext cx="2397000" cy="3120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110" name="Google Shape;1110;p181"/>
          <p:cNvSpPr txBox="1">
            <a:spLocks noGrp="1"/>
          </p:cNvSpPr>
          <p:nvPr>
            <p:ph type="title" idx="2"/>
          </p:nvPr>
        </p:nvSpPr>
        <p:spPr>
          <a:xfrm>
            <a:off x="462663" y="1056900"/>
            <a:ext cx="2333700" cy="39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1900"/>
              <a:buNone/>
              <a:defRPr sz="1900">
                <a:solidFill>
                  <a:srgbClr val="FFFFFF"/>
                </a:solidFill>
              </a:defRPr>
            </a:lvl1pPr>
            <a:lvl2pPr lvl="1" rtl="0">
              <a:spcBef>
                <a:spcPts val="0"/>
              </a:spcBef>
              <a:spcAft>
                <a:spcPts val="0"/>
              </a:spcAft>
              <a:buClr>
                <a:srgbClr val="434343"/>
              </a:buClr>
              <a:buSzPts val="2400"/>
              <a:buNone/>
              <a:defRPr>
                <a:solidFill>
                  <a:srgbClr val="434343"/>
                </a:solidFill>
              </a:defRPr>
            </a:lvl2pPr>
            <a:lvl3pPr lvl="2" rtl="0">
              <a:spcBef>
                <a:spcPts val="0"/>
              </a:spcBef>
              <a:spcAft>
                <a:spcPts val="0"/>
              </a:spcAft>
              <a:buClr>
                <a:srgbClr val="434343"/>
              </a:buClr>
              <a:buSzPts val="2400"/>
              <a:buNone/>
              <a:defRPr>
                <a:solidFill>
                  <a:srgbClr val="434343"/>
                </a:solidFill>
              </a:defRPr>
            </a:lvl3pPr>
            <a:lvl4pPr lvl="3" rtl="0">
              <a:spcBef>
                <a:spcPts val="0"/>
              </a:spcBef>
              <a:spcAft>
                <a:spcPts val="0"/>
              </a:spcAft>
              <a:buClr>
                <a:srgbClr val="434343"/>
              </a:buClr>
              <a:buSzPts val="2400"/>
              <a:buNone/>
              <a:defRPr>
                <a:solidFill>
                  <a:srgbClr val="434343"/>
                </a:solidFill>
              </a:defRPr>
            </a:lvl4pPr>
            <a:lvl5pPr lvl="4" rtl="0">
              <a:spcBef>
                <a:spcPts val="0"/>
              </a:spcBef>
              <a:spcAft>
                <a:spcPts val="0"/>
              </a:spcAft>
              <a:buClr>
                <a:srgbClr val="434343"/>
              </a:buClr>
              <a:buSzPts val="2400"/>
              <a:buNone/>
              <a:defRPr>
                <a:solidFill>
                  <a:srgbClr val="434343"/>
                </a:solidFill>
              </a:defRPr>
            </a:lvl5pPr>
            <a:lvl6pPr lvl="5" rtl="0">
              <a:spcBef>
                <a:spcPts val="0"/>
              </a:spcBef>
              <a:spcAft>
                <a:spcPts val="0"/>
              </a:spcAft>
              <a:buClr>
                <a:srgbClr val="434343"/>
              </a:buClr>
              <a:buSzPts val="2400"/>
              <a:buNone/>
              <a:defRPr>
                <a:solidFill>
                  <a:srgbClr val="434343"/>
                </a:solidFill>
              </a:defRPr>
            </a:lvl6pPr>
            <a:lvl7pPr lvl="6" rtl="0">
              <a:spcBef>
                <a:spcPts val="0"/>
              </a:spcBef>
              <a:spcAft>
                <a:spcPts val="0"/>
              </a:spcAft>
              <a:buClr>
                <a:srgbClr val="434343"/>
              </a:buClr>
              <a:buSzPts val="2400"/>
              <a:buNone/>
              <a:defRPr>
                <a:solidFill>
                  <a:srgbClr val="434343"/>
                </a:solidFill>
              </a:defRPr>
            </a:lvl7pPr>
            <a:lvl8pPr lvl="7" rtl="0">
              <a:spcBef>
                <a:spcPts val="0"/>
              </a:spcBef>
              <a:spcAft>
                <a:spcPts val="0"/>
              </a:spcAft>
              <a:buClr>
                <a:srgbClr val="434343"/>
              </a:buClr>
              <a:buSzPts val="2400"/>
              <a:buNone/>
              <a:defRPr>
                <a:solidFill>
                  <a:srgbClr val="434343"/>
                </a:solidFill>
              </a:defRPr>
            </a:lvl8pPr>
            <a:lvl9pPr lvl="8" rtl="0">
              <a:spcBef>
                <a:spcPts val="0"/>
              </a:spcBef>
              <a:spcAft>
                <a:spcPts val="0"/>
              </a:spcAft>
              <a:buClr>
                <a:srgbClr val="434343"/>
              </a:buClr>
              <a:buSzPts val="2400"/>
              <a:buNone/>
              <a:defRPr>
                <a:solidFill>
                  <a:srgbClr val="434343"/>
                </a:solidFill>
              </a:defRPr>
            </a:lvl9pPr>
          </a:lstStyle>
          <a:p>
            <a:endParaRPr/>
          </a:p>
        </p:txBody>
      </p:sp>
      <p:sp>
        <p:nvSpPr>
          <p:cNvPr id="1111" name="Google Shape;1111;p181"/>
          <p:cNvSpPr txBox="1">
            <a:spLocks noGrp="1"/>
          </p:cNvSpPr>
          <p:nvPr>
            <p:ph type="body" idx="3"/>
          </p:nvPr>
        </p:nvSpPr>
        <p:spPr>
          <a:xfrm>
            <a:off x="2996925" y="1006800"/>
            <a:ext cx="5475000" cy="3656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matchingName="Title and body 2 1 3">
  <p:cSld name="TITLE_AND_BODY_2_1_3">
    <p:spTree>
      <p:nvGrpSpPr>
        <p:cNvPr id="1" name="Shape 1112"/>
        <p:cNvGrpSpPr/>
        <p:nvPr/>
      </p:nvGrpSpPr>
      <p:grpSpPr>
        <a:xfrm>
          <a:off x="0" y="0"/>
          <a:ext cx="0" cy="0"/>
          <a:chOff x="0" y="0"/>
          <a:chExt cx="0" cy="0"/>
        </a:xfrm>
      </p:grpSpPr>
      <p:sp>
        <p:nvSpPr>
          <p:cNvPr id="1113" name="Google Shape;1113;p182"/>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34343"/>
              </a:buClr>
              <a:buSzPts val="4000"/>
              <a:buNone/>
              <a:defRPr>
                <a:solidFill>
                  <a:srgbClr val="434343"/>
                </a:solidFill>
              </a:defRPr>
            </a:lvl1pPr>
            <a:lvl2pPr lvl="1" rtl="0">
              <a:spcBef>
                <a:spcPts val="0"/>
              </a:spcBef>
              <a:spcAft>
                <a:spcPts val="0"/>
              </a:spcAft>
              <a:buClr>
                <a:srgbClr val="434343"/>
              </a:buClr>
              <a:buSzPts val="2400"/>
              <a:buNone/>
              <a:defRPr>
                <a:solidFill>
                  <a:srgbClr val="434343"/>
                </a:solidFill>
              </a:defRPr>
            </a:lvl2pPr>
            <a:lvl3pPr lvl="2" rtl="0">
              <a:spcBef>
                <a:spcPts val="0"/>
              </a:spcBef>
              <a:spcAft>
                <a:spcPts val="0"/>
              </a:spcAft>
              <a:buClr>
                <a:srgbClr val="434343"/>
              </a:buClr>
              <a:buSzPts val="2400"/>
              <a:buNone/>
              <a:defRPr>
                <a:solidFill>
                  <a:srgbClr val="434343"/>
                </a:solidFill>
              </a:defRPr>
            </a:lvl3pPr>
            <a:lvl4pPr lvl="3" rtl="0">
              <a:spcBef>
                <a:spcPts val="0"/>
              </a:spcBef>
              <a:spcAft>
                <a:spcPts val="0"/>
              </a:spcAft>
              <a:buClr>
                <a:srgbClr val="434343"/>
              </a:buClr>
              <a:buSzPts val="2400"/>
              <a:buNone/>
              <a:defRPr>
                <a:solidFill>
                  <a:srgbClr val="434343"/>
                </a:solidFill>
              </a:defRPr>
            </a:lvl4pPr>
            <a:lvl5pPr lvl="4" rtl="0">
              <a:spcBef>
                <a:spcPts val="0"/>
              </a:spcBef>
              <a:spcAft>
                <a:spcPts val="0"/>
              </a:spcAft>
              <a:buClr>
                <a:srgbClr val="434343"/>
              </a:buClr>
              <a:buSzPts val="2400"/>
              <a:buNone/>
              <a:defRPr>
                <a:solidFill>
                  <a:srgbClr val="434343"/>
                </a:solidFill>
              </a:defRPr>
            </a:lvl5pPr>
            <a:lvl6pPr lvl="5" rtl="0">
              <a:spcBef>
                <a:spcPts val="0"/>
              </a:spcBef>
              <a:spcAft>
                <a:spcPts val="0"/>
              </a:spcAft>
              <a:buClr>
                <a:srgbClr val="434343"/>
              </a:buClr>
              <a:buSzPts val="2400"/>
              <a:buNone/>
              <a:defRPr>
                <a:solidFill>
                  <a:srgbClr val="434343"/>
                </a:solidFill>
              </a:defRPr>
            </a:lvl6pPr>
            <a:lvl7pPr lvl="6" rtl="0">
              <a:spcBef>
                <a:spcPts val="0"/>
              </a:spcBef>
              <a:spcAft>
                <a:spcPts val="0"/>
              </a:spcAft>
              <a:buClr>
                <a:srgbClr val="434343"/>
              </a:buClr>
              <a:buSzPts val="2400"/>
              <a:buNone/>
              <a:defRPr>
                <a:solidFill>
                  <a:srgbClr val="434343"/>
                </a:solidFill>
              </a:defRPr>
            </a:lvl7pPr>
            <a:lvl8pPr lvl="7" rtl="0">
              <a:spcBef>
                <a:spcPts val="0"/>
              </a:spcBef>
              <a:spcAft>
                <a:spcPts val="0"/>
              </a:spcAft>
              <a:buClr>
                <a:srgbClr val="434343"/>
              </a:buClr>
              <a:buSzPts val="2400"/>
              <a:buNone/>
              <a:defRPr>
                <a:solidFill>
                  <a:srgbClr val="434343"/>
                </a:solidFill>
              </a:defRPr>
            </a:lvl8pPr>
            <a:lvl9pPr lvl="8" rtl="0">
              <a:spcBef>
                <a:spcPts val="0"/>
              </a:spcBef>
              <a:spcAft>
                <a:spcPts val="0"/>
              </a:spcAft>
              <a:buClr>
                <a:srgbClr val="434343"/>
              </a:buClr>
              <a:buSzPts val="2400"/>
              <a:buNone/>
              <a:defRPr>
                <a:solidFill>
                  <a:srgbClr val="434343"/>
                </a:solidFill>
              </a:defRPr>
            </a:lvl9pPr>
          </a:lstStyle>
          <a:p>
            <a:endParaRPr/>
          </a:p>
        </p:txBody>
      </p:sp>
      <p:sp>
        <p:nvSpPr>
          <p:cNvPr id="1114" name="Google Shape;1114;p18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15" name="Google Shape;1115;p182"/>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16" name="Google Shape;1116;p182"/>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
        <p:nvSpPr>
          <p:cNvPr id="1117" name="Google Shape;1117;p182"/>
          <p:cNvSpPr txBox="1"/>
          <p:nvPr/>
        </p:nvSpPr>
        <p:spPr>
          <a:xfrm>
            <a:off x="377873" y="1504170"/>
            <a:ext cx="2513400" cy="3145200"/>
          </a:xfrm>
          <a:prstGeom prst="rect">
            <a:avLst/>
          </a:prstGeom>
          <a:noFill/>
          <a:ln w="9525" cap="flat" cmpd="sng">
            <a:solidFill>
              <a:schemeClr val="accent5"/>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endParaRPr sz="1500">
              <a:latin typeface="Century Gothic"/>
              <a:ea typeface="Century Gothic"/>
              <a:cs typeface="Century Gothic"/>
              <a:sym typeface="Century Gothic"/>
            </a:endParaRPr>
          </a:p>
        </p:txBody>
      </p:sp>
      <p:sp>
        <p:nvSpPr>
          <p:cNvPr id="1118" name="Google Shape;1118;p182"/>
          <p:cNvSpPr txBox="1"/>
          <p:nvPr/>
        </p:nvSpPr>
        <p:spPr>
          <a:xfrm>
            <a:off x="378545" y="1006775"/>
            <a:ext cx="2514600" cy="493800"/>
          </a:xfrm>
          <a:prstGeom prst="rect">
            <a:avLst/>
          </a:prstGeom>
          <a:solidFill>
            <a:schemeClr val="accent5"/>
          </a:solidFill>
          <a:ln w="9525" cap="flat" cmpd="sng">
            <a:solidFill>
              <a:schemeClr val="accent5"/>
            </a:solidFill>
            <a:prstDash val="solid"/>
            <a:round/>
            <a:headEnd type="none" w="sm" len="sm"/>
            <a:tailEnd type="none" w="sm" len="sm"/>
          </a:ln>
        </p:spPr>
        <p:txBody>
          <a:bodyPr spcFirstLastPara="1" wrap="square" lIns="68575" tIns="68575" rIns="68575" bIns="68575" anchor="t" anchorCtr="0">
            <a:noAutofit/>
          </a:bodyPr>
          <a:lstStyle/>
          <a:p>
            <a:pPr marL="0" lvl="0" indent="0" algn="ctr" rtl="0">
              <a:spcBef>
                <a:spcPts val="0"/>
              </a:spcBef>
              <a:spcAft>
                <a:spcPts val="0"/>
              </a:spcAft>
              <a:buNone/>
            </a:pPr>
            <a:endParaRPr sz="2000">
              <a:solidFill>
                <a:srgbClr val="FFFFFF"/>
              </a:solidFill>
              <a:latin typeface="Century Gothic"/>
              <a:ea typeface="Century Gothic"/>
              <a:cs typeface="Century Gothic"/>
              <a:sym typeface="Century Gothic"/>
            </a:endParaRPr>
          </a:p>
        </p:txBody>
      </p:sp>
      <p:sp>
        <p:nvSpPr>
          <p:cNvPr id="1119" name="Google Shape;1119;p182"/>
          <p:cNvSpPr txBox="1">
            <a:spLocks noGrp="1"/>
          </p:cNvSpPr>
          <p:nvPr>
            <p:ph type="body" idx="1"/>
          </p:nvPr>
        </p:nvSpPr>
        <p:spPr>
          <a:xfrm>
            <a:off x="436075" y="1543025"/>
            <a:ext cx="2397000" cy="3120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120" name="Google Shape;1120;p182"/>
          <p:cNvSpPr txBox="1">
            <a:spLocks noGrp="1"/>
          </p:cNvSpPr>
          <p:nvPr>
            <p:ph type="title" idx="2"/>
          </p:nvPr>
        </p:nvSpPr>
        <p:spPr>
          <a:xfrm>
            <a:off x="450525" y="1056875"/>
            <a:ext cx="2333700" cy="39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1900"/>
              <a:buNone/>
              <a:defRPr sz="1900">
                <a:solidFill>
                  <a:srgbClr val="FFFFFF"/>
                </a:solidFill>
              </a:defRPr>
            </a:lvl1pPr>
            <a:lvl2pPr lvl="1" rtl="0">
              <a:spcBef>
                <a:spcPts val="0"/>
              </a:spcBef>
              <a:spcAft>
                <a:spcPts val="0"/>
              </a:spcAft>
              <a:buClr>
                <a:srgbClr val="434343"/>
              </a:buClr>
              <a:buSzPts val="2400"/>
              <a:buNone/>
              <a:defRPr>
                <a:solidFill>
                  <a:srgbClr val="434343"/>
                </a:solidFill>
              </a:defRPr>
            </a:lvl2pPr>
            <a:lvl3pPr lvl="2" rtl="0">
              <a:spcBef>
                <a:spcPts val="0"/>
              </a:spcBef>
              <a:spcAft>
                <a:spcPts val="0"/>
              </a:spcAft>
              <a:buClr>
                <a:srgbClr val="434343"/>
              </a:buClr>
              <a:buSzPts val="2400"/>
              <a:buNone/>
              <a:defRPr>
                <a:solidFill>
                  <a:srgbClr val="434343"/>
                </a:solidFill>
              </a:defRPr>
            </a:lvl3pPr>
            <a:lvl4pPr lvl="3" rtl="0">
              <a:spcBef>
                <a:spcPts val="0"/>
              </a:spcBef>
              <a:spcAft>
                <a:spcPts val="0"/>
              </a:spcAft>
              <a:buClr>
                <a:srgbClr val="434343"/>
              </a:buClr>
              <a:buSzPts val="2400"/>
              <a:buNone/>
              <a:defRPr>
                <a:solidFill>
                  <a:srgbClr val="434343"/>
                </a:solidFill>
              </a:defRPr>
            </a:lvl4pPr>
            <a:lvl5pPr lvl="4" rtl="0">
              <a:spcBef>
                <a:spcPts val="0"/>
              </a:spcBef>
              <a:spcAft>
                <a:spcPts val="0"/>
              </a:spcAft>
              <a:buClr>
                <a:srgbClr val="434343"/>
              </a:buClr>
              <a:buSzPts val="2400"/>
              <a:buNone/>
              <a:defRPr>
                <a:solidFill>
                  <a:srgbClr val="434343"/>
                </a:solidFill>
              </a:defRPr>
            </a:lvl5pPr>
            <a:lvl6pPr lvl="5" rtl="0">
              <a:spcBef>
                <a:spcPts val="0"/>
              </a:spcBef>
              <a:spcAft>
                <a:spcPts val="0"/>
              </a:spcAft>
              <a:buClr>
                <a:srgbClr val="434343"/>
              </a:buClr>
              <a:buSzPts val="2400"/>
              <a:buNone/>
              <a:defRPr>
                <a:solidFill>
                  <a:srgbClr val="434343"/>
                </a:solidFill>
              </a:defRPr>
            </a:lvl6pPr>
            <a:lvl7pPr lvl="6" rtl="0">
              <a:spcBef>
                <a:spcPts val="0"/>
              </a:spcBef>
              <a:spcAft>
                <a:spcPts val="0"/>
              </a:spcAft>
              <a:buClr>
                <a:srgbClr val="434343"/>
              </a:buClr>
              <a:buSzPts val="2400"/>
              <a:buNone/>
              <a:defRPr>
                <a:solidFill>
                  <a:srgbClr val="434343"/>
                </a:solidFill>
              </a:defRPr>
            </a:lvl7pPr>
            <a:lvl8pPr lvl="7" rtl="0">
              <a:spcBef>
                <a:spcPts val="0"/>
              </a:spcBef>
              <a:spcAft>
                <a:spcPts val="0"/>
              </a:spcAft>
              <a:buClr>
                <a:srgbClr val="434343"/>
              </a:buClr>
              <a:buSzPts val="2400"/>
              <a:buNone/>
              <a:defRPr>
                <a:solidFill>
                  <a:srgbClr val="434343"/>
                </a:solidFill>
              </a:defRPr>
            </a:lvl8pPr>
            <a:lvl9pPr lvl="8" rtl="0">
              <a:spcBef>
                <a:spcPts val="0"/>
              </a:spcBef>
              <a:spcAft>
                <a:spcPts val="0"/>
              </a:spcAft>
              <a:buClr>
                <a:srgbClr val="434343"/>
              </a:buClr>
              <a:buSzPts val="2400"/>
              <a:buNone/>
              <a:defRPr>
                <a:solidFill>
                  <a:srgbClr val="434343"/>
                </a:solidFill>
              </a:defRPr>
            </a:lvl9pPr>
          </a:lstStyle>
          <a:p>
            <a:endParaRPr/>
          </a:p>
        </p:txBody>
      </p:sp>
      <p:sp>
        <p:nvSpPr>
          <p:cNvPr id="1121" name="Google Shape;1121;p182"/>
          <p:cNvSpPr txBox="1">
            <a:spLocks noGrp="1"/>
          </p:cNvSpPr>
          <p:nvPr>
            <p:ph type="body" idx="3"/>
          </p:nvPr>
        </p:nvSpPr>
        <p:spPr>
          <a:xfrm>
            <a:off x="2996925" y="1006800"/>
            <a:ext cx="5475000" cy="3656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22"/>
        <p:cNvGrpSpPr/>
        <p:nvPr/>
      </p:nvGrpSpPr>
      <p:grpSpPr>
        <a:xfrm>
          <a:off x="0" y="0"/>
          <a:ext cx="0" cy="0"/>
          <a:chOff x="0" y="0"/>
          <a:chExt cx="0" cy="0"/>
        </a:xfrm>
      </p:grpSpPr>
      <p:sp>
        <p:nvSpPr>
          <p:cNvPr id="1123" name="Google Shape;1123;p183"/>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lvl1pPr lvl="0">
              <a:spcBef>
                <a:spcPts val="0"/>
              </a:spcBef>
              <a:spcAft>
                <a:spcPts val="0"/>
              </a:spcAft>
              <a:buClr>
                <a:srgbClr val="434343"/>
              </a:buClr>
              <a:buSzPts val="4000"/>
              <a:buNone/>
              <a:defRPr>
                <a:solidFill>
                  <a:srgbClr val="434343"/>
                </a:solidFill>
              </a:defRPr>
            </a:lvl1pPr>
            <a:lvl2pPr lvl="1">
              <a:spcBef>
                <a:spcPts val="0"/>
              </a:spcBef>
              <a:spcAft>
                <a:spcPts val="0"/>
              </a:spcAft>
              <a:buClr>
                <a:srgbClr val="434343"/>
              </a:buClr>
              <a:buSzPts val="2400"/>
              <a:buNone/>
              <a:defRPr>
                <a:solidFill>
                  <a:srgbClr val="434343"/>
                </a:solidFill>
              </a:defRPr>
            </a:lvl2pPr>
            <a:lvl3pPr lvl="2">
              <a:spcBef>
                <a:spcPts val="0"/>
              </a:spcBef>
              <a:spcAft>
                <a:spcPts val="0"/>
              </a:spcAft>
              <a:buClr>
                <a:srgbClr val="434343"/>
              </a:buClr>
              <a:buSzPts val="2400"/>
              <a:buNone/>
              <a:defRPr>
                <a:solidFill>
                  <a:srgbClr val="434343"/>
                </a:solidFill>
              </a:defRPr>
            </a:lvl3pPr>
            <a:lvl4pPr lvl="3">
              <a:spcBef>
                <a:spcPts val="0"/>
              </a:spcBef>
              <a:spcAft>
                <a:spcPts val="0"/>
              </a:spcAft>
              <a:buClr>
                <a:srgbClr val="434343"/>
              </a:buClr>
              <a:buSzPts val="2400"/>
              <a:buNone/>
              <a:defRPr>
                <a:solidFill>
                  <a:srgbClr val="434343"/>
                </a:solidFill>
              </a:defRPr>
            </a:lvl4pPr>
            <a:lvl5pPr lvl="4">
              <a:spcBef>
                <a:spcPts val="0"/>
              </a:spcBef>
              <a:spcAft>
                <a:spcPts val="0"/>
              </a:spcAft>
              <a:buClr>
                <a:srgbClr val="434343"/>
              </a:buClr>
              <a:buSzPts val="2400"/>
              <a:buNone/>
              <a:defRPr>
                <a:solidFill>
                  <a:srgbClr val="434343"/>
                </a:solidFill>
              </a:defRPr>
            </a:lvl5pPr>
            <a:lvl6pPr lvl="5">
              <a:spcBef>
                <a:spcPts val="0"/>
              </a:spcBef>
              <a:spcAft>
                <a:spcPts val="0"/>
              </a:spcAft>
              <a:buClr>
                <a:srgbClr val="434343"/>
              </a:buClr>
              <a:buSzPts val="2400"/>
              <a:buNone/>
              <a:defRPr>
                <a:solidFill>
                  <a:srgbClr val="434343"/>
                </a:solidFill>
              </a:defRPr>
            </a:lvl6pPr>
            <a:lvl7pPr lvl="6">
              <a:spcBef>
                <a:spcPts val="0"/>
              </a:spcBef>
              <a:spcAft>
                <a:spcPts val="0"/>
              </a:spcAft>
              <a:buClr>
                <a:srgbClr val="434343"/>
              </a:buClr>
              <a:buSzPts val="2400"/>
              <a:buNone/>
              <a:defRPr>
                <a:solidFill>
                  <a:srgbClr val="434343"/>
                </a:solidFill>
              </a:defRPr>
            </a:lvl7pPr>
            <a:lvl8pPr lvl="7">
              <a:spcBef>
                <a:spcPts val="0"/>
              </a:spcBef>
              <a:spcAft>
                <a:spcPts val="0"/>
              </a:spcAft>
              <a:buClr>
                <a:srgbClr val="434343"/>
              </a:buClr>
              <a:buSzPts val="2400"/>
              <a:buNone/>
              <a:defRPr>
                <a:solidFill>
                  <a:srgbClr val="434343"/>
                </a:solidFill>
              </a:defRPr>
            </a:lvl8pPr>
            <a:lvl9pPr lvl="8">
              <a:spcBef>
                <a:spcPts val="0"/>
              </a:spcBef>
              <a:spcAft>
                <a:spcPts val="0"/>
              </a:spcAft>
              <a:buClr>
                <a:srgbClr val="434343"/>
              </a:buClr>
              <a:buSzPts val="2400"/>
              <a:buNone/>
              <a:defRPr>
                <a:solidFill>
                  <a:srgbClr val="434343"/>
                </a:solidFill>
              </a:defRPr>
            </a:lvl9pPr>
          </a:lstStyle>
          <a:p>
            <a:endParaRPr/>
          </a:p>
        </p:txBody>
      </p:sp>
      <p:sp>
        <p:nvSpPr>
          <p:cNvPr id="1124" name="Google Shape;1124;p18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125" name="Google Shape;1125;p183"/>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
        <p:nvSpPr>
          <p:cNvPr id="1126" name="Google Shape;1126;p183"/>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2 1 1 1 1">
  <p:cSld name="CUSTOM_1_1_1_1_1">
    <p:spTree>
      <p:nvGrpSpPr>
        <p:cNvPr id="1" name="Shape 108"/>
        <p:cNvGrpSpPr/>
        <p:nvPr/>
      </p:nvGrpSpPr>
      <p:grpSpPr>
        <a:xfrm>
          <a:off x="0" y="0"/>
          <a:ext cx="0" cy="0"/>
          <a:chOff x="0" y="0"/>
          <a:chExt cx="0" cy="0"/>
        </a:xfrm>
      </p:grpSpPr>
      <p:pic>
        <p:nvPicPr>
          <p:cNvPr id="109" name="Google Shape;109;p1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5027024" cy="5143499"/>
          </a:xfrm>
          <a:prstGeom prst="rect">
            <a:avLst/>
          </a:prstGeom>
          <a:noFill/>
          <a:ln>
            <a:noFill/>
          </a:ln>
        </p:spPr>
      </p:pic>
      <p:sp>
        <p:nvSpPr>
          <p:cNvPr id="110" name="Google Shape;110;p19"/>
          <p:cNvSpPr txBox="1"/>
          <p:nvPr/>
        </p:nvSpPr>
        <p:spPr>
          <a:xfrm>
            <a:off x="0" y="0"/>
            <a:ext cx="5027100" cy="5143500"/>
          </a:xfrm>
          <a:prstGeom prst="rect">
            <a:avLst/>
          </a:prstGeom>
          <a:solidFill>
            <a:srgbClr val="0A6B7C">
              <a:alpha val="29610"/>
            </a:srgbClr>
          </a:solidFill>
          <a:ln>
            <a:noFill/>
          </a:ln>
        </p:spPr>
        <p:txBody>
          <a:bodyPr spcFirstLastPara="1" wrap="square" lIns="365750" tIns="45700" rIns="365750" bIns="45700" anchor="ctr" anchorCtr="0">
            <a:noAutofit/>
          </a:bodyPr>
          <a:lstStyle/>
          <a:p>
            <a:pPr marL="0" marR="0" lvl="0" indent="0" algn="ctr" rtl="0">
              <a:lnSpc>
                <a:spcPct val="100000"/>
              </a:lnSpc>
              <a:spcBef>
                <a:spcPts val="0"/>
              </a:spcBef>
              <a:spcAft>
                <a:spcPts val="0"/>
              </a:spcAft>
              <a:buNone/>
            </a:pPr>
            <a:endParaRPr/>
          </a:p>
        </p:txBody>
      </p:sp>
      <p:sp>
        <p:nvSpPr>
          <p:cNvPr id="111" name="Google Shape;111;p19"/>
          <p:cNvSpPr txBox="1">
            <a:spLocks noGrp="1"/>
          </p:cNvSpPr>
          <p:nvPr>
            <p:ph type="title"/>
          </p:nvPr>
        </p:nvSpPr>
        <p:spPr>
          <a:xfrm>
            <a:off x="181200" y="165750"/>
            <a:ext cx="4464600" cy="481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pic>
        <p:nvPicPr>
          <p:cNvPr id="112" name="Google Shape;112;p1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
        <p:nvSpPr>
          <p:cNvPr id="113" name="Google Shape;113;p19"/>
          <p:cNvSpPr txBox="1">
            <a:spLocks noGrp="1"/>
          </p:cNvSpPr>
          <p:nvPr>
            <p:ph type="body" idx="1"/>
          </p:nvPr>
        </p:nvSpPr>
        <p:spPr>
          <a:xfrm>
            <a:off x="5112400" y="165750"/>
            <a:ext cx="3878400" cy="4760100"/>
          </a:xfrm>
          <a:prstGeom prst="rect">
            <a:avLst/>
          </a:prstGeom>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1127"/>
        <p:cNvGrpSpPr/>
        <p:nvPr/>
      </p:nvGrpSpPr>
      <p:grpSpPr>
        <a:xfrm>
          <a:off x="0" y="0"/>
          <a:ext cx="0" cy="0"/>
          <a:chOff x="0" y="0"/>
          <a:chExt cx="0" cy="0"/>
        </a:xfrm>
      </p:grpSpPr>
      <p:sp>
        <p:nvSpPr>
          <p:cNvPr id="1128" name="Google Shape;1128;p184"/>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34343"/>
              </a:buClr>
              <a:buSzPts val="4000"/>
              <a:buNone/>
              <a:defRPr>
                <a:solidFill>
                  <a:srgbClr val="434343"/>
                </a:solidFill>
              </a:defRPr>
            </a:lvl1pPr>
            <a:lvl2pPr lvl="1" rtl="0">
              <a:spcBef>
                <a:spcPts val="0"/>
              </a:spcBef>
              <a:spcAft>
                <a:spcPts val="0"/>
              </a:spcAft>
              <a:buClr>
                <a:srgbClr val="434343"/>
              </a:buClr>
              <a:buSzPts val="2400"/>
              <a:buNone/>
              <a:defRPr>
                <a:solidFill>
                  <a:srgbClr val="434343"/>
                </a:solidFill>
              </a:defRPr>
            </a:lvl2pPr>
            <a:lvl3pPr lvl="2" rtl="0">
              <a:spcBef>
                <a:spcPts val="0"/>
              </a:spcBef>
              <a:spcAft>
                <a:spcPts val="0"/>
              </a:spcAft>
              <a:buClr>
                <a:srgbClr val="434343"/>
              </a:buClr>
              <a:buSzPts val="2400"/>
              <a:buNone/>
              <a:defRPr>
                <a:solidFill>
                  <a:srgbClr val="434343"/>
                </a:solidFill>
              </a:defRPr>
            </a:lvl3pPr>
            <a:lvl4pPr lvl="3" rtl="0">
              <a:spcBef>
                <a:spcPts val="0"/>
              </a:spcBef>
              <a:spcAft>
                <a:spcPts val="0"/>
              </a:spcAft>
              <a:buClr>
                <a:srgbClr val="434343"/>
              </a:buClr>
              <a:buSzPts val="2400"/>
              <a:buNone/>
              <a:defRPr>
                <a:solidFill>
                  <a:srgbClr val="434343"/>
                </a:solidFill>
              </a:defRPr>
            </a:lvl4pPr>
            <a:lvl5pPr lvl="4" rtl="0">
              <a:spcBef>
                <a:spcPts val="0"/>
              </a:spcBef>
              <a:spcAft>
                <a:spcPts val="0"/>
              </a:spcAft>
              <a:buClr>
                <a:srgbClr val="434343"/>
              </a:buClr>
              <a:buSzPts val="2400"/>
              <a:buNone/>
              <a:defRPr>
                <a:solidFill>
                  <a:srgbClr val="434343"/>
                </a:solidFill>
              </a:defRPr>
            </a:lvl5pPr>
            <a:lvl6pPr lvl="5" rtl="0">
              <a:spcBef>
                <a:spcPts val="0"/>
              </a:spcBef>
              <a:spcAft>
                <a:spcPts val="0"/>
              </a:spcAft>
              <a:buClr>
                <a:srgbClr val="434343"/>
              </a:buClr>
              <a:buSzPts val="2400"/>
              <a:buNone/>
              <a:defRPr>
                <a:solidFill>
                  <a:srgbClr val="434343"/>
                </a:solidFill>
              </a:defRPr>
            </a:lvl6pPr>
            <a:lvl7pPr lvl="6" rtl="0">
              <a:spcBef>
                <a:spcPts val="0"/>
              </a:spcBef>
              <a:spcAft>
                <a:spcPts val="0"/>
              </a:spcAft>
              <a:buClr>
                <a:srgbClr val="434343"/>
              </a:buClr>
              <a:buSzPts val="2400"/>
              <a:buNone/>
              <a:defRPr>
                <a:solidFill>
                  <a:srgbClr val="434343"/>
                </a:solidFill>
              </a:defRPr>
            </a:lvl7pPr>
            <a:lvl8pPr lvl="7" rtl="0">
              <a:spcBef>
                <a:spcPts val="0"/>
              </a:spcBef>
              <a:spcAft>
                <a:spcPts val="0"/>
              </a:spcAft>
              <a:buClr>
                <a:srgbClr val="434343"/>
              </a:buClr>
              <a:buSzPts val="2400"/>
              <a:buNone/>
              <a:defRPr>
                <a:solidFill>
                  <a:srgbClr val="434343"/>
                </a:solidFill>
              </a:defRPr>
            </a:lvl8pPr>
            <a:lvl9pPr lvl="8" rtl="0">
              <a:spcBef>
                <a:spcPts val="0"/>
              </a:spcBef>
              <a:spcAft>
                <a:spcPts val="0"/>
              </a:spcAft>
              <a:buClr>
                <a:srgbClr val="434343"/>
              </a:buClr>
              <a:buSzPts val="2400"/>
              <a:buNone/>
              <a:defRPr>
                <a:solidFill>
                  <a:srgbClr val="434343"/>
                </a:solidFill>
              </a:defRPr>
            </a:lvl9pPr>
          </a:lstStyle>
          <a:p>
            <a:endParaRPr/>
          </a:p>
        </p:txBody>
      </p:sp>
      <p:sp>
        <p:nvSpPr>
          <p:cNvPr id="1129" name="Google Shape;1129;p18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130" name="Google Shape;1130;p18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31" name="Google Shape;1131;p184"/>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32" name="Google Shape;1132;p184"/>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matchingName="Two Column 1">
  <p:cSld name="TITLE_AND_TWO_COLUMNS_1">
    <p:spTree>
      <p:nvGrpSpPr>
        <p:cNvPr id="1" name="Shape 1133"/>
        <p:cNvGrpSpPr/>
        <p:nvPr/>
      </p:nvGrpSpPr>
      <p:grpSpPr>
        <a:xfrm>
          <a:off x="0" y="0"/>
          <a:ext cx="0" cy="0"/>
          <a:chOff x="0" y="0"/>
          <a:chExt cx="0" cy="0"/>
        </a:xfrm>
      </p:grpSpPr>
      <p:sp>
        <p:nvSpPr>
          <p:cNvPr id="1134" name="Google Shape;1134;p185"/>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34343"/>
              </a:buClr>
              <a:buSzPts val="4000"/>
              <a:buNone/>
              <a:defRPr>
                <a:solidFill>
                  <a:srgbClr val="434343"/>
                </a:solidFill>
              </a:defRPr>
            </a:lvl1pPr>
            <a:lvl2pPr lvl="1" rtl="0">
              <a:spcBef>
                <a:spcPts val="0"/>
              </a:spcBef>
              <a:spcAft>
                <a:spcPts val="0"/>
              </a:spcAft>
              <a:buClr>
                <a:srgbClr val="434343"/>
              </a:buClr>
              <a:buSzPts val="2400"/>
              <a:buNone/>
              <a:defRPr>
                <a:solidFill>
                  <a:srgbClr val="434343"/>
                </a:solidFill>
              </a:defRPr>
            </a:lvl2pPr>
            <a:lvl3pPr lvl="2" rtl="0">
              <a:spcBef>
                <a:spcPts val="0"/>
              </a:spcBef>
              <a:spcAft>
                <a:spcPts val="0"/>
              </a:spcAft>
              <a:buClr>
                <a:srgbClr val="434343"/>
              </a:buClr>
              <a:buSzPts val="2400"/>
              <a:buNone/>
              <a:defRPr>
                <a:solidFill>
                  <a:srgbClr val="434343"/>
                </a:solidFill>
              </a:defRPr>
            </a:lvl3pPr>
            <a:lvl4pPr lvl="3" rtl="0">
              <a:spcBef>
                <a:spcPts val="0"/>
              </a:spcBef>
              <a:spcAft>
                <a:spcPts val="0"/>
              </a:spcAft>
              <a:buClr>
                <a:srgbClr val="434343"/>
              </a:buClr>
              <a:buSzPts val="2400"/>
              <a:buNone/>
              <a:defRPr>
                <a:solidFill>
                  <a:srgbClr val="434343"/>
                </a:solidFill>
              </a:defRPr>
            </a:lvl4pPr>
            <a:lvl5pPr lvl="4" rtl="0">
              <a:spcBef>
                <a:spcPts val="0"/>
              </a:spcBef>
              <a:spcAft>
                <a:spcPts val="0"/>
              </a:spcAft>
              <a:buClr>
                <a:srgbClr val="434343"/>
              </a:buClr>
              <a:buSzPts val="2400"/>
              <a:buNone/>
              <a:defRPr>
                <a:solidFill>
                  <a:srgbClr val="434343"/>
                </a:solidFill>
              </a:defRPr>
            </a:lvl5pPr>
            <a:lvl6pPr lvl="5" rtl="0">
              <a:spcBef>
                <a:spcPts val="0"/>
              </a:spcBef>
              <a:spcAft>
                <a:spcPts val="0"/>
              </a:spcAft>
              <a:buClr>
                <a:srgbClr val="434343"/>
              </a:buClr>
              <a:buSzPts val="2400"/>
              <a:buNone/>
              <a:defRPr>
                <a:solidFill>
                  <a:srgbClr val="434343"/>
                </a:solidFill>
              </a:defRPr>
            </a:lvl6pPr>
            <a:lvl7pPr lvl="6" rtl="0">
              <a:spcBef>
                <a:spcPts val="0"/>
              </a:spcBef>
              <a:spcAft>
                <a:spcPts val="0"/>
              </a:spcAft>
              <a:buClr>
                <a:srgbClr val="434343"/>
              </a:buClr>
              <a:buSzPts val="2400"/>
              <a:buNone/>
              <a:defRPr>
                <a:solidFill>
                  <a:srgbClr val="434343"/>
                </a:solidFill>
              </a:defRPr>
            </a:lvl7pPr>
            <a:lvl8pPr lvl="7" rtl="0">
              <a:spcBef>
                <a:spcPts val="0"/>
              </a:spcBef>
              <a:spcAft>
                <a:spcPts val="0"/>
              </a:spcAft>
              <a:buClr>
                <a:srgbClr val="434343"/>
              </a:buClr>
              <a:buSzPts val="2400"/>
              <a:buNone/>
              <a:defRPr>
                <a:solidFill>
                  <a:srgbClr val="434343"/>
                </a:solidFill>
              </a:defRPr>
            </a:lvl8pPr>
            <a:lvl9pPr lvl="8" rtl="0">
              <a:spcBef>
                <a:spcPts val="0"/>
              </a:spcBef>
              <a:spcAft>
                <a:spcPts val="0"/>
              </a:spcAft>
              <a:buClr>
                <a:srgbClr val="434343"/>
              </a:buClr>
              <a:buSzPts val="2400"/>
              <a:buNone/>
              <a:defRPr>
                <a:solidFill>
                  <a:srgbClr val="434343"/>
                </a:solidFill>
              </a:defRPr>
            </a:lvl9pPr>
          </a:lstStyle>
          <a:p>
            <a:endParaRPr/>
          </a:p>
        </p:txBody>
      </p:sp>
      <p:sp>
        <p:nvSpPr>
          <p:cNvPr id="1135" name="Google Shape;1135;p18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434343"/>
              </a:buClr>
              <a:buSzPts val="1400"/>
              <a:buChar char="●"/>
              <a:defRPr sz="1400">
                <a:solidFill>
                  <a:srgbClr val="434343"/>
                </a:solidFill>
              </a:defRPr>
            </a:lvl1pPr>
            <a:lvl2pPr marL="914400" lvl="1" indent="-304800" rtl="0">
              <a:spcBef>
                <a:spcPts val="0"/>
              </a:spcBef>
              <a:spcAft>
                <a:spcPts val="0"/>
              </a:spcAft>
              <a:buClr>
                <a:srgbClr val="434343"/>
              </a:buClr>
              <a:buSzPts val="1200"/>
              <a:buChar char="○"/>
              <a:defRPr sz="1200">
                <a:solidFill>
                  <a:srgbClr val="434343"/>
                </a:solidFill>
              </a:defRPr>
            </a:lvl2pPr>
            <a:lvl3pPr marL="1371600" lvl="2" indent="-304800" rtl="0">
              <a:spcBef>
                <a:spcPts val="0"/>
              </a:spcBef>
              <a:spcAft>
                <a:spcPts val="0"/>
              </a:spcAft>
              <a:buClr>
                <a:srgbClr val="434343"/>
              </a:buClr>
              <a:buSzPts val="1200"/>
              <a:buChar char="■"/>
              <a:defRPr sz="1200">
                <a:solidFill>
                  <a:srgbClr val="434343"/>
                </a:solidFill>
              </a:defRPr>
            </a:lvl3pPr>
            <a:lvl4pPr marL="1828800" lvl="3" indent="-304800" rtl="0">
              <a:spcBef>
                <a:spcPts val="0"/>
              </a:spcBef>
              <a:spcAft>
                <a:spcPts val="0"/>
              </a:spcAft>
              <a:buClr>
                <a:srgbClr val="434343"/>
              </a:buClr>
              <a:buSzPts val="1200"/>
              <a:buChar char="●"/>
              <a:defRPr sz="1200">
                <a:solidFill>
                  <a:srgbClr val="434343"/>
                </a:solidFill>
              </a:defRPr>
            </a:lvl4pPr>
            <a:lvl5pPr marL="2286000" lvl="4" indent="-304800" rtl="0">
              <a:spcBef>
                <a:spcPts val="0"/>
              </a:spcBef>
              <a:spcAft>
                <a:spcPts val="0"/>
              </a:spcAft>
              <a:buClr>
                <a:srgbClr val="434343"/>
              </a:buClr>
              <a:buSzPts val="1200"/>
              <a:buChar char="○"/>
              <a:defRPr sz="1200">
                <a:solidFill>
                  <a:srgbClr val="434343"/>
                </a:solidFill>
              </a:defRPr>
            </a:lvl5pPr>
            <a:lvl6pPr marL="2743200" lvl="5" indent="-304800" rtl="0">
              <a:spcBef>
                <a:spcPts val="0"/>
              </a:spcBef>
              <a:spcAft>
                <a:spcPts val="0"/>
              </a:spcAft>
              <a:buClr>
                <a:srgbClr val="434343"/>
              </a:buClr>
              <a:buSzPts val="1200"/>
              <a:buChar char="■"/>
              <a:defRPr sz="1200">
                <a:solidFill>
                  <a:srgbClr val="434343"/>
                </a:solidFill>
              </a:defRPr>
            </a:lvl6pPr>
            <a:lvl7pPr marL="3200400" lvl="6" indent="-304800" rtl="0">
              <a:spcBef>
                <a:spcPts val="0"/>
              </a:spcBef>
              <a:spcAft>
                <a:spcPts val="0"/>
              </a:spcAft>
              <a:buClr>
                <a:srgbClr val="434343"/>
              </a:buClr>
              <a:buSzPts val="1200"/>
              <a:buChar char="●"/>
              <a:defRPr sz="1200">
                <a:solidFill>
                  <a:srgbClr val="434343"/>
                </a:solidFill>
              </a:defRPr>
            </a:lvl7pPr>
            <a:lvl8pPr marL="3657600" lvl="7" indent="-304800" rtl="0">
              <a:spcBef>
                <a:spcPts val="0"/>
              </a:spcBef>
              <a:spcAft>
                <a:spcPts val="0"/>
              </a:spcAft>
              <a:buClr>
                <a:srgbClr val="434343"/>
              </a:buClr>
              <a:buSzPts val="1200"/>
              <a:buChar char="○"/>
              <a:defRPr sz="1200">
                <a:solidFill>
                  <a:srgbClr val="434343"/>
                </a:solidFill>
              </a:defRPr>
            </a:lvl8pPr>
            <a:lvl9pPr marL="4114800" lvl="8" indent="-304800" rtl="0">
              <a:spcBef>
                <a:spcPts val="0"/>
              </a:spcBef>
              <a:spcAft>
                <a:spcPts val="0"/>
              </a:spcAft>
              <a:buClr>
                <a:srgbClr val="434343"/>
              </a:buClr>
              <a:buSzPts val="1200"/>
              <a:buChar char="■"/>
              <a:defRPr sz="1200">
                <a:solidFill>
                  <a:srgbClr val="434343"/>
                </a:solidFill>
              </a:defRPr>
            </a:lvl9pPr>
          </a:lstStyle>
          <a:p>
            <a:endParaRPr/>
          </a:p>
        </p:txBody>
      </p:sp>
      <p:sp>
        <p:nvSpPr>
          <p:cNvPr id="1136" name="Google Shape;1136;p18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434343"/>
              </a:buClr>
              <a:buSzPts val="1400"/>
              <a:buChar char="●"/>
              <a:defRPr sz="1400">
                <a:solidFill>
                  <a:srgbClr val="434343"/>
                </a:solidFill>
              </a:defRPr>
            </a:lvl1pPr>
            <a:lvl2pPr marL="914400" lvl="1" indent="-304800" rtl="0">
              <a:spcBef>
                <a:spcPts val="0"/>
              </a:spcBef>
              <a:spcAft>
                <a:spcPts val="0"/>
              </a:spcAft>
              <a:buClr>
                <a:srgbClr val="434343"/>
              </a:buClr>
              <a:buSzPts val="1200"/>
              <a:buChar char="○"/>
              <a:defRPr sz="1200">
                <a:solidFill>
                  <a:srgbClr val="434343"/>
                </a:solidFill>
              </a:defRPr>
            </a:lvl2pPr>
            <a:lvl3pPr marL="1371600" lvl="2" indent="-304800" rtl="0">
              <a:spcBef>
                <a:spcPts val="0"/>
              </a:spcBef>
              <a:spcAft>
                <a:spcPts val="0"/>
              </a:spcAft>
              <a:buClr>
                <a:srgbClr val="434343"/>
              </a:buClr>
              <a:buSzPts val="1200"/>
              <a:buChar char="■"/>
              <a:defRPr sz="1200">
                <a:solidFill>
                  <a:srgbClr val="434343"/>
                </a:solidFill>
              </a:defRPr>
            </a:lvl3pPr>
            <a:lvl4pPr marL="1828800" lvl="3" indent="-304800" rtl="0">
              <a:spcBef>
                <a:spcPts val="0"/>
              </a:spcBef>
              <a:spcAft>
                <a:spcPts val="0"/>
              </a:spcAft>
              <a:buClr>
                <a:srgbClr val="434343"/>
              </a:buClr>
              <a:buSzPts val="1200"/>
              <a:buChar char="●"/>
              <a:defRPr sz="1200">
                <a:solidFill>
                  <a:srgbClr val="434343"/>
                </a:solidFill>
              </a:defRPr>
            </a:lvl4pPr>
            <a:lvl5pPr marL="2286000" lvl="4" indent="-304800" rtl="0">
              <a:spcBef>
                <a:spcPts val="0"/>
              </a:spcBef>
              <a:spcAft>
                <a:spcPts val="0"/>
              </a:spcAft>
              <a:buClr>
                <a:srgbClr val="434343"/>
              </a:buClr>
              <a:buSzPts val="1200"/>
              <a:buChar char="○"/>
              <a:defRPr sz="1200">
                <a:solidFill>
                  <a:srgbClr val="434343"/>
                </a:solidFill>
              </a:defRPr>
            </a:lvl5pPr>
            <a:lvl6pPr marL="2743200" lvl="5" indent="-304800" rtl="0">
              <a:spcBef>
                <a:spcPts val="0"/>
              </a:spcBef>
              <a:spcAft>
                <a:spcPts val="0"/>
              </a:spcAft>
              <a:buClr>
                <a:srgbClr val="434343"/>
              </a:buClr>
              <a:buSzPts val="1200"/>
              <a:buChar char="■"/>
              <a:defRPr sz="1200">
                <a:solidFill>
                  <a:srgbClr val="434343"/>
                </a:solidFill>
              </a:defRPr>
            </a:lvl6pPr>
            <a:lvl7pPr marL="3200400" lvl="6" indent="-304800" rtl="0">
              <a:spcBef>
                <a:spcPts val="0"/>
              </a:spcBef>
              <a:spcAft>
                <a:spcPts val="0"/>
              </a:spcAft>
              <a:buClr>
                <a:srgbClr val="434343"/>
              </a:buClr>
              <a:buSzPts val="1200"/>
              <a:buChar char="●"/>
              <a:defRPr sz="1200">
                <a:solidFill>
                  <a:srgbClr val="434343"/>
                </a:solidFill>
              </a:defRPr>
            </a:lvl7pPr>
            <a:lvl8pPr marL="3657600" lvl="7" indent="-304800" rtl="0">
              <a:spcBef>
                <a:spcPts val="0"/>
              </a:spcBef>
              <a:spcAft>
                <a:spcPts val="0"/>
              </a:spcAft>
              <a:buClr>
                <a:srgbClr val="434343"/>
              </a:buClr>
              <a:buSzPts val="1200"/>
              <a:buChar char="○"/>
              <a:defRPr sz="1200">
                <a:solidFill>
                  <a:srgbClr val="434343"/>
                </a:solidFill>
              </a:defRPr>
            </a:lvl8pPr>
            <a:lvl9pPr marL="4114800" lvl="8" indent="-304800" rtl="0">
              <a:spcBef>
                <a:spcPts val="0"/>
              </a:spcBef>
              <a:spcAft>
                <a:spcPts val="0"/>
              </a:spcAft>
              <a:buClr>
                <a:srgbClr val="434343"/>
              </a:buClr>
              <a:buSzPts val="1200"/>
              <a:buChar char="■"/>
              <a:defRPr sz="1200">
                <a:solidFill>
                  <a:srgbClr val="434343"/>
                </a:solidFill>
              </a:defRPr>
            </a:lvl9pPr>
          </a:lstStyle>
          <a:p>
            <a:endParaRPr/>
          </a:p>
        </p:txBody>
      </p:sp>
      <p:sp>
        <p:nvSpPr>
          <p:cNvPr id="1137" name="Google Shape;1137;p18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38" name="Google Shape;1138;p185"/>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39" name="Google Shape;1139;p18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140"/>
        <p:cNvGrpSpPr/>
        <p:nvPr/>
      </p:nvGrpSpPr>
      <p:grpSpPr>
        <a:xfrm>
          <a:off x="0" y="0"/>
          <a:ext cx="0" cy="0"/>
          <a:chOff x="0" y="0"/>
          <a:chExt cx="0" cy="0"/>
        </a:xfrm>
      </p:grpSpPr>
      <p:sp>
        <p:nvSpPr>
          <p:cNvPr id="1141" name="Google Shape;1141;p186"/>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34343"/>
              </a:buClr>
              <a:buSzPts val="4000"/>
              <a:buNone/>
              <a:defRPr>
                <a:solidFill>
                  <a:srgbClr val="434343"/>
                </a:solidFill>
              </a:defRPr>
            </a:lvl1pPr>
            <a:lvl2pPr lvl="1" rtl="0">
              <a:spcBef>
                <a:spcPts val="0"/>
              </a:spcBef>
              <a:spcAft>
                <a:spcPts val="0"/>
              </a:spcAft>
              <a:buClr>
                <a:srgbClr val="434343"/>
              </a:buClr>
              <a:buSzPts val="2400"/>
              <a:buNone/>
              <a:defRPr>
                <a:solidFill>
                  <a:srgbClr val="434343"/>
                </a:solidFill>
              </a:defRPr>
            </a:lvl2pPr>
            <a:lvl3pPr lvl="2" rtl="0">
              <a:spcBef>
                <a:spcPts val="0"/>
              </a:spcBef>
              <a:spcAft>
                <a:spcPts val="0"/>
              </a:spcAft>
              <a:buClr>
                <a:srgbClr val="434343"/>
              </a:buClr>
              <a:buSzPts val="2400"/>
              <a:buNone/>
              <a:defRPr>
                <a:solidFill>
                  <a:srgbClr val="434343"/>
                </a:solidFill>
              </a:defRPr>
            </a:lvl3pPr>
            <a:lvl4pPr lvl="3" rtl="0">
              <a:spcBef>
                <a:spcPts val="0"/>
              </a:spcBef>
              <a:spcAft>
                <a:spcPts val="0"/>
              </a:spcAft>
              <a:buClr>
                <a:srgbClr val="434343"/>
              </a:buClr>
              <a:buSzPts val="2400"/>
              <a:buNone/>
              <a:defRPr>
                <a:solidFill>
                  <a:srgbClr val="434343"/>
                </a:solidFill>
              </a:defRPr>
            </a:lvl4pPr>
            <a:lvl5pPr lvl="4" rtl="0">
              <a:spcBef>
                <a:spcPts val="0"/>
              </a:spcBef>
              <a:spcAft>
                <a:spcPts val="0"/>
              </a:spcAft>
              <a:buClr>
                <a:srgbClr val="434343"/>
              </a:buClr>
              <a:buSzPts val="2400"/>
              <a:buNone/>
              <a:defRPr>
                <a:solidFill>
                  <a:srgbClr val="434343"/>
                </a:solidFill>
              </a:defRPr>
            </a:lvl5pPr>
            <a:lvl6pPr lvl="5" rtl="0">
              <a:spcBef>
                <a:spcPts val="0"/>
              </a:spcBef>
              <a:spcAft>
                <a:spcPts val="0"/>
              </a:spcAft>
              <a:buClr>
                <a:srgbClr val="434343"/>
              </a:buClr>
              <a:buSzPts val="2400"/>
              <a:buNone/>
              <a:defRPr>
                <a:solidFill>
                  <a:srgbClr val="434343"/>
                </a:solidFill>
              </a:defRPr>
            </a:lvl6pPr>
            <a:lvl7pPr lvl="6" rtl="0">
              <a:spcBef>
                <a:spcPts val="0"/>
              </a:spcBef>
              <a:spcAft>
                <a:spcPts val="0"/>
              </a:spcAft>
              <a:buClr>
                <a:srgbClr val="434343"/>
              </a:buClr>
              <a:buSzPts val="2400"/>
              <a:buNone/>
              <a:defRPr>
                <a:solidFill>
                  <a:srgbClr val="434343"/>
                </a:solidFill>
              </a:defRPr>
            </a:lvl7pPr>
            <a:lvl8pPr lvl="7" rtl="0">
              <a:spcBef>
                <a:spcPts val="0"/>
              </a:spcBef>
              <a:spcAft>
                <a:spcPts val="0"/>
              </a:spcAft>
              <a:buClr>
                <a:srgbClr val="434343"/>
              </a:buClr>
              <a:buSzPts val="2400"/>
              <a:buNone/>
              <a:defRPr>
                <a:solidFill>
                  <a:srgbClr val="434343"/>
                </a:solidFill>
              </a:defRPr>
            </a:lvl8pPr>
            <a:lvl9pPr lvl="8" rtl="0">
              <a:spcBef>
                <a:spcPts val="0"/>
              </a:spcBef>
              <a:spcAft>
                <a:spcPts val="0"/>
              </a:spcAft>
              <a:buClr>
                <a:srgbClr val="434343"/>
              </a:buClr>
              <a:buSzPts val="2400"/>
              <a:buNone/>
              <a:defRPr>
                <a:solidFill>
                  <a:srgbClr val="434343"/>
                </a:solidFill>
              </a:defRPr>
            </a:lvl9pPr>
          </a:lstStyle>
          <a:p>
            <a:endParaRPr/>
          </a:p>
        </p:txBody>
      </p:sp>
      <p:sp>
        <p:nvSpPr>
          <p:cNvPr id="1142" name="Google Shape;1142;p18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43" name="Google Shape;1143;p186"/>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44" name="Google Shape;1144;p186"/>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45"/>
        <p:cNvGrpSpPr/>
        <p:nvPr/>
      </p:nvGrpSpPr>
      <p:grpSpPr>
        <a:xfrm>
          <a:off x="0" y="0"/>
          <a:ext cx="0" cy="0"/>
          <a:chOff x="0" y="0"/>
          <a:chExt cx="0" cy="0"/>
        </a:xfrm>
      </p:grpSpPr>
      <p:sp>
        <p:nvSpPr>
          <p:cNvPr id="1146" name="Google Shape;1146;p18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matchingName="3_Title Only">
  <p:cSld name="3_Title Only">
    <p:spTree>
      <p:nvGrpSpPr>
        <p:cNvPr id="1" name="Shape 1147"/>
        <p:cNvGrpSpPr/>
        <p:nvPr/>
      </p:nvGrpSpPr>
      <p:grpSpPr>
        <a:xfrm>
          <a:off x="0" y="0"/>
          <a:ext cx="0" cy="0"/>
          <a:chOff x="0" y="0"/>
          <a:chExt cx="0" cy="0"/>
        </a:xfrm>
      </p:grpSpPr>
      <p:sp>
        <p:nvSpPr>
          <p:cNvPr id="1148" name="Google Shape;1148;p188"/>
          <p:cNvSpPr txBox="1">
            <a:spLocks noGrp="1"/>
          </p:cNvSpPr>
          <p:nvPr>
            <p:ph type="sldNum" idx="12"/>
          </p:nvPr>
        </p:nvSpPr>
        <p:spPr>
          <a:xfrm>
            <a:off x="6705600" y="4831055"/>
            <a:ext cx="2133600" cy="228600"/>
          </a:xfrm>
          <a:prstGeom prst="rect">
            <a:avLst/>
          </a:prstGeom>
          <a:noFill/>
          <a:ln>
            <a:noFill/>
          </a:ln>
        </p:spPr>
        <p:txBody>
          <a:bodyPr spcFirstLastPara="1" wrap="square" lIns="68575" tIns="34275" rIns="68575" bIns="34275" anchor="b" anchorCtr="0">
            <a:noAutofit/>
          </a:bodyPr>
          <a:lstStyle>
            <a:lvl1pPr marL="0" marR="0" lvl="0" indent="0" algn="r" rtl="0">
              <a:spcBef>
                <a:spcPts val="0"/>
              </a:spcBef>
              <a:buNone/>
              <a:defRPr sz="900" b="0">
                <a:solidFill>
                  <a:srgbClr val="7F7F7F"/>
                </a:solidFill>
                <a:latin typeface="Arial"/>
                <a:ea typeface="Arial"/>
                <a:cs typeface="Arial"/>
                <a:sym typeface="Arial"/>
              </a:defRPr>
            </a:lvl1pPr>
            <a:lvl2pPr marL="0" marR="0" lvl="1" indent="0" algn="r" rtl="0">
              <a:spcBef>
                <a:spcPts val="0"/>
              </a:spcBef>
              <a:buNone/>
              <a:defRPr sz="900" b="0">
                <a:solidFill>
                  <a:srgbClr val="7F7F7F"/>
                </a:solidFill>
                <a:latin typeface="Arial"/>
                <a:ea typeface="Arial"/>
                <a:cs typeface="Arial"/>
                <a:sym typeface="Arial"/>
              </a:defRPr>
            </a:lvl2pPr>
            <a:lvl3pPr marL="0" marR="0" lvl="2" indent="0" algn="r" rtl="0">
              <a:spcBef>
                <a:spcPts val="0"/>
              </a:spcBef>
              <a:buNone/>
              <a:defRPr sz="900" b="0">
                <a:solidFill>
                  <a:srgbClr val="7F7F7F"/>
                </a:solidFill>
                <a:latin typeface="Arial"/>
                <a:ea typeface="Arial"/>
                <a:cs typeface="Arial"/>
                <a:sym typeface="Arial"/>
              </a:defRPr>
            </a:lvl3pPr>
            <a:lvl4pPr marL="0" marR="0" lvl="3" indent="0" algn="r" rtl="0">
              <a:spcBef>
                <a:spcPts val="0"/>
              </a:spcBef>
              <a:buNone/>
              <a:defRPr sz="900" b="0">
                <a:solidFill>
                  <a:srgbClr val="7F7F7F"/>
                </a:solidFill>
                <a:latin typeface="Arial"/>
                <a:ea typeface="Arial"/>
                <a:cs typeface="Arial"/>
                <a:sym typeface="Arial"/>
              </a:defRPr>
            </a:lvl4pPr>
            <a:lvl5pPr marL="0" marR="0" lvl="4" indent="0" algn="r" rtl="0">
              <a:spcBef>
                <a:spcPts val="0"/>
              </a:spcBef>
              <a:buNone/>
              <a:defRPr sz="900" b="0">
                <a:solidFill>
                  <a:srgbClr val="7F7F7F"/>
                </a:solidFill>
                <a:latin typeface="Arial"/>
                <a:ea typeface="Arial"/>
                <a:cs typeface="Arial"/>
                <a:sym typeface="Arial"/>
              </a:defRPr>
            </a:lvl5pPr>
            <a:lvl6pPr marL="0" marR="0" lvl="5" indent="0" algn="r" rtl="0">
              <a:spcBef>
                <a:spcPts val="0"/>
              </a:spcBef>
              <a:buNone/>
              <a:defRPr sz="900" b="0">
                <a:solidFill>
                  <a:srgbClr val="7F7F7F"/>
                </a:solidFill>
                <a:latin typeface="Arial"/>
                <a:ea typeface="Arial"/>
                <a:cs typeface="Arial"/>
                <a:sym typeface="Arial"/>
              </a:defRPr>
            </a:lvl6pPr>
            <a:lvl7pPr marL="0" marR="0" lvl="6" indent="0" algn="r" rtl="0">
              <a:spcBef>
                <a:spcPts val="0"/>
              </a:spcBef>
              <a:buNone/>
              <a:defRPr sz="900" b="0">
                <a:solidFill>
                  <a:srgbClr val="7F7F7F"/>
                </a:solidFill>
                <a:latin typeface="Arial"/>
                <a:ea typeface="Arial"/>
                <a:cs typeface="Arial"/>
                <a:sym typeface="Arial"/>
              </a:defRPr>
            </a:lvl7pPr>
            <a:lvl8pPr marL="0" marR="0" lvl="7" indent="0" algn="r" rtl="0">
              <a:spcBef>
                <a:spcPts val="0"/>
              </a:spcBef>
              <a:buNone/>
              <a:defRPr sz="900" b="0">
                <a:solidFill>
                  <a:srgbClr val="7F7F7F"/>
                </a:solidFill>
                <a:latin typeface="Arial"/>
                <a:ea typeface="Arial"/>
                <a:cs typeface="Arial"/>
                <a:sym typeface="Arial"/>
              </a:defRPr>
            </a:lvl8pPr>
            <a:lvl9pPr marL="0" marR="0" lvl="8" indent="0" algn="r" rtl="0">
              <a:spcBef>
                <a:spcPts val="0"/>
              </a:spcBef>
              <a:buNone/>
              <a:defRPr sz="900" b="0">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149" name="Google Shape;1149;p188"/>
          <p:cNvSpPr txBox="1">
            <a:spLocks noGrp="1"/>
          </p:cNvSpPr>
          <p:nvPr>
            <p:ph type="title"/>
          </p:nvPr>
        </p:nvSpPr>
        <p:spPr>
          <a:xfrm>
            <a:off x="366825" y="215153"/>
            <a:ext cx="8015100" cy="685800"/>
          </a:xfrm>
          <a:prstGeom prst="rect">
            <a:avLst/>
          </a:prstGeom>
          <a:noFill/>
          <a:ln>
            <a:noFill/>
          </a:ln>
        </p:spPr>
        <p:txBody>
          <a:bodyPr spcFirstLastPara="1" wrap="square" lIns="67850" tIns="33350" rIns="67850" bIns="33350" anchor="ctr" anchorCtr="0">
            <a:noAutofit/>
          </a:bodyPr>
          <a:lstStyle>
            <a:lvl1pPr lvl="0" algn="l" rtl="0">
              <a:lnSpc>
                <a:spcPct val="95000"/>
              </a:lnSpc>
              <a:spcBef>
                <a:spcPts val="0"/>
              </a:spcBef>
              <a:spcAft>
                <a:spcPts val="0"/>
              </a:spcAft>
              <a:buSzPts val="4000"/>
              <a:buFont typeface="Open Sans SemiBold"/>
              <a:buNone/>
              <a:defRPr>
                <a:latin typeface="Open Sans SemiBold"/>
                <a:ea typeface="Open Sans SemiBold"/>
                <a:cs typeface="Open Sans SemiBold"/>
                <a:sym typeface="Open Sans SemiBold"/>
              </a:defRPr>
            </a:lvl1pPr>
            <a:lvl2pPr lvl="1" algn="ctr" rtl="0">
              <a:spcBef>
                <a:spcPts val="0"/>
              </a:spcBef>
              <a:spcAft>
                <a:spcPts val="0"/>
              </a:spcAft>
              <a:buSzPts val="2400"/>
              <a:buNone/>
              <a:defRPr/>
            </a:lvl2pPr>
            <a:lvl3pPr lvl="2" algn="ctr" rtl="0">
              <a:spcBef>
                <a:spcPts val="0"/>
              </a:spcBef>
              <a:spcAft>
                <a:spcPts val="0"/>
              </a:spcAft>
              <a:buSzPts val="2400"/>
              <a:buNone/>
              <a:defRPr/>
            </a:lvl3pPr>
            <a:lvl4pPr lvl="3" algn="ctr" rtl="0">
              <a:spcBef>
                <a:spcPts val="0"/>
              </a:spcBef>
              <a:spcAft>
                <a:spcPts val="0"/>
              </a:spcAft>
              <a:buSzPts val="2400"/>
              <a:buNone/>
              <a:defRPr/>
            </a:lvl4pPr>
            <a:lvl5pPr lvl="4" algn="ctr" rtl="0">
              <a:spcBef>
                <a:spcPts val="0"/>
              </a:spcBef>
              <a:spcAft>
                <a:spcPts val="0"/>
              </a:spcAft>
              <a:buSzPts val="2400"/>
              <a:buNone/>
              <a:defRPr/>
            </a:lvl5pPr>
            <a:lvl6pPr lvl="5" algn="ctr" rtl="0">
              <a:spcBef>
                <a:spcPts val="0"/>
              </a:spcBef>
              <a:spcAft>
                <a:spcPts val="0"/>
              </a:spcAft>
              <a:buSzPts val="2400"/>
              <a:buNone/>
              <a:defRPr/>
            </a:lvl6pPr>
            <a:lvl7pPr lvl="6" algn="ctr" rtl="0">
              <a:spcBef>
                <a:spcPts val="0"/>
              </a:spcBef>
              <a:spcAft>
                <a:spcPts val="0"/>
              </a:spcAft>
              <a:buSzPts val="2400"/>
              <a:buNone/>
              <a:defRPr/>
            </a:lvl7pPr>
            <a:lvl8pPr lvl="7" algn="ctr" rtl="0">
              <a:spcBef>
                <a:spcPts val="0"/>
              </a:spcBef>
              <a:spcAft>
                <a:spcPts val="0"/>
              </a:spcAft>
              <a:buSzPts val="2400"/>
              <a:buNone/>
              <a:defRPr/>
            </a:lvl8pPr>
            <a:lvl9pPr lvl="8" algn="ctr" rtl="0">
              <a:spcBef>
                <a:spcPts val="0"/>
              </a:spcBef>
              <a:spcAft>
                <a:spcPts val="0"/>
              </a:spcAft>
              <a:buSzPts val="2400"/>
              <a:buNone/>
              <a:defRPr/>
            </a:lvl9pPr>
          </a:lstStyle>
          <a:p>
            <a:endParaRPr/>
          </a:p>
        </p:txBody>
      </p:sp>
      <p:pic>
        <p:nvPicPr>
          <p:cNvPr id="1150" name="Google Shape;1150;p188"/>
          <p:cNvPicPr preferRelativeResize="0"/>
          <p:nvPr/>
        </p:nvPicPr>
        <p:blipFill rotWithShape="1">
          <a:blip r:embed="rId2">
            <a:alphaModFix/>
          </a:blip>
          <a:srcRect/>
          <a:stretch/>
        </p:blipFill>
        <p:spPr>
          <a:xfrm>
            <a:off x="8047605" y="228601"/>
            <a:ext cx="867796" cy="675564"/>
          </a:xfrm>
          <a:prstGeom prst="rect">
            <a:avLst/>
          </a:prstGeom>
          <a:noFill/>
          <a:ln>
            <a:noFill/>
          </a:ln>
        </p:spPr>
      </p:pic>
      <p:sp>
        <p:nvSpPr>
          <p:cNvPr id="1151" name="Google Shape;1151;p188"/>
          <p:cNvSpPr txBox="1">
            <a:spLocks noGrp="1"/>
          </p:cNvSpPr>
          <p:nvPr>
            <p:ph type="body" idx="1"/>
          </p:nvPr>
        </p:nvSpPr>
        <p:spPr>
          <a:xfrm>
            <a:off x="366825" y="1034303"/>
            <a:ext cx="8472300" cy="3712500"/>
          </a:xfrm>
          <a:prstGeom prst="rect">
            <a:avLst/>
          </a:prstGeom>
          <a:noFill/>
          <a:ln>
            <a:noFill/>
          </a:ln>
        </p:spPr>
        <p:txBody>
          <a:bodyPr spcFirstLastPara="1" wrap="square" lIns="67850" tIns="33350" rIns="67850" bIns="33350" anchor="t" anchorCtr="0">
            <a:noAutofit/>
          </a:bodyPr>
          <a:lstStyle>
            <a:lvl1pPr marL="457200" lvl="0" indent="-298450" algn="l" rtl="0">
              <a:spcBef>
                <a:spcPts val="0"/>
              </a:spcBef>
              <a:spcAft>
                <a:spcPts val="0"/>
              </a:spcAft>
              <a:buClr>
                <a:srgbClr val="333333"/>
              </a:buClr>
              <a:buSzPts val="1100"/>
              <a:buFont typeface="Open Sans"/>
              <a:buChar char="●"/>
              <a:defRPr>
                <a:solidFill>
                  <a:srgbClr val="333333"/>
                </a:solidFill>
                <a:latin typeface="Open Sans"/>
                <a:ea typeface="Open Sans"/>
                <a:cs typeface="Open Sans"/>
                <a:sym typeface="Open Sans"/>
              </a:defRPr>
            </a:lvl1pPr>
            <a:lvl2pPr marL="914400" lvl="1" indent="-317500" algn="l"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2pPr>
            <a:lvl3pPr marL="1371600" lvl="2" indent="-317500" algn="l"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3pPr>
            <a:lvl4pPr marL="1828800" lvl="3" indent="-317500" algn="l"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4pPr>
            <a:lvl5pPr marL="2286000" lvl="4" indent="-317500" algn="l"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5pPr>
            <a:lvl6pPr marL="2743200" lvl="5" indent="-317500" algn="l" rtl="0">
              <a:spcBef>
                <a:spcPts val="30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6pPr>
            <a:lvl7pPr marL="3200400" lvl="6" indent="-317500" algn="l" rtl="0">
              <a:spcBef>
                <a:spcPts val="30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7pPr>
            <a:lvl8pPr marL="3657600" lvl="7" indent="-317500" algn="l" rtl="0">
              <a:spcBef>
                <a:spcPts val="30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8pPr>
            <a:lvl9pPr marL="4114800" lvl="8" indent="-317500" algn="l" rtl="0">
              <a:spcBef>
                <a:spcPts val="30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9pPr>
          </a:lstStyle>
          <a:p>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matchingName="Title and body 2 1 4">
  <p:cSld name="TITLE_AND_BODY_2_1_4">
    <p:spTree>
      <p:nvGrpSpPr>
        <p:cNvPr id="1" name="Shape 1152"/>
        <p:cNvGrpSpPr/>
        <p:nvPr/>
      </p:nvGrpSpPr>
      <p:grpSpPr>
        <a:xfrm>
          <a:off x="0" y="0"/>
          <a:ext cx="0" cy="0"/>
          <a:chOff x="0" y="0"/>
          <a:chExt cx="0" cy="0"/>
        </a:xfrm>
      </p:grpSpPr>
      <p:sp>
        <p:nvSpPr>
          <p:cNvPr id="1153" name="Google Shape;1153;p189"/>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34343"/>
              </a:buClr>
              <a:buSzPts val="4000"/>
              <a:buNone/>
              <a:defRPr>
                <a:solidFill>
                  <a:srgbClr val="434343"/>
                </a:solidFill>
              </a:defRPr>
            </a:lvl1pPr>
            <a:lvl2pPr lvl="1" rtl="0">
              <a:spcBef>
                <a:spcPts val="0"/>
              </a:spcBef>
              <a:spcAft>
                <a:spcPts val="0"/>
              </a:spcAft>
              <a:buClr>
                <a:srgbClr val="434343"/>
              </a:buClr>
              <a:buSzPts val="2400"/>
              <a:buNone/>
              <a:defRPr>
                <a:solidFill>
                  <a:srgbClr val="434343"/>
                </a:solidFill>
              </a:defRPr>
            </a:lvl2pPr>
            <a:lvl3pPr lvl="2" rtl="0">
              <a:spcBef>
                <a:spcPts val="0"/>
              </a:spcBef>
              <a:spcAft>
                <a:spcPts val="0"/>
              </a:spcAft>
              <a:buClr>
                <a:srgbClr val="434343"/>
              </a:buClr>
              <a:buSzPts val="2400"/>
              <a:buNone/>
              <a:defRPr>
                <a:solidFill>
                  <a:srgbClr val="434343"/>
                </a:solidFill>
              </a:defRPr>
            </a:lvl3pPr>
            <a:lvl4pPr lvl="3" rtl="0">
              <a:spcBef>
                <a:spcPts val="0"/>
              </a:spcBef>
              <a:spcAft>
                <a:spcPts val="0"/>
              </a:spcAft>
              <a:buClr>
                <a:srgbClr val="434343"/>
              </a:buClr>
              <a:buSzPts val="2400"/>
              <a:buNone/>
              <a:defRPr>
                <a:solidFill>
                  <a:srgbClr val="434343"/>
                </a:solidFill>
              </a:defRPr>
            </a:lvl4pPr>
            <a:lvl5pPr lvl="4" rtl="0">
              <a:spcBef>
                <a:spcPts val="0"/>
              </a:spcBef>
              <a:spcAft>
                <a:spcPts val="0"/>
              </a:spcAft>
              <a:buClr>
                <a:srgbClr val="434343"/>
              </a:buClr>
              <a:buSzPts val="2400"/>
              <a:buNone/>
              <a:defRPr>
                <a:solidFill>
                  <a:srgbClr val="434343"/>
                </a:solidFill>
              </a:defRPr>
            </a:lvl5pPr>
            <a:lvl6pPr lvl="5" rtl="0">
              <a:spcBef>
                <a:spcPts val="0"/>
              </a:spcBef>
              <a:spcAft>
                <a:spcPts val="0"/>
              </a:spcAft>
              <a:buClr>
                <a:srgbClr val="434343"/>
              </a:buClr>
              <a:buSzPts val="2400"/>
              <a:buNone/>
              <a:defRPr>
                <a:solidFill>
                  <a:srgbClr val="434343"/>
                </a:solidFill>
              </a:defRPr>
            </a:lvl6pPr>
            <a:lvl7pPr lvl="6" rtl="0">
              <a:spcBef>
                <a:spcPts val="0"/>
              </a:spcBef>
              <a:spcAft>
                <a:spcPts val="0"/>
              </a:spcAft>
              <a:buClr>
                <a:srgbClr val="434343"/>
              </a:buClr>
              <a:buSzPts val="2400"/>
              <a:buNone/>
              <a:defRPr>
                <a:solidFill>
                  <a:srgbClr val="434343"/>
                </a:solidFill>
              </a:defRPr>
            </a:lvl7pPr>
            <a:lvl8pPr lvl="7" rtl="0">
              <a:spcBef>
                <a:spcPts val="0"/>
              </a:spcBef>
              <a:spcAft>
                <a:spcPts val="0"/>
              </a:spcAft>
              <a:buClr>
                <a:srgbClr val="434343"/>
              </a:buClr>
              <a:buSzPts val="2400"/>
              <a:buNone/>
              <a:defRPr>
                <a:solidFill>
                  <a:srgbClr val="434343"/>
                </a:solidFill>
              </a:defRPr>
            </a:lvl8pPr>
            <a:lvl9pPr lvl="8" rtl="0">
              <a:spcBef>
                <a:spcPts val="0"/>
              </a:spcBef>
              <a:spcAft>
                <a:spcPts val="0"/>
              </a:spcAft>
              <a:buClr>
                <a:srgbClr val="434343"/>
              </a:buClr>
              <a:buSzPts val="2400"/>
              <a:buNone/>
              <a:defRPr>
                <a:solidFill>
                  <a:srgbClr val="434343"/>
                </a:solidFill>
              </a:defRPr>
            </a:lvl9pPr>
          </a:lstStyle>
          <a:p>
            <a:endParaRPr/>
          </a:p>
        </p:txBody>
      </p:sp>
      <p:sp>
        <p:nvSpPr>
          <p:cNvPr id="1154" name="Google Shape;1154;p189"/>
          <p:cNvSpPr txBox="1">
            <a:spLocks noGrp="1"/>
          </p:cNvSpPr>
          <p:nvPr>
            <p:ph type="body" idx="1"/>
          </p:nvPr>
        </p:nvSpPr>
        <p:spPr>
          <a:xfrm>
            <a:off x="454425" y="1543075"/>
            <a:ext cx="2397000" cy="3120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155" name="Google Shape;1155;p18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56" name="Google Shape;1156;p189"/>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89"/>
          <p:cNvSpPr txBox="1"/>
          <p:nvPr/>
        </p:nvSpPr>
        <p:spPr>
          <a:xfrm>
            <a:off x="366825" y="1504170"/>
            <a:ext cx="2513400" cy="3145200"/>
          </a:xfrm>
          <a:prstGeom prst="rect">
            <a:avLst/>
          </a:prstGeom>
          <a:noFill/>
          <a:ln w="9525" cap="flat" cmpd="sng">
            <a:solidFill>
              <a:schemeClr val="accent2"/>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endParaRPr sz="1500">
              <a:latin typeface="Century Gothic"/>
              <a:ea typeface="Century Gothic"/>
              <a:cs typeface="Century Gothic"/>
              <a:sym typeface="Century Gothic"/>
            </a:endParaRPr>
          </a:p>
        </p:txBody>
      </p:sp>
      <p:sp>
        <p:nvSpPr>
          <p:cNvPr id="1158" name="Google Shape;1158;p189"/>
          <p:cNvSpPr txBox="1"/>
          <p:nvPr/>
        </p:nvSpPr>
        <p:spPr>
          <a:xfrm>
            <a:off x="3191760" y="1504170"/>
            <a:ext cx="2514600" cy="3145200"/>
          </a:xfrm>
          <a:prstGeom prst="rect">
            <a:avLst/>
          </a:prstGeom>
          <a:noFill/>
          <a:ln w="9525" cap="flat" cmpd="sng">
            <a:solidFill>
              <a:srgbClr val="0A3799"/>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endParaRPr sz="1500">
              <a:latin typeface="Century Gothic"/>
              <a:ea typeface="Century Gothic"/>
              <a:cs typeface="Century Gothic"/>
              <a:sym typeface="Century Gothic"/>
            </a:endParaRPr>
          </a:p>
        </p:txBody>
      </p:sp>
      <p:sp>
        <p:nvSpPr>
          <p:cNvPr id="1159" name="Google Shape;1159;p189"/>
          <p:cNvSpPr txBox="1"/>
          <p:nvPr/>
        </p:nvSpPr>
        <p:spPr>
          <a:xfrm>
            <a:off x="6016673" y="1507530"/>
            <a:ext cx="2513400" cy="3145200"/>
          </a:xfrm>
          <a:prstGeom prst="rect">
            <a:avLst/>
          </a:prstGeom>
          <a:noFill/>
          <a:ln w="9525" cap="flat" cmpd="sng">
            <a:solidFill>
              <a:schemeClr val="accent1"/>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endParaRPr sz="1500">
              <a:latin typeface="Century Gothic"/>
              <a:ea typeface="Century Gothic"/>
              <a:cs typeface="Century Gothic"/>
              <a:sym typeface="Century Gothic"/>
            </a:endParaRPr>
          </a:p>
        </p:txBody>
      </p:sp>
      <p:sp>
        <p:nvSpPr>
          <p:cNvPr id="1160" name="Google Shape;1160;p189"/>
          <p:cNvSpPr txBox="1"/>
          <p:nvPr/>
        </p:nvSpPr>
        <p:spPr>
          <a:xfrm>
            <a:off x="368420" y="1006794"/>
            <a:ext cx="2514600" cy="4938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68575" tIns="68575" rIns="68575" bIns="68575" anchor="t" anchorCtr="0">
            <a:noAutofit/>
          </a:bodyPr>
          <a:lstStyle/>
          <a:p>
            <a:pPr marL="0" lvl="0" indent="0" algn="ctr" rtl="0">
              <a:spcBef>
                <a:spcPts val="0"/>
              </a:spcBef>
              <a:spcAft>
                <a:spcPts val="0"/>
              </a:spcAft>
              <a:buNone/>
            </a:pPr>
            <a:endParaRPr sz="2000">
              <a:solidFill>
                <a:srgbClr val="FFFFFF"/>
              </a:solidFill>
              <a:latin typeface="Century Gothic"/>
              <a:ea typeface="Century Gothic"/>
              <a:cs typeface="Century Gothic"/>
              <a:sym typeface="Century Gothic"/>
            </a:endParaRPr>
          </a:p>
        </p:txBody>
      </p:sp>
      <p:sp>
        <p:nvSpPr>
          <p:cNvPr id="1161" name="Google Shape;1161;p189"/>
          <p:cNvSpPr txBox="1"/>
          <p:nvPr/>
        </p:nvSpPr>
        <p:spPr>
          <a:xfrm>
            <a:off x="3195069" y="1006794"/>
            <a:ext cx="2514600" cy="493800"/>
          </a:xfrm>
          <a:prstGeom prst="rect">
            <a:avLst/>
          </a:prstGeom>
          <a:solidFill>
            <a:srgbClr val="0A3799"/>
          </a:solidFill>
          <a:ln w="9525" cap="flat" cmpd="sng">
            <a:solidFill>
              <a:srgbClr val="0A3799"/>
            </a:solidFill>
            <a:prstDash val="solid"/>
            <a:round/>
            <a:headEnd type="none" w="sm" len="sm"/>
            <a:tailEnd type="none" w="sm" len="sm"/>
          </a:ln>
        </p:spPr>
        <p:txBody>
          <a:bodyPr spcFirstLastPara="1" wrap="square" lIns="68575" tIns="68575" rIns="68575" bIns="68575" anchor="t" anchorCtr="0">
            <a:noAutofit/>
          </a:bodyPr>
          <a:lstStyle/>
          <a:p>
            <a:pPr marL="0" lvl="0" indent="0" algn="ctr" rtl="0">
              <a:spcBef>
                <a:spcPts val="0"/>
              </a:spcBef>
              <a:spcAft>
                <a:spcPts val="0"/>
              </a:spcAft>
              <a:buNone/>
            </a:pPr>
            <a:endParaRPr sz="2000">
              <a:solidFill>
                <a:srgbClr val="FFFFFF"/>
              </a:solidFill>
              <a:latin typeface="Century Gothic"/>
              <a:ea typeface="Century Gothic"/>
              <a:cs typeface="Century Gothic"/>
              <a:sym typeface="Century Gothic"/>
            </a:endParaRPr>
          </a:p>
        </p:txBody>
      </p:sp>
      <p:sp>
        <p:nvSpPr>
          <p:cNvPr id="1162" name="Google Shape;1162;p189"/>
          <p:cNvSpPr txBox="1"/>
          <p:nvPr/>
        </p:nvSpPr>
        <p:spPr>
          <a:xfrm>
            <a:off x="6020705" y="1006775"/>
            <a:ext cx="2514600" cy="4938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68575" tIns="68575" rIns="68575" bIns="68575" anchor="t" anchorCtr="0">
            <a:noAutofit/>
          </a:bodyPr>
          <a:lstStyle/>
          <a:p>
            <a:pPr marL="0" lvl="0" indent="0" algn="ctr" rtl="0">
              <a:spcBef>
                <a:spcPts val="0"/>
              </a:spcBef>
              <a:spcAft>
                <a:spcPts val="0"/>
              </a:spcAft>
              <a:buNone/>
            </a:pPr>
            <a:endParaRPr sz="2000">
              <a:solidFill>
                <a:srgbClr val="FFFFFF"/>
              </a:solidFill>
              <a:latin typeface="Century Gothic"/>
              <a:ea typeface="Century Gothic"/>
              <a:cs typeface="Century Gothic"/>
              <a:sym typeface="Century Gothic"/>
            </a:endParaRPr>
          </a:p>
        </p:txBody>
      </p:sp>
      <p:sp>
        <p:nvSpPr>
          <p:cNvPr id="1163" name="Google Shape;1163;p189"/>
          <p:cNvSpPr txBox="1">
            <a:spLocks noGrp="1"/>
          </p:cNvSpPr>
          <p:nvPr>
            <p:ph type="body" idx="2"/>
          </p:nvPr>
        </p:nvSpPr>
        <p:spPr>
          <a:xfrm>
            <a:off x="3235550" y="1543075"/>
            <a:ext cx="2397000" cy="3120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164" name="Google Shape;1164;p189"/>
          <p:cNvSpPr txBox="1">
            <a:spLocks noGrp="1"/>
          </p:cNvSpPr>
          <p:nvPr>
            <p:ph type="body" idx="3"/>
          </p:nvPr>
        </p:nvSpPr>
        <p:spPr>
          <a:xfrm>
            <a:off x="6074875" y="1543025"/>
            <a:ext cx="2397000" cy="3120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165" name="Google Shape;1165;p189"/>
          <p:cNvSpPr txBox="1">
            <a:spLocks noGrp="1"/>
          </p:cNvSpPr>
          <p:nvPr>
            <p:ph type="title" idx="4"/>
          </p:nvPr>
        </p:nvSpPr>
        <p:spPr>
          <a:xfrm>
            <a:off x="454425" y="1056900"/>
            <a:ext cx="2333700" cy="39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1900"/>
              <a:buNone/>
              <a:defRPr sz="1900">
                <a:solidFill>
                  <a:srgbClr val="FFFFFF"/>
                </a:solidFill>
              </a:defRPr>
            </a:lvl1pPr>
            <a:lvl2pPr lvl="1" rtl="0">
              <a:spcBef>
                <a:spcPts val="0"/>
              </a:spcBef>
              <a:spcAft>
                <a:spcPts val="0"/>
              </a:spcAft>
              <a:buClr>
                <a:srgbClr val="434343"/>
              </a:buClr>
              <a:buSzPts val="2400"/>
              <a:buNone/>
              <a:defRPr>
                <a:solidFill>
                  <a:srgbClr val="434343"/>
                </a:solidFill>
              </a:defRPr>
            </a:lvl2pPr>
            <a:lvl3pPr lvl="2" rtl="0">
              <a:spcBef>
                <a:spcPts val="0"/>
              </a:spcBef>
              <a:spcAft>
                <a:spcPts val="0"/>
              </a:spcAft>
              <a:buClr>
                <a:srgbClr val="434343"/>
              </a:buClr>
              <a:buSzPts val="2400"/>
              <a:buNone/>
              <a:defRPr>
                <a:solidFill>
                  <a:srgbClr val="434343"/>
                </a:solidFill>
              </a:defRPr>
            </a:lvl3pPr>
            <a:lvl4pPr lvl="3" rtl="0">
              <a:spcBef>
                <a:spcPts val="0"/>
              </a:spcBef>
              <a:spcAft>
                <a:spcPts val="0"/>
              </a:spcAft>
              <a:buClr>
                <a:srgbClr val="434343"/>
              </a:buClr>
              <a:buSzPts val="2400"/>
              <a:buNone/>
              <a:defRPr>
                <a:solidFill>
                  <a:srgbClr val="434343"/>
                </a:solidFill>
              </a:defRPr>
            </a:lvl4pPr>
            <a:lvl5pPr lvl="4" rtl="0">
              <a:spcBef>
                <a:spcPts val="0"/>
              </a:spcBef>
              <a:spcAft>
                <a:spcPts val="0"/>
              </a:spcAft>
              <a:buClr>
                <a:srgbClr val="434343"/>
              </a:buClr>
              <a:buSzPts val="2400"/>
              <a:buNone/>
              <a:defRPr>
                <a:solidFill>
                  <a:srgbClr val="434343"/>
                </a:solidFill>
              </a:defRPr>
            </a:lvl5pPr>
            <a:lvl6pPr lvl="5" rtl="0">
              <a:spcBef>
                <a:spcPts val="0"/>
              </a:spcBef>
              <a:spcAft>
                <a:spcPts val="0"/>
              </a:spcAft>
              <a:buClr>
                <a:srgbClr val="434343"/>
              </a:buClr>
              <a:buSzPts val="2400"/>
              <a:buNone/>
              <a:defRPr>
                <a:solidFill>
                  <a:srgbClr val="434343"/>
                </a:solidFill>
              </a:defRPr>
            </a:lvl6pPr>
            <a:lvl7pPr lvl="6" rtl="0">
              <a:spcBef>
                <a:spcPts val="0"/>
              </a:spcBef>
              <a:spcAft>
                <a:spcPts val="0"/>
              </a:spcAft>
              <a:buClr>
                <a:srgbClr val="434343"/>
              </a:buClr>
              <a:buSzPts val="2400"/>
              <a:buNone/>
              <a:defRPr>
                <a:solidFill>
                  <a:srgbClr val="434343"/>
                </a:solidFill>
              </a:defRPr>
            </a:lvl7pPr>
            <a:lvl8pPr lvl="7" rtl="0">
              <a:spcBef>
                <a:spcPts val="0"/>
              </a:spcBef>
              <a:spcAft>
                <a:spcPts val="0"/>
              </a:spcAft>
              <a:buClr>
                <a:srgbClr val="434343"/>
              </a:buClr>
              <a:buSzPts val="2400"/>
              <a:buNone/>
              <a:defRPr>
                <a:solidFill>
                  <a:srgbClr val="434343"/>
                </a:solidFill>
              </a:defRPr>
            </a:lvl8pPr>
            <a:lvl9pPr lvl="8" rtl="0">
              <a:spcBef>
                <a:spcPts val="0"/>
              </a:spcBef>
              <a:spcAft>
                <a:spcPts val="0"/>
              </a:spcAft>
              <a:buClr>
                <a:srgbClr val="434343"/>
              </a:buClr>
              <a:buSzPts val="2400"/>
              <a:buNone/>
              <a:defRPr>
                <a:solidFill>
                  <a:srgbClr val="434343"/>
                </a:solidFill>
              </a:defRPr>
            </a:lvl9pPr>
          </a:lstStyle>
          <a:p>
            <a:endParaRPr/>
          </a:p>
        </p:txBody>
      </p:sp>
      <p:sp>
        <p:nvSpPr>
          <p:cNvPr id="1166" name="Google Shape;1166;p189"/>
          <p:cNvSpPr txBox="1">
            <a:spLocks noGrp="1"/>
          </p:cNvSpPr>
          <p:nvPr>
            <p:ph type="title" idx="5"/>
          </p:nvPr>
        </p:nvSpPr>
        <p:spPr>
          <a:xfrm>
            <a:off x="3282063" y="1056900"/>
            <a:ext cx="2333700" cy="39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1900"/>
              <a:buNone/>
              <a:defRPr sz="1900">
                <a:solidFill>
                  <a:srgbClr val="FFFFFF"/>
                </a:solidFill>
              </a:defRPr>
            </a:lvl1pPr>
            <a:lvl2pPr lvl="1" rtl="0">
              <a:spcBef>
                <a:spcPts val="0"/>
              </a:spcBef>
              <a:spcAft>
                <a:spcPts val="0"/>
              </a:spcAft>
              <a:buClr>
                <a:srgbClr val="434343"/>
              </a:buClr>
              <a:buSzPts val="2400"/>
              <a:buNone/>
              <a:defRPr>
                <a:solidFill>
                  <a:srgbClr val="434343"/>
                </a:solidFill>
              </a:defRPr>
            </a:lvl2pPr>
            <a:lvl3pPr lvl="2" rtl="0">
              <a:spcBef>
                <a:spcPts val="0"/>
              </a:spcBef>
              <a:spcAft>
                <a:spcPts val="0"/>
              </a:spcAft>
              <a:buClr>
                <a:srgbClr val="434343"/>
              </a:buClr>
              <a:buSzPts val="2400"/>
              <a:buNone/>
              <a:defRPr>
                <a:solidFill>
                  <a:srgbClr val="434343"/>
                </a:solidFill>
              </a:defRPr>
            </a:lvl3pPr>
            <a:lvl4pPr lvl="3" rtl="0">
              <a:spcBef>
                <a:spcPts val="0"/>
              </a:spcBef>
              <a:spcAft>
                <a:spcPts val="0"/>
              </a:spcAft>
              <a:buClr>
                <a:srgbClr val="434343"/>
              </a:buClr>
              <a:buSzPts val="2400"/>
              <a:buNone/>
              <a:defRPr>
                <a:solidFill>
                  <a:srgbClr val="434343"/>
                </a:solidFill>
              </a:defRPr>
            </a:lvl4pPr>
            <a:lvl5pPr lvl="4" rtl="0">
              <a:spcBef>
                <a:spcPts val="0"/>
              </a:spcBef>
              <a:spcAft>
                <a:spcPts val="0"/>
              </a:spcAft>
              <a:buClr>
                <a:srgbClr val="434343"/>
              </a:buClr>
              <a:buSzPts val="2400"/>
              <a:buNone/>
              <a:defRPr>
                <a:solidFill>
                  <a:srgbClr val="434343"/>
                </a:solidFill>
              </a:defRPr>
            </a:lvl5pPr>
            <a:lvl6pPr lvl="5" rtl="0">
              <a:spcBef>
                <a:spcPts val="0"/>
              </a:spcBef>
              <a:spcAft>
                <a:spcPts val="0"/>
              </a:spcAft>
              <a:buClr>
                <a:srgbClr val="434343"/>
              </a:buClr>
              <a:buSzPts val="2400"/>
              <a:buNone/>
              <a:defRPr>
                <a:solidFill>
                  <a:srgbClr val="434343"/>
                </a:solidFill>
              </a:defRPr>
            </a:lvl6pPr>
            <a:lvl7pPr lvl="6" rtl="0">
              <a:spcBef>
                <a:spcPts val="0"/>
              </a:spcBef>
              <a:spcAft>
                <a:spcPts val="0"/>
              </a:spcAft>
              <a:buClr>
                <a:srgbClr val="434343"/>
              </a:buClr>
              <a:buSzPts val="2400"/>
              <a:buNone/>
              <a:defRPr>
                <a:solidFill>
                  <a:srgbClr val="434343"/>
                </a:solidFill>
              </a:defRPr>
            </a:lvl7pPr>
            <a:lvl8pPr lvl="7" rtl="0">
              <a:spcBef>
                <a:spcPts val="0"/>
              </a:spcBef>
              <a:spcAft>
                <a:spcPts val="0"/>
              </a:spcAft>
              <a:buClr>
                <a:srgbClr val="434343"/>
              </a:buClr>
              <a:buSzPts val="2400"/>
              <a:buNone/>
              <a:defRPr>
                <a:solidFill>
                  <a:srgbClr val="434343"/>
                </a:solidFill>
              </a:defRPr>
            </a:lvl8pPr>
            <a:lvl9pPr lvl="8" rtl="0">
              <a:spcBef>
                <a:spcPts val="0"/>
              </a:spcBef>
              <a:spcAft>
                <a:spcPts val="0"/>
              </a:spcAft>
              <a:buClr>
                <a:srgbClr val="434343"/>
              </a:buClr>
              <a:buSzPts val="2400"/>
              <a:buNone/>
              <a:defRPr>
                <a:solidFill>
                  <a:srgbClr val="434343"/>
                </a:solidFill>
              </a:defRPr>
            </a:lvl9pPr>
          </a:lstStyle>
          <a:p>
            <a:endParaRPr/>
          </a:p>
        </p:txBody>
      </p:sp>
      <p:sp>
        <p:nvSpPr>
          <p:cNvPr id="1167" name="Google Shape;1167;p189"/>
          <p:cNvSpPr txBox="1">
            <a:spLocks noGrp="1"/>
          </p:cNvSpPr>
          <p:nvPr>
            <p:ph type="title" idx="6"/>
          </p:nvPr>
        </p:nvSpPr>
        <p:spPr>
          <a:xfrm>
            <a:off x="6089325" y="1056875"/>
            <a:ext cx="2333700" cy="39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1900"/>
              <a:buNone/>
              <a:defRPr sz="1900">
                <a:solidFill>
                  <a:srgbClr val="FFFFFF"/>
                </a:solidFill>
              </a:defRPr>
            </a:lvl1pPr>
            <a:lvl2pPr lvl="1" rtl="0">
              <a:spcBef>
                <a:spcPts val="0"/>
              </a:spcBef>
              <a:spcAft>
                <a:spcPts val="0"/>
              </a:spcAft>
              <a:buClr>
                <a:srgbClr val="434343"/>
              </a:buClr>
              <a:buSzPts val="2400"/>
              <a:buNone/>
              <a:defRPr>
                <a:solidFill>
                  <a:srgbClr val="434343"/>
                </a:solidFill>
              </a:defRPr>
            </a:lvl2pPr>
            <a:lvl3pPr lvl="2" rtl="0">
              <a:spcBef>
                <a:spcPts val="0"/>
              </a:spcBef>
              <a:spcAft>
                <a:spcPts val="0"/>
              </a:spcAft>
              <a:buClr>
                <a:srgbClr val="434343"/>
              </a:buClr>
              <a:buSzPts val="2400"/>
              <a:buNone/>
              <a:defRPr>
                <a:solidFill>
                  <a:srgbClr val="434343"/>
                </a:solidFill>
              </a:defRPr>
            </a:lvl3pPr>
            <a:lvl4pPr lvl="3" rtl="0">
              <a:spcBef>
                <a:spcPts val="0"/>
              </a:spcBef>
              <a:spcAft>
                <a:spcPts val="0"/>
              </a:spcAft>
              <a:buClr>
                <a:srgbClr val="434343"/>
              </a:buClr>
              <a:buSzPts val="2400"/>
              <a:buNone/>
              <a:defRPr>
                <a:solidFill>
                  <a:srgbClr val="434343"/>
                </a:solidFill>
              </a:defRPr>
            </a:lvl4pPr>
            <a:lvl5pPr lvl="4" rtl="0">
              <a:spcBef>
                <a:spcPts val="0"/>
              </a:spcBef>
              <a:spcAft>
                <a:spcPts val="0"/>
              </a:spcAft>
              <a:buClr>
                <a:srgbClr val="434343"/>
              </a:buClr>
              <a:buSzPts val="2400"/>
              <a:buNone/>
              <a:defRPr>
                <a:solidFill>
                  <a:srgbClr val="434343"/>
                </a:solidFill>
              </a:defRPr>
            </a:lvl5pPr>
            <a:lvl6pPr lvl="5" rtl="0">
              <a:spcBef>
                <a:spcPts val="0"/>
              </a:spcBef>
              <a:spcAft>
                <a:spcPts val="0"/>
              </a:spcAft>
              <a:buClr>
                <a:srgbClr val="434343"/>
              </a:buClr>
              <a:buSzPts val="2400"/>
              <a:buNone/>
              <a:defRPr>
                <a:solidFill>
                  <a:srgbClr val="434343"/>
                </a:solidFill>
              </a:defRPr>
            </a:lvl6pPr>
            <a:lvl7pPr lvl="6" rtl="0">
              <a:spcBef>
                <a:spcPts val="0"/>
              </a:spcBef>
              <a:spcAft>
                <a:spcPts val="0"/>
              </a:spcAft>
              <a:buClr>
                <a:srgbClr val="434343"/>
              </a:buClr>
              <a:buSzPts val="2400"/>
              <a:buNone/>
              <a:defRPr>
                <a:solidFill>
                  <a:srgbClr val="434343"/>
                </a:solidFill>
              </a:defRPr>
            </a:lvl7pPr>
            <a:lvl8pPr lvl="7" rtl="0">
              <a:spcBef>
                <a:spcPts val="0"/>
              </a:spcBef>
              <a:spcAft>
                <a:spcPts val="0"/>
              </a:spcAft>
              <a:buClr>
                <a:srgbClr val="434343"/>
              </a:buClr>
              <a:buSzPts val="2400"/>
              <a:buNone/>
              <a:defRPr>
                <a:solidFill>
                  <a:srgbClr val="434343"/>
                </a:solidFill>
              </a:defRPr>
            </a:lvl8pPr>
            <a:lvl9pPr lvl="8" rtl="0">
              <a:spcBef>
                <a:spcPts val="0"/>
              </a:spcBef>
              <a:spcAft>
                <a:spcPts val="0"/>
              </a:spcAft>
              <a:buClr>
                <a:srgbClr val="434343"/>
              </a:buClr>
              <a:buSzPts val="2400"/>
              <a:buNone/>
              <a:defRPr>
                <a:solidFill>
                  <a:srgbClr val="434343"/>
                </a:solidFill>
              </a:defRPr>
            </a:lvl9pPr>
          </a:lstStyle>
          <a:p>
            <a:endParaRPr/>
          </a:p>
        </p:txBody>
      </p:sp>
      <p:pic>
        <p:nvPicPr>
          <p:cNvPr id="1168" name="Google Shape;1168;p18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matchingName="Custom Layout 1 1 1 1">
  <p:cSld name="Custom Layout 1 1 1">
    <p:spTree>
      <p:nvGrpSpPr>
        <p:cNvPr id="1" name="Shape 1169"/>
        <p:cNvGrpSpPr/>
        <p:nvPr/>
      </p:nvGrpSpPr>
      <p:grpSpPr>
        <a:xfrm>
          <a:off x="0" y="0"/>
          <a:ext cx="0" cy="0"/>
          <a:chOff x="0" y="0"/>
          <a:chExt cx="0" cy="0"/>
        </a:xfrm>
      </p:grpSpPr>
      <p:pic>
        <p:nvPicPr>
          <p:cNvPr id="1170" name="Google Shape;1170;p190"/>
          <p:cNvPicPr preferRelativeResize="0"/>
          <p:nvPr/>
        </p:nvPicPr>
        <p:blipFill rotWithShape="1">
          <a:blip r:embed="rId2">
            <a:alphaModFix amt="88000"/>
          </a:blip>
          <a:srcRect/>
          <a:stretch/>
        </p:blipFill>
        <p:spPr>
          <a:xfrm>
            <a:off x="-2" y="0"/>
            <a:ext cx="4795254" cy="5143500"/>
          </a:xfrm>
          <a:prstGeom prst="rect">
            <a:avLst/>
          </a:prstGeom>
          <a:noFill/>
          <a:ln>
            <a:noFill/>
          </a:ln>
        </p:spPr>
      </p:pic>
      <p:sp>
        <p:nvSpPr>
          <p:cNvPr id="1171" name="Google Shape;1171;p190"/>
          <p:cNvSpPr/>
          <p:nvPr/>
        </p:nvSpPr>
        <p:spPr>
          <a:xfrm>
            <a:off x="4829400" y="0"/>
            <a:ext cx="4314600" cy="5143500"/>
          </a:xfrm>
          <a:prstGeom prst="rect">
            <a:avLst/>
          </a:prstGeom>
          <a:gradFill>
            <a:gsLst>
              <a:gs pos="0">
                <a:srgbClr val="0A3799"/>
              </a:gs>
              <a:gs pos="100000">
                <a:srgbClr val="0A3799"/>
              </a:gs>
            </a:gsLst>
            <a:lin ang="0"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1" i="0" u="none" strike="noStrike" cap="none">
              <a:solidFill>
                <a:srgbClr val="FFFFFF"/>
              </a:solidFill>
              <a:latin typeface="Arial"/>
              <a:ea typeface="Arial"/>
              <a:cs typeface="Arial"/>
              <a:sym typeface="Arial"/>
            </a:endParaRPr>
          </a:p>
        </p:txBody>
      </p:sp>
      <p:sp>
        <p:nvSpPr>
          <p:cNvPr id="1172" name="Google Shape;1172;p190"/>
          <p:cNvSpPr txBox="1">
            <a:spLocks noGrp="1"/>
          </p:cNvSpPr>
          <p:nvPr>
            <p:ph type="title"/>
          </p:nvPr>
        </p:nvSpPr>
        <p:spPr>
          <a:xfrm>
            <a:off x="5028775" y="205750"/>
            <a:ext cx="3934800" cy="4770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3600"/>
              <a:buNone/>
              <a:defRPr sz="3600" b="1">
                <a:solidFill>
                  <a:srgbClr val="FFFFFF"/>
                </a:solidFill>
              </a:defRPr>
            </a:lvl1pPr>
            <a:lvl2pPr lvl="1" algn="ctr" rtl="0">
              <a:lnSpc>
                <a:spcPct val="100000"/>
              </a:lnSpc>
              <a:spcBef>
                <a:spcPts val="0"/>
              </a:spcBef>
              <a:spcAft>
                <a:spcPts val="0"/>
              </a:spcAft>
              <a:buClr>
                <a:srgbClr val="FFFFFF"/>
              </a:buClr>
              <a:buSzPts val="3600"/>
              <a:buNone/>
              <a:defRPr sz="3600" b="1">
                <a:solidFill>
                  <a:srgbClr val="FFFFFF"/>
                </a:solidFill>
              </a:defRPr>
            </a:lvl2pPr>
            <a:lvl3pPr lvl="2" algn="ctr" rtl="0">
              <a:lnSpc>
                <a:spcPct val="100000"/>
              </a:lnSpc>
              <a:spcBef>
                <a:spcPts val="0"/>
              </a:spcBef>
              <a:spcAft>
                <a:spcPts val="0"/>
              </a:spcAft>
              <a:buClr>
                <a:srgbClr val="FFFFFF"/>
              </a:buClr>
              <a:buSzPts val="3600"/>
              <a:buNone/>
              <a:defRPr sz="3600" b="1">
                <a:solidFill>
                  <a:srgbClr val="FFFFFF"/>
                </a:solidFill>
              </a:defRPr>
            </a:lvl3pPr>
            <a:lvl4pPr lvl="3" algn="ctr" rtl="0">
              <a:lnSpc>
                <a:spcPct val="100000"/>
              </a:lnSpc>
              <a:spcBef>
                <a:spcPts val="0"/>
              </a:spcBef>
              <a:spcAft>
                <a:spcPts val="0"/>
              </a:spcAft>
              <a:buClr>
                <a:srgbClr val="FFFFFF"/>
              </a:buClr>
              <a:buSzPts val="3600"/>
              <a:buNone/>
              <a:defRPr sz="3600" b="1">
                <a:solidFill>
                  <a:srgbClr val="FFFFFF"/>
                </a:solidFill>
              </a:defRPr>
            </a:lvl4pPr>
            <a:lvl5pPr lvl="4" algn="ctr" rtl="0">
              <a:lnSpc>
                <a:spcPct val="100000"/>
              </a:lnSpc>
              <a:spcBef>
                <a:spcPts val="0"/>
              </a:spcBef>
              <a:spcAft>
                <a:spcPts val="0"/>
              </a:spcAft>
              <a:buClr>
                <a:srgbClr val="FFFFFF"/>
              </a:buClr>
              <a:buSzPts val="3600"/>
              <a:buNone/>
              <a:defRPr sz="3600" b="1">
                <a:solidFill>
                  <a:srgbClr val="FFFFFF"/>
                </a:solidFill>
              </a:defRPr>
            </a:lvl5pPr>
            <a:lvl6pPr lvl="5" algn="ctr" rtl="0">
              <a:lnSpc>
                <a:spcPct val="100000"/>
              </a:lnSpc>
              <a:spcBef>
                <a:spcPts val="0"/>
              </a:spcBef>
              <a:spcAft>
                <a:spcPts val="0"/>
              </a:spcAft>
              <a:buClr>
                <a:srgbClr val="FFFFFF"/>
              </a:buClr>
              <a:buSzPts val="3600"/>
              <a:buNone/>
              <a:defRPr sz="3600" b="1">
                <a:solidFill>
                  <a:srgbClr val="FFFFFF"/>
                </a:solidFill>
              </a:defRPr>
            </a:lvl6pPr>
            <a:lvl7pPr lvl="6" algn="ctr" rtl="0">
              <a:lnSpc>
                <a:spcPct val="100000"/>
              </a:lnSpc>
              <a:spcBef>
                <a:spcPts val="0"/>
              </a:spcBef>
              <a:spcAft>
                <a:spcPts val="0"/>
              </a:spcAft>
              <a:buClr>
                <a:srgbClr val="FFFFFF"/>
              </a:buClr>
              <a:buSzPts val="3600"/>
              <a:buNone/>
              <a:defRPr sz="3600" b="1">
                <a:solidFill>
                  <a:srgbClr val="FFFFFF"/>
                </a:solidFill>
              </a:defRPr>
            </a:lvl7pPr>
            <a:lvl8pPr lvl="7" algn="ctr" rtl="0">
              <a:lnSpc>
                <a:spcPct val="100000"/>
              </a:lnSpc>
              <a:spcBef>
                <a:spcPts val="0"/>
              </a:spcBef>
              <a:spcAft>
                <a:spcPts val="0"/>
              </a:spcAft>
              <a:buClr>
                <a:srgbClr val="FFFFFF"/>
              </a:buClr>
              <a:buSzPts val="3600"/>
              <a:buNone/>
              <a:defRPr sz="3600" b="1">
                <a:solidFill>
                  <a:srgbClr val="FFFFFF"/>
                </a:solidFill>
              </a:defRPr>
            </a:lvl8pPr>
            <a:lvl9pPr lvl="8" algn="ctr" rtl="0">
              <a:lnSpc>
                <a:spcPct val="100000"/>
              </a:lnSpc>
              <a:spcBef>
                <a:spcPts val="0"/>
              </a:spcBef>
              <a:spcAft>
                <a:spcPts val="0"/>
              </a:spcAft>
              <a:buClr>
                <a:srgbClr val="FFFFFF"/>
              </a:buClr>
              <a:buSzPts val="3600"/>
              <a:buNone/>
              <a:defRPr sz="3600" b="1">
                <a:solidFill>
                  <a:srgbClr val="FFFFFF"/>
                </a:solidFill>
              </a:defRPr>
            </a:lvl9pPr>
          </a:lstStyle>
          <a:p>
            <a:endParaRPr/>
          </a:p>
        </p:txBody>
      </p:sp>
      <p:pic>
        <p:nvPicPr>
          <p:cNvPr id="1173" name="Google Shape;1173;p190"/>
          <p:cNvPicPr preferRelativeResize="0"/>
          <p:nvPr/>
        </p:nvPicPr>
        <p:blipFill rotWithShape="1">
          <a:blip r:embed="rId3">
            <a:alphaModFix/>
          </a:blip>
          <a:srcRect/>
          <a:stretch/>
        </p:blipFill>
        <p:spPr>
          <a:xfrm>
            <a:off x="181200" y="4743821"/>
            <a:ext cx="1460651" cy="232425"/>
          </a:xfrm>
          <a:prstGeom prst="rect">
            <a:avLst/>
          </a:prstGeom>
          <a:noFill/>
          <a:ln>
            <a:noFill/>
          </a:ln>
        </p:spPr>
      </p:pic>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matchingName="2_Title Only">
  <p:cSld name="2_Title Only">
    <p:spTree>
      <p:nvGrpSpPr>
        <p:cNvPr id="1" name="Shape 1174"/>
        <p:cNvGrpSpPr/>
        <p:nvPr/>
      </p:nvGrpSpPr>
      <p:grpSpPr>
        <a:xfrm>
          <a:off x="0" y="0"/>
          <a:ext cx="0" cy="0"/>
          <a:chOff x="0" y="0"/>
          <a:chExt cx="0" cy="0"/>
        </a:xfrm>
      </p:grpSpPr>
      <p:sp>
        <p:nvSpPr>
          <p:cNvPr id="1175" name="Google Shape;1175;p19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888888"/>
              </a:buClr>
              <a:buSzPts val="1100"/>
              <a:buFont typeface="Arial"/>
              <a:buNone/>
              <a:defRPr sz="900"/>
            </a:lvl1pPr>
            <a:lvl2pPr lvl="1" algn="l" rtl="0">
              <a:lnSpc>
                <a:spcPct val="100000"/>
              </a:lnSpc>
              <a:spcBef>
                <a:spcPts val="0"/>
              </a:spcBef>
              <a:spcAft>
                <a:spcPts val="0"/>
              </a:spcAft>
              <a:buClr>
                <a:srgbClr val="000000"/>
              </a:buClr>
              <a:buSzPts val="1100"/>
              <a:buFont typeface="Arial"/>
              <a:buNone/>
              <a:defRPr sz="1100"/>
            </a:lvl2pPr>
            <a:lvl3pPr lvl="2" algn="l" rtl="0">
              <a:lnSpc>
                <a:spcPct val="100000"/>
              </a:lnSpc>
              <a:spcBef>
                <a:spcPts val="0"/>
              </a:spcBef>
              <a:spcAft>
                <a:spcPts val="0"/>
              </a:spcAft>
              <a:buClr>
                <a:srgbClr val="000000"/>
              </a:buClr>
              <a:buSzPts val="1100"/>
              <a:buFont typeface="Arial"/>
              <a:buNone/>
              <a:defRPr sz="1100"/>
            </a:lvl3pPr>
            <a:lvl4pPr lvl="3" algn="l" rtl="0">
              <a:lnSpc>
                <a:spcPct val="100000"/>
              </a:lnSpc>
              <a:spcBef>
                <a:spcPts val="0"/>
              </a:spcBef>
              <a:spcAft>
                <a:spcPts val="0"/>
              </a:spcAft>
              <a:buClr>
                <a:srgbClr val="000000"/>
              </a:buClr>
              <a:buSzPts val="1100"/>
              <a:buFont typeface="Arial"/>
              <a:buNone/>
              <a:defRPr sz="1100"/>
            </a:lvl4pPr>
            <a:lvl5pPr lvl="4" algn="l" rtl="0">
              <a:lnSpc>
                <a:spcPct val="100000"/>
              </a:lnSpc>
              <a:spcBef>
                <a:spcPts val="0"/>
              </a:spcBef>
              <a:spcAft>
                <a:spcPts val="0"/>
              </a:spcAft>
              <a:buClr>
                <a:srgbClr val="000000"/>
              </a:buClr>
              <a:buSzPts val="1100"/>
              <a:buFont typeface="Arial"/>
              <a:buNone/>
              <a:defRPr sz="1100"/>
            </a:lvl5pPr>
            <a:lvl6pPr lvl="5" algn="l" rtl="0">
              <a:lnSpc>
                <a:spcPct val="100000"/>
              </a:lnSpc>
              <a:spcBef>
                <a:spcPts val="0"/>
              </a:spcBef>
              <a:spcAft>
                <a:spcPts val="0"/>
              </a:spcAft>
              <a:buClr>
                <a:srgbClr val="000000"/>
              </a:buClr>
              <a:buSzPts val="1100"/>
              <a:buFont typeface="Arial"/>
              <a:buNone/>
              <a:defRPr sz="1100"/>
            </a:lvl6pPr>
            <a:lvl7pPr lvl="6" algn="l" rtl="0">
              <a:lnSpc>
                <a:spcPct val="100000"/>
              </a:lnSpc>
              <a:spcBef>
                <a:spcPts val="0"/>
              </a:spcBef>
              <a:spcAft>
                <a:spcPts val="0"/>
              </a:spcAft>
              <a:buClr>
                <a:srgbClr val="000000"/>
              </a:buClr>
              <a:buSzPts val="1100"/>
              <a:buFont typeface="Arial"/>
              <a:buNone/>
              <a:defRPr sz="1100"/>
            </a:lvl7pPr>
            <a:lvl8pPr lvl="7" algn="l" rtl="0">
              <a:lnSpc>
                <a:spcPct val="100000"/>
              </a:lnSpc>
              <a:spcBef>
                <a:spcPts val="0"/>
              </a:spcBef>
              <a:spcAft>
                <a:spcPts val="0"/>
              </a:spcAft>
              <a:buClr>
                <a:srgbClr val="000000"/>
              </a:buClr>
              <a:buSzPts val="1100"/>
              <a:buFont typeface="Arial"/>
              <a:buNone/>
              <a:defRPr sz="1100"/>
            </a:lvl8pPr>
            <a:lvl9pPr lvl="8" algn="l" rtl="0">
              <a:lnSpc>
                <a:spcPct val="100000"/>
              </a:lnSpc>
              <a:spcBef>
                <a:spcPts val="0"/>
              </a:spcBef>
              <a:spcAft>
                <a:spcPts val="0"/>
              </a:spcAft>
              <a:buClr>
                <a:srgbClr val="000000"/>
              </a:buClr>
              <a:buSzPts val="1100"/>
              <a:buFont typeface="Arial"/>
              <a:buNone/>
              <a:defRPr sz="1100"/>
            </a:lvl9pPr>
          </a:lstStyle>
          <a:p>
            <a:endParaRPr/>
          </a:p>
        </p:txBody>
      </p:sp>
      <p:sp>
        <p:nvSpPr>
          <p:cNvPr id="1176" name="Google Shape;1176;p19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177" name="Google Shape;1177;p191"/>
          <p:cNvSpPr txBox="1">
            <a:spLocks noGrp="1"/>
          </p:cNvSpPr>
          <p:nvPr>
            <p:ph type="title"/>
          </p:nvPr>
        </p:nvSpPr>
        <p:spPr>
          <a:xfrm>
            <a:off x="366825" y="215153"/>
            <a:ext cx="8015100" cy="685800"/>
          </a:xfrm>
          <a:prstGeom prst="rect">
            <a:avLst/>
          </a:prstGeom>
          <a:noFill/>
          <a:ln>
            <a:noFill/>
          </a:ln>
        </p:spPr>
        <p:txBody>
          <a:bodyPr spcFirstLastPara="1" wrap="square" lIns="67850" tIns="33350" rIns="67850" bIns="33350" anchor="ctr" anchorCtr="0">
            <a:no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pic>
        <p:nvPicPr>
          <p:cNvPr id="1178" name="Google Shape;1178;p19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047605" y="228601"/>
            <a:ext cx="867796" cy="675564"/>
          </a:xfrm>
          <a:prstGeom prst="rect">
            <a:avLst/>
          </a:prstGeom>
          <a:noFill/>
          <a:ln>
            <a:noFill/>
          </a:ln>
        </p:spPr>
      </p:pic>
      <p:sp>
        <p:nvSpPr>
          <p:cNvPr id="1179" name="Google Shape;1179;p191"/>
          <p:cNvSpPr txBox="1">
            <a:spLocks noGrp="1"/>
          </p:cNvSpPr>
          <p:nvPr>
            <p:ph type="body" idx="1"/>
          </p:nvPr>
        </p:nvSpPr>
        <p:spPr>
          <a:xfrm>
            <a:off x="366825" y="1034303"/>
            <a:ext cx="8472300" cy="37125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80"/>
        <p:cNvGrpSpPr/>
        <p:nvPr/>
      </p:nvGrpSpPr>
      <p:grpSpPr>
        <a:xfrm>
          <a:off x="0" y="0"/>
          <a:ext cx="0" cy="0"/>
          <a:chOff x="0" y="0"/>
          <a:chExt cx="0" cy="0"/>
        </a:xfrm>
      </p:grpSpPr>
      <p:sp>
        <p:nvSpPr>
          <p:cNvPr id="1181" name="Google Shape;1181;p19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1182" name="Google Shape;1182;p192"/>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83" name="Google Shape;1183;p19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84" name="Google Shape;1184;p19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85" name="Google Shape;1185;p19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3 1">
  <p:cSld name="CUSTOM_2_1">
    <p:spTree>
      <p:nvGrpSpPr>
        <p:cNvPr id="1" name="Shape 114"/>
        <p:cNvGrpSpPr/>
        <p:nvPr/>
      </p:nvGrpSpPr>
      <p:grpSpPr>
        <a:xfrm>
          <a:off x="0" y="0"/>
          <a:ext cx="0" cy="0"/>
          <a:chOff x="0" y="0"/>
          <a:chExt cx="0" cy="0"/>
        </a:xfrm>
      </p:grpSpPr>
      <p:pic>
        <p:nvPicPr>
          <p:cNvPr id="115" name="Google Shape;115;p20"/>
          <p:cNvPicPr preferRelativeResize="0"/>
          <p:nvPr/>
        </p:nvPicPr>
        <p:blipFill rotWithShape="1">
          <a:blip r:embed="rId2" cstate="screen">
            <a:alphaModFix amt="79000"/>
            <a:extLst>
              <a:ext uri="{28A0092B-C50C-407E-A947-70E740481C1C}">
                <a14:useLocalDpi xmlns:a14="http://schemas.microsoft.com/office/drawing/2010/main"/>
              </a:ext>
            </a:extLst>
          </a:blip>
          <a:srcRect/>
          <a:stretch/>
        </p:blipFill>
        <p:spPr>
          <a:xfrm>
            <a:off x="4840450" y="0"/>
            <a:ext cx="4303550" cy="5143499"/>
          </a:xfrm>
          <a:prstGeom prst="rect">
            <a:avLst/>
          </a:prstGeom>
          <a:noFill/>
          <a:ln>
            <a:noFill/>
          </a:ln>
        </p:spPr>
      </p:pic>
      <p:sp>
        <p:nvSpPr>
          <p:cNvPr id="116" name="Google Shape;116;p20"/>
          <p:cNvSpPr txBox="1">
            <a:spLocks noGrp="1"/>
          </p:cNvSpPr>
          <p:nvPr>
            <p:ph type="title"/>
          </p:nvPr>
        </p:nvSpPr>
        <p:spPr>
          <a:xfrm>
            <a:off x="199375" y="205750"/>
            <a:ext cx="4467000" cy="442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b="1"/>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pic>
        <p:nvPicPr>
          <p:cNvPr id="117" name="Google Shape;117;p2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Dark" type="secHead">
  <p:cSld name="SECTION_HEADER">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14"/>
        <p:cNvGrpSpPr/>
        <p:nvPr/>
      </p:nvGrpSpPr>
      <p:grpSpPr>
        <a:xfrm>
          <a:off x="0" y="0"/>
          <a:ext cx="0" cy="0"/>
          <a:chOff x="0" y="0"/>
          <a:chExt cx="0" cy="0"/>
        </a:xfrm>
      </p:grpSpPr>
      <p:sp>
        <p:nvSpPr>
          <p:cNvPr id="15" name="Google Shape;15;p3"/>
          <p:cNvSpPr/>
          <p:nvPr/>
        </p:nvSpPr>
        <p:spPr>
          <a:xfrm>
            <a:off x="-12" y="0"/>
            <a:ext cx="9144000" cy="5143500"/>
          </a:xfrm>
          <a:prstGeom prst="rect">
            <a:avLst/>
          </a:prstGeom>
          <a:gradFill>
            <a:gsLst>
              <a:gs pos="0">
                <a:srgbClr val="0A3799">
                  <a:alpha val="85882"/>
                  <a:alpha val="57300"/>
                </a:srgbClr>
              </a:gs>
              <a:gs pos="100000">
                <a:srgbClr val="0A6B7C">
                  <a:alpha val="85882"/>
                  <a:alpha val="57300"/>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259800" y="900125"/>
            <a:ext cx="8624400" cy="26403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FFFFFF"/>
              </a:buClr>
              <a:buSzPts val="3600"/>
              <a:buNone/>
              <a:defRPr sz="3600">
                <a:solidFill>
                  <a:srgbClr val="FFFFFF"/>
                </a:solidFill>
              </a:defRPr>
            </a:lvl1pPr>
            <a:lvl2pPr lvl="1" algn="ctr">
              <a:spcBef>
                <a:spcPts val="0"/>
              </a:spcBef>
              <a:spcAft>
                <a:spcPts val="0"/>
              </a:spcAft>
              <a:buClr>
                <a:srgbClr val="FFFFFF"/>
              </a:buClr>
              <a:buSzPts val="3600"/>
              <a:buNone/>
              <a:defRPr sz="3600">
                <a:solidFill>
                  <a:srgbClr val="FFFFFF"/>
                </a:solidFill>
              </a:defRPr>
            </a:lvl2pPr>
            <a:lvl3pPr lvl="2" algn="ctr">
              <a:spcBef>
                <a:spcPts val="0"/>
              </a:spcBef>
              <a:spcAft>
                <a:spcPts val="0"/>
              </a:spcAft>
              <a:buClr>
                <a:srgbClr val="FFFFFF"/>
              </a:buClr>
              <a:buSzPts val="3600"/>
              <a:buNone/>
              <a:defRPr sz="3600">
                <a:solidFill>
                  <a:srgbClr val="FFFFFF"/>
                </a:solidFill>
              </a:defRPr>
            </a:lvl3pPr>
            <a:lvl4pPr lvl="3" algn="ctr">
              <a:spcBef>
                <a:spcPts val="0"/>
              </a:spcBef>
              <a:spcAft>
                <a:spcPts val="0"/>
              </a:spcAft>
              <a:buClr>
                <a:srgbClr val="FFFFFF"/>
              </a:buClr>
              <a:buSzPts val="3600"/>
              <a:buNone/>
              <a:defRPr sz="3600">
                <a:solidFill>
                  <a:srgbClr val="FFFFFF"/>
                </a:solidFill>
              </a:defRPr>
            </a:lvl4pPr>
            <a:lvl5pPr lvl="4" algn="ctr">
              <a:spcBef>
                <a:spcPts val="0"/>
              </a:spcBef>
              <a:spcAft>
                <a:spcPts val="0"/>
              </a:spcAft>
              <a:buClr>
                <a:srgbClr val="FFFFFF"/>
              </a:buClr>
              <a:buSzPts val="3600"/>
              <a:buNone/>
              <a:defRPr sz="3600">
                <a:solidFill>
                  <a:srgbClr val="FFFFFF"/>
                </a:solidFill>
              </a:defRPr>
            </a:lvl5pPr>
            <a:lvl6pPr lvl="5" algn="ctr">
              <a:spcBef>
                <a:spcPts val="0"/>
              </a:spcBef>
              <a:spcAft>
                <a:spcPts val="0"/>
              </a:spcAft>
              <a:buClr>
                <a:srgbClr val="FFFFFF"/>
              </a:buClr>
              <a:buSzPts val="3600"/>
              <a:buNone/>
              <a:defRPr sz="3600">
                <a:solidFill>
                  <a:srgbClr val="FFFFFF"/>
                </a:solidFill>
              </a:defRPr>
            </a:lvl6pPr>
            <a:lvl7pPr lvl="6" algn="ctr">
              <a:spcBef>
                <a:spcPts val="0"/>
              </a:spcBef>
              <a:spcAft>
                <a:spcPts val="0"/>
              </a:spcAft>
              <a:buClr>
                <a:srgbClr val="FFFFFF"/>
              </a:buClr>
              <a:buSzPts val="3600"/>
              <a:buNone/>
              <a:defRPr sz="3600">
                <a:solidFill>
                  <a:srgbClr val="FFFFFF"/>
                </a:solidFill>
              </a:defRPr>
            </a:lvl7pPr>
            <a:lvl8pPr lvl="7" algn="ctr">
              <a:spcBef>
                <a:spcPts val="0"/>
              </a:spcBef>
              <a:spcAft>
                <a:spcPts val="0"/>
              </a:spcAft>
              <a:buClr>
                <a:srgbClr val="FFFFFF"/>
              </a:buClr>
              <a:buSzPts val="3600"/>
              <a:buNone/>
              <a:defRPr sz="3600">
                <a:solidFill>
                  <a:srgbClr val="FFFFFF"/>
                </a:solidFill>
              </a:defRPr>
            </a:lvl8pPr>
            <a:lvl9pPr lvl="8" algn="ctr">
              <a:spcBef>
                <a:spcPts val="0"/>
              </a:spcBef>
              <a:spcAft>
                <a:spcPts val="0"/>
              </a:spcAft>
              <a:buClr>
                <a:srgbClr val="FFFFFF"/>
              </a:buClr>
              <a:buSzPts val="3600"/>
              <a:buNone/>
              <a:defRPr sz="3600">
                <a:solidFill>
                  <a:srgbClr val="FFFFFF"/>
                </a:solidFill>
              </a:defRPr>
            </a:lvl9pPr>
          </a:lstStyle>
          <a:p>
            <a:endParaRPr/>
          </a:p>
        </p:txBody>
      </p:sp>
      <p:pic>
        <p:nvPicPr>
          <p:cNvPr id="17" name="Google Shape;17;p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841675" y="4268271"/>
            <a:ext cx="1460651" cy="232425"/>
          </a:xfrm>
          <a:prstGeom prst="rect">
            <a:avLst/>
          </a:prstGeom>
          <a:noFill/>
          <a:ln>
            <a:noFill/>
          </a:ln>
        </p:spPr>
      </p:pic>
      <p:sp>
        <p:nvSpPr>
          <p:cNvPr id="18" name="Google Shape;18;p3"/>
          <p:cNvSpPr txBox="1">
            <a:spLocks noGrp="1"/>
          </p:cNvSpPr>
          <p:nvPr>
            <p:ph type="sldNum" idx="12"/>
          </p:nvPr>
        </p:nvSpPr>
        <p:spPr>
          <a:xfrm>
            <a:off x="8463883" y="4635442"/>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cxnSp>
        <p:nvCxnSpPr>
          <p:cNvPr id="19" name="Google Shape;19;p3"/>
          <p:cNvCxnSpPr/>
          <p:nvPr/>
        </p:nvCxnSpPr>
        <p:spPr>
          <a:xfrm rot="10800000" flipH="1">
            <a:off x="2553150" y="4079450"/>
            <a:ext cx="4037700" cy="8700"/>
          </a:xfrm>
          <a:prstGeom prst="straightConnector1">
            <a:avLst/>
          </a:prstGeom>
          <a:noFill/>
          <a:ln w="9525" cap="flat" cmpd="sng">
            <a:solidFill>
              <a:srgbClr val="FFC72C"/>
            </a:solidFill>
            <a:prstDash val="solid"/>
            <a:round/>
            <a:headEnd type="none" w="med" len="med"/>
            <a:tailEnd type="none" w="med" len="med"/>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ustom Layout 3 1 1">
  <p:cSld name="CUSTOM_2_1_1">
    <p:spTree>
      <p:nvGrpSpPr>
        <p:cNvPr id="1" name="Shape 118"/>
        <p:cNvGrpSpPr/>
        <p:nvPr/>
      </p:nvGrpSpPr>
      <p:grpSpPr>
        <a:xfrm>
          <a:off x="0" y="0"/>
          <a:ext cx="0" cy="0"/>
          <a:chOff x="0" y="0"/>
          <a:chExt cx="0" cy="0"/>
        </a:xfrm>
      </p:grpSpPr>
      <p:pic>
        <p:nvPicPr>
          <p:cNvPr id="119" name="Google Shape;119;p21"/>
          <p:cNvPicPr preferRelativeResize="0"/>
          <p:nvPr/>
        </p:nvPicPr>
        <p:blipFill rotWithShape="1">
          <a:blip r:embed="rId2" cstate="screen">
            <a:alphaModFix amt="79000"/>
            <a:extLst>
              <a:ext uri="{28A0092B-C50C-407E-A947-70E740481C1C}">
                <a14:useLocalDpi xmlns:a14="http://schemas.microsoft.com/office/drawing/2010/main"/>
              </a:ext>
            </a:extLst>
          </a:blip>
          <a:srcRect/>
          <a:stretch/>
        </p:blipFill>
        <p:spPr>
          <a:xfrm>
            <a:off x="0" y="0"/>
            <a:ext cx="4303550" cy="5143499"/>
          </a:xfrm>
          <a:prstGeom prst="rect">
            <a:avLst/>
          </a:prstGeom>
          <a:noFill/>
          <a:ln>
            <a:noFill/>
          </a:ln>
        </p:spPr>
      </p:pic>
      <p:sp>
        <p:nvSpPr>
          <p:cNvPr id="120" name="Google Shape;120;p21"/>
          <p:cNvSpPr txBox="1">
            <a:spLocks noGrp="1"/>
          </p:cNvSpPr>
          <p:nvPr>
            <p:ph type="title"/>
          </p:nvPr>
        </p:nvSpPr>
        <p:spPr>
          <a:xfrm>
            <a:off x="4490200" y="174650"/>
            <a:ext cx="4538700" cy="4801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b="1"/>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pic>
        <p:nvPicPr>
          <p:cNvPr id="121" name="Google Shape;121;p2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3 1 2">
  <p:cSld name="CUSTOM_2_1_2">
    <p:spTree>
      <p:nvGrpSpPr>
        <p:cNvPr id="1" name="Shape 122"/>
        <p:cNvGrpSpPr/>
        <p:nvPr/>
      </p:nvGrpSpPr>
      <p:grpSpPr>
        <a:xfrm>
          <a:off x="0" y="0"/>
          <a:ext cx="0" cy="0"/>
          <a:chOff x="0" y="0"/>
          <a:chExt cx="0" cy="0"/>
        </a:xfrm>
      </p:grpSpPr>
      <p:pic>
        <p:nvPicPr>
          <p:cNvPr id="123" name="Google Shape;123;p22"/>
          <p:cNvPicPr preferRelativeResize="0"/>
          <p:nvPr/>
        </p:nvPicPr>
        <p:blipFill rotWithShape="1">
          <a:blip r:embed="rId2" cstate="screen">
            <a:alphaModFix amt="79000"/>
            <a:extLst>
              <a:ext uri="{28A0092B-C50C-407E-A947-70E740481C1C}">
                <a14:useLocalDpi xmlns:a14="http://schemas.microsoft.com/office/drawing/2010/main"/>
              </a:ext>
            </a:extLst>
          </a:blip>
          <a:srcRect/>
          <a:stretch/>
        </p:blipFill>
        <p:spPr>
          <a:xfrm>
            <a:off x="4840450" y="0"/>
            <a:ext cx="4303550" cy="5143499"/>
          </a:xfrm>
          <a:prstGeom prst="rect">
            <a:avLst/>
          </a:prstGeom>
          <a:noFill/>
          <a:ln>
            <a:noFill/>
          </a:ln>
        </p:spPr>
      </p:pic>
      <p:sp>
        <p:nvSpPr>
          <p:cNvPr id="124" name="Google Shape;124;p22"/>
          <p:cNvSpPr txBox="1">
            <a:spLocks noGrp="1"/>
          </p:cNvSpPr>
          <p:nvPr>
            <p:ph type="title"/>
          </p:nvPr>
        </p:nvSpPr>
        <p:spPr>
          <a:xfrm>
            <a:off x="5011025" y="81300"/>
            <a:ext cx="3990000" cy="4895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pic>
        <p:nvPicPr>
          <p:cNvPr id="125" name="Google Shape;125;p2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
        <p:nvSpPr>
          <p:cNvPr id="126" name="Google Shape;126;p22"/>
          <p:cNvSpPr txBox="1">
            <a:spLocks noGrp="1"/>
          </p:cNvSpPr>
          <p:nvPr>
            <p:ph type="body" idx="1"/>
          </p:nvPr>
        </p:nvSpPr>
        <p:spPr>
          <a:xfrm>
            <a:off x="114075" y="148800"/>
            <a:ext cx="4448700" cy="4455300"/>
          </a:xfrm>
          <a:prstGeom prst="rect">
            <a:avLst/>
          </a:prstGeom>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4 1">
  <p:cSld name="CUSTOM_3_1">
    <p:spTree>
      <p:nvGrpSpPr>
        <p:cNvPr id="1" name="Shape 127"/>
        <p:cNvGrpSpPr/>
        <p:nvPr/>
      </p:nvGrpSpPr>
      <p:grpSpPr>
        <a:xfrm>
          <a:off x="0" y="0"/>
          <a:ext cx="0" cy="0"/>
          <a:chOff x="0" y="0"/>
          <a:chExt cx="0" cy="0"/>
        </a:xfrm>
      </p:grpSpPr>
      <p:pic>
        <p:nvPicPr>
          <p:cNvPr id="128" name="Google Shape;128;p23"/>
          <p:cNvPicPr preferRelativeResize="0"/>
          <p:nvPr/>
        </p:nvPicPr>
        <p:blipFill rotWithShape="1">
          <a:blip r:embed="rId2" cstate="screen">
            <a:alphaModFix amt="85000"/>
            <a:extLst>
              <a:ext uri="{28A0092B-C50C-407E-A947-70E740481C1C}">
                <a14:useLocalDpi xmlns:a14="http://schemas.microsoft.com/office/drawing/2010/main"/>
              </a:ext>
            </a:extLst>
          </a:blip>
          <a:srcRect/>
          <a:stretch/>
        </p:blipFill>
        <p:spPr>
          <a:xfrm>
            <a:off x="-3" y="0"/>
            <a:ext cx="4303553" cy="5143501"/>
          </a:xfrm>
          <a:prstGeom prst="rect">
            <a:avLst/>
          </a:prstGeom>
          <a:noFill/>
          <a:ln>
            <a:noFill/>
          </a:ln>
        </p:spPr>
      </p:pic>
      <p:sp>
        <p:nvSpPr>
          <p:cNvPr id="129" name="Google Shape;129;p23"/>
          <p:cNvSpPr txBox="1">
            <a:spLocks noGrp="1"/>
          </p:cNvSpPr>
          <p:nvPr>
            <p:ph type="title"/>
          </p:nvPr>
        </p:nvSpPr>
        <p:spPr>
          <a:xfrm>
            <a:off x="4376975" y="205750"/>
            <a:ext cx="4634100" cy="477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b="1"/>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pic>
        <p:nvPicPr>
          <p:cNvPr id="130" name="Google Shape;130;p2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 Layout 4 1 2">
  <p:cSld name="CUSTOM_3_1_2">
    <p:spTree>
      <p:nvGrpSpPr>
        <p:cNvPr id="1" name="Shape 131"/>
        <p:cNvGrpSpPr/>
        <p:nvPr/>
      </p:nvGrpSpPr>
      <p:grpSpPr>
        <a:xfrm>
          <a:off x="0" y="0"/>
          <a:ext cx="0" cy="0"/>
          <a:chOff x="0" y="0"/>
          <a:chExt cx="0" cy="0"/>
        </a:xfrm>
      </p:grpSpPr>
      <p:pic>
        <p:nvPicPr>
          <p:cNvPr id="132" name="Google Shape;132;p24"/>
          <p:cNvPicPr preferRelativeResize="0"/>
          <p:nvPr/>
        </p:nvPicPr>
        <p:blipFill rotWithShape="1">
          <a:blip r:embed="rId2" cstate="screen">
            <a:alphaModFix amt="85000"/>
            <a:extLst>
              <a:ext uri="{28A0092B-C50C-407E-A947-70E740481C1C}">
                <a14:useLocalDpi xmlns:a14="http://schemas.microsoft.com/office/drawing/2010/main"/>
              </a:ext>
            </a:extLst>
          </a:blip>
          <a:srcRect/>
          <a:stretch/>
        </p:blipFill>
        <p:spPr>
          <a:xfrm>
            <a:off x="-3" y="0"/>
            <a:ext cx="4303553" cy="5143501"/>
          </a:xfrm>
          <a:prstGeom prst="rect">
            <a:avLst/>
          </a:prstGeom>
          <a:noFill/>
          <a:ln>
            <a:noFill/>
          </a:ln>
        </p:spPr>
      </p:pic>
      <p:pic>
        <p:nvPicPr>
          <p:cNvPr id="133" name="Google Shape;133;p2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
        <p:nvSpPr>
          <p:cNvPr id="134" name="Google Shape;134;p24"/>
          <p:cNvSpPr/>
          <p:nvPr/>
        </p:nvSpPr>
        <p:spPr>
          <a:xfrm>
            <a:off x="4303550" y="0"/>
            <a:ext cx="4840500" cy="5143500"/>
          </a:xfrm>
          <a:prstGeom prst="rect">
            <a:avLst/>
          </a:prstGeom>
          <a:solidFill>
            <a:srgbClr val="0A37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sp>
        <p:nvSpPr>
          <p:cNvPr id="135" name="Google Shape;135;p24"/>
          <p:cNvSpPr txBox="1">
            <a:spLocks noGrp="1"/>
          </p:cNvSpPr>
          <p:nvPr>
            <p:ph type="title"/>
          </p:nvPr>
        </p:nvSpPr>
        <p:spPr>
          <a:xfrm>
            <a:off x="4527224" y="205750"/>
            <a:ext cx="4414500" cy="4770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Clr>
                <a:srgbClr val="FFFFFF"/>
              </a:buClr>
              <a:buSzPts val="3600"/>
              <a:buNone/>
              <a:defRPr sz="3600" b="1">
                <a:solidFill>
                  <a:srgbClr val="FFFFFF"/>
                </a:solidFill>
              </a:defRPr>
            </a:lvl2pPr>
            <a:lvl3pPr lvl="2" algn="ctr" rtl="0">
              <a:spcBef>
                <a:spcPts val="0"/>
              </a:spcBef>
              <a:spcAft>
                <a:spcPts val="0"/>
              </a:spcAft>
              <a:buClr>
                <a:srgbClr val="FFFFFF"/>
              </a:buClr>
              <a:buSzPts val="3600"/>
              <a:buNone/>
              <a:defRPr sz="3600" b="1">
                <a:solidFill>
                  <a:srgbClr val="FFFFFF"/>
                </a:solidFill>
              </a:defRPr>
            </a:lvl3pPr>
            <a:lvl4pPr lvl="3" algn="ctr" rtl="0">
              <a:spcBef>
                <a:spcPts val="0"/>
              </a:spcBef>
              <a:spcAft>
                <a:spcPts val="0"/>
              </a:spcAft>
              <a:buClr>
                <a:srgbClr val="FFFFFF"/>
              </a:buClr>
              <a:buSzPts val="3600"/>
              <a:buNone/>
              <a:defRPr sz="3600" b="1">
                <a:solidFill>
                  <a:srgbClr val="FFFFFF"/>
                </a:solidFill>
              </a:defRPr>
            </a:lvl4pPr>
            <a:lvl5pPr lvl="4" algn="ctr" rtl="0">
              <a:spcBef>
                <a:spcPts val="0"/>
              </a:spcBef>
              <a:spcAft>
                <a:spcPts val="0"/>
              </a:spcAft>
              <a:buClr>
                <a:srgbClr val="FFFFFF"/>
              </a:buClr>
              <a:buSzPts val="3600"/>
              <a:buNone/>
              <a:defRPr sz="3600" b="1">
                <a:solidFill>
                  <a:srgbClr val="FFFFFF"/>
                </a:solidFill>
              </a:defRPr>
            </a:lvl5pPr>
            <a:lvl6pPr lvl="5" algn="ctr" rtl="0">
              <a:spcBef>
                <a:spcPts val="0"/>
              </a:spcBef>
              <a:spcAft>
                <a:spcPts val="0"/>
              </a:spcAft>
              <a:buClr>
                <a:srgbClr val="FFFFFF"/>
              </a:buClr>
              <a:buSzPts val="3600"/>
              <a:buNone/>
              <a:defRPr sz="3600" b="1">
                <a:solidFill>
                  <a:srgbClr val="FFFFFF"/>
                </a:solidFill>
              </a:defRPr>
            </a:lvl6pPr>
            <a:lvl7pPr lvl="6" algn="ctr" rtl="0">
              <a:spcBef>
                <a:spcPts val="0"/>
              </a:spcBef>
              <a:spcAft>
                <a:spcPts val="0"/>
              </a:spcAft>
              <a:buClr>
                <a:srgbClr val="FFFFFF"/>
              </a:buClr>
              <a:buSzPts val="3600"/>
              <a:buNone/>
              <a:defRPr sz="3600" b="1">
                <a:solidFill>
                  <a:srgbClr val="FFFFFF"/>
                </a:solidFill>
              </a:defRPr>
            </a:lvl7pPr>
            <a:lvl8pPr lvl="7" algn="ctr" rtl="0">
              <a:spcBef>
                <a:spcPts val="0"/>
              </a:spcBef>
              <a:spcAft>
                <a:spcPts val="0"/>
              </a:spcAft>
              <a:buClr>
                <a:srgbClr val="FFFFFF"/>
              </a:buClr>
              <a:buSzPts val="3600"/>
              <a:buNone/>
              <a:defRPr sz="3600" b="1">
                <a:solidFill>
                  <a:srgbClr val="FFFFFF"/>
                </a:solidFill>
              </a:defRPr>
            </a:lvl8pPr>
            <a:lvl9pPr lvl="8" algn="ctr" rtl="0">
              <a:spcBef>
                <a:spcPts val="0"/>
              </a:spcBef>
              <a:spcAft>
                <a:spcPts val="0"/>
              </a:spcAft>
              <a:buClr>
                <a:srgbClr val="FFFFFF"/>
              </a:buClr>
              <a:buSzPts val="3600"/>
              <a:buNone/>
              <a:defRPr sz="3600" b="1">
                <a:solidFill>
                  <a:srgbClr val="FFFFFF"/>
                </a:solidFi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4 1 1">
  <p:cSld name="CUSTOM_3_1_1">
    <p:spTree>
      <p:nvGrpSpPr>
        <p:cNvPr id="1" name="Shape 136"/>
        <p:cNvGrpSpPr/>
        <p:nvPr/>
      </p:nvGrpSpPr>
      <p:grpSpPr>
        <a:xfrm>
          <a:off x="0" y="0"/>
          <a:ext cx="0" cy="0"/>
          <a:chOff x="0" y="0"/>
          <a:chExt cx="0" cy="0"/>
        </a:xfrm>
      </p:grpSpPr>
      <p:pic>
        <p:nvPicPr>
          <p:cNvPr id="137" name="Google Shape;137;p25"/>
          <p:cNvPicPr preferRelativeResize="0"/>
          <p:nvPr/>
        </p:nvPicPr>
        <p:blipFill rotWithShape="1">
          <a:blip r:embed="rId2" cstate="screen">
            <a:alphaModFix amt="85000"/>
            <a:extLst>
              <a:ext uri="{28A0092B-C50C-407E-A947-70E740481C1C}">
                <a14:useLocalDpi xmlns:a14="http://schemas.microsoft.com/office/drawing/2010/main"/>
              </a:ext>
            </a:extLst>
          </a:blip>
          <a:srcRect/>
          <a:stretch/>
        </p:blipFill>
        <p:spPr>
          <a:xfrm>
            <a:off x="4840447" y="0"/>
            <a:ext cx="4303553" cy="5143501"/>
          </a:xfrm>
          <a:prstGeom prst="rect">
            <a:avLst/>
          </a:prstGeom>
          <a:noFill/>
          <a:ln>
            <a:noFill/>
          </a:ln>
        </p:spPr>
      </p:pic>
      <p:sp>
        <p:nvSpPr>
          <p:cNvPr id="138" name="Google Shape;138;p25"/>
          <p:cNvSpPr txBox="1">
            <a:spLocks noGrp="1"/>
          </p:cNvSpPr>
          <p:nvPr>
            <p:ph type="title"/>
          </p:nvPr>
        </p:nvSpPr>
        <p:spPr>
          <a:xfrm>
            <a:off x="104550" y="143525"/>
            <a:ext cx="4634100" cy="4502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b="1"/>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pic>
        <p:nvPicPr>
          <p:cNvPr id="139" name="Google Shape;139;p2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ustom Layout 4 1 1 1">
  <p:cSld name="CUSTOM_3_1_1_1">
    <p:spTree>
      <p:nvGrpSpPr>
        <p:cNvPr id="1" name="Shape 140"/>
        <p:cNvGrpSpPr/>
        <p:nvPr/>
      </p:nvGrpSpPr>
      <p:grpSpPr>
        <a:xfrm>
          <a:off x="0" y="0"/>
          <a:ext cx="0" cy="0"/>
          <a:chOff x="0" y="0"/>
          <a:chExt cx="0" cy="0"/>
        </a:xfrm>
      </p:grpSpPr>
      <p:pic>
        <p:nvPicPr>
          <p:cNvPr id="141" name="Google Shape;141;p26"/>
          <p:cNvPicPr preferRelativeResize="0"/>
          <p:nvPr/>
        </p:nvPicPr>
        <p:blipFill rotWithShape="1">
          <a:blip r:embed="rId2" cstate="screen">
            <a:alphaModFix amt="85000"/>
            <a:extLst>
              <a:ext uri="{28A0092B-C50C-407E-A947-70E740481C1C}">
                <a14:useLocalDpi xmlns:a14="http://schemas.microsoft.com/office/drawing/2010/main"/>
              </a:ext>
            </a:extLst>
          </a:blip>
          <a:srcRect/>
          <a:stretch/>
        </p:blipFill>
        <p:spPr>
          <a:xfrm>
            <a:off x="4840447" y="0"/>
            <a:ext cx="4303553" cy="5143501"/>
          </a:xfrm>
          <a:prstGeom prst="rect">
            <a:avLst/>
          </a:prstGeom>
          <a:noFill/>
          <a:ln>
            <a:noFill/>
          </a:ln>
        </p:spPr>
      </p:pic>
      <p:sp>
        <p:nvSpPr>
          <p:cNvPr id="142" name="Google Shape;142;p26"/>
          <p:cNvSpPr txBox="1">
            <a:spLocks noGrp="1"/>
          </p:cNvSpPr>
          <p:nvPr>
            <p:ph type="title"/>
          </p:nvPr>
        </p:nvSpPr>
        <p:spPr>
          <a:xfrm>
            <a:off x="5019050" y="112425"/>
            <a:ext cx="4074900" cy="4863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600"/>
              <a:buNone/>
              <a:defRPr sz="3600" b="1">
                <a:solidFill>
                  <a:schemeClr val="dk2"/>
                </a:solidFill>
              </a:defRPr>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pic>
        <p:nvPicPr>
          <p:cNvPr id="143" name="Google Shape;143;p2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
        <p:nvSpPr>
          <p:cNvPr id="144" name="Google Shape;144;p26"/>
          <p:cNvSpPr txBox="1">
            <a:spLocks noGrp="1"/>
          </p:cNvSpPr>
          <p:nvPr>
            <p:ph type="body" idx="1"/>
          </p:nvPr>
        </p:nvSpPr>
        <p:spPr>
          <a:xfrm>
            <a:off x="114075" y="148800"/>
            <a:ext cx="4448700" cy="4455300"/>
          </a:xfrm>
          <a:prstGeom prst="rect">
            <a:avLst/>
          </a:prstGeom>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ustom Layout 5 1 4">
  <p:cSld name="CUSTOM_4_1_4">
    <p:spTree>
      <p:nvGrpSpPr>
        <p:cNvPr id="1" name="Shape 145"/>
        <p:cNvGrpSpPr/>
        <p:nvPr/>
      </p:nvGrpSpPr>
      <p:grpSpPr>
        <a:xfrm>
          <a:off x="0" y="0"/>
          <a:ext cx="0" cy="0"/>
          <a:chOff x="0" y="0"/>
          <a:chExt cx="0" cy="0"/>
        </a:xfrm>
      </p:grpSpPr>
      <p:pic>
        <p:nvPicPr>
          <p:cNvPr id="146" name="Google Shape;146;p27"/>
          <p:cNvPicPr preferRelativeResize="0"/>
          <p:nvPr/>
        </p:nvPicPr>
        <p:blipFill rotWithShape="1">
          <a:blip r:embed="rId2" cstate="screen">
            <a:alphaModFix amt="61000"/>
            <a:extLst>
              <a:ext uri="{28A0092B-C50C-407E-A947-70E740481C1C}">
                <a14:useLocalDpi xmlns:a14="http://schemas.microsoft.com/office/drawing/2010/main"/>
              </a:ext>
            </a:extLst>
          </a:blip>
          <a:srcRect/>
          <a:stretch/>
        </p:blipFill>
        <p:spPr>
          <a:xfrm>
            <a:off x="0" y="0"/>
            <a:ext cx="4073625" cy="5143501"/>
          </a:xfrm>
          <a:prstGeom prst="rect">
            <a:avLst/>
          </a:prstGeom>
          <a:noFill/>
          <a:ln>
            <a:noFill/>
          </a:ln>
        </p:spPr>
      </p:pic>
      <p:sp>
        <p:nvSpPr>
          <p:cNvPr id="147" name="Google Shape;147;p27"/>
          <p:cNvSpPr txBox="1">
            <a:spLocks noGrp="1"/>
          </p:cNvSpPr>
          <p:nvPr>
            <p:ph type="title"/>
          </p:nvPr>
        </p:nvSpPr>
        <p:spPr>
          <a:xfrm>
            <a:off x="4376975" y="205750"/>
            <a:ext cx="4634100" cy="477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b="1"/>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pic>
        <p:nvPicPr>
          <p:cNvPr id="148" name="Google Shape;148;p2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ustom Layout 5 1 2">
  <p:cSld name="CUSTOM_4_1_2">
    <p:spTree>
      <p:nvGrpSpPr>
        <p:cNvPr id="1" name="Shape 149"/>
        <p:cNvGrpSpPr/>
        <p:nvPr/>
      </p:nvGrpSpPr>
      <p:grpSpPr>
        <a:xfrm>
          <a:off x="0" y="0"/>
          <a:ext cx="0" cy="0"/>
          <a:chOff x="0" y="0"/>
          <a:chExt cx="0" cy="0"/>
        </a:xfrm>
      </p:grpSpPr>
      <p:pic>
        <p:nvPicPr>
          <p:cNvPr id="150" name="Google Shape;150;p28"/>
          <p:cNvPicPr preferRelativeResize="0"/>
          <p:nvPr/>
        </p:nvPicPr>
        <p:blipFill rotWithShape="1">
          <a:blip r:embed="rId2" cstate="screen">
            <a:alphaModFix amt="61000"/>
            <a:extLst>
              <a:ext uri="{28A0092B-C50C-407E-A947-70E740481C1C}">
                <a14:useLocalDpi xmlns:a14="http://schemas.microsoft.com/office/drawing/2010/main"/>
              </a:ext>
            </a:extLst>
          </a:blip>
          <a:srcRect/>
          <a:stretch/>
        </p:blipFill>
        <p:spPr>
          <a:xfrm>
            <a:off x="0" y="0"/>
            <a:ext cx="4073625" cy="5143501"/>
          </a:xfrm>
          <a:prstGeom prst="rect">
            <a:avLst/>
          </a:prstGeom>
          <a:noFill/>
          <a:ln>
            <a:noFill/>
          </a:ln>
        </p:spPr>
      </p:pic>
      <p:pic>
        <p:nvPicPr>
          <p:cNvPr id="151" name="Google Shape;151;p2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
        <p:nvSpPr>
          <p:cNvPr id="152" name="Google Shape;152;p28"/>
          <p:cNvSpPr/>
          <p:nvPr/>
        </p:nvSpPr>
        <p:spPr>
          <a:xfrm>
            <a:off x="4073625" y="0"/>
            <a:ext cx="5070300" cy="5143500"/>
          </a:xfrm>
          <a:prstGeom prst="rect">
            <a:avLst/>
          </a:prstGeom>
          <a:solidFill>
            <a:srgbClr val="0A37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sp>
        <p:nvSpPr>
          <p:cNvPr id="153" name="Google Shape;153;p28"/>
          <p:cNvSpPr txBox="1">
            <a:spLocks noGrp="1"/>
          </p:cNvSpPr>
          <p:nvPr>
            <p:ph type="title"/>
          </p:nvPr>
        </p:nvSpPr>
        <p:spPr>
          <a:xfrm>
            <a:off x="4307924" y="205750"/>
            <a:ext cx="4624200" cy="4770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Clr>
                <a:srgbClr val="FFFFFF"/>
              </a:buClr>
              <a:buSzPts val="3600"/>
              <a:buNone/>
              <a:defRPr sz="3600" b="1">
                <a:solidFill>
                  <a:srgbClr val="FFFFFF"/>
                </a:solidFill>
              </a:defRPr>
            </a:lvl2pPr>
            <a:lvl3pPr lvl="2" algn="ctr" rtl="0">
              <a:spcBef>
                <a:spcPts val="0"/>
              </a:spcBef>
              <a:spcAft>
                <a:spcPts val="0"/>
              </a:spcAft>
              <a:buClr>
                <a:srgbClr val="FFFFFF"/>
              </a:buClr>
              <a:buSzPts val="3600"/>
              <a:buNone/>
              <a:defRPr sz="3600" b="1">
                <a:solidFill>
                  <a:srgbClr val="FFFFFF"/>
                </a:solidFill>
              </a:defRPr>
            </a:lvl3pPr>
            <a:lvl4pPr lvl="3" algn="ctr" rtl="0">
              <a:spcBef>
                <a:spcPts val="0"/>
              </a:spcBef>
              <a:spcAft>
                <a:spcPts val="0"/>
              </a:spcAft>
              <a:buClr>
                <a:srgbClr val="FFFFFF"/>
              </a:buClr>
              <a:buSzPts val="3600"/>
              <a:buNone/>
              <a:defRPr sz="3600" b="1">
                <a:solidFill>
                  <a:srgbClr val="FFFFFF"/>
                </a:solidFill>
              </a:defRPr>
            </a:lvl4pPr>
            <a:lvl5pPr lvl="4" algn="ctr" rtl="0">
              <a:spcBef>
                <a:spcPts val="0"/>
              </a:spcBef>
              <a:spcAft>
                <a:spcPts val="0"/>
              </a:spcAft>
              <a:buClr>
                <a:srgbClr val="FFFFFF"/>
              </a:buClr>
              <a:buSzPts val="3600"/>
              <a:buNone/>
              <a:defRPr sz="3600" b="1">
                <a:solidFill>
                  <a:srgbClr val="FFFFFF"/>
                </a:solidFill>
              </a:defRPr>
            </a:lvl5pPr>
            <a:lvl6pPr lvl="5" algn="ctr" rtl="0">
              <a:spcBef>
                <a:spcPts val="0"/>
              </a:spcBef>
              <a:spcAft>
                <a:spcPts val="0"/>
              </a:spcAft>
              <a:buClr>
                <a:srgbClr val="FFFFFF"/>
              </a:buClr>
              <a:buSzPts val="3600"/>
              <a:buNone/>
              <a:defRPr sz="3600" b="1">
                <a:solidFill>
                  <a:srgbClr val="FFFFFF"/>
                </a:solidFill>
              </a:defRPr>
            </a:lvl6pPr>
            <a:lvl7pPr lvl="6" algn="ctr" rtl="0">
              <a:spcBef>
                <a:spcPts val="0"/>
              </a:spcBef>
              <a:spcAft>
                <a:spcPts val="0"/>
              </a:spcAft>
              <a:buClr>
                <a:srgbClr val="FFFFFF"/>
              </a:buClr>
              <a:buSzPts val="3600"/>
              <a:buNone/>
              <a:defRPr sz="3600" b="1">
                <a:solidFill>
                  <a:srgbClr val="FFFFFF"/>
                </a:solidFill>
              </a:defRPr>
            </a:lvl7pPr>
            <a:lvl8pPr lvl="7" algn="ctr" rtl="0">
              <a:spcBef>
                <a:spcPts val="0"/>
              </a:spcBef>
              <a:spcAft>
                <a:spcPts val="0"/>
              </a:spcAft>
              <a:buClr>
                <a:srgbClr val="FFFFFF"/>
              </a:buClr>
              <a:buSzPts val="3600"/>
              <a:buNone/>
              <a:defRPr sz="3600" b="1">
                <a:solidFill>
                  <a:srgbClr val="FFFFFF"/>
                </a:solidFill>
              </a:defRPr>
            </a:lvl8pPr>
            <a:lvl9pPr lvl="8" algn="ctr" rtl="0">
              <a:spcBef>
                <a:spcPts val="0"/>
              </a:spcBef>
              <a:spcAft>
                <a:spcPts val="0"/>
              </a:spcAft>
              <a:buClr>
                <a:srgbClr val="FFFFFF"/>
              </a:buClr>
              <a:buSzPts val="3600"/>
              <a:buNone/>
              <a:defRPr sz="3600" b="1">
                <a:solidFill>
                  <a:srgbClr val="FFFFFF"/>
                </a:solidFil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ustom Layout 5 1 1 1">
  <p:cSld name="CUSTOM_4_1_1_1">
    <p:spTree>
      <p:nvGrpSpPr>
        <p:cNvPr id="1" name="Shape 154"/>
        <p:cNvGrpSpPr/>
        <p:nvPr/>
      </p:nvGrpSpPr>
      <p:grpSpPr>
        <a:xfrm>
          <a:off x="0" y="0"/>
          <a:ext cx="0" cy="0"/>
          <a:chOff x="0" y="0"/>
          <a:chExt cx="0" cy="0"/>
        </a:xfrm>
      </p:grpSpPr>
      <p:pic>
        <p:nvPicPr>
          <p:cNvPr id="155" name="Google Shape;155;p29"/>
          <p:cNvPicPr preferRelativeResize="0"/>
          <p:nvPr/>
        </p:nvPicPr>
        <p:blipFill rotWithShape="1">
          <a:blip r:embed="rId2" cstate="screen">
            <a:alphaModFix amt="61000"/>
            <a:extLst>
              <a:ext uri="{28A0092B-C50C-407E-A947-70E740481C1C}">
                <a14:useLocalDpi xmlns:a14="http://schemas.microsoft.com/office/drawing/2010/main"/>
              </a:ext>
            </a:extLst>
          </a:blip>
          <a:srcRect/>
          <a:stretch/>
        </p:blipFill>
        <p:spPr>
          <a:xfrm>
            <a:off x="5070375" y="0"/>
            <a:ext cx="4073625" cy="5143501"/>
          </a:xfrm>
          <a:prstGeom prst="rect">
            <a:avLst/>
          </a:prstGeom>
          <a:noFill/>
          <a:ln>
            <a:noFill/>
          </a:ln>
        </p:spPr>
      </p:pic>
      <p:sp>
        <p:nvSpPr>
          <p:cNvPr id="156" name="Google Shape;156;p29"/>
          <p:cNvSpPr txBox="1">
            <a:spLocks noGrp="1"/>
          </p:cNvSpPr>
          <p:nvPr>
            <p:ph type="title"/>
          </p:nvPr>
        </p:nvSpPr>
        <p:spPr>
          <a:xfrm>
            <a:off x="52725" y="113875"/>
            <a:ext cx="4634100" cy="454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b="1"/>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pic>
        <p:nvPicPr>
          <p:cNvPr id="157" name="Google Shape;157;p2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pic>
        <p:nvPicPr>
          <p:cNvPr id="158" name="Google Shape;158;p29"/>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ustom Layout 5 1 3 1">
  <p:cSld name="CUSTOM_4_1_3_1">
    <p:spTree>
      <p:nvGrpSpPr>
        <p:cNvPr id="1" name="Shape 159"/>
        <p:cNvGrpSpPr/>
        <p:nvPr/>
      </p:nvGrpSpPr>
      <p:grpSpPr>
        <a:xfrm>
          <a:off x="0" y="0"/>
          <a:ext cx="0" cy="0"/>
          <a:chOff x="0" y="0"/>
          <a:chExt cx="0" cy="0"/>
        </a:xfrm>
      </p:grpSpPr>
      <p:pic>
        <p:nvPicPr>
          <p:cNvPr id="160" name="Google Shape;160;p30"/>
          <p:cNvPicPr preferRelativeResize="0"/>
          <p:nvPr/>
        </p:nvPicPr>
        <p:blipFill rotWithShape="1">
          <a:blip r:embed="rId2" cstate="screen">
            <a:alphaModFix amt="61000"/>
            <a:extLst>
              <a:ext uri="{28A0092B-C50C-407E-A947-70E740481C1C}">
                <a14:useLocalDpi xmlns:a14="http://schemas.microsoft.com/office/drawing/2010/main"/>
              </a:ext>
            </a:extLst>
          </a:blip>
          <a:srcRect/>
          <a:stretch/>
        </p:blipFill>
        <p:spPr>
          <a:xfrm>
            <a:off x="0" y="0"/>
            <a:ext cx="4073625" cy="5143501"/>
          </a:xfrm>
          <a:prstGeom prst="rect">
            <a:avLst/>
          </a:prstGeom>
          <a:noFill/>
          <a:ln>
            <a:noFill/>
          </a:ln>
        </p:spPr>
      </p:pic>
      <p:sp>
        <p:nvSpPr>
          <p:cNvPr id="161" name="Google Shape;161;p30"/>
          <p:cNvSpPr txBox="1">
            <a:spLocks noGrp="1"/>
          </p:cNvSpPr>
          <p:nvPr>
            <p:ph type="title"/>
          </p:nvPr>
        </p:nvSpPr>
        <p:spPr>
          <a:xfrm>
            <a:off x="94175" y="102050"/>
            <a:ext cx="3867300" cy="455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pic>
        <p:nvPicPr>
          <p:cNvPr id="162" name="Google Shape;162;p3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
        <p:nvSpPr>
          <p:cNvPr id="163" name="Google Shape;163;p30"/>
          <p:cNvSpPr txBox="1">
            <a:spLocks noGrp="1"/>
          </p:cNvSpPr>
          <p:nvPr>
            <p:ph type="body" idx="1"/>
          </p:nvPr>
        </p:nvSpPr>
        <p:spPr>
          <a:xfrm>
            <a:off x="4262050" y="200750"/>
            <a:ext cx="4739100" cy="4775400"/>
          </a:xfrm>
          <a:prstGeom prst="rect">
            <a:avLst/>
          </a:prstGeom>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Dark 1">
  <p:cSld name="SECTION_HEADER_3">
    <p:bg>
      <p:bgPr>
        <a:gradFill>
          <a:gsLst>
            <a:gs pos="0">
              <a:srgbClr val="0A3799"/>
            </a:gs>
            <a:gs pos="100000">
              <a:srgbClr val="0A6B7C"/>
            </a:gs>
          </a:gsLst>
          <a:lin ang="0" scaled="0"/>
        </a:grad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259800" y="900125"/>
            <a:ext cx="8624400" cy="264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a:solidFill>
                  <a:srgbClr val="FFFFFF"/>
                </a:solidFill>
              </a:defRPr>
            </a:lvl1pPr>
            <a:lvl2pPr lvl="1" algn="ctr" rtl="0">
              <a:spcBef>
                <a:spcPts val="0"/>
              </a:spcBef>
              <a:spcAft>
                <a:spcPts val="0"/>
              </a:spcAft>
              <a:buClr>
                <a:srgbClr val="FFFFFF"/>
              </a:buClr>
              <a:buSzPts val="3600"/>
              <a:buNone/>
              <a:defRPr sz="3600">
                <a:solidFill>
                  <a:srgbClr val="FFFFFF"/>
                </a:solidFill>
              </a:defRPr>
            </a:lvl2pPr>
            <a:lvl3pPr lvl="2" algn="ctr" rtl="0">
              <a:spcBef>
                <a:spcPts val="0"/>
              </a:spcBef>
              <a:spcAft>
                <a:spcPts val="0"/>
              </a:spcAft>
              <a:buClr>
                <a:srgbClr val="FFFFFF"/>
              </a:buClr>
              <a:buSzPts val="3600"/>
              <a:buNone/>
              <a:defRPr sz="3600">
                <a:solidFill>
                  <a:srgbClr val="FFFFFF"/>
                </a:solidFill>
              </a:defRPr>
            </a:lvl3pPr>
            <a:lvl4pPr lvl="3" algn="ctr" rtl="0">
              <a:spcBef>
                <a:spcPts val="0"/>
              </a:spcBef>
              <a:spcAft>
                <a:spcPts val="0"/>
              </a:spcAft>
              <a:buClr>
                <a:srgbClr val="FFFFFF"/>
              </a:buClr>
              <a:buSzPts val="3600"/>
              <a:buNone/>
              <a:defRPr sz="3600">
                <a:solidFill>
                  <a:srgbClr val="FFFFFF"/>
                </a:solidFill>
              </a:defRPr>
            </a:lvl4pPr>
            <a:lvl5pPr lvl="4" algn="ctr" rtl="0">
              <a:spcBef>
                <a:spcPts val="0"/>
              </a:spcBef>
              <a:spcAft>
                <a:spcPts val="0"/>
              </a:spcAft>
              <a:buClr>
                <a:srgbClr val="FFFFFF"/>
              </a:buClr>
              <a:buSzPts val="3600"/>
              <a:buNone/>
              <a:defRPr sz="3600">
                <a:solidFill>
                  <a:srgbClr val="FFFFFF"/>
                </a:solidFill>
              </a:defRPr>
            </a:lvl5pPr>
            <a:lvl6pPr lvl="5" algn="ctr" rtl="0">
              <a:spcBef>
                <a:spcPts val="0"/>
              </a:spcBef>
              <a:spcAft>
                <a:spcPts val="0"/>
              </a:spcAft>
              <a:buClr>
                <a:srgbClr val="FFFFFF"/>
              </a:buClr>
              <a:buSzPts val="3600"/>
              <a:buNone/>
              <a:defRPr sz="3600">
                <a:solidFill>
                  <a:srgbClr val="FFFFFF"/>
                </a:solidFill>
              </a:defRPr>
            </a:lvl6pPr>
            <a:lvl7pPr lvl="6" algn="ctr" rtl="0">
              <a:spcBef>
                <a:spcPts val="0"/>
              </a:spcBef>
              <a:spcAft>
                <a:spcPts val="0"/>
              </a:spcAft>
              <a:buClr>
                <a:srgbClr val="FFFFFF"/>
              </a:buClr>
              <a:buSzPts val="3600"/>
              <a:buNone/>
              <a:defRPr sz="3600">
                <a:solidFill>
                  <a:srgbClr val="FFFFFF"/>
                </a:solidFill>
              </a:defRPr>
            </a:lvl7pPr>
            <a:lvl8pPr lvl="7" algn="ctr" rtl="0">
              <a:spcBef>
                <a:spcPts val="0"/>
              </a:spcBef>
              <a:spcAft>
                <a:spcPts val="0"/>
              </a:spcAft>
              <a:buClr>
                <a:srgbClr val="FFFFFF"/>
              </a:buClr>
              <a:buSzPts val="3600"/>
              <a:buNone/>
              <a:defRPr sz="3600">
                <a:solidFill>
                  <a:srgbClr val="FFFFFF"/>
                </a:solidFill>
              </a:defRPr>
            </a:lvl8pPr>
            <a:lvl9pPr lvl="8" algn="ctr" rtl="0">
              <a:spcBef>
                <a:spcPts val="0"/>
              </a:spcBef>
              <a:spcAft>
                <a:spcPts val="0"/>
              </a:spcAft>
              <a:buClr>
                <a:srgbClr val="FFFFFF"/>
              </a:buClr>
              <a:buSzPts val="3600"/>
              <a:buNone/>
              <a:defRPr sz="3600">
                <a:solidFill>
                  <a:srgbClr val="FFFFFF"/>
                </a:solidFill>
              </a:defRPr>
            </a:lvl9pPr>
          </a:lstStyle>
          <a:p>
            <a:endParaRPr/>
          </a:p>
        </p:txBody>
      </p:sp>
      <p:pic>
        <p:nvPicPr>
          <p:cNvPr id="22" name="Google Shape;22;p4"/>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3841675" y="4268271"/>
            <a:ext cx="1460651" cy="232425"/>
          </a:xfrm>
          <a:prstGeom prst="rect">
            <a:avLst/>
          </a:prstGeom>
          <a:noFill/>
          <a:ln>
            <a:noFill/>
          </a:ln>
        </p:spPr>
      </p:pic>
      <p:sp>
        <p:nvSpPr>
          <p:cNvPr id="23" name="Google Shape;23;p4"/>
          <p:cNvSpPr txBox="1">
            <a:spLocks noGrp="1"/>
          </p:cNvSpPr>
          <p:nvPr>
            <p:ph type="sldNum" idx="12"/>
          </p:nvPr>
        </p:nvSpPr>
        <p:spPr>
          <a:xfrm>
            <a:off x="8463883" y="4635442"/>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cxnSp>
        <p:nvCxnSpPr>
          <p:cNvPr id="24" name="Google Shape;24;p4"/>
          <p:cNvCxnSpPr/>
          <p:nvPr/>
        </p:nvCxnSpPr>
        <p:spPr>
          <a:xfrm rot="10800000" flipH="1">
            <a:off x="2553150" y="4079450"/>
            <a:ext cx="4037700" cy="8700"/>
          </a:xfrm>
          <a:prstGeom prst="straightConnector1">
            <a:avLst/>
          </a:prstGeom>
          <a:noFill/>
          <a:ln w="9525" cap="flat" cmpd="sng">
            <a:solidFill>
              <a:srgbClr val="FFC72C"/>
            </a:solidFill>
            <a:prstDash val="solid"/>
            <a:round/>
            <a:headEnd type="none" w="med" len="med"/>
            <a:tailEnd type="none" w="med" len="med"/>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Light">
  <p:cSld name="SECTION_HEADER_1">
    <p:bg>
      <p:bgPr>
        <a:solidFill>
          <a:srgbClr val="FFFFFF"/>
        </a:solidFill>
        <a:effectLst/>
      </p:bgPr>
    </p:bg>
    <p:spTree>
      <p:nvGrpSpPr>
        <p:cNvPr id="1" name="Shape 164"/>
        <p:cNvGrpSpPr/>
        <p:nvPr/>
      </p:nvGrpSpPr>
      <p:grpSpPr>
        <a:xfrm>
          <a:off x="0" y="0"/>
          <a:ext cx="0" cy="0"/>
          <a:chOff x="0" y="0"/>
          <a:chExt cx="0" cy="0"/>
        </a:xfrm>
      </p:grpSpPr>
      <p:sp>
        <p:nvSpPr>
          <p:cNvPr id="165" name="Google Shape;165;p31"/>
          <p:cNvSpPr txBox="1">
            <a:spLocks noGrp="1"/>
          </p:cNvSpPr>
          <p:nvPr>
            <p:ph type="title"/>
          </p:nvPr>
        </p:nvSpPr>
        <p:spPr>
          <a:xfrm>
            <a:off x="259800" y="900125"/>
            <a:ext cx="8624400" cy="264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34343"/>
              </a:buClr>
              <a:buSzPts val="3600"/>
              <a:buFont typeface="Open Sans"/>
              <a:buNone/>
              <a:defRPr sz="3600">
                <a:solidFill>
                  <a:srgbClr val="434343"/>
                </a:solidFill>
                <a:latin typeface="Open Sans"/>
                <a:ea typeface="Open Sans"/>
                <a:cs typeface="Open Sans"/>
                <a:sym typeface="Open Sans"/>
              </a:defRPr>
            </a:lvl1pPr>
            <a:lvl2pPr lvl="1" algn="ctr" rtl="0">
              <a:spcBef>
                <a:spcPts val="0"/>
              </a:spcBef>
              <a:spcAft>
                <a:spcPts val="0"/>
              </a:spcAft>
              <a:buClr>
                <a:srgbClr val="434343"/>
              </a:buClr>
              <a:buSzPts val="3600"/>
              <a:buNone/>
              <a:defRPr sz="3600">
                <a:solidFill>
                  <a:srgbClr val="434343"/>
                </a:solidFill>
              </a:defRPr>
            </a:lvl2pPr>
            <a:lvl3pPr lvl="2" algn="ctr" rtl="0">
              <a:spcBef>
                <a:spcPts val="0"/>
              </a:spcBef>
              <a:spcAft>
                <a:spcPts val="0"/>
              </a:spcAft>
              <a:buClr>
                <a:srgbClr val="434343"/>
              </a:buClr>
              <a:buSzPts val="3600"/>
              <a:buNone/>
              <a:defRPr sz="3600">
                <a:solidFill>
                  <a:srgbClr val="434343"/>
                </a:solidFill>
              </a:defRPr>
            </a:lvl3pPr>
            <a:lvl4pPr lvl="3" algn="ctr" rtl="0">
              <a:spcBef>
                <a:spcPts val="0"/>
              </a:spcBef>
              <a:spcAft>
                <a:spcPts val="0"/>
              </a:spcAft>
              <a:buClr>
                <a:srgbClr val="434343"/>
              </a:buClr>
              <a:buSzPts val="3600"/>
              <a:buNone/>
              <a:defRPr sz="3600">
                <a:solidFill>
                  <a:srgbClr val="434343"/>
                </a:solidFill>
              </a:defRPr>
            </a:lvl4pPr>
            <a:lvl5pPr lvl="4" algn="ctr" rtl="0">
              <a:spcBef>
                <a:spcPts val="0"/>
              </a:spcBef>
              <a:spcAft>
                <a:spcPts val="0"/>
              </a:spcAft>
              <a:buClr>
                <a:srgbClr val="434343"/>
              </a:buClr>
              <a:buSzPts val="3600"/>
              <a:buNone/>
              <a:defRPr sz="3600">
                <a:solidFill>
                  <a:srgbClr val="434343"/>
                </a:solidFill>
              </a:defRPr>
            </a:lvl5pPr>
            <a:lvl6pPr lvl="5" algn="ctr" rtl="0">
              <a:spcBef>
                <a:spcPts val="0"/>
              </a:spcBef>
              <a:spcAft>
                <a:spcPts val="0"/>
              </a:spcAft>
              <a:buClr>
                <a:srgbClr val="434343"/>
              </a:buClr>
              <a:buSzPts val="3600"/>
              <a:buNone/>
              <a:defRPr sz="3600">
                <a:solidFill>
                  <a:srgbClr val="434343"/>
                </a:solidFill>
              </a:defRPr>
            </a:lvl6pPr>
            <a:lvl7pPr lvl="6" algn="ctr" rtl="0">
              <a:spcBef>
                <a:spcPts val="0"/>
              </a:spcBef>
              <a:spcAft>
                <a:spcPts val="0"/>
              </a:spcAft>
              <a:buClr>
                <a:srgbClr val="434343"/>
              </a:buClr>
              <a:buSzPts val="3600"/>
              <a:buNone/>
              <a:defRPr sz="3600">
                <a:solidFill>
                  <a:srgbClr val="434343"/>
                </a:solidFill>
              </a:defRPr>
            </a:lvl7pPr>
            <a:lvl8pPr lvl="7" algn="ctr" rtl="0">
              <a:spcBef>
                <a:spcPts val="0"/>
              </a:spcBef>
              <a:spcAft>
                <a:spcPts val="0"/>
              </a:spcAft>
              <a:buClr>
                <a:srgbClr val="434343"/>
              </a:buClr>
              <a:buSzPts val="3600"/>
              <a:buNone/>
              <a:defRPr sz="3600">
                <a:solidFill>
                  <a:srgbClr val="434343"/>
                </a:solidFill>
              </a:defRPr>
            </a:lvl8pPr>
            <a:lvl9pPr lvl="8" algn="ctr" rtl="0">
              <a:spcBef>
                <a:spcPts val="0"/>
              </a:spcBef>
              <a:spcAft>
                <a:spcPts val="0"/>
              </a:spcAft>
              <a:buClr>
                <a:srgbClr val="434343"/>
              </a:buClr>
              <a:buSzPts val="3600"/>
              <a:buNone/>
              <a:defRPr sz="3600">
                <a:solidFill>
                  <a:srgbClr val="434343"/>
                </a:solidFill>
              </a:defRPr>
            </a:lvl9pPr>
          </a:lstStyle>
          <a:p>
            <a:endParaRPr/>
          </a:p>
        </p:txBody>
      </p:sp>
      <p:pic>
        <p:nvPicPr>
          <p:cNvPr id="166" name="Google Shape;166;p31"/>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3841675" y="4268271"/>
            <a:ext cx="1460651" cy="232425"/>
          </a:xfrm>
          <a:prstGeom prst="rect">
            <a:avLst/>
          </a:prstGeom>
          <a:noFill/>
          <a:ln>
            <a:noFill/>
          </a:ln>
        </p:spPr>
      </p:pic>
      <p:sp>
        <p:nvSpPr>
          <p:cNvPr id="167" name="Google Shape;167;p31"/>
          <p:cNvSpPr txBox="1">
            <a:spLocks noGrp="1"/>
          </p:cNvSpPr>
          <p:nvPr>
            <p:ph type="sldNum" idx="12"/>
          </p:nvPr>
        </p:nvSpPr>
        <p:spPr>
          <a:xfrm>
            <a:off x="8463883" y="4635442"/>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cxnSp>
        <p:nvCxnSpPr>
          <p:cNvPr id="168" name="Google Shape;168;p31"/>
          <p:cNvCxnSpPr/>
          <p:nvPr/>
        </p:nvCxnSpPr>
        <p:spPr>
          <a:xfrm rot="10800000" flipH="1">
            <a:off x="2553150" y="4079450"/>
            <a:ext cx="4037700" cy="8700"/>
          </a:xfrm>
          <a:prstGeom prst="straightConnector1">
            <a:avLst/>
          </a:prstGeom>
          <a:noFill/>
          <a:ln w="9525" cap="flat" cmpd="sng">
            <a:solidFill>
              <a:srgbClr val="FFC72C"/>
            </a:solidFill>
            <a:prstDash val="solid"/>
            <a:round/>
            <a:headEnd type="none" w="med" len="med"/>
            <a:tailEnd type="none" w="med" len="med"/>
          </a:ln>
        </p:spPr>
      </p:cxnSp>
      <p:sp>
        <p:nvSpPr>
          <p:cNvPr id="169" name="Google Shape;169;p31"/>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Light 1 1">
  <p:cSld name="SECTION_HEADER_1_1_1">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170"/>
        <p:cNvGrpSpPr/>
        <p:nvPr/>
      </p:nvGrpSpPr>
      <p:grpSpPr>
        <a:xfrm>
          <a:off x="0" y="0"/>
          <a:ext cx="0" cy="0"/>
          <a:chOff x="0" y="0"/>
          <a:chExt cx="0" cy="0"/>
        </a:xfrm>
      </p:grpSpPr>
      <p:sp>
        <p:nvSpPr>
          <p:cNvPr id="171" name="Google Shape;171;p32"/>
          <p:cNvSpPr/>
          <p:nvPr/>
        </p:nvSpPr>
        <p:spPr>
          <a:xfrm>
            <a:off x="-12" y="0"/>
            <a:ext cx="9144000" cy="5143500"/>
          </a:xfrm>
          <a:prstGeom prst="rect">
            <a:avLst/>
          </a:prstGeom>
          <a:solidFill>
            <a:srgbClr val="FFFFFF">
              <a:alpha val="89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2"/>
          <p:cNvSpPr txBox="1">
            <a:spLocks noGrp="1"/>
          </p:cNvSpPr>
          <p:nvPr>
            <p:ph type="title"/>
          </p:nvPr>
        </p:nvSpPr>
        <p:spPr>
          <a:xfrm>
            <a:off x="259800" y="900125"/>
            <a:ext cx="8624400" cy="264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34343"/>
              </a:buClr>
              <a:buSzPts val="3600"/>
              <a:buNone/>
              <a:defRPr sz="3600">
                <a:solidFill>
                  <a:srgbClr val="434343"/>
                </a:solidFill>
              </a:defRPr>
            </a:lvl1pPr>
            <a:lvl2pPr lvl="1" algn="ctr" rtl="0">
              <a:spcBef>
                <a:spcPts val="0"/>
              </a:spcBef>
              <a:spcAft>
                <a:spcPts val="0"/>
              </a:spcAft>
              <a:buClr>
                <a:srgbClr val="434343"/>
              </a:buClr>
              <a:buSzPts val="3600"/>
              <a:buNone/>
              <a:defRPr sz="3600">
                <a:solidFill>
                  <a:srgbClr val="434343"/>
                </a:solidFill>
              </a:defRPr>
            </a:lvl2pPr>
            <a:lvl3pPr lvl="2" algn="ctr" rtl="0">
              <a:spcBef>
                <a:spcPts val="0"/>
              </a:spcBef>
              <a:spcAft>
                <a:spcPts val="0"/>
              </a:spcAft>
              <a:buClr>
                <a:srgbClr val="434343"/>
              </a:buClr>
              <a:buSzPts val="3600"/>
              <a:buNone/>
              <a:defRPr sz="3600">
                <a:solidFill>
                  <a:srgbClr val="434343"/>
                </a:solidFill>
              </a:defRPr>
            </a:lvl3pPr>
            <a:lvl4pPr lvl="3" algn="ctr" rtl="0">
              <a:spcBef>
                <a:spcPts val="0"/>
              </a:spcBef>
              <a:spcAft>
                <a:spcPts val="0"/>
              </a:spcAft>
              <a:buClr>
                <a:srgbClr val="434343"/>
              </a:buClr>
              <a:buSzPts val="3600"/>
              <a:buNone/>
              <a:defRPr sz="3600">
                <a:solidFill>
                  <a:srgbClr val="434343"/>
                </a:solidFill>
              </a:defRPr>
            </a:lvl4pPr>
            <a:lvl5pPr lvl="4" algn="ctr" rtl="0">
              <a:spcBef>
                <a:spcPts val="0"/>
              </a:spcBef>
              <a:spcAft>
                <a:spcPts val="0"/>
              </a:spcAft>
              <a:buClr>
                <a:srgbClr val="434343"/>
              </a:buClr>
              <a:buSzPts val="3600"/>
              <a:buNone/>
              <a:defRPr sz="3600">
                <a:solidFill>
                  <a:srgbClr val="434343"/>
                </a:solidFill>
              </a:defRPr>
            </a:lvl5pPr>
            <a:lvl6pPr lvl="5" algn="ctr" rtl="0">
              <a:spcBef>
                <a:spcPts val="0"/>
              </a:spcBef>
              <a:spcAft>
                <a:spcPts val="0"/>
              </a:spcAft>
              <a:buClr>
                <a:srgbClr val="434343"/>
              </a:buClr>
              <a:buSzPts val="3600"/>
              <a:buNone/>
              <a:defRPr sz="3600">
                <a:solidFill>
                  <a:srgbClr val="434343"/>
                </a:solidFill>
              </a:defRPr>
            </a:lvl6pPr>
            <a:lvl7pPr lvl="6" algn="ctr" rtl="0">
              <a:spcBef>
                <a:spcPts val="0"/>
              </a:spcBef>
              <a:spcAft>
                <a:spcPts val="0"/>
              </a:spcAft>
              <a:buClr>
                <a:srgbClr val="434343"/>
              </a:buClr>
              <a:buSzPts val="3600"/>
              <a:buNone/>
              <a:defRPr sz="3600">
                <a:solidFill>
                  <a:srgbClr val="434343"/>
                </a:solidFill>
              </a:defRPr>
            </a:lvl7pPr>
            <a:lvl8pPr lvl="7" algn="ctr" rtl="0">
              <a:spcBef>
                <a:spcPts val="0"/>
              </a:spcBef>
              <a:spcAft>
                <a:spcPts val="0"/>
              </a:spcAft>
              <a:buClr>
                <a:srgbClr val="434343"/>
              </a:buClr>
              <a:buSzPts val="3600"/>
              <a:buNone/>
              <a:defRPr sz="3600">
                <a:solidFill>
                  <a:srgbClr val="434343"/>
                </a:solidFill>
              </a:defRPr>
            </a:lvl8pPr>
            <a:lvl9pPr lvl="8" algn="ctr" rtl="0">
              <a:spcBef>
                <a:spcPts val="0"/>
              </a:spcBef>
              <a:spcAft>
                <a:spcPts val="0"/>
              </a:spcAft>
              <a:buClr>
                <a:srgbClr val="434343"/>
              </a:buClr>
              <a:buSzPts val="3600"/>
              <a:buNone/>
              <a:defRPr sz="3600">
                <a:solidFill>
                  <a:srgbClr val="434343"/>
                </a:solidFill>
              </a:defRPr>
            </a:lvl9pPr>
          </a:lstStyle>
          <a:p>
            <a:endParaRPr/>
          </a:p>
        </p:txBody>
      </p:sp>
      <p:sp>
        <p:nvSpPr>
          <p:cNvPr id="173" name="Google Shape;173;p32"/>
          <p:cNvSpPr txBox="1">
            <a:spLocks noGrp="1"/>
          </p:cNvSpPr>
          <p:nvPr>
            <p:ph type="sldNum" idx="12"/>
          </p:nvPr>
        </p:nvSpPr>
        <p:spPr>
          <a:xfrm>
            <a:off x="8463883" y="4635442"/>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cxnSp>
        <p:nvCxnSpPr>
          <p:cNvPr id="174" name="Google Shape;174;p32"/>
          <p:cNvCxnSpPr/>
          <p:nvPr/>
        </p:nvCxnSpPr>
        <p:spPr>
          <a:xfrm rot="10800000" flipH="1">
            <a:off x="2553150" y="4079450"/>
            <a:ext cx="4037700" cy="8700"/>
          </a:xfrm>
          <a:prstGeom prst="straightConnector1">
            <a:avLst/>
          </a:prstGeom>
          <a:noFill/>
          <a:ln w="9525" cap="flat" cmpd="sng">
            <a:solidFill>
              <a:srgbClr val="FFC72C"/>
            </a:solidFill>
            <a:prstDash val="solid"/>
            <a:round/>
            <a:headEnd type="none" w="med" len="med"/>
            <a:tailEnd type="none" w="med" len="med"/>
          </a:ln>
        </p:spPr>
      </p:cxnSp>
      <p:sp>
        <p:nvSpPr>
          <p:cNvPr id="175" name="Google Shape;175;p32"/>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6" name="Google Shape;176;p3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779575" y="4214971"/>
            <a:ext cx="1460651" cy="23242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Light 1 1 2">
  <p:cSld name="SECTION_HEADER_1_1_1_2">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177"/>
        <p:cNvGrpSpPr/>
        <p:nvPr/>
      </p:nvGrpSpPr>
      <p:grpSpPr>
        <a:xfrm>
          <a:off x="0" y="0"/>
          <a:ext cx="0" cy="0"/>
          <a:chOff x="0" y="0"/>
          <a:chExt cx="0" cy="0"/>
        </a:xfrm>
      </p:grpSpPr>
      <p:sp>
        <p:nvSpPr>
          <p:cNvPr id="178" name="Google Shape;178;p33"/>
          <p:cNvSpPr/>
          <p:nvPr/>
        </p:nvSpPr>
        <p:spPr>
          <a:xfrm>
            <a:off x="-12" y="0"/>
            <a:ext cx="9144000" cy="5143500"/>
          </a:xfrm>
          <a:prstGeom prst="rect">
            <a:avLst/>
          </a:prstGeom>
          <a:solidFill>
            <a:srgbClr val="FFFFFF">
              <a:alpha val="89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3"/>
          <p:cNvSpPr txBox="1">
            <a:spLocks noGrp="1"/>
          </p:cNvSpPr>
          <p:nvPr>
            <p:ph type="title"/>
          </p:nvPr>
        </p:nvSpPr>
        <p:spPr>
          <a:xfrm>
            <a:off x="259800" y="900125"/>
            <a:ext cx="8624400" cy="264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34343"/>
              </a:buClr>
              <a:buSzPts val="3600"/>
              <a:buNone/>
              <a:defRPr sz="3600">
                <a:solidFill>
                  <a:srgbClr val="434343"/>
                </a:solidFill>
              </a:defRPr>
            </a:lvl1pPr>
            <a:lvl2pPr lvl="1" algn="ctr" rtl="0">
              <a:spcBef>
                <a:spcPts val="0"/>
              </a:spcBef>
              <a:spcAft>
                <a:spcPts val="0"/>
              </a:spcAft>
              <a:buClr>
                <a:srgbClr val="434343"/>
              </a:buClr>
              <a:buSzPts val="3600"/>
              <a:buNone/>
              <a:defRPr sz="3600">
                <a:solidFill>
                  <a:srgbClr val="434343"/>
                </a:solidFill>
              </a:defRPr>
            </a:lvl2pPr>
            <a:lvl3pPr lvl="2" algn="ctr" rtl="0">
              <a:spcBef>
                <a:spcPts val="0"/>
              </a:spcBef>
              <a:spcAft>
                <a:spcPts val="0"/>
              </a:spcAft>
              <a:buClr>
                <a:srgbClr val="434343"/>
              </a:buClr>
              <a:buSzPts val="3600"/>
              <a:buNone/>
              <a:defRPr sz="3600">
                <a:solidFill>
                  <a:srgbClr val="434343"/>
                </a:solidFill>
              </a:defRPr>
            </a:lvl3pPr>
            <a:lvl4pPr lvl="3" algn="ctr" rtl="0">
              <a:spcBef>
                <a:spcPts val="0"/>
              </a:spcBef>
              <a:spcAft>
                <a:spcPts val="0"/>
              </a:spcAft>
              <a:buClr>
                <a:srgbClr val="434343"/>
              </a:buClr>
              <a:buSzPts val="3600"/>
              <a:buNone/>
              <a:defRPr sz="3600">
                <a:solidFill>
                  <a:srgbClr val="434343"/>
                </a:solidFill>
              </a:defRPr>
            </a:lvl4pPr>
            <a:lvl5pPr lvl="4" algn="ctr" rtl="0">
              <a:spcBef>
                <a:spcPts val="0"/>
              </a:spcBef>
              <a:spcAft>
                <a:spcPts val="0"/>
              </a:spcAft>
              <a:buClr>
                <a:srgbClr val="434343"/>
              </a:buClr>
              <a:buSzPts val="3600"/>
              <a:buNone/>
              <a:defRPr sz="3600">
                <a:solidFill>
                  <a:srgbClr val="434343"/>
                </a:solidFill>
              </a:defRPr>
            </a:lvl5pPr>
            <a:lvl6pPr lvl="5" algn="ctr" rtl="0">
              <a:spcBef>
                <a:spcPts val="0"/>
              </a:spcBef>
              <a:spcAft>
                <a:spcPts val="0"/>
              </a:spcAft>
              <a:buClr>
                <a:srgbClr val="434343"/>
              </a:buClr>
              <a:buSzPts val="3600"/>
              <a:buNone/>
              <a:defRPr sz="3600">
                <a:solidFill>
                  <a:srgbClr val="434343"/>
                </a:solidFill>
              </a:defRPr>
            </a:lvl6pPr>
            <a:lvl7pPr lvl="6" algn="ctr" rtl="0">
              <a:spcBef>
                <a:spcPts val="0"/>
              </a:spcBef>
              <a:spcAft>
                <a:spcPts val="0"/>
              </a:spcAft>
              <a:buClr>
                <a:srgbClr val="434343"/>
              </a:buClr>
              <a:buSzPts val="3600"/>
              <a:buNone/>
              <a:defRPr sz="3600">
                <a:solidFill>
                  <a:srgbClr val="434343"/>
                </a:solidFill>
              </a:defRPr>
            </a:lvl7pPr>
            <a:lvl8pPr lvl="7" algn="ctr" rtl="0">
              <a:spcBef>
                <a:spcPts val="0"/>
              </a:spcBef>
              <a:spcAft>
                <a:spcPts val="0"/>
              </a:spcAft>
              <a:buClr>
                <a:srgbClr val="434343"/>
              </a:buClr>
              <a:buSzPts val="3600"/>
              <a:buNone/>
              <a:defRPr sz="3600">
                <a:solidFill>
                  <a:srgbClr val="434343"/>
                </a:solidFill>
              </a:defRPr>
            </a:lvl8pPr>
            <a:lvl9pPr lvl="8" algn="ctr" rtl="0">
              <a:spcBef>
                <a:spcPts val="0"/>
              </a:spcBef>
              <a:spcAft>
                <a:spcPts val="0"/>
              </a:spcAft>
              <a:buClr>
                <a:srgbClr val="434343"/>
              </a:buClr>
              <a:buSzPts val="3600"/>
              <a:buNone/>
              <a:defRPr sz="3600">
                <a:solidFill>
                  <a:srgbClr val="434343"/>
                </a:solidFill>
              </a:defRPr>
            </a:lvl9pPr>
          </a:lstStyle>
          <a:p>
            <a:endParaRPr/>
          </a:p>
        </p:txBody>
      </p:sp>
      <p:sp>
        <p:nvSpPr>
          <p:cNvPr id="180" name="Google Shape;180;p33"/>
          <p:cNvSpPr txBox="1">
            <a:spLocks noGrp="1"/>
          </p:cNvSpPr>
          <p:nvPr>
            <p:ph type="sldNum" idx="12"/>
          </p:nvPr>
        </p:nvSpPr>
        <p:spPr>
          <a:xfrm>
            <a:off x="8463883" y="4635442"/>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cxnSp>
        <p:nvCxnSpPr>
          <p:cNvPr id="181" name="Google Shape;181;p33"/>
          <p:cNvCxnSpPr/>
          <p:nvPr/>
        </p:nvCxnSpPr>
        <p:spPr>
          <a:xfrm rot="10800000" flipH="1">
            <a:off x="2553150" y="4079450"/>
            <a:ext cx="4037700" cy="8700"/>
          </a:xfrm>
          <a:prstGeom prst="straightConnector1">
            <a:avLst/>
          </a:prstGeom>
          <a:noFill/>
          <a:ln w="9525" cap="flat" cmpd="sng">
            <a:solidFill>
              <a:srgbClr val="FFC72C"/>
            </a:solidFill>
            <a:prstDash val="solid"/>
            <a:round/>
            <a:headEnd type="none" w="med" len="med"/>
            <a:tailEnd type="none" w="med" len="med"/>
          </a:ln>
        </p:spPr>
      </p:cxnSp>
      <p:sp>
        <p:nvSpPr>
          <p:cNvPr id="182" name="Google Shape;182;p33"/>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3" name="Google Shape;183;p3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841675" y="4268271"/>
            <a:ext cx="1460651" cy="232425"/>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Light 1 1 1">
  <p:cSld name="SECTION_HEADER_1_1_1_1">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184"/>
        <p:cNvGrpSpPr/>
        <p:nvPr/>
      </p:nvGrpSpPr>
      <p:grpSpPr>
        <a:xfrm>
          <a:off x="0" y="0"/>
          <a:ext cx="0" cy="0"/>
          <a:chOff x="0" y="0"/>
          <a:chExt cx="0" cy="0"/>
        </a:xfrm>
      </p:grpSpPr>
      <p:sp>
        <p:nvSpPr>
          <p:cNvPr id="185" name="Google Shape;185;p34"/>
          <p:cNvSpPr/>
          <p:nvPr/>
        </p:nvSpPr>
        <p:spPr>
          <a:xfrm>
            <a:off x="-12" y="0"/>
            <a:ext cx="9144000" cy="5143500"/>
          </a:xfrm>
          <a:prstGeom prst="rect">
            <a:avLst/>
          </a:prstGeom>
          <a:solidFill>
            <a:srgbClr val="FFFFFF">
              <a:alpha val="89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4"/>
          <p:cNvSpPr txBox="1">
            <a:spLocks noGrp="1"/>
          </p:cNvSpPr>
          <p:nvPr>
            <p:ph type="sldNum" idx="12"/>
          </p:nvPr>
        </p:nvSpPr>
        <p:spPr>
          <a:xfrm>
            <a:off x="8463883" y="4635442"/>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
        <p:nvSpPr>
          <p:cNvPr id="187" name="Google Shape;187;p34"/>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4"/>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34343"/>
              </a:buClr>
              <a:buSzPts val="4000"/>
              <a:buNone/>
              <a:defRPr>
                <a:solidFill>
                  <a:srgbClr val="434343"/>
                </a:solidFill>
              </a:defRPr>
            </a:lvl1pPr>
            <a:lvl2pPr lvl="1" rtl="0">
              <a:spcBef>
                <a:spcPts val="0"/>
              </a:spcBef>
              <a:spcAft>
                <a:spcPts val="0"/>
              </a:spcAft>
              <a:buClr>
                <a:srgbClr val="434343"/>
              </a:buClr>
              <a:buSzPts val="2400"/>
              <a:buNone/>
              <a:defRPr>
                <a:solidFill>
                  <a:srgbClr val="434343"/>
                </a:solidFill>
              </a:defRPr>
            </a:lvl2pPr>
            <a:lvl3pPr lvl="2" rtl="0">
              <a:spcBef>
                <a:spcPts val="0"/>
              </a:spcBef>
              <a:spcAft>
                <a:spcPts val="0"/>
              </a:spcAft>
              <a:buClr>
                <a:srgbClr val="434343"/>
              </a:buClr>
              <a:buSzPts val="2400"/>
              <a:buNone/>
              <a:defRPr>
                <a:solidFill>
                  <a:srgbClr val="434343"/>
                </a:solidFill>
              </a:defRPr>
            </a:lvl3pPr>
            <a:lvl4pPr lvl="3" rtl="0">
              <a:spcBef>
                <a:spcPts val="0"/>
              </a:spcBef>
              <a:spcAft>
                <a:spcPts val="0"/>
              </a:spcAft>
              <a:buClr>
                <a:srgbClr val="434343"/>
              </a:buClr>
              <a:buSzPts val="2400"/>
              <a:buNone/>
              <a:defRPr>
                <a:solidFill>
                  <a:srgbClr val="434343"/>
                </a:solidFill>
              </a:defRPr>
            </a:lvl4pPr>
            <a:lvl5pPr lvl="4" rtl="0">
              <a:spcBef>
                <a:spcPts val="0"/>
              </a:spcBef>
              <a:spcAft>
                <a:spcPts val="0"/>
              </a:spcAft>
              <a:buClr>
                <a:srgbClr val="434343"/>
              </a:buClr>
              <a:buSzPts val="2400"/>
              <a:buNone/>
              <a:defRPr>
                <a:solidFill>
                  <a:srgbClr val="434343"/>
                </a:solidFill>
              </a:defRPr>
            </a:lvl5pPr>
            <a:lvl6pPr lvl="5" rtl="0">
              <a:spcBef>
                <a:spcPts val="0"/>
              </a:spcBef>
              <a:spcAft>
                <a:spcPts val="0"/>
              </a:spcAft>
              <a:buClr>
                <a:srgbClr val="434343"/>
              </a:buClr>
              <a:buSzPts val="2400"/>
              <a:buNone/>
              <a:defRPr>
                <a:solidFill>
                  <a:srgbClr val="434343"/>
                </a:solidFill>
              </a:defRPr>
            </a:lvl6pPr>
            <a:lvl7pPr lvl="6" rtl="0">
              <a:spcBef>
                <a:spcPts val="0"/>
              </a:spcBef>
              <a:spcAft>
                <a:spcPts val="0"/>
              </a:spcAft>
              <a:buClr>
                <a:srgbClr val="434343"/>
              </a:buClr>
              <a:buSzPts val="2400"/>
              <a:buNone/>
              <a:defRPr>
                <a:solidFill>
                  <a:srgbClr val="434343"/>
                </a:solidFill>
              </a:defRPr>
            </a:lvl7pPr>
            <a:lvl8pPr lvl="7" rtl="0">
              <a:spcBef>
                <a:spcPts val="0"/>
              </a:spcBef>
              <a:spcAft>
                <a:spcPts val="0"/>
              </a:spcAft>
              <a:buClr>
                <a:srgbClr val="434343"/>
              </a:buClr>
              <a:buSzPts val="2400"/>
              <a:buNone/>
              <a:defRPr>
                <a:solidFill>
                  <a:srgbClr val="434343"/>
                </a:solidFill>
              </a:defRPr>
            </a:lvl8pPr>
            <a:lvl9pPr lvl="8" rtl="0">
              <a:spcBef>
                <a:spcPts val="0"/>
              </a:spcBef>
              <a:spcAft>
                <a:spcPts val="0"/>
              </a:spcAft>
              <a:buClr>
                <a:srgbClr val="434343"/>
              </a:buClr>
              <a:buSzPts val="2400"/>
              <a:buNone/>
              <a:defRPr>
                <a:solidFill>
                  <a:srgbClr val="434343"/>
                </a:solidFill>
              </a:defRPr>
            </a:lvl9pPr>
          </a:lstStyle>
          <a:p>
            <a:endParaRPr/>
          </a:p>
        </p:txBody>
      </p:sp>
      <p:pic>
        <p:nvPicPr>
          <p:cNvPr id="189" name="Google Shape;189;p3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
        <p:nvSpPr>
          <p:cNvPr id="190" name="Google Shape;190;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1"/>
        <p:cNvGrpSpPr/>
        <p:nvPr/>
      </p:nvGrpSpPr>
      <p:grpSpPr>
        <a:xfrm>
          <a:off x="0" y="0"/>
          <a:ext cx="0" cy="0"/>
          <a:chOff x="0" y="0"/>
          <a:chExt cx="0" cy="0"/>
        </a:xfrm>
      </p:grpSpPr>
      <p:sp>
        <p:nvSpPr>
          <p:cNvPr id="192" name="Google Shape;192;p35"/>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lvl1pPr lvl="0">
              <a:spcBef>
                <a:spcPts val="0"/>
              </a:spcBef>
              <a:spcAft>
                <a:spcPts val="0"/>
              </a:spcAft>
              <a:buClr>
                <a:srgbClr val="434343"/>
              </a:buClr>
              <a:buSzPts val="4000"/>
              <a:buNone/>
              <a:defRPr>
                <a:solidFill>
                  <a:srgbClr val="434343"/>
                </a:solidFill>
              </a:defRPr>
            </a:lvl1pPr>
            <a:lvl2pPr lvl="1">
              <a:spcBef>
                <a:spcPts val="0"/>
              </a:spcBef>
              <a:spcAft>
                <a:spcPts val="0"/>
              </a:spcAft>
              <a:buClr>
                <a:srgbClr val="434343"/>
              </a:buClr>
              <a:buSzPts val="2400"/>
              <a:buNone/>
              <a:defRPr>
                <a:solidFill>
                  <a:srgbClr val="434343"/>
                </a:solidFill>
              </a:defRPr>
            </a:lvl2pPr>
            <a:lvl3pPr lvl="2">
              <a:spcBef>
                <a:spcPts val="0"/>
              </a:spcBef>
              <a:spcAft>
                <a:spcPts val="0"/>
              </a:spcAft>
              <a:buClr>
                <a:srgbClr val="434343"/>
              </a:buClr>
              <a:buSzPts val="2400"/>
              <a:buNone/>
              <a:defRPr>
                <a:solidFill>
                  <a:srgbClr val="434343"/>
                </a:solidFill>
              </a:defRPr>
            </a:lvl3pPr>
            <a:lvl4pPr lvl="3">
              <a:spcBef>
                <a:spcPts val="0"/>
              </a:spcBef>
              <a:spcAft>
                <a:spcPts val="0"/>
              </a:spcAft>
              <a:buClr>
                <a:srgbClr val="434343"/>
              </a:buClr>
              <a:buSzPts val="2400"/>
              <a:buNone/>
              <a:defRPr>
                <a:solidFill>
                  <a:srgbClr val="434343"/>
                </a:solidFill>
              </a:defRPr>
            </a:lvl4pPr>
            <a:lvl5pPr lvl="4">
              <a:spcBef>
                <a:spcPts val="0"/>
              </a:spcBef>
              <a:spcAft>
                <a:spcPts val="0"/>
              </a:spcAft>
              <a:buClr>
                <a:srgbClr val="434343"/>
              </a:buClr>
              <a:buSzPts val="2400"/>
              <a:buNone/>
              <a:defRPr>
                <a:solidFill>
                  <a:srgbClr val="434343"/>
                </a:solidFill>
              </a:defRPr>
            </a:lvl5pPr>
            <a:lvl6pPr lvl="5">
              <a:spcBef>
                <a:spcPts val="0"/>
              </a:spcBef>
              <a:spcAft>
                <a:spcPts val="0"/>
              </a:spcAft>
              <a:buClr>
                <a:srgbClr val="434343"/>
              </a:buClr>
              <a:buSzPts val="2400"/>
              <a:buNone/>
              <a:defRPr>
                <a:solidFill>
                  <a:srgbClr val="434343"/>
                </a:solidFill>
              </a:defRPr>
            </a:lvl6pPr>
            <a:lvl7pPr lvl="6">
              <a:spcBef>
                <a:spcPts val="0"/>
              </a:spcBef>
              <a:spcAft>
                <a:spcPts val="0"/>
              </a:spcAft>
              <a:buClr>
                <a:srgbClr val="434343"/>
              </a:buClr>
              <a:buSzPts val="2400"/>
              <a:buNone/>
              <a:defRPr>
                <a:solidFill>
                  <a:srgbClr val="434343"/>
                </a:solidFill>
              </a:defRPr>
            </a:lvl7pPr>
            <a:lvl8pPr lvl="7">
              <a:spcBef>
                <a:spcPts val="0"/>
              </a:spcBef>
              <a:spcAft>
                <a:spcPts val="0"/>
              </a:spcAft>
              <a:buClr>
                <a:srgbClr val="434343"/>
              </a:buClr>
              <a:buSzPts val="2400"/>
              <a:buNone/>
              <a:defRPr>
                <a:solidFill>
                  <a:srgbClr val="434343"/>
                </a:solidFill>
              </a:defRPr>
            </a:lvl8pPr>
            <a:lvl9pPr lvl="8">
              <a:spcBef>
                <a:spcPts val="0"/>
              </a:spcBef>
              <a:spcAft>
                <a:spcPts val="0"/>
              </a:spcAft>
              <a:buClr>
                <a:srgbClr val="434343"/>
              </a:buClr>
              <a:buSzPts val="2400"/>
              <a:buNone/>
              <a:defRPr>
                <a:solidFill>
                  <a:srgbClr val="434343"/>
                </a:solidFill>
              </a:defRPr>
            </a:lvl9pPr>
          </a:lstStyle>
          <a:p>
            <a:endParaRPr/>
          </a:p>
        </p:txBody>
      </p:sp>
      <p:sp>
        <p:nvSpPr>
          <p:cNvPr id="193" name="Google Shape;193;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4" name="Google Shape;194;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95" name="Google Shape;195;p35"/>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6" name="Google Shape;196;p3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2">
  <p:cSld name="TITLE_AND_BODY_2">
    <p:spTree>
      <p:nvGrpSpPr>
        <p:cNvPr id="1" name="Shape 197"/>
        <p:cNvGrpSpPr/>
        <p:nvPr/>
      </p:nvGrpSpPr>
      <p:grpSpPr>
        <a:xfrm>
          <a:off x="0" y="0"/>
          <a:ext cx="0" cy="0"/>
          <a:chOff x="0" y="0"/>
          <a:chExt cx="0" cy="0"/>
        </a:xfrm>
      </p:grpSpPr>
      <p:sp>
        <p:nvSpPr>
          <p:cNvPr id="198" name="Google Shape;198;p36"/>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34343"/>
              </a:buClr>
              <a:buSzPts val="4000"/>
              <a:buNone/>
              <a:defRPr>
                <a:solidFill>
                  <a:srgbClr val="434343"/>
                </a:solidFill>
              </a:defRPr>
            </a:lvl1pPr>
            <a:lvl2pPr lvl="1" rtl="0">
              <a:spcBef>
                <a:spcPts val="0"/>
              </a:spcBef>
              <a:spcAft>
                <a:spcPts val="0"/>
              </a:spcAft>
              <a:buClr>
                <a:srgbClr val="434343"/>
              </a:buClr>
              <a:buSzPts val="2400"/>
              <a:buNone/>
              <a:defRPr>
                <a:solidFill>
                  <a:srgbClr val="434343"/>
                </a:solidFill>
              </a:defRPr>
            </a:lvl2pPr>
            <a:lvl3pPr lvl="2" rtl="0">
              <a:spcBef>
                <a:spcPts val="0"/>
              </a:spcBef>
              <a:spcAft>
                <a:spcPts val="0"/>
              </a:spcAft>
              <a:buClr>
                <a:srgbClr val="434343"/>
              </a:buClr>
              <a:buSzPts val="2400"/>
              <a:buNone/>
              <a:defRPr>
                <a:solidFill>
                  <a:srgbClr val="434343"/>
                </a:solidFill>
              </a:defRPr>
            </a:lvl3pPr>
            <a:lvl4pPr lvl="3" rtl="0">
              <a:spcBef>
                <a:spcPts val="0"/>
              </a:spcBef>
              <a:spcAft>
                <a:spcPts val="0"/>
              </a:spcAft>
              <a:buClr>
                <a:srgbClr val="434343"/>
              </a:buClr>
              <a:buSzPts val="2400"/>
              <a:buNone/>
              <a:defRPr>
                <a:solidFill>
                  <a:srgbClr val="434343"/>
                </a:solidFill>
              </a:defRPr>
            </a:lvl4pPr>
            <a:lvl5pPr lvl="4" rtl="0">
              <a:spcBef>
                <a:spcPts val="0"/>
              </a:spcBef>
              <a:spcAft>
                <a:spcPts val="0"/>
              </a:spcAft>
              <a:buClr>
                <a:srgbClr val="434343"/>
              </a:buClr>
              <a:buSzPts val="2400"/>
              <a:buNone/>
              <a:defRPr>
                <a:solidFill>
                  <a:srgbClr val="434343"/>
                </a:solidFill>
              </a:defRPr>
            </a:lvl5pPr>
            <a:lvl6pPr lvl="5" rtl="0">
              <a:spcBef>
                <a:spcPts val="0"/>
              </a:spcBef>
              <a:spcAft>
                <a:spcPts val="0"/>
              </a:spcAft>
              <a:buClr>
                <a:srgbClr val="434343"/>
              </a:buClr>
              <a:buSzPts val="2400"/>
              <a:buNone/>
              <a:defRPr>
                <a:solidFill>
                  <a:srgbClr val="434343"/>
                </a:solidFill>
              </a:defRPr>
            </a:lvl6pPr>
            <a:lvl7pPr lvl="6" rtl="0">
              <a:spcBef>
                <a:spcPts val="0"/>
              </a:spcBef>
              <a:spcAft>
                <a:spcPts val="0"/>
              </a:spcAft>
              <a:buClr>
                <a:srgbClr val="434343"/>
              </a:buClr>
              <a:buSzPts val="2400"/>
              <a:buNone/>
              <a:defRPr>
                <a:solidFill>
                  <a:srgbClr val="434343"/>
                </a:solidFill>
              </a:defRPr>
            </a:lvl7pPr>
            <a:lvl8pPr lvl="7" rtl="0">
              <a:spcBef>
                <a:spcPts val="0"/>
              </a:spcBef>
              <a:spcAft>
                <a:spcPts val="0"/>
              </a:spcAft>
              <a:buClr>
                <a:srgbClr val="434343"/>
              </a:buClr>
              <a:buSzPts val="2400"/>
              <a:buNone/>
              <a:defRPr>
                <a:solidFill>
                  <a:srgbClr val="434343"/>
                </a:solidFill>
              </a:defRPr>
            </a:lvl8pPr>
            <a:lvl9pPr lvl="8" rtl="0">
              <a:spcBef>
                <a:spcPts val="0"/>
              </a:spcBef>
              <a:spcAft>
                <a:spcPts val="0"/>
              </a:spcAft>
              <a:buClr>
                <a:srgbClr val="434343"/>
              </a:buClr>
              <a:buSzPts val="2400"/>
              <a:buNone/>
              <a:defRPr>
                <a:solidFill>
                  <a:srgbClr val="434343"/>
                </a:solidFill>
              </a:defRPr>
            </a:lvl9pPr>
          </a:lstStyle>
          <a:p>
            <a:endParaRPr/>
          </a:p>
        </p:txBody>
      </p:sp>
      <p:sp>
        <p:nvSpPr>
          <p:cNvPr id="199" name="Google Shape;199;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00" name="Google Shape;200;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01" name="Google Shape;201;p36"/>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2" name="Google Shape;202;p36"/>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wo Column" type="twoColTx">
  <p:cSld name="TITLE_AND_TWO_COLUMNS">
    <p:spTree>
      <p:nvGrpSpPr>
        <p:cNvPr id="1" name="Shape 203"/>
        <p:cNvGrpSpPr/>
        <p:nvPr/>
      </p:nvGrpSpPr>
      <p:grpSpPr>
        <a:xfrm>
          <a:off x="0" y="0"/>
          <a:ext cx="0" cy="0"/>
          <a:chOff x="0" y="0"/>
          <a:chExt cx="0" cy="0"/>
        </a:xfrm>
      </p:grpSpPr>
      <p:sp>
        <p:nvSpPr>
          <p:cNvPr id="204" name="Google Shape;204;p37"/>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lvl1pPr lvl="0">
              <a:spcBef>
                <a:spcPts val="0"/>
              </a:spcBef>
              <a:spcAft>
                <a:spcPts val="0"/>
              </a:spcAft>
              <a:buClr>
                <a:srgbClr val="434343"/>
              </a:buClr>
              <a:buSzPts val="4000"/>
              <a:buNone/>
              <a:defRPr>
                <a:solidFill>
                  <a:srgbClr val="434343"/>
                </a:solidFill>
              </a:defRPr>
            </a:lvl1pPr>
            <a:lvl2pPr lvl="1">
              <a:spcBef>
                <a:spcPts val="0"/>
              </a:spcBef>
              <a:spcAft>
                <a:spcPts val="0"/>
              </a:spcAft>
              <a:buClr>
                <a:srgbClr val="434343"/>
              </a:buClr>
              <a:buSzPts val="2400"/>
              <a:buNone/>
              <a:defRPr>
                <a:solidFill>
                  <a:srgbClr val="434343"/>
                </a:solidFill>
              </a:defRPr>
            </a:lvl2pPr>
            <a:lvl3pPr lvl="2">
              <a:spcBef>
                <a:spcPts val="0"/>
              </a:spcBef>
              <a:spcAft>
                <a:spcPts val="0"/>
              </a:spcAft>
              <a:buClr>
                <a:srgbClr val="434343"/>
              </a:buClr>
              <a:buSzPts val="2400"/>
              <a:buNone/>
              <a:defRPr>
                <a:solidFill>
                  <a:srgbClr val="434343"/>
                </a:solidFill>
              </a:defRPr>
            </a:lvl3pPr>
            <a:lvl4pPr lvl="3">
              <a:spcBef>
                <a:spcPts val="0"/>
              </a:spcBef>
              <a:spcAft>
                <a:spcPts val="0"/>
              </a:spcAft>
              <a:buClr>
                <a:srgbClr val="434343"/>
              </a:buClr>
              <a:buSzPts val="2400"/>
              <a:buNone/>
              <a:defRPr>
                <a:solidFill>
                  <a:srgbClr val="434343"/>
                </a:solidFill>
              </a:defRPr>
            </a:lvl4pPr>
            <a:lvl5pPr lvl="4">
              <a:spcBef>
                <a:spcPts val="0"/>
              </a:spcBef>
              <a:spcAft>
                <a:spcPts val="0"/>
              </a:spcAft>
              <a:buClr>
                <a:srgbClr val="434343"/>
              </a:buClr>
              <a:buSzPts val="2400"/>
              <a:buNone/>
              <a:defRPr>
                <a:solidFill>
                  <a:srgbClr val="434343"/>
                </a:solidFill>
              </a:defRPr>
            </a:lvl5pPr>
            <a:lvl6pPr lvl="5">
              <a:spcBef>
                <a:spcPts val="0"/>
              </a:spcBef>
              <a:spcAft>
                <a:spcPts val="0"/>
              </a:spcAft>
              <a:buClr>
                <a:srgbClr val="434343"/>
              </a:buClr>
              <a:buSzPts val="2400"/>
              <a:buNone/>
              <a:defRPr>
                <a:solidFill>
                  <a:srgbClr val="434343"/>
                </a:solidFill>
              </a:defRPr>
            </a:lvl6pPr>
            <a:lvl7pPr lvl="6">
              <a:spcBef>
                <a:spcPts val="0"/>
              </a:spcBef>
              <a:spcAft>
                <a:spcPts val="0"/>
              </a:spcAft>
              <a:buClr>
                <a:srgbClr val="434343"/>
              </a:buClr>
              <a:buSzPts val="2400"/>
              <a:buNone/>
              <a:defRPr>
                <a:solidFill>
                  <a:srgbClr val="434343"/>
                </a:solidFill>
              </a:defRPr>
            </a:lvl7pPr>
            <a:lvl8pPr lvl="7">
              <a:spcBef>
                <a:spcPts val="0"/>
              </a:spcBef>
              <a:spcAft>
                <a:spcPts val="0"/>
              </a:spcAft>
              <a:buClr>
                <a:srgbClr val="434343"/>
              </a:buClr>
              <a:buSzPts val="2400"/>
              <a:buNone/>
              <a:defRPr>
                <a:solidFill>
                  <a:srgbClr val="434343"/>
                </a:solidFill>
              </a:defRPr>
            </a:lvl8pPr>
            <a:lvl9pPr lvl="8">
              <a:spcBef>
                <a:spcPts val="0"/>
              </a:spcBef>
              <a:spcAft>
                <a:spcPts val="0"/>
              </a:spcAft>
              <a:buClr>
                <a:srgbClr val="434343"/>
              </a:buClr>
              <a:buSzPts val="2400"/>
              <a:buNone/>
              <a:defRPr>
                <a:solidFill>
                  <a:srgbClr val="434343"/>
                </a:solidFill>
              </a:defRPr>
            </a:lvl9pPr>
          </a:lstStyle>
          <a:p>
            <a:endParaRPr/>
          </a:p>
        </p:txBody>
      </p:sp>
      <p:sp>
        <p:nvSpPr>
          <p:cNvPr id="205" name="Google Shape;205;p3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rgbClr val="434343"/>
              </a:buClr>
              <a:buSzPts val="1400"/>
              <a:buChar char="●"/>
              <a:defRPr sz="1400">
                <a:solidFill>
                  <a:srgbClr val="434343"/>
                </a:solidFill>
              </a:defRPr>
            </a:lvl1pPr>
            <a:lvl2pPr marL="914400" lvl="1" indent="-304800">
              <a:spcBef>
                <a:spcPts val="0"/>
              </a:spcBef>
              <a:spcAft>
                <a:spcPts val="0"/>
              </a:spcAft>
              <a:buClr>
                <a:srgbClr val="434343"/>
              </a:buClr>
              <a:buSzPts val="1200"/>
              <a:buChar char="○"/>
              <a:defRPr sz="1200">
                <a:solidFill>
                  <a:srgbClr val="434343"/>
                </a:solidFill>
              </a:defRPr>
            </a:lvl2pPr>
            <a:lvl3pPr marL="1371600" lvl="2" indent="-304800">
              <a:spcBef>
                <a:spcPts val="0"/>
              </a:spcBef>
              <a:spcAft>
                <a:spcPts val="0"/>
              </a:spcAft>
              <a:buClr>
                <a:srgbClr val="434343"/>
              </a:buClr>
              <a:buSzPts val="1200"/>
              <a:buChar char="■"/>
              <a:defRPr sz="1200">
                <a:solidFill>
                  <a:srgbClr val="434343"/>
                </a:solidFill>
              </a:defRPr>
            </a:lvl3pPr>
            <a:lvl4pPr marL="1828800" lvl="3" indent="-304800">
              <a:spcBef>
                <a:spcPts val="0"/>
              </a:spcBef>
              <a:spcAft>
                <a:spcPts val="0"/>
              </a:spcAft>
              <a:buClr>
                <a:srgbClr val="434343"/>
              </a:buClr>
              <a:buSzPts val="1200"/>
              <a:buChar char="●"/>
              <a:defRPr sz="1200">
                <a:solidFill>
                  <a:srgbClr val="434343"/>
                </a:solidFill>
              </a:defRPr>
            </a:lvl4pPr>
            <a:lvl5pPr marL="2286000" lvl="4" indent="-304800">
              <a:spcBef>
                <a:spcPts val="0"/>
              </a:spcBef>
              <a:spcAft>
                <a:spcPts val="0"/>
              </a:spcAft>
              <a:buClr>
                <a:srgbClr val="434343"/>
              </a:buClr>
              <a:buSzPts val="1200"/>
              <a:buChar char="○"/>
              <a:defRPr sz="1200">
                <a:solidFill>
                  <a:srgbClr val="434343"/>
                </a:solidFill>
              </a:defRPr>
            </a:lvl5pPr>
            <a:lvl6pPr marL="2743200" lvl="5" indent="-304800">
              <a:spcBef>
                <a:spcPts val="0"/>
              </a:spcBef>
              <a:spcAft>
                <a:spcPts val="0"/>
              </a:spcAft>
              <a:buClr>
                <a:srgbClr val="434343"/>
              </a:buClr>
              <a:buSzPts val="1200"/>
              <a:buChar char="■"/>
              <a:defRPr sz="1200">
                <a:solidFill>
                  <a:srgbClr val="434343"/>
                </a:solidFill>
              </a:defRPr>
            </a:lvl6pPr>
            <a:lvl7pPr marL="3200400" lvl="6" indent="-304800">
              <a:spcBef>
                <a:spcPts val="0"/>
              </a:spcBef>
              <a:spcAft>
                <a:spcPts val="0"/>
              </a:spcAft>
              <a:buClr>
                <a:srgbClr val="434343"/>
              </a:buClr>
              <a:buSzPts val="1200"/>
              <a:buChar char="●"/>
              <a:defRPr sz="1200">
                <a:solidFill>
                  <a:srgbClr val="434343"/>
                </a:solidFill>
              </a:defRPr>
            </a:lvl7pPr>
            <a:lvl8pPr marL="3657600" lvl="7" indent="-304800">
              <a:spcBef>
                <a:spcPts val="0"/>
              </a:spcBef>
              <a:spcAft>
                <a:spcPts val="0"/>
              </a:spcAft>
              <a:buClr>
                <a:srgbClr val="434343"/>
              </a:buClr>
              <a:buSzPts val="1200"/>
              <a:buChar char="○"/>
              <a:defRPr sz="1200">
                <a:solidFill>
                  <a:srgbClr val="434343"/>
                </a:solidFill>
              </a:defRPr>
            </a:lvl8pPr>
            <a:lvl9pPr marL="4114800" lvl="8" indent="-304800">
              <a:spcBef>
                <a:spcPts val="0"/>
              </a:spcBef>
              <a:spcAft>
                <a:spcPts val="0"/>
              </a:spcAft>
              <a:buClr>
                <a:srgbClr val="434343"/>
              </a:buClr>
              <a:buSzPts val="1200"/>
              <a:buChar char="■"/>
              <a:defRPr sz="1200">
                <a:solidFill>
                  <a:srgbClr val="434343"/>
                </a:solidFill>
              </a:defRPr>
            </a:lvl9pPr>
          </a:lstStyle>
          <a:p>
            <a:endParaRPr/>
          </a:p>
        </p:txBody>
      </p:sp>
      <p:sp>
        <p:nvSpPr>
          <p:cNvPr id="206" name="Google Shape;206;p3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rgbClr val="434343"/>
              </a:buClr>
              <a:buSzPts val="1400"/>
              <a:buChar char="●"/>
              <a:defRPr sz="1400">
                <a:solidFill>
                  <a:srgbClr val="434343"/>
                </a:solidFill>
              </a:defRPr>
            </a:lvl1pPr>
            <a:lvl2pPr marL="914400" lvl="1" indent="-304800">
              <a:spcBef>
                <a:spcPts val="0"/>
              </a:spcBef>
              <a:spcAft>
                <a:spcPts val="0"/>
              </a:spcAft>
              <a:buClr>
                <a:srgbClr val="434343"/>
              </a:buClr>
              <a:buSzPts val="1200"/>
              <a:buChar char="○"/>
              <a:defRPr sz="1200">
                <a:solidFill>
                  <a:srgbClr val="434343"/>
                </a:solidFill>
              </a:defRPr>
            </a:lvl2pPr>
            <a:lvl3pPr marL="1371600" lvl="2" indent="-304800">
              <a:spcBef>
                <a:spcPts val="0"/>
              </a:spcBef>
              <a:spcAft>
                <a:spcPts val="0"/>
              </a:spcAft>
              <a:buClr>
                <a:srgbClr val="434343"/>
              </a:buClr>
              <a:buSzPts val="1200"/>
              <a:buChar char="■"/>
              <a:defRPr sz="1200">
                <a:solidFill>
                  <a:srgbClr val="434343"/>
                </a:solidFill>
              </a:defRPr>
            </a:lvl3pPr>
            <a:lvl4pPr marL="1828800" lvl="3" indent="-304800">
              <a:spcBef>
                <a:spcPts val="0"/>
              </a:spcBef>
              <a:spcAft>
                <a:spcPts val="0"/>
              </a:spcAft>
              <a:buClr>
                <a:srgbClr val="434343"/>
              </a:buClr>
              <a:buSzPts val="1200"/>
              <a:buChar char="●"/>
              <a:defRPr sz="1200">
                <a:solidFill>
                  <a:srgbClr val="434343"/>
                </a:solidFill>
              </a:defRPr>
            </a:lvl4pPr>
            <a:lvl5pPr marL="2286000" lvl="4" indent="-304800">
              <a:spcBef>
                <a:spcPts val="0"/>
              </a:spcBef>
              <a:spcAft>
                <a:spcPts val="0"/>
              </a:spcAft>
              <a:buClr>
                <a:srgbClr val="434343"/>
              </a:buClr>
              <a:buSzPts val="1200"/>
              <a:buChar char="○"/>
              <a:defRPr sz="1200">
                <a:solidFill>
                  <a:srgbClr val="434343"/>
                </a:solidFill>
              </a:defRPr>
            </a:lvl5pPr>
            <a:lvl6pPr marL="2743200" lvl="5" indent="-304800">
              <a:spcBef>
                <a:spcPts val="0"/>
              </a:spcBef>
              <a:spcAft>
                <a:spcPts val="0"/>
              </a:spcAft>
              <a:buClr>
                <a:srgbClr val="434343"/>
              </a:buClr>
              <a:buSzPts val="1200"/>
              <a:buChar char="■"/>
              <a:defRPr sz="1200">
                <a:solidFill>
                  <a:srgbClr val="434343"/>
                </a:solidFill>
              </a:defRPr>
            </a:lvl6pPr>
            <a:lvl7pPr marL="3200400" lvl="6" indent="-304800">
              <a:spcBef>
                <a:spcPts val="0"/>
              </a:spcBef>
              <a:spcAft>
                <a:spcPts val="0"/>
              </a:spcAft>
              <a:buClr>
                <a:srgbClr val="434343"/>
              </a:buClr>
              <a:buSzPts val="1200"/>
              <a:buChar char="●"/>
              <a:defRPr sz="1200">
                <a:solidFill>
                  <a:srgbClr val="434343"/>
                </a:solidFill>
              </a:defRPr>
            </a:lvl7pPr>
            <a:lvl8pPr marL="3657600" lvl="7" indent="-304800">
              <a:spcBef>
                <a:spcPts val="0"/>
              </a:spcBef>
              <a:spcAft>
                <a:spcPts val="0"/>
              </a:spcAft>
              <a:buClr>
                <a:srgbClr val="434343"/>
              </a:buClr>
              <a:buSzPts val="1200"/>
              <a:buChar char="○"/>
              <a:defRPr sz="1200">
                <a:solidFill>
                  <a:srgbClr val="434343"/>
                </a:solidFill>
              </a:defRPr>
            </a:lvl8pPr>
            <a:lvl9pPr marL="4114800" lvl="8" indent="-304800">
              <a:spcBef>
                <a:spcPts val="0"/>
              </a:spcBef>
              <a:spcAft>
                <a:spcPts val="0"/>
              </a:spcAft>
              <a:buClr>
                <a:srgbClr val="434343"/>
              </a:buClr>
              <a:buSzPts val="1200"/>
              <a:buChar char="■"/>
              <a:defRPr sz="1200">
                <a:solidFill>
                  <a:srgbClr val="434343"/>
                </a:solidFill>
              </a:defRPr>
            </a:lvl9pPr>
          </a:lstStyle>
          <a:p>
            <a:endParaRPr/>
          </a:p>
        </p:txBody>
      </p:sp>
      <p:sp>
        <p:nvSpPr>
          <p:cNvPr id="207" name="Google Shape;207;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08" name="Google Shape;208;p37"/>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9" name="Google Shape;209;p3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2 1">
  <p:cSld name="TITLE_AND_BODY_2_1">
    <p:spTree>
      <p:nvGrpSpPr>
        <p:cNvPr id="1" name="Shape 210"/>
        <p:cNvGrpSpPr/>
        <p:nvPr/>
      </p:nvGrpSpPr>
      <p:grpSpPr>
        <a:xfrm>
          <a:off x="0" y="0"/>
          <a:ext cx="0" cy="0"/>
          <a:chOff x="0" y="0"/>
          <a:chExt cx="0" cy="0"/>
        </a:xfrm>
      </p:grpSpPr>
      <p:sp>
        <p:nvSpPr>
          <p:cNvPr id="211" name="Google Shape;211;p38"/>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34343"/>
              </a:buClr>
              <a:buSzPts val="4000"/>
              <a:buNone/>
              <a:defRPr>
                <a:solidFill>
                  <a:srgbClr val="434343"/>
                </a:solidFill>
              </a:defRPr>
            </a:lvl1pPr>
            <a:lvl2pPr lvl="1" rtl="0">
              <a:spcBef>
                <a:spcPts val="0"/>
              </a:spcBef>
              <a:spcAft>
                <a:spcPts val="0"/>
              </a:spcAft>
              <a:buClr>
                <a:srgbClr val="434343"/>
              </a:buClr>
              <a:buSzPts val="2400"/>
              <a:buNone/>
              <a:defRPr>
                <a:solidFill>
                  <a:srgbClr val="434343"/>
                </a:solidFill>
              </a:defRPr>
            </a:lvl2pPr>
            <a:lvl3pPr lvl="2" rtl="0">
              <a:spcBef>
                <a:spcPts val="0"/>
              </a:spcBef>
              <a:spcAft>
                <a:spcPts val="0"/>
              </a:spcAft>
              <a:buClr>
                <a:srgbClr val="434343"/>
              </a:buClr>
              <a:buSzPts val="2400"/>
              <a:buNone/>
              <a:defRPr>
                <a:solidFill>
                  <a:srgbClr val="434343"/>
                </a:solidFill>
              </a:defRPr>
            </a:lvl3pPr>
            <a:lvl4pPr lvl="3" rtl="0">
              <a:spcBef>
                <a:spcPts val="0"/>
              </a:spcBef>
              <a:spcAft>
                <a:spcPts val="0"/>
              </a:spcAft>
              <a:buClr>
                <a:srgbClr val="434343"/>
              </a:buClr>
              <a:buSzPts val="2400"/>
              <a:buNone/>
              <a:defRPr>
                <a:solidFill>
                  <a:srgbClr val="434343"/>
                </a:solidFill>
              </a:defRPr>
            </a:lvl4pPr>
            <a:lvl5pPr lvl="4" rtl="0">
              <a:spcBef>
                <a:spcPts val="0"/>
              </a:spcBef>
              <a:spcAft>
                <a:spcPts val="0"/>
              </a:spcAft>
              <a:buClr>
                <a:srgbClr val="434343"/>
              </a:buClr>
              <a:buSzPts val="2400"/>
              <a:buNone/>
              <a:defRPr>
                <a:solidFill>
                  <a:srgbClr val="434343"/>
                </a:solidFill>
              </a:defRPr>
            </a:lvl5pPr>
            <a:lvl6pPr lvl="5" rtl="0">
              <a:spcBef>
                <a:spcPts val="0"/>
              </a:spcBef>
              <a:spcAft>
                <a:spcPts val="0"/>
              </a:spcAft>
              <a:buClr>
                <a:srgbClr val="434343"/>
              </a:buClr>
              <a:buSzPts val="2400"/>
              <a:buNone/>
              <a:defRPr>
                <a:solidFill>
                  <a:srgbClr val="434343"/>
                </a:solidFill>
              </a:defRPr>
            </a:lvl6pPr>
            <a:lvl7pPr lvl="6" rtl="0">
              <a:spcBef>
                <a:spcPts val="0"/>
              </a:spcBef>
              <a:spcAft>
                <a:spcPts val="0"/>
              </a:spcAft>
              <a:buClr>
                <a:srgbClr val="434343"/>
              </a:buClr>
              <a:buSzPts val="2400"/>
              <a:buNone/>
              <a:defRPr>
                <a:solidFill>
                  <a:srgbClr val="434343"/>
                </a:solidFill>
              </a:defRPr>
            </a:lvl7pPr>
            <a:lvl8pPr lvl="7" rtl="0">
              <a:spcBef>
                <a:spcPts val="0"/>
              </a:spcBef>
              <a:spcAft>
                <a:spcPts val="0"/>
              </a:spcAft>
              <a:buClr>
                <a:srgbClr val="434343"/>
              </a:buClr>
              <a:buSzPts val="2400"/>
              <a:buNone/>
              <a:defRPr>
                <a:solidFill>
                  <a:srgbClr val="434343"/>
                </a:solidFill>
              </a:defRPr>
            </a:lvl8pPr>
            <a:lvl9pPr lvl="8" rtl="0">
              <a:spcBef>
                <a:spcPts val="0"/>
              </a:spcBef>
              <a:spcAft>
                <a:spcPts val="0"/>
              </a:spcAft>
              <a:buClr>
                <a:srgbClr val="434343"/>
              </a:buClr>
              <a:buSzPts val="2400"/>
              <a:buNone/>
              <a:defRPr>
                <a:solidFill>
                  <a:srgbClr val="434343"/>
                </a:solidFill>
              </a:defRPr>
            </a:lvl9pPr>
          </a:lstStyle>
          <a:p>
            <a:endParaRPr/>
          </a:p>
        </p:txBody>
      </p:sp>
      <p:sp>
        <p:nvSpPr>
          <p:cNvPr id="212" name="Google Shape;212;p38"/>
          <p:cNvSpPr txBox="1">
            <a:spLocks noGrp="1"/>
          </p:cNvSpPr>
          <p:nvPr>
            <p:ph type="body" idx="1"/>
          </p:nvPr>
        </p:nvSpPr>
        <p:spPr>
          <a:xfrm>
            <a:off x="454425" y="1543075"/>
            <a:ext cx="2397000" cy="3120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13" name="Google Shape;213;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14" name="Google Shape;214;p38"/>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5" name="Google Shape;215;p38"/>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
        <p:nvSpPr>
          <p:cNvPr id="216" name="Google Shape;216;p38"/>
          <p:cNvSpPr txBox="1"/>
          <p:nvPr/>
        </p:nvSpPr>
        <p:spPr>
          <a:xfrm>
            <a:off x="366825" y="1504170"/>
            <a:ext cx="2513400" cy="3145200"/>
          </a:xfrm>
          <a:prstGeom prst="rect">
            <a:avLst/>
          </a:prstGeom>
          <a:noFill/>
          <a:ln w="9525" cap="flat" cmpd="sng">
            <a:solidFill>
              <a:schemeClr val="accent3"/>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endParaRPr sz="1500">
              <a:latin typeface="Century Gothic"/>
              <a:ea typeface="Century Gothic"/>
              <a:cs typeface="Century Gothic"/>
              <a:sym typeface="Century Gothic"/>
            </a:endParaRPr>
          </a:p>
        </p:txBody>
      </p:sp>
      <p:sp>
        <p:nvSpPr>
          <p:cNvPr id="217" name="Google Shape;217;p38"/>
          <p:cNvSpPr txBox="1"/>
          <p:nvPr/>
        </p:nvSpPr>
        <p:spPr>
          <a:xfrm>
            <a:off x="3191760" y="1504170"/>
            <a:ext cx="2514600" cy="3145200"/>
          </a:xfrm>
          <a:prstGeom prst="rect">
            <a:avLst/>
          </a:prstGeom>
          <a:noFill/>
          <a:ln w="9525" cap="flat" cmpd="sng">
            <a:solidFill>
              <a:schemeClr val="accent5"/>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endParaRPr sz="1500">
              <a:latin typeface="Century Gothic"/>
              <a:ea typeface="Century Gothic"/>
              <a:cs typeface="Century Gothic"/>
              <a:sym typeface="Century Gothic"/>
            </a:endParaRPr>
          </a:p>
        </p:txBody>
      </p:sp>
      <p:sp>
        <p:nvSpPr>
          <p:cNvPr id="218" name="Google Shape;218;p38"/>
          <p:cNvSpPr txBox="1"/>
          <p:nvPr/>
        </p:nvSpPr>
        <p:spPr>
          <a:xfrm>
            <a:off x="6016673" y="1504170"/>
            <a:ext cx="2513400" cy="3145200"/>
          </a:xfrm>
          <a:prstGeom prst="rect">
            <a:avLst/>
          </a:prstGeom>
          <a:noFill/>
          <a:ln w="9525" cap="flat" cmpd="sng">
            <a:solidFill>
              <a:schemeClr val="accent4"/>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endParaRPr sz="1500">
              <a:latin typeface="Century Gothic"/>
              <a:ea typeface="Century Gothic"/>
              <a:cs typeface="Century Gothic"/>
              <a:sym typeface="Century Gothic"/>
            </a:endParaRPr>
          </a:p>
        </p:txBody>
      </p:sp>
      <p:sp>
        <p:nvSpPr>
          <p:cNvPr id="219" name="Google Shape;219;p38"/>
          <p:cNvSpPr txBox="1"/>
          <p:nvPr/>
        </p:nvSpPr>
        <p:spPr>
          <a:xfrm>
            <a:off x="368420" y="1006794"/>
            <a:ext cx="2514600" cy="4938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68575" tIns="68575" rIns="68575" bIns="68575" anchor="t" anchorCtr="0">
            <a:noAutofit/>
          </a:bodyPr>
          <a:lstStyle/>
          <a:p>
            <a:pPr marL="0" lvl="0" indent="0" algn="ctr" rtl="0">
              <a:spcBef>
                <a:spcPts val="0"/>
              </a:spcBef>
              <a:spcAft>
                <a:spcPts val="0"/>
              </a:spcAft>
              <a:buNone/>
            </a:pPr>
            <a:endParaRPr sz="2000">
              <a:solidFill>
                <a:srgbClr val="FFFFFF"/>
              </a:solidFill>
              <a:latin typeface="Century Gothic"/>
              <a:ea typeface="Century Gothic"/>
              <a:cs typeface="Century Gothic"/>
              <a:sym typeface="Century Gothic"/>
            </a:endParaRPr>
          </a:p>
        </p:txBody>
      </p:sp>
      <p:sp>
        <p:nvSpPr>
          <p:cNvPr id="220" name="Google Shape;220;p38"/>
          <p:cNvSpPr txBox="1"/>
          <p:nvPr/>
        </p:nvSpPr>
        <p:spPr>
          <a:xfrm>
            <a:off x="3195069" y="1006794"/>
            <a:ext cx="2514600" cy="493800"/>
          </a:xfrm>
          <a:prstGeom prst="rect">
            <a:avLst/>
          </a:prstGeom>
          <a:solidFill>
            <a:schemeClr val="accent5"/>
          </a:solidFill>
          <a:ln w="9525" cap="flat" cmpd="sng">
            <a:solidFill>
              <a:schemeClr val="accent5"/>
            </a:solidFill>
            <a:prstDash val="solid"/>
            <a:round/>
            <a:headEnd type="none" w="sm" len="sm"/>
            <a:tailEnd type="none" w="sm" len="sm"/>
          </a:ln>
        </p:spPr>
        <p:txBody>
          <a:bodyPr spcFirstLastPara="1" wrap="square" lIns="68575" tIns="68575" rIns="68575" bIns="68575" anchor="t" anchorCtr="0">
            <a:noAutofit/>
          </a:bodyPr>
          <a:lstStyle/>
          <a:p>
            <a:pPr marL="0" lvl="0" indent="0" algn="ctr" rtl="0">
              <a:spcBef>
                <a:spcPts val="0"/>
              </a:spcBef>
              <a:spcAft>
                <a:spcPts val="0"/>
              </a:spcAft>
              <a:buNone/>
            </a:pPr>
            <a:endParaRPr sz="2000">
              <a:solidFill>
                <a:srgbClr val="FFFFFF"/>
              </a:solidFill>
              <a:latin typeface="Century Gothic"/>
              <a:ea typeface="Century Gothic"/>
              <a:cs typeface="Century Gothic"/>
              <a:sym typeface="Century Gothic"/>
            </a:endParaRPr>
          </a:p>
        </p:txBody>
      </p:sp>
      <p:sp>
        <p:nvSpPr>
          <p:cNvPr id="221" name="Google Shape;221;p38"/>
          <p:cNvSpPr txBox="1"/>
          <p:nvPr/>
        </p:nvSpPr>
        <p:spPr>
          <a:xfrm>
            <a:off x="6017345" y="1006775"/>
            <a:ext cx="2514600" cy="4938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68575" tIns="68575" rIns="68575" bIns="68575" anchor="t" anchorCtr="0">
            <a:noAutofit/>
          </a:bodyPr>
          <a:lstStyle/>
          <a:p>
            <a:pPr marL="0" lvl="0" indent="0" algn="ctr" rtl="0">
              <a:spcBef>
                <a:spcPts val="0"/>
              </a:spcBef>
              <a:spcAft>
                <a:spcPts val="0"/>
              </a:spcAft>
              <a:buNone/>
            </a:pPr>
            <a:endParaRPr sz="2000">
              <a:solidFill>
                <a:srgbClr val="FFFFFF"/>
              </a:solidFill>
              <a:latin typeface="Century Gothic"/>
              <a:ea typeface="Century Gothic"/>
              <a:cs typeface="Century Gothic"/>
              <a:sym typeface="Century Gothic"/>
            </a:endParaRPr>
          </a:p>
        </p:txBody>
      </p:sp>
      <p:sp>
        <p:nvSpPr>
          <p:cNvPr id="222" name="Google Shape;222;p38"/>
          <p:cNvSpPr txBox="1">
            <a:spLocks noGrp="1"/>
          </p:cNvSpPr>
          <p:nvPr>
            <p:ph type="body" idx="2"/>
          </p:nvPr>
        </p:nvSpPr>
        <p:spPr>
          <a:xfrm>
            <a:off x="3235550" y="1543075"/>
            <a:ext cx="2397000" cy="3120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23" name="Google Shape;223;p38"/>
          <p:cNvSpPr txBox="1">
            <a:spLocks noGrp="1"/>
          </p:cNvSpPr>
          <p:nvPr>
            <p:ph type="body" idx="3"/>
          </p:nvPr>
        </p:nvSpPr>
        <p:spPr>
          <a:xfrm>
            <a:off x="6074875" y="1543025"/>
            <a:ext cx="2397000" cy="3120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24" name="Google Shape;224;p38"/>
          <p:cNvSpPr txBox="1">
            <a:spLocks noGrp="1"/>
          </p:cNvSpPr>
          <p:nvPr>
            <p:ph type="title" idx="4"/>
          </p:nvPr>
        </p:nvSpPr>
        <p:spPr>
          <a:xfrm>
            <a:off x="454425" y="1056900"/>
            <a:ext cx="2333700" cy="39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1900"/>
              <a:buNone/>
              <a:defRPr sz="1900">
                <a:solidFill>
                  <a:srgbClr val="FFFFFF"/>
                </a:solidFill>
              </a:defRPr>
            </a:lvl1pPr>
            <a:lvl2pPr lvl="1" rtl="0">
              <a:spcBef>
                <a:spcPts val="0"/>
              </a:spcBef>
              <a:spcAft>
                <a:spcPts val="0"/>
              </a:spcAft>
              <a:buClr>
                <a:srgbClr val="434343"/>
              </a:buClr>
              <a:buSzPts val="2400"/>
              <a:buNone/>
              <a:defRPr>
                <a:solidFill>
                  <a:srgbClr val="434343"/>
                </a:solidFill>
              </a:defRPr>
            </a:lvl2pPr>
            <a:lvl3pPr lvl="2" rtl="0">
              <a:spcBef>
                <a:spcPts val="0"/>
              </a:spcBef>
              <a:spcAft>
                <a:spcPts val="0"/>
              </a:spcAft>
              <a:buClr>
                <a:srgbClr val="434343"/>
              </a:buClr>
              <a:buSzPts val="2400"/>
              <a:buNone/>
              <a:defRPr>
                <a:solidFill>
                  <a:srgbClr val="434343"/>
                </a:solidFill>
              </a:defRPr>
            </a:lvl3pPr>
            <a:lvl4pPr lvl="3" rtl="0">
              <a:spcBef>
                <a:spcPts val="0"/>
              </a:spcBef>
              <a:spcAft>
                <a:spcPts val="0"/>
              </a:spcAft>
              <a:buClr>
                <a:srgbClr val="434343"/>
              </a:buClr>
              <a:buSzPts val="2400"/>
              <a:buNone/>
              <a:defRPr>
                <a:solidFill>
                  <a:srgbClr val="434343"/>
                </a:solidFill>
              </a:defRPr>
            </a:lvl4pPr>
            <a:lvl5pPr lvl="4" rtl="0">
              <a:spcBef>
                <a:spcPts val="0"/>
              </a:spcBef>
              <a:spcAft>
                <a:spcPts val="0"/>
              </a:spcAft>
              <a:buClr>
                <a:srgbClr val="434343"/>
              </a:buClr>
              <a:buSzPts val="2400"/>
              <a:buNone/>
              <a:defRPr>
                <a:solidFill>
                  <a:srgbClr val="434343"/>
                </a:solidFill>
              </a:defRPr>
            </a:lvl5pPr>
            <a:lvl6pPr lvl="5" rtl="0">
              <a:spcBef>
                <a:spcPts val="0"/>
              </a:spcBef>
              <a:spcAft>
                <a:spcPts val="0"/>
              </a:spcAft>
              <a:buClr>
                <a:srgbClr val="434343"/>
              </a:buClr>
              <a:buSzPts val="2400"/>
              <a:buNone/>
              <a:defRPr>
                <a:solidFill>
                  <a:srgbClr val="434343"/>
                </a:solidFill>
              </a:defRPr>
            </a:lvl6pPr>
            <a:lvl7pPr lvl="6" rtl="0">
              <a:spcBef>
                <a:spcPts val="0"/>
              </a:spcBef>
              <a:spcAft>
                <a:spcPts val="0"/>
              </a:spcAft>
              <a:buClr>
                <a:srgbClr val="434343"/>
              </a:buClr>
              <a:buSzPts val="2400"/>
              <a:buNone/>
              <a:defRPr>
                <a:solidFill>
                  <a:srgbClr val="434343"/>
                </a:solidFill>
              </a:defRPr>
            </a:lvl7pPr>
            <a:lvl8pPr lvl="7" rtl="0">
              <a:spcBef>
                <a:spcPts val="0"/>
              </a:spcBef>
              <a:spcAft>
                <a:spcPts val="0"/>
              </a:spcAft>
              <a:buClr>
                <a:srgbClr val="434343"/>
              </a:buClr>
              <a:buSzPts val="2400"/>
              <a:buNone/>
              <a:defRPr>
                <a:solidFill>
                  <a:srgbClr val="434343"/>
                </a:solidFill>
              </a:defRPr>
            </a:lvl8pPr>
            <a:lvl9pPr lvl="8" rtl="0">
              <a:spcBef>
                <a:spcPts val="0"/>
              </a:spcBef>
              <a:spcAft>
                <a:spcPts val="0"/>
              </a:spcAft>
              <a:buClr>
                <a:srgbClr val="434343"/>
              </a:buClr>
              <a:buSzPts val="2400"/>
              <a:buNone/>
              <a:defRPr>
                <a:solidFill>
                  <a:srgbClr val="434343"/>
                </a:solidFill>
              </a:defRPr>
            </a:lvl9pPr>
          </a:lstStyle>
          <a:p>
            <a:endParaRPr/>
          </a:p>
        </p:txBody>
      </p:sp>
      <p:sp>
        <p:nvSpPr>
          <p:cNvPr id="225" name="Google Shape;225;p38"/>
          <p:cNvSpPr txBox="1">
            <a:spLocks noGrp="1"/>
          </p:cNvSpPr>
          <p:nvPr>
            <p:ph type="title" idx="5"/>
          </p:nvPr>
        </p:nvSpPr>
        <p:spPr>
          <a:xfrm>
            <a:off x="3282063" y="1056900"/>
            <a:ext cx="2333700" cy="39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1900"/>
              <a:buNone/>
              <a:defRPr sz="1900">
                <a:solidFill>
                  <a:srgbClr val="FFFFFF"/>
                </a:solidFill>
              </a:defRPr>
            </a:lvl1pPr>
            <a:lvl2pPr lvl="1" rtl="0">
              <a:spcBef>
                <a:spcPts val="0"/>
              </a:spcBef>
              <a:spcAft>
                <a:spcPts val="0"/>
              </a:spcAft>
              <a:buClr>
                <a:srgbClr val="434343"/>
              </a:buClr>
              <a:buSzPts val="2400"/>
              <a:buNone/>
              <a:defRPr>
                <a:solidFill>
                  <a:srgbClr val="434343"/>
                </a:solidFill>
              </a:defRPr>
            </a:lvl2pPr>
            <a:lvl3pPr lvl="2" rtl="0">
              <a:spcBef>
                <a:spcPts val="0"/>
              </a:spcBef>
              <a:spcAft>
                <a:spcPts val="0"/>
              </a:spcAft>
              <a:buClr>
                <a:srgbClr val="434343"/>
              </a:buClr>
              <a:buSzPts val="2400"/>
              <a:buNone/>
              <a:defRPr>
                <a:solidFill>
                  <a:srgbClr val="434343"/>
                </a:solidFill>
              </a:defRPr>
            </a:lvl3pPr>
            <a:lvl4pPr lvl="3" rtl="0">
              <a:spcBef>
                <a:spcPts val="0"/>
              </a:spcBef>
              <a:spcAft>
                <a:spcPts val="0"/>
              </a:spcAft>
              <a:buClr>
                <a:srgbClr val="434343"/>
              </a:buClr>
              <a:buSzPts val="2400"/>
              <a:buNone/>
              <a:defRPr>
                <a:solidFill>
                  <a:srgbClr val="434343"/>
                </a:solidFill>
              </a:defRPr>
            </a:lvl4pPr>
            <a:lvl5pPr lvl="4" rtl="0">
              <a:spcBef>
                <a:spcPts val="0"/>
              </a:spcBef>
              <a:spcAft>
                <a:spcPts val="0"/>
              </a:spcAft>
              <a:buClr>
                <a:srgbClr val="434343"/>
              </a:buClr>
              <a:buSzPts val="2400"/>
              <a:buNone/>
              <a:defRPr>
                <a:solidFill>
                  <a:srgbClr val="434343"/>
                </a:solidFill>
              </a:defRPr>
            </a:lvl5pPr>
            <a:lvl6pPr lvl="5" rtl="0">
              <a:spcBef>
                <a:spcPts val="0"/>
              </a:spcBef>
              <a:spcAft>
                <a:spcPts val="0"/>
              </a:spcAft>
              <a:buClr>
                <a:srgbClr val="434343"/>
              </a:buClr>
              <a:buSzPts val="2400"/>
              <a:buNone/>
              <a:defRPr>
                <a:solidFill>
                  <a:srgbClr val="434343"/>
                </a:solidFill>
              </a:defRPr>
            </a:lvl6pPr>
            <a:lvl7pPr lvl="6" rtl="0">
              <a:spcBef>
                <a:spcPts val="0"/>
              </a:spcBef>
              <a:spcAft>
                <a:spcPts val="0"/>
              </a:spcAft>
              <a:buClr>
                <a:srgbClr val="434343"/>
              </a:buClr>
              <a:buSzPts val="2400"/>
              <a:buNone/>
              <a:defRPr>
                <a:solidFill>
                  <a:srgbClr val="434343"/>
                </a:solidFill>
              </a:defRPr>
            </a:lvl7pPr>
            <a:lvl8pPr lvl="7" rtl="0">
              <a:spcBef>
                <a:spcPts val="0"/>
              </a:spcBef>
              <a:spcAft>
                <a:spcPts val="0"/>
              </a:spcAft>
              <a:buClr>
                <a:srgbClr val="434343"/>
              </a:buClr>
              <a:buSzPts val="2400"/>
              <a:buNone/>
              <a:defRPr>
                <a:solidFill>
                  <a:srgbClr val="434343"/>
                </a:solidFill>
              </a:defRPr>
            </a:lvl8pPr>
            <a:lvl9pPr lvl="8" rtl="0">
              <a:spcBef>
                <a:spcPts val="0"/>
              </a:spcBef>
              <a:spcAft>
                <a:spcPts val="0"/>
              </a:spcAft>
              <a:buClr>
                <a:srgbClr val="434343"/>
              </a:buClr>
              <a:buSzPts val="2400"/>
              <a:buNone/>
              <a:defRPr>
                <a:solidFill>
                  <a:srgbClr val="434343"/>
                </a:solidFill>
              </a:defRPr>
            </a:lvl9pPr>
          </a:lstStyle>
          <a:p>
            <a:endParaRPr/>
          </a:p>
        </p:txBody>
      </p:sp>
      <p:sp>
        <p:nvSpPr>
          <p:cNvPr id="226" name="Google Shape;226;p38"/>
          <p:cNvSpPr txBox="1">
            <a:spLocks noGrp="1"/>
          </p:cNvSpPr>
          <p:nvPr>
            <p:ph type="title" idx="6"/>
          </p:nvPr>
        </p:nvSpPr>
        <p:spPr>
          <a:xfrm>
            <a:off x="6089325" y="1056875"/>
            <a:ext cx="2333700" cy="39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1900"/>
              <a:buNone/>
              <a:defRPr sz="1900">
                <a:solidFill>
                  <a:srgbClr val="FFFFFF"/>
                </a:solidFill>
              </a:defRPr>
            </a:lvl1pPr>
            <a:lvl2pPr lvl="1" rtl="0">
              <a:spcBef>
                <a:spcPts val="0"/>
              </a:spcBef>
              <a:spcAft>
                <a:spcPts val="0"/>
              </a:spcAft>
              <a:buClr>
                <a:srgbClr val="434343"/>
              </a:buClr>
              <a:buSzPts val="2400"/>
              <a:buNone/>
              <a:defRPr>
                <a:solidFill>
                  <a:srgbClr val="434343"/>
                </a:solidFill>
              </a:defRPr>
            </a:lvl2pPr>
            <a:lvl3pPr lvl="2" rtl="0">
              <a:spcBef>
                <a:spcPts val="0"/>
              </a:spcBef>
              <a:spcAft>
                <a:spcPts val="0"/>
              </a:spcAft>
              <a:buClr>
                <a:srgbClr val="434343"/>
              </a:buClr>
              <a:buSzPts val="2400"/>
              <a:buNone/>
              <a:defRPr>
                <a:solidFill>
                  <a:srgbClr val="434343"/>
                </a:solidFill>
              </a:defRPr>
            </a:lvl3pPr>
            <a:lvl4pPr lvl="3" rtl="0">
              <a:spcBef>
                <a:spcPts val="0"/>
              </a:spcBef>
              <a:spcAft>
                <a:spcPts val="0"/>
              </a:spcAft>
              <a:buClr>
                <a:srgbClr val="434343"/>
              </a:buClr>
              <a:buSzPts val="2400"/>
              <a:buNone/>
              <a:defRPr>
                <a:solidFill>
                  <a:srgbClr val="434343"/>
                </a:solidFill>
              </a:defRPr>
            </a:lvl4pPr>
            <a:lvl5pPr lvl="4" rtl="0">
              <a:spcBef>
                <a:spcPts val="0"/>
              </a:spcBef>
              <a:spcAft>
                <a:spcPts val="0"/>
              </a:spcAft>
              <a:buClr>
                <a:srgbClr val="434343"/>
              </a:buClr>
              <a:buSzPts val="2400"/>
              <a:buNone/>
              <a:defRPr>
                <a:solidFill>
                  <a:srgbClr val="434343"/>
                </a:solidFill>
              </a:defRPr>
            </a:lvl5pPr>
            <a:lvl6pPr lvl="5" rtl="0">
              <a:spcBef>
                <a:spcPts val="0"/>
              </a:spcBef>
              <a:spcAft>
                <a:spcPts val="0"/>
              </a:spcAft>
              <a:buClr>
                <a:srgbClr val="434343"/>
              </a:buClr>
              <a:buSzPts val="2400"/>
              <a:buNone/>
              <a:defRPr>
                <a:solidFill>
                  <a:srgbClr val="434343"/>
                </a:solidFill>
              </a:defRPr>
            </a:lvl6pPr>
            <a:lvl7pPr lvl="6" rtl="0">
              <a:spcBef>
                <a:spcPts val="0"/>
              </a:spcBef>
              <a:spcAft>
                <a:spcPts val="0"/>
              </a:spcAft>
              <a:buClr>
                <a:srgbClr val="434343"/>
              </a:buClr>
              <a:buSzPts val="2400"/>
              <a:buNone/>
              <a:defRPr>
                <a:solidFill>
                  <a:srgbClr val="434343"/>
                </a:solidFill>
              </a:defRPr>
            </a:lvl7pPr>
            <a:lvl8pPr lvl="7" rtl="0">
              <a:spcBef>
                <a:spcPts val="0"/>
              </a:spcBef>
              <a:spcAft>
                <a:spcPts val="0"/>
              </a:spcAft>
              <a:buClr>
                <a:srgbClr val="434343"/>
              </a:buClr>
              <a:buSzPts val="2400"/>
              <a:buNone/>
              <a:defRPr>
                <a:solidFill>
                  <a:srgbClr val="434343"/>
                </a:solidFill>
              </a:defRPr>
            </a:lvl8pPr>
            <a:lvl9pPr lvl="8" rtl="0">
              <a:spcBef>
                <a:spcPts val="0"/>
              </a:spcBef>
              <a:spcAft>
                <a:spcPts val="0"/>
              </a:spcAft>
              <a:buClr>
                <a:srgbClr val="434343"/>
              </a:buClr>
              <a:buSzPts val="2400"/>
              <a:buNone/>
              <a:defRPr>
                <a:solidFill>
                  <a:srgbClr val="434343"/>
                </a:solidFill>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2 1 1">
  <p:cSld name="TITLE_AND_BODY_2_1_1">
    <p:spTree>
      <p:nvGrpSpPr>
        <p:cNvPr id="1" name="Shape 227"/>
        <p:cNvGrpSpPr/>
        <p:nvPr/>
      </p:nvGrpSpPr>
      <p:grpSpPr>
        <a:xfrm>
          <a:off x="0" y="0"/>
          <a:ext cx="0" cy="0"/>
          <a:chOff x="0" y="0"/>
          <a:chExt cx="0" cy="0"/>
        </a:xfrm>
      </p:grpSpPr>
      <p:sp>
        <p:nvSpPr>
          <p:cNvPr id="228" name="Google Shape;228;p39"/>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34343"/>
              </a:buClr>
              <a:buSzPts val="4000"/>
              <a:buNone/>
              <a:defRPr>
                <a:solidFill>
                  <a:srgbClr val="434343"/>
                </a:solidFill>
              </a:defRPr>
            </a:lvl1pPr>
            <a:lvl2pPr lvl="1" rtl="0">
              <a:spcBef>
                <a:spcPts val="0"/>
              </a:spcBef>
              <a:spcAft>
                <a:spcPts val="0"/>
              </a:spcAft>
              <a:buClr>
                <a:srgbClr val="434343"/>
              </a:buClr>
              <a:buSzPts val="2400"/>
              <a:buNone/>
              <a:defRPr>
                <a:solidFill>
                  <a:srgbClr val="434343"/>
                </a:solidFill>
              </a:defRPr>
            </a:lvl2pPr>
            <a:lvl3pPr lvl="2" rtl="0">
              <a:spcBef>
                <a:spcPts val="0"/>
              </a:spcBef>
              <a:spcAft>
                <a:spcPts val="0"/>
              </a:spcAft>
              <a:buClr>
                <a:srgbClr val="434343"/>
              </a:buClr>
              <a:buSzPts val="2400"/>
              <a:buNone/>
              <a:defRPr>
                <a:solidFill>
                  <a:srgbClr val="434343"/>
                </a:solidFill>
              </a:defRPr>
            </a:lvl3pPr>
            <a:lvl4pPr lvl="3" rtl="0">
              <a:spcBef>
                <a:spcPts val="0"/>
              </a:spcBef>
              <a:spcAft>
                <a:spcPts val="0"/>
              </a:spcAft>
              <a:buClr>
                <a:srgbClr val="434343"/>
              </a:buClr>
              <a:buSzPts val="2400"/>
              <a:buNone/>
              <a:defRPr>
                <a:solidFill>
                  <a:srgbClr val="434343"/>
                </a:solidFill>
              </a:defRPr>
            </a:lvl4pPr>
            <a:lvl5pPr lvl="4" rtl="0">
              <a:spcBef>
                <a:spcPts val="0"/>
              </a:spcBef>
              <a:spcAft>
                <a:spcPts val="0"/>
              </a:spcAft>
              <a:buClr>
                <a:srgbClr val="434343"/>
              </a:buClr>
              <a:buSzPts val="2400"/>
              <a:buNone/>
              <a:defRPr>
                <a:solidFill>
                  <a:srgbClr val="434343"/>
                </a:solidFill>
              </a:defRPr>
            </a:lvl5pPr>
            <a:lvl6pPr lvl="5" rtl="0">
              <a:spcBef>
                <a:spcPts val="0"/>
              </a:spcBef>
              <a:spcAft>
                <a:spcPts val="0"/>
              </a:spcAft>
              <a:buClr>
                <a:srgbClr val="434343"/>
              </a:buClr>
              <a:buSzPts val="2400"/>
              <a:buNone/>
              <a:defRPr>
                <a:solidFill>
                  <a:srgbClr val="434343"/>
                </a:solidFill>
              </a:defRPr>
            </a:lvl6pPr>
            <a:lvl7pPr lvl="6" rtl="0">
              <a:spcBef>
                <a:spcPts val="0"/>
              </a:spcBef>
              <a:spcAft>
                <a:spcPts val="0"/>
              </a:spcAft>
              <a:buClr>
                <a:srgbClr val="434343"/>
              </a:buClr>
              <a:buSzPts val="2400"/>
              <a:buNone/>
              <a:defRPr>
                <a:solidFill>
                  <a:srgbClr val="434343"/>
                </a:solidFill>
              </a:defRPr>
            </a:lvl7pPr>
            <a:lvl8pPr lvl="7" rtl="0">
              <a:spcBef>
                <a:spcPts val="0"/>
              </a:spcBef>
              <a:spcAft>
                <a:spcPts val="0"/>
              </a:spcAft>
              <a:buClr>
                <a:srgbClr val="434343"/>
              </a:buClr>
              <a:buSzPts val="2400"/>
              <a:buNone/>
              <a:defRPr>
                <a:solidFill>
                  <a:srgbClr val="434343"/>
                </a:solidFill>
              </a:defRPr>
            </a:lvl8pPr>
            <a:lvl9pPr lvl="8" rtl="0">
              <a:spcBef>
                <a:spcPts val="0"/>
              </a:spcBef>
              <a:spcAft>
                <a:spcPts val="0"/>
              </a:spcAft>
              <a:buClr>
                <a:srgbClr val="434343"/>
              </a:buClr>
              <a:buSzPts val="2400"/>
              <a:buNone/>
              <a:defRPr>
                <a:solidFill>
                  <a:srgbClr val="434343"/>
                </a:solidFill>
              </a:defRPr>
            </a:lvl9pPr>
          </a:lstStyle>
          <a:p>
            <a:endParaRPr/>
          </a:p>
        </p:txBody>
      </p:sp>
      <p:sp>
        <p:nvSpPr>
          <p:cNvPr id="229" name="Google Shape;229;p39"/>
          <p:cNvSpPr txBox="1">
            <a:spLocks noGrp="1"/>
          </p:cNvSpPr>
          <p:nvPr>
            <p:ph type="body" idx="1"/>
          </p:nvPr>
        </p:nvSpPr>
        <p:spPr>
          <a:xfrm>
            <a:off x="454425" y="1543075"/>
            <a:ext cx="2397000" cy="3120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30" name="Google Shape;230;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31" name="Google Shape;231;p39"/>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2" name="Google Shape;232;p3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
        <p:nvSpPr>
          <p:cNvPr id="233" name="Google Shape;233;p39"/>
          <p:cNvSpPr txBox="1"/>
          <p:nvPr/>
        </p:nvSpPr>
        <p:spPr>
          <a:xfrm>
            <a:off x="366825" y="1504170"/>
            <a:ext cx="2513400" cy="3145200"/>
          </a:xfrm>
          <a:prstGeom prst="rect">
            <a:avLst/>
          </a:prstGeom>
          <a:noFill/>
          <a:ln w="9525" cap="flat" cmpd="sng">
            <a:solidFill>
              <a:schemeClr val="accent3"/>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endParaRPr sz="1500">
              <a:latin typeface="Century Gothic"/>
              <a:ea typeface="Century Gothic"/>
              <a:cs typeface="Century Gothic"/>
              <a:sym typeface="Century Gothic"/>
            </a:endParaRPr>
          </a:p>
        </p:txBody>
      </p:sp>
      <p:sp>
        <p:nvSpPr>
          <p:cNvPr id="234" name="Google Shape;234;p39"/>
          <p:cNvSpPr txBox="1"/>
          <p:nvPr/>
        </p:nvSpPr>
        <p:spPr>
          <a:xfrm>
            <a:off x="368420" y="1006794"/>
            <a:ext cx="2514600" cy="4938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68575" tIns="68575" rIns="68575" bIns="68575" anchor="t" anchorCtr="0">
            <a:noAutofit/>
          </a:bodyPr>
          <a:lstStyle/>
          <a:p>
            <a:pPr marL="0" lvl="0" indent="0" algn="ctr" rtl="0">
              <a:spcBef>
                <a:spcPts val="0"/>
              </a:spcBef>
              <a:spcAft>
                <a:spcPts val="0"/>
              </a:spcAft>
              <a:buNone/>
            </a:pPr>
            <a:endParaRPr sz="2000">
              <a:solidFill>
                <a:srgbClr val="FFFFFF"/>
              </a:solidFill>
              <a:latin typeface="Century Gothic"/>
              <a:ea typeface="Century Gothic"/>
              <a:cs typeface="Century Gothic"/>
              <a:sym typeface="Century Gothic"/>
            </a:endParaRPr>
          </a:p>
        </p:txBody>
      </p:sp>
      <p:sp>
        <p:nvSpPr>
          <p:cNvPr id="235" name="Google Shape;235;p39"/>
          <p:cNvSpPr txBox="1">
            <a:spLocks noGrp="1"/>
          </p:cNvSpPr>
          <p:nvPr>
            <p:ph type="body" idx="2"/>
          </p:nvPr>
        </p:nvSpPr>
        <p:spPr>
          <a:xfrm>
            <a:off x="2996925" y="1006800"/>
            <a:ext cx="5475000" cy="3656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36" name="Google Shape;236;p39"/>
          <p:cNvSpPr txBox="1">
            <a:spLocks noGrp="1"/>
          </p:cNvSpPr>
          <p:nvPr>
            <p:ph type="title" idx="3"/>
          </p:nvPr>
        </p:nvSpPr>
        <p:spPr>
          <a:xfrm>
            <a:off x="454425" y="1056900"/>
            <a:ext cx="2333700" cy="39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1900"/>
              <a:buNone/>
              <a:defRPr sz="1900">
                <a:solidFill>
                  <a:srgbClr val="FFFFFF"/>
                </a:solidFill>
              </a:defRPr>
            </a:lvl1pPr>
            <a:lvl2pPr lvl="1" rtl="0">
              <a:spcBef>
                <a:spcPts val="0"/>
              </a:spcBef>
              <a:spcAft>
                <a:spcPts val="0"/>
              </a:spcAft>
              <a:buClr>
                <a:srgbClr val="434343"/>
              </a:buClr>
              <a:buSzPts val="2400"/>
              <a:buNone/>
              <a:defRPr>
                <a:solidFill>
                  <a:srgbClr val="434343"/>
                </a:solidFill>
              </a:defRPr>
            </a:lvl2pPr>
            <a:lvl3pPr lvl="2" rtl="0">
              <a:spcBef>
                <a:spcPts val="0"/>
              </a:spcBef>
              <a:spcAft>
                <a:spcPts val="0"/>
              </a:spcAft>
              <a:buClr>
                <a:srgbClr val="434343"/>
              </a:buClr>
              <a:buSzPts val="2400"/>
              <a:buNone/>
              <a:defRPr>
                <a:solidFill>
                  <a:srgbClr val="434343"/>
                </a:solidFill>
              </a:defRPr>
            </a:lvl3pPr>
            <a:lvl4pPr lvl="3" rtl="0">
              <a:spcBef>
                <a:spcPts val="0"/>
              </a:spcBef>
              <a:spcAft>
                <a:spcPts val="0"/>
              </a:spcAft>
              <a:buClr>
                <a:srgbClr val="434343"/>
              </a:buClr>
              <a:buSzPts val="2400"/>
              <a:buNone/>
              <a:defRPr>
                <a:solidFill>
                  <a:srgbClr val="434343"/>
                </a:solidFill>
              </a:defRPr>
            </a:lvl4pPr>
            <a:lvl5pPr lvl="4" rtl="0">
              <a:spcBef>
                <a:spcPts val="0"/>
              </a:spcBef>
              <a:spcAft>
                <a:spcPts val="0"/>
              </a:spcAft>
              <a:buClr>
                <a:srgbClr val="434343"/>
              </a:buClr>
              <a:buSzPts val="2400"/>
              <a:buNone/>
              <a:defRPr>
                <a:solidFill>
                  <a:srgbClr val="434343"/>
                </a:solidFill>
              </a:defRPr>
            </a:lvl5pPr>
            <a:lvl6pPr lvl="5" rtl="0">
              <a:spcBef>
                <a:spcPts val="0"/>
              </a:spcBef>
              <a:spcAft>
                <a:spcPts val="0"/>
              </a:spcAft>
              <a:buClr>
                <a:srgbClr val="434343"/>
              </a:buClr>
              <a:buSzPts val="2400"/>
              <a:buNone/>
              <a:defRPr>
                <a:solidFill>
                  <a:srgbClr val="434343"/>
                </a:solidFill>
              </a:defRPr>
            </a:lvl6pPr>
            <a:lvl7pPr lvl="6" rtl="0">
              <a:spcBef>
                <a:spcPts val="0"/>
              </a:spcBef>
              <a:spcAft>
                <a:spcPts val="0"/>
              </a:spcAft>
              <a:buClr>
                <a:srgbClr val="434343"/>
              </a:buClr>
              <a:buSzPts val="2400"/>
              <a:buNone/>
              <a:defRPr>
                <a:solidFill>
                  <a:srgbClr val="434343"/>
                </a:solidFill>
              </a:defRPr>
            </a:lvl7pPr>
            <a:lvl8pPr lvl="7" rtl="0">
              <a:spcBef>
                <a:spcPts val="0"/>
              </a:spcBef>
              <a:spcAft>
                <a:spcPts val="0"/>
              </a:spcAft>
              <a:buClr>
                <a:srgbClr val="434343"/>
              </a:buClr>
              <a:buSzPts val="2400"/>
              <a:buNone/>
              <a:defRPr>
                <a:solidFill>
                  <a:srgbClr val="434343"/>
                </a:solidFill>
              </a:defRPr>
            </a:lvl8pPr>
            <a:lvl9pPr lvl="8" rtl="0">
              <a:spcBef>
                <a:spcPts val="0"/>
              </a:spcBef>
              <a:spcAft>
                <a:spcPts val="0"/>
              </a:spcAft>
              <a:buClr>
                <a:srgbClr val="434343"/>
              </a:buClr>
              <a:buSzPts val="2400"/>
              <a:buNone/>
              <a:defRPr>
                <a:solidFill>
                  <a:srgbClr val="434343"/>
                </a:solidFill>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body 2 1 2">
  <p:cSld name="TITLE_AND_BODY_2_1_2">
    <p:spTree>
      <p:nvGrpSpPr>
        <p:cNvPr id="1" name="Shape 237"/>
        <p:cNvGrpSpPr/>
        <p:nvPr/>
      </p:nvGrpSpPr>
      <p:grpSpPr>
        <a:xfrm>
          <a:off x="0" y="0"/>
          <a:ext cx="0" cy="0"/>
          <a:chOff x="0" y="0"/>
          <a:chExt cx="0" cy="0"/>
        </a:xfrm>
      </p:grpSpPr>
      <p:sp>
        <p:nvSpPr>
          <p:cNvPr id="238" name="Google Shape;238;p40"/>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34343"/>
              </a:buClr>
              <a:buSzPts val="4000"/>
              <a:buNone/>
              <a:defRPr>
                <a:solidFill>
                  <a:srgbClr val="434343"/>
                </a:solidFill>
              </a:defRPr>
            </a:lvl1pPr>
            <a:lvl2pPr lvl="1" rtl="0">
              <a:spcBef>
                <a:spcPts val="0"/>
              </a:spcBef>
              <a:spcAft>
                <a:spcPts val="0"/>
              </a:spcAft>
              <a:buClr>
                <a:srgbClr val="434343"/>
              </a:buClr>
              <a:buSzPts val="2400"/>
              <a:buNone/>
              <a:defRPr>
                <a:solidFill>
                  <a:srgbClr val="434343"/>
                </a:solidFill>
              </a:defRPr>
            </a:lvl2pPr>
            <a:lvl3pPr lvl="2" rtl="0">
              <a:spcBef>
                <a:spcPts val="0"/>
              </a:spcBef>
              <a:spcAft>
                <a:spcPts val="0"/>
              </a:spcAft>
              <a:buClr>
                <a:srgbClr val="434343"/>
              </a:buClr>
              <a:buSzPts val="2400"/>
              <a:buNone/>
              <a:defRPr>
                <a:solidFill>
                  <a:srgbClr val="434343"/>
                </a:solidFill>
              </a:defRPr>
            </a:lvl3pPr>
            <a:lvl4pPr lvl="3" rtl="0">
              <a:spcBef>
                <a:spcPts val="0"/>
              </a:spcBef>
              <a:spcAft>
                <a:spcPts val="0"/>
              </a:spcAft>
              <a:buClr>
                <a:srgbClr val="434343"/>
              </a:buClr>
              <a:buSzPts val="2400"/>
              <a:buNone/>
              <a:defRPr>
                <a:solidFill>
                  <a:srgbClr val="434343"/>
                </a:solidFill>
              </a:defRPr>
            </a:lvl4pPr>
            <a:lvl5pPr lvl="4" rtl="0">
              <a:spcBef>
                <a:spcPts val="0"/>
              </a:spcBef>
              <a:spcAft>
                <a:spcPts val="0"/>
              </a:spcAft>
              <a:buClr>
                <a:srgbClr val="434343"/>
              </a:buClr>
              <a:buSzPts val="2400"/>
              <a:buNone/>
              <a:defRPr>
                <a:solidFill>
                  <a:srgbClr val="434343"/>
                </a:solidFill>
              </a:defRPr>
            </a:lvl5pPr>
            <a:lvl6pPr lvl="5" rtl="0">
              <a:spcBef>
                <a:spcPts val="0"/>
              </a:spcBef>
              <a:spcAft>
                <a:spcPts val="0"/>
              </a:spcAft>
              <a:buClr>
                <a:srgbClr val="434343"/>
              </a:buClr>
              <a:buSzPts val="2400"/>
              <a:buNone/>
              <a:defRPr>
                <a:solidFill>
                  <a:srgbClr val="434343"/>
                </a:solidFill>
              </a:defRPr>
            </a:lvl6pPr>
            <a:lvl7pPr lvl="6" rtl="0">
              <a:spcBef>
                <a:spcPts val="0"/>
              </a:spcBef>
              <a:spcAft>
                <a:spcPts val="0"/>
              </a:spcAft>
              <a:buClr>
                <a:srgbClr val="434343"/>
              </a:buClr>
              <a:buSzPts val="2400"/>
              <a:buNone/>
              <a:defRPr>
                <a:solidFill>
                  <a:srgbClr val="434343"/>
                </a:solidFill>
              </a:defRPr>
            </a:lvl7pPr>
            <a:lvl8pPr lvl="7" rtl="0">
              <a:spcBef>
                <a:spcPts val="0"/>
              </a:spcBef>
              <a:spcAft>
                <a:spcPts val="0"/>
              </a:spcAft>
              <a:buClr>
                <a:srgbClr val="434343"/>
              </a:buClr>
              <a:buSzPts val="2400"/>
              <a:buNone/>
              <a:defRPr>
                <a:solidFill>
                  <a:srgbClr val="434343"/>
                </a:solidFill>
              </a:defRPr>
            </a:lvl8pPr>
            <a:lvl9pPr lvl="8" rtl="0">
              <a:spcBef>
                <a:spcPts val="0"/>
              </a:spcBef>
              <a:spcAft>
                <a:spcPts val="0"/>
              </a:spcAft>
              <a:buClr>
                <a:srgbClr val="434343"/>
              </a:buClr>
              <a:buSzPts val="2400"/>
              <a:buNone/>
              <a:defRPr>
                <a:solidFill>
                  <a:srgbClr val="434343"/>
                </a:solidFill>
              </a:defRPr>
            </a:lvl9pPr>
          </a:lstStyle>
          <a:p>
            <a:endParaRPr/>
          </a:p>
        </p:txBody>
      </p:sp>
      <p:sp>
        <p:nvSpPr>
          <p:cNvPr id="239" name="Google Shape;239;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40" name="Google Shape;240;p40"/>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1" name="Google Shape;241;p40"/>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
        <p:nvSpPr>
          <p:cNvPr id="242" name="Google Shape;242;p40"/>
          <p:cNvSpPr txBox="1"/>
          <p:nvPr/>
        </p:nvSpPr>
        <p:spPr>
          <a:xfrm>
            <a:off x="372360" y="1504170"/>
            <a:ext cx="2514600" cy="3145200"/>
          </a:xfrm>
          <a:prstGeom prst="rect">
            <a:avLst/>
          </a:prstGeom>
          <a:noFill/>
          <a:ln w="9525" cap="flat" cmpd="sng">
            <a:solidFill>
              <a:schemeClr val="accent5"/>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endParaRPr sz="1500">
              <a:latin typeface="Century Gothic"/>
              <a:ea typeface="Century Gothic"/>
              <a:cs typeface="Century Gothic"/>
              <a:sym typeface="Century Gothic"/>
            </a:endParaRPr>
          </a:p>
        </p:txBody>
      </p:sp>
      <p:sp>
        <p:nvSpPr>
          <p:cNvPr id="243" name="Google Shape;243;p40"/>
          <p:cNvSpPr txBox="1"/>
          <p:nvPr/>
        </p:nvSpPr>
        <p:spPr>
          <a:xfrm>
            <a:off x="375669" y="1006794"/>
            <a:ext cx="2514600" cy="493800"/>
          </a:xfrm>
          <a:prstGeom prst="rect">
            <a:avLst/>
          </a:prstGeom>
          <a:solidFill>
            <a:schemeClr val="accent5"/>
          </a:solidFill>
          <a:ln w="9525" cap="flat" cmpd="sng">
            <a:solidFill>
              <a:schemeClr val="accent5"/>
            </a:solidFill>
            <a:prstDash val="solid"/>
            <a:round/>
            <a:headEnd type="none" w="sm" len="sm"/>
            <a:tailEnd type="none" w="sm" len="sm"/>
          </a:ln>
        </p:spPr>
        <p:txBody>
          <a:bodyPr spcFirstLastPara="1" wrap="square" lIns="68575" tIns="68575" rIns="68575" bIns="68575" anchor="t" anchorCtr="0">
            <a:noAutofit/>
          </a:bodyPr>
          <a:lstStyle/>
          <a:p>
            <a:pPr marL="0" lvl="0" indent="0" algn="ctr" rtl="0">
              <a:spcBef>
                <a:spcPts val="0"/>
              </a:spcBef>
              <a:spcAft>
                <a:spcPts val="0"/>
              </a:spcAft>
              <a:buNone/>
            </a:pPr>
            <a:endParaRPr sz="2000">
              <a:solidFill>
                <a:srgbClr val="FFFFFF"/>
              </a:solidFill>
              <a:latin typeface="Century Gothic"/>
              <a:ea typeface="Century Gothic"/>
              <a:cs typeface="Century Gothic"/>
              <a:sym typeface="Century Gothic"/>
            </a:endParaRPr>
          </a:p>
        </p:txBody>
      </p:sp>
      <p:sp>
        <p:nvSpPr>
          <p:cNvPr id="244" name="Google Shape;244;p40"/>
          <p:cNvSpPr txBox="1">
            <a:spLocks noGrp="1"/>
          </p:cNvSpPr>
          <p:nvPr>
            <p:ph type="body" idx="1"/>
          </p:nvPr>
        </p:nvSpPr>
        <p:spPr>
          <a:xfrm>
            <a:off x="416150" y="1543075"/>
            <a:ext cx="2397000" cy="3120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45" name="Google Shape;245;p40"/>
          <p:cNvSpPr txBox="1">
            <a:spLocks noGrp="1"/>
          </p:cNvSpPr>
          <p:nvPr>
            <p:ph type="title" idx="2"/>
          </p:nvPr>
        </p:nvSpPr>
        <p:spPr>
          <a:xfrm>
            <a:off x="462663" y="1056900"/>
            <a:ext cx="2333700" cy="39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1900"/>
              <a:buNone/>
              <a:defRPr sz="1900">
                <a:solidFill>
                  <a:srgbClr val="FFFFFF"/>
                </a:solidFill>
              </a:defRPr>
            </a:lvl1pPr>
            <a:lvl2pPr lvl="1" rtl="0">
              <a:spcBef>
                <a:spcPts val="0"/>
              </a:spcBef>
              <a:spcAft>
                <a:spcPts val="0"/>
              </a:spcAft>
              <a:buClr>
                <a:srgbClr val="434343"/>
              </a:buClr>
              <a:buSzPts val="2400"/>
              <a:buNone/>
              <a:defRPr>
                <a:solidFill>
                  <a:srgbClr val="434343"/>
                </a:solidFill>
              </a:defRPr>
            </a:lvl2pPr>
            <a:lvl3pPr lvl="2" rtl="0">
              <a:spcBef>
                <a:spcPts val="0"/>
              </a:spcBef>
              <a:spcAft>
                <a:spcPts val="0"/>
              </a:spcAft>
              <a:buClr>
                <a:srgbClr val="434343"/>
              </a:buClr>
              <a:buSzPts val="2400"/>
              <a:buNone/>
              <a:defRPr>
                <a:solidFill>
                  <a:srgbClr val="434343"/>
                </a:solidFill>
              </a:defRPr>
            </a:lvl3pPr>
            <a:lvl4pPr lvl="3" rtl="0">
              <a:spcBef>
                <a:spcPts val="0"/>
              </a:spcBef>
              <a:spcAft>
                <a:spcPts val="0"/>
              </a:spcAft>
              <a:buClr>
                <a:srgbClr val="434343"/>
              </a:buClr>
              <a:buSzPts val="2400"/>
              <a:buNone/>
              <a:defRPr>
                <a:solidFill>
                  <a:srgbClr val="434343"/>
                </a:solidFill>
              </a:defRPr>
            </a:lvl4pPr>
            <a:lvl5pPr lvl="4" rtl="0">
              <a:spcBef>
                <a:spcPts val="0"/>
              </a:spcBef>
              <a:spcAft>
                <a:spcPts val="0"/>
              </a:spcAft>
              <a:buClr>
                <a:srgbClr val="434343"/>
              </a:buClr>
              <a:buSzPts val="2400"/>
              <a:buNone/>
              <a:defRPr>
                <a:solidFill>
                  <a:srgbClr val="434343"/>
                </a:solidFill>
              </a:defRPr>
            </a:lvl5pPr>
            <a:lvl6pPr lvl="5" rtl="0">
              <a:spcBef>
                <a:spcPts val="0"/>
              </a:spcBef>
              <a:spcAft>
                <a:spcPts val="0"/>
              </a:spcAft>
              <a:buClr>
                <a:srgbClr val="434343"/>
              </a:buClr>
              <a:buSzPts val="2400"/>
              <a:buNone/>
              <a:defRPr>
                <a:solidFill>
                  <a:srgbClr val="434343"/>
                </a:solidFill>
              </a:defRPr>
            </a:lvl6pPr>
            <a:lvl7pPr lvl="6" rtl="0">
              <a:spcBef>
                <a:spcPts val="0"/>
              </a:spcBef>
              <a:spcAft>
                <a:spcPts val="0"/>
              </a:spcAft>
              <a:buClr>
                <a:srgbClr val="434343"/>
              </a:buClr>
              <a:buSzPts val="2400"/>
              <a:buNone/>
              <a:defRPr>
                <a:solidFill>
                  <a:srgbClr val="434343"/>
                </a:solidFill>
              </a:defRPr>
            </a:lvl7pPr>
            <a:lvl8pPr lvl="7" rtl="0">
              <a:spcBef>
                <a:spcPts val="0"/>
              </a:spcBef>
              <a:spcAft>
                <a:spcPts val="0"/>
              </a:spcAft>
              <a:buClr>
                <a:srgbClr val="434343"/>
              </a:buClr>
              <a:buSzPts val="2400"/>
              <a:buNone/>
              <a:defRPr>
                <a:solidFill>
                  <a:srgbClr val="434343"/>
                </a:solidFill>
              </a:defRPr>
            </a:lvl8pPr>
            <a:lvl9pPr lvl="8" rtl="0">
              <a:spcBef>
                <a:spcPts val="0"/>
              </a:spcBef>
              <a:spcAft>
                <a:spcPts val="0"/>
              </a:spcAft>
              <a:buClr>
                <a:srgbClr val="434343"/>
              </a:buClr>
              <a:buSzPts val="2400"/>
              <a:buNone/>
              <a:defRPr>
                <a:solidFill>
                  <a:srgbClr val="434343"/>
                </a:solidFill>
              </a:defRPr>
            </a:lvl9pPr>
          </a:lstStyle>
          <a:p>
            <a:endParaRPr/>
          </a:p>
        </p:txBody>
      </p:sp>
      <p:sp>
        <p:nvSpPr>
          <p:cNvPr id="246" name="Google Shape;246;p40"/>
          <p:cNvSpPr txBox="1">
            <a:spLocks noGrp="1"/>
          </p:cNvSpPr>
          <p:nvPr>
            <p:ph type="body" idx="3"/>
          </p:nvPr>
        </p:nvSpPr>
        <p:spPr>
          <a:xfrm>
            <a:off x="2996925" y="1006800"/>
            <a:ext cx="5475000" cy="3656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ccent Highlight">
  <p:cSld name="SECTION_HEADER_2">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25"/>
        <p:cNvGrpSpPr/>
        <p:nvPr/>
      </p:nvGrpSpPr>
      <p:grpSpPr>
        <a:xfrm>
          <a:off x="0" y="0"/>
          <a:ext cx="0" cy="0"/>
          <a:chOff x="0" y="0"/>
          <a:chExt cx="0" cy="0"/>
        </a:xfrm>
      </p:grpSpPr>
      <p:sp>
        <p:nvSpPr>
          <p:cNvPr id="26" name="Google Shape;26;p5"/>
          <p:cNvSpPr/>
          <p:nvPr/>
        </p:nvSpPr>
        <p:spPr>
          <a:xfrm>
            <a:off x="-12" y="0"/>
            <a:ext cx="9144000" cy="5143500"/>
          </a:xfrm>
          <a:prstGeom prst="rect">
            <a:avLst/>
          </a:prstGeom>
          <a:solidFill>
            <a:srgbClr val="0A3799">
              <a:alpha val="57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sldNum" idx="12"/>
          </p:nvPr>
        </p:nvSpPr>
        <p:spPr>
          <a:xfrm>
            <a:off x="8463883" y="4635442"/>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
        <p:nvSpPr>
          <p:cNvPr id="28" name="Google Shape;28;p5"/>
          <p:cNvSpPr/>
          <p:nvPr/>
        </p:nvSpPr>
        <p:spPr>
          <a:xfrm>
            <a:off x="0" y="0"/>
            <a:ext cx="4314600" cy="5143500"/>
          </a:xfrm>
          <a:prstGeom prst="rect">
            <a:avLst/>
          </a:prstGeom>
          <a:solidFill>
            <a:srgbClr val="FFC7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pic>
        <p:nvPicPr>
          <p:cNvPr id="29" name="Google Shape;29;p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
        <p:nvSpPr>
          <p:cNvPr id="30" name="Google Shape;30;p5"/>
          <p:cNvSpPr txBox="1">
            <a:spLocks noGrp="1"/>
          </p:cNvSpPr>
          <p:nvPr>
            <p:ph type="title"/>
          </p:nvPr>
        </p:nvSpPr>
        <p:spPr>
          <a:xfrm>
            <a:off x="199375" y="205750"/>
            <a:ext cx="3934800" cy="44298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FFFFFF"/>
              </a:buClr>
              <a:buSzPts val="3600"/>
              <a:buNone/>
              <a:defRPr sz="3600" b="1">
                <a:solidFill>
                  <a:srgbClr val="FFFFFF"/>
                </a:solidFill>
              </a:defRPr>
            </a:lvl1pPr>
            <a:lvl2pPr lvl="1" algn="ctr">
              <a:spcBef>
                <a:spcPts val="0"/>
              </a:spcBef>
              <a:spcAft>
                <a:spcPts val="0"/>
              </a:spcAft>
              <a:buClr>
                <a:srgbClr val="FFFFFF"/>
              </a:buClr>
              <a:buSzPts val="3600"/>
              <a:buNone/>
              <a:defRPr sz="3600" b="1">
                <a:solidFill>
                  <a:srgbClr val="FFFFFF"/>
                </a:solidFill>
              </a:defRPr>
            </a:lvl2pPr>
            <a:lvl3pPr lvl="2" algn="ctr">
              <a:spcBef>
                <a:spcPts val="0"/>
              </a:spcBef>
              <a:spcAft>
                <a:spcPts val="0"/>
              </a:spcAft>
              <a:buClr>
                <a:srgbClr val="FFFFFF"/>
              </a:buClr>
              <a:buSzPts val="3600"/>
              <a:buNone/>
              <a:defRPr sz="3600" b="1">
                <a:solidFill>
                  <a:srgbClr val="FFFFFF"/>
                </a:solidFill>
              </a:defRPr>
            </a:lvl3pPr>
            <a:lvl4pPr lvl="3" algn="ctr">
              <a:spcBef>
                <a:spcPts val="0"/>
              </a:spcBef>
              <a:spcAft>
                <a:spcPts val="0"/>
              </a:spcAft>
              <a:buClr>
                <a:srgbClr val="FFFFFF"/>
              </a:buClr>
              <a:buSzPts val="3600"/>
              <a:buNone/>
              <a:defRPr sz="3600" b="1">
                <a:solidFill>
                  <a:srgbClr val="FFFFFF"/>
                </a:solidFill>
              </a:defRPr>
            </a:lvl4pPr>
            <a:lvl5pPr lvl="4" algn="ctr">
              <a:spcBef>
                <a:spcPts val="0"/>
              </a:spcBef>
              <a:spcAft>
                <a:spcPts val="0"/>
              </a:spcAft>
              <a:buClr>
                <a:srgbClr val="FFFFFF"/>
              </a:buClr>
              <a:buSzPts val="3600"/>
              <a:buNone/>
              <a:defRPr sz="3600" b="1">
                <a:solidFill>
                  <a:srgbClr val="FFFFFF"/>
                </a:solidFill>
              </a:defRPr>
            </a:lvl5pPr>
            <a:lvl6pPr lvl="5" algn="ctr">
              <a:spcBef>
                <a:spcPts val="0"/>
              </a:spcBef>
              <a:spcAft>
                <a:spcPts val="0"/>
              </a:spcAft>
              <a:buClr>
                <a:srgbClr val="FFFFFF"/>
              </a:buClr>
              <a:buSzPts val="3600"/>
              <a:buNone/>
              <a:defRPr sz="3600" b="1">
                <a:solidFill>
                  <a:srgbClr val="FFFFFF"/>
                </a:solidFill>
              </a:defRPr>
            </a:lvl6pPr>
            <a:lvl7pPr lvl="6" algn="ctr">
              <a:spcBef>
                <a:spcPts val="0"/>
              </a:spcBef>
              <a:spcAft>
                <a:spcPts val="0"/>
              </a:spcAft>
              <a:buClr>
                <a:srgbClr val="FFFFFF"/>
              </a:buClr>
              <a:buSzPts val="3600"/>
              <a:buNone/>
              <a:defRPr sz="3600" b="1">
                <a:solidFill>
                  <a:srgbClr val="FFFFFF"/>
                </a:solidFill>
              </a:defRPr>
            </a:lvl7pPr>
            <a:lvl8pPr lvl="7" algn="ctr">
              <a:spcBef>
                <a:spcPts val="0"/>
              </a:spcBef>
              <a:spcAft>
                <a:spcPts val="0"/>
              </a:spcAft>
              <a:buClr>
                <a:srgbClr val="FFFFFF"/>
              </a:buClr>
              <a:buSzPts val="3600"/>
              <a:buNone/>
              <a:defRPr sz="3600" b="1">
                <a:solidFill>
                  <a:srgbClr val="FFFFFF"/>
                </a:solidFill>
              </a:defRPr>
            </a:lvl8pPr>
            <a:lvl9pPr lvl="8" algn="ctr">
              <a:spcBef>
                <a:spcPts val="0"/>
              </a:spcBef>
              <a:spcAft>
                <a:spcPts val="0"/>
              </a:spcAft>
              <a:buClr>
                <a:srgbClr val="FFFFFF"/>
              </a:buClr>
              <a:buSzPts val="3600"/>
              <a:buNone/>
              <a:defRPr sz="3600" b="1">
                <a:solidFill>
                  <a:srgbClr val="FFFFFF"/>
                </a:solidFill>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body 2 1 3">
  <p:cSld name="TITLE_AND_BODY_2_1_3">
    <p:spTree>
      <p:nvGrpSpPr>
        <p:cNvPr id="1" name="Shape 247"/>
        <p:cNvGrpSpPr/>
        <p:nvPr/>
      </p:nvGrpSpPr>
      <p:grpSpPr>
        <a:xfrm>
          <a:off x="0" y="0"/>
          <a:ext cx="0" cy="0"/>
          <a:chOff x="0" y="0"/>
          <a:chExt cx="0" cy="0"/>
        </a:xfrm>
      </p:grpSpPr>
      <p:sp>
        <p:nvSpPr>
          <p:cNvPr id="248" name="Google Shape;248;p41"/>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34343"/>
              </a:buClr>
              <a:buSzPts val="4000"/>
              <a:buNone/>
              <a:defRPr>
                <a:solidFill>
                  <a:srgbClr val="434343"/>
                </a:solidFill>
              </a:defRPr>
            </a:lvl1pPr>
            <a:lvl2pPr lvl="1" rtl="0">
              <a:spcBef>
                <a:spcPts val="0"/>
              </a:spcBef>
              <a:spcAft>
                <a:spcPts val="0"/>
              </a:spcAft>
              <a:buClr>
                <a:srgbClr val="434343"/>
              </a:buClr>
              <a:buSzPts val="2400"/>
              <a:buNone/>
              <a:defRPr>
                <a:solidFill>
                  <a:srgbClr val="434343"/>
                </a:solidFill>
              </a:defRPr>
            </a:lvl2pPr>
            <a:lvl3pPr lvl="2" rtl="0">
              <a:spcBef>
                <a:spcPts val="0"/>
              </a:spcBef>
              <a:spcAft>
                <a:spcPts val="0"/>
              </a:spcAft>
              <a:buClr>
                <a:srgbClr val="434343"/>
              </a:buClr>
              <a:buSzPts val="2400"/>
              <a:buNone/>
              <a:defRPr>
                <a:solidFill>
                  <a:srgbClr val="434343"/>
                </a:solidFill>
              </a:defRPr>
            </a:lvl3pPr>
            <a:lvl4pPr lvl="3" rtl="0">
              <a:spcBef>
                <a:spcPts val="0"/>
              </a:spcBef>
              <a:spcAft>
                <a:spcPts val="0"/>
              </a:spcAft>
              <a:buClr>
                <a:srgbClr val="434343"/>
              </a:buClr>
              <a:buSzPts val="2400"/>
              <a:buNone/>
              <a:defRPr>
                <a:solidFill>
                  <a:srgbClr val="434343"/>
                </a:solidFill>
              </a:defRPr>
            </a:lvl4pPr>
            <a:lvl5pPr lvl="4" rtl="0">
              <a:spcBef>
                <a:spcPts val="0"/>
              </a:spcBef>
              <a:spcAft>
                <a:spcPts val="0"/>
              </a:spcAft>
              <a:buClr>
                <a:srgbClr val="434343"/>
              </a:buClr>
              <a:buSzPts val="2400"/>
              <a:buNone/>
              <a:defRPr>
                <a:solidFill>
                  <a:srgbClr val="434343"/>
                </a:solidFill>
              </a:defRPr>
            </a:lvl5pPr>
            <a:lvl6pPr lvl="5" rtl="0">
              <a:spcBef>
                <a:spcPts val="0"/>
              </a:spcBef>
              <a:spcAft>
                <a:spcPts val="0"/>
              </a:spcAft>
              <a:buClr>
                <a:srgbClr val="434343"/>
              </a:buClr>
              <a:buSzPts val="2400"/>
              <a:buNone/>
              <a:defRPr>
                <a:solidFill>
                  <a:srgbClr val="434343"/>
                </a:solidFill>
              </a:defRPr>
            </a:lvl6pPr>
            <a:lvl7pPr lvl="6" rtl="0">
              <a:spcBef>
                <a:spcPts val="0"/>
              </a:spcBef>
              <a:spcAft>
                <a:spcPts val="0"/>
              </a:spcAft>
              <a:buClr>
                <a:srgbClr val="434343"/>
              </a:buClr>
              <a:buSzPts val="2400"/>
              <a:buNone/>
              <a:defRPr>
                <a:solidFill>
                  <a:srgbClr val="434343"/>
                </a:solidFill>
              </a:defRPr>
            </a:lvl7pPr>
            <a:lvl8pPr lvl="7" rtl="0">
              <a:spcBef>
                <a:spcPts val="0"/>
              </a:spcBef>
              <a:spcAft>
                <a:spcPts val="0"/>
              </a:spcAft>
              <a:buClr>
                <a:srgbClr val="434343"/>
              </a:buClr>
              <a:buSzPts val="2400"/>
              <a:buNone/>
              <a:defRPr>
                <a:solidFill>
                  <a:srgbClr val="434343"/>
                </a:solidFill>
              </a:defRPr>
            </a:lvl8pPr>
            <a:lvl9pPr lvl="8" rtl="0">
              <a:spcBef>
                <a:spcPts val="0"/>
              </a:spcBef>
              <a:spcAft>
                <a:spcPts val="0"/>
              </a:spcAft>
              <a:buClr>
                <a:srgbClr val="434343"/>
              </a:buClr>
              <a:buSzPts val="2400"/>
              <a:buNone/>
              <a:defRPr>
                <a:solidFill>
                  <a:srgbClr val="434343"/>
                </a:solidFill>
              </a:defRPr>
            </a:lvl9pPr>
          </a:lstStyle>
          <a:p>
            <a:endParaRPr/>
          </a:p>
        </p:txBody>
      </p:sp>
      <p:sp>
        <p:nvSpPr>
          <p:cNvPr id="249" name="Google Shape;249;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50" name="Google Shape;250;p41"/>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1" name="Google Shape;251;p41"/>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
        <p:nvSpPr>
          <p:cNvPr id="252" name="Google Shape;252;p41"/>
          <p:cNvSpPr txBox="1"/>
          <p:nvPr/>
        </p:nvSpPr>
        <p:spPr>
          <a:xfrm>
            <a:off x="377873" y="1504170"/>
            <a:ext cx="2513400" cy="3145200"/>
          </a:xfrm>
          <a:prstGeom prst="rect">
            <a:avLst/>
          </a:prstGeom>
          <a:noFill/>
          <a:ln w="9525" cap="flat" cmpd="sng">
            <a:solidFill>
              <a:schemeClr val="accent4"/>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endParaRPr sz="1500">
              <a:latin typeface="Century Gothic"/>
              <a:ea typeface="Century Gothic"/>
              <a:cs typeface="Century Gothic"/>
              <a:sym typeface="Century Gothic"/>
            </a:endParaRPr>
          </a:p>
        </p:txBody>
      </p:sp>
      <p:sp>
        <p:nvSpPr>
          <p:cNvPr id="253" name="Google Shape;253;p41"/>
          <p:cNvSpPr txBox="1"/>
          <p:nvPr/>
        </p:nvSpPr>
        <p:spPr>
          <a:xfrm>
            <a:off x="378545" y="1006775"/>
            <a:ext cx="2514600" cy="4938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68575" tIns="68575" rIns="68575" bIns="68575" anchor="t" anchorCtr="0">
            <a:noAutofit/>
          </a:bodyPr>
          <a:lstStyle/>
          <a:p>
            <a:pPr marL="0" lvl="0" indent="0" algn="ctr" rtl="0">
              <a:spcBef>
                <a:spcPts val="0"/>
              </a:spcBef>
              <a:spcAft>
                <a:spcPts val="0"/>
              </a:spcAft>
              <a:buNone/>
            </a:pPr>
            <a:endParaRPr sz="2000">
              <a:solidFill>
                <a:srgbClr val="FFFFFF"/>
              </a:solidFill>
              <a:latin typeface="Century Gothic"/>
              <a:ea typeface="Century Gothic"/>
              <a:cs typeface="Century Gothic"/>
              <a:sym typeface="Century Gothic"/>
            </a:endParaRPr>
          </a:p>
        </p:txBody>
      </p:sp>
      <p:sp>
        <p:nvSpPr>
          <p:cNvPr id="254" name="Google Shape;254;p41"/>
          <p:cNvSpPr txBox="1">
            <a:spLocks noGrp="1"/>
          </p:cNvSpPr>
          <p:nvPr>
            <p:ph type="body" idx="1"/>
          </p:nvPr>
        </p:nvSpPr>
        <p:spPr>
          <a:xfrm>
            <a:off x="436075" y="1543025"/>
            <a:ext cx="2397000" cy="3120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55" name="Google Shape;255;p41"/>
          <p:cNvSpPr txBox="1">
            <a:spLocks noGrp="1"/>
          </p:cNvSpPr>
          <p:nvPr>
            <p:ph type="title" idx="2"/>
          </p:nvPr>
        </p:nvSpPr>
        <p:spPr>
          <a:xfrm>
            <a:off x="450525" y="1056875"/>
            <a:ext cx="2333700" cy="39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1900"/>
              <a:buNone/>
              <a:defRPr sz="1900">
                <a:solidFill>
                  <a:srgbClr val="FFFFFF"/>
                </a:solidFill>
              </a:defRPr>
            </a:lvl1pPr>
            <a:lvl2pPr lvl="1" rtl="0">
              <a:spcBef>
                <a:spcPts val="0"/>
              </a:spcBef>
              <a:spcAft>
                <a:spcPts val="0"/>
              </a:spcAft>
              <a:buClr>
                <a:srgbClr val="434343"/>
              </a:buClr>
              <a:buSzPts val="2400"/>
              <a:buNone/>
              <a:defRPr>
                <a:solidFill>
                  <a:srgbClr val="434343"/>
                </a:solidFill>
              </a:defRPr>
            </a:lvl2pPr>
            <a:lvl3pPr lvl="2" rtl="0">
              <a:spcBef>
                <a:spcPts val="0"/>
              </a:spcBef>
              <a:spcAft>
                <a:spcPts val="0"/>
              </a:spcAft>
              <a:buClr>
                <a:srgbClr val="434343"/>
              </a:buClr>
              <a:buSzPts val="2400"/>
              <a:buNone/>
              <a:defRPr>
                <a:solidFill>
                  <a:srgbClr val="434343"/>
                </a:solidFill>
              </a:defRPr>
            </a:lvl3pPr>
            <a:lvl4pPr lvl="3" rtl="0">
              <a:spcBef>
                <a:spcPts val="0"/>
              </a:spcBef>
              <a:spcAft>
                <a:spcPts val="0"/>
              </a:spcAft>
              <a:buClr>
                <a:srgbClr val="434343"/>
              </a:buClr>
              <a:buSzPts val="2400"/>
              <a:buNone/>
              <a:defRPr>
                <a:solidFill>
                  <a:srgbClr val="434343"/>
                </a:solidFill>
              </a:defRPr>
            </a:lvl4pPr>
            <a:lvl5pPr lvl="4" rtl="0">
              <a:spcBef>
                <a:spcPts val="0"/>
              </a:spcBef>
              <a:spcAft>
                <a:spcPts val="0"/>
              </a:spcAft>
              <a:buClr>
                <a:srgbClr val="434343"/>
              </a:buClr>
              <a:buSzPts val="2400"/>
              <a:buNone/>
              <a:defRPr>
                <a:solidFill>
                  <a:srgbClr val="434343"/>
                </a:solidFill>
              </a:defRPr>
            </a:lvl5pPr>
            <a:lvl6pPr lvl="5" rtl="0">
              <a:spcBef>
                <a:spcPts val="0"/>
              </a:spcBef>
              <a:spcAft>
                <a:spcPts val="0"/>
              </a:spcAft>
              <a:buClr>
                <a:srgbClr val="434343"/>
              </a:buClr>
              <a:buSzPts val="2400"/>
              <a:buNone/>
              <a:defRPr>
                <a:solidFill>
                  <a:srgbClr val="434343"/>
                </a:solidFill>
              </a:defRPr>
            </a:lvl6pPr>
            <a:lvl7pPr lvl="6" rtl="0">
              <a:spcBef>
                <a:spcPts val="0"/>
              </a:spcBef>
              <a:spcAft>
                <a:spcPts val="0"/>
              </a:spcAft>
              <a:buClr>
                <a:srgbClr val="434343"/>
              </a:buClr>
              <a:buSzPts val="2400"/>
              <a:buNone/>
              <a:defRPr>
                <a:solidFill>
                  <a:srgbClr val="434343"/>
                </a:solidFill>
              </a:defRPr>
            </a:lvl7pPr>
            <a:lvl8pPr lvl="7" rtl="0">
              <a:spcBef>
                <a:spcPts val="0"/>
              </a:spcBef>
              <a:spcAft>
                <a:spcPts val="0"/>
              </a:spcAft>
              <a:buClr>
                <a:srgbClr val="434343"/>
              </a:buClr>
              <a:buSzPts val="2400"/>
              <a:buNone/>
              <a:defRPr>
                <a:solidFill>
                  <a:srgbClr val="434343"/>
                </a:solidFill>
              </a:defRPr>
            </a:lvl8pPr>
            <a:lvl9pPr lvl="8" rtl="0">
              <a:spcBef>
                <a:spcPts val="0"/>
              </a:spcBef>
              <a:spcAft>
                <a:spcPts val="0"/>
              </a:spcAft>
              <a:buClr>
                <a:srgbClr val="434343"/>
              </a:buClr>
              <a:buSzPts val="2400"/>
              <a:buNone/>
              <a:defRPr>
                <a:solidFill>
                  <a:srgbClr val="434343"/>
                </a:solidFill>
              </a:defRPr>
            </a:lvl9pPr>
          </a:lstStyle>
          <a:p>
            <a:endParaRPr/>
          </a:p>
        </p:txBody>
      </p:sp>
      <p:sp>
        <p:nvSpPr>
          <p:cNvPr id="256" name="Google Shape;256;p41"/>
          <p:cNvSpPr txBox="1">
            <a:spLocks noGrp="1"/>
          </p:cNvSpPr>
          <p:nvPr>
            <p:ph type="body" idx="3"/>
          </p:nvPr>
        </p:nvSpPr>
        <p:spPr>
          <a:xfrm>
            <a:off x="2996925" y="1006800"/>
            <a:ext cx="5475000" cy="3656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7"/>
        <p:cNvGrpSpPr/>
        <p:nvPr/>
      </p:nvGrpSpPr>
      <p:grpSpPr>
        <a:xfrm>
          <a:off x="0" y="0"/>
          <a:ext cx="0" cy="0"/>
          <a:chOff x="0" y="0"/>
          <a:chExt cx="0" cy="0"/>
        </a:xfrm>
      </p:grpSpPr>
      <p:sp>
        <p:nvSpPr>
          <p:cNvPr id="258" name="Google Shape;258;p42"/>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lvl1pPr lvl="0">
              <a:spcBef>
                <a:spcPts val="0"/>
              </a:spcBef>
              <a:spcAft>
                <a:spcPts val="0"/>
              </a:spcAft>
              <a:buClr>
                <a:srgbClr val="434343"/>
              </a:buClr>
              <a:buSzPts val="4000"/>
              <a:buNone/>
              <a:defRPr>
                <a:solidFill>
                  <a:srgbClr val="434343"/>
                </a:solidFill>
              </a:defRPr>
            </a:lvl1pPr>
            <a:lvl2pPr lvl="1">
              <a:spcBef>
                <a:spcPts val="0"/>
              </a:spcBef>
              <a:spcAft>
                <a:spcPts val="0"/>
              </a:spcAft>
              <a:buClr>
                <a:srgbClr val="434343"/>
              </a:buClr>
              <a:buSzPts val="2400"/>
              <a:buNone/>
              <a:defRPr>
                <a:solidFill>
                  <a:srgbClr val="434343"/>
                </a:solidFill>
              </a:defRPr>
            </a:lvl2pPr>
            <a:lvl3pPr lvl="2">
              <a:spcBef>
                <a:spcPts val="0"/>
              </a:spcBef>
              <a:spcAft>
                <a:spcPts val="0"/>
              </a:spcAft>
              <a:buClr>
                <a:srgbClr val="434343"/>
              </a:buClr>
              <a:buSzPts val="2400"/>
              <a:buNone/>
              <a:defRPr>
                <a:solidFill>
                  <a:srgbClr val="434343"/>
                </a:solidFill>
              </a:defRPr>
            </a:lvl3pPr>
            <a:lvl4pPr lvl="3">
              <a:spcBef>
                <a:spcPts val="0"/>
              </a:spcBef>
              <a:spcAft>
                <a:spcPts val="0"/>
              </a:spcAft>
              <a:buClr>
                <a:srgbClr val="434343"/>
              </a:buClr>
              <a:buSzPts val="2400"/>
              <a:buNone/>
              <a:defRPr>
                <a:solidFill>
                  <a:srgbClr val="434343"/>
                </a:solidFill>
              </a:defRPr>
            </a:lvl4pPr>
            <a:lvl5pPr lvl="4">
              <a:spcBef>
                <a:spcPts val="0"/>
              </a:spcBef>
              <a:spcAft>
                <a:spcPts val="0"/>
              </a:spcAft>
              <a:buClr>
                <a:srgbClr val="434343"/>
              </a:buClr>
              <a:buSzPts val="2400"/>
              <a:buNone/>
              <a:defRPr>
                <a:solidFill>
                  <a:srgbClr val="434343"/>
                </a:solidFill>
              </a:defRPr>
            </a:lvl5pPr>
            <a:lvl6pPr lvl="5">
              <a:spcBef>
                <a:spcPts val="0"/>
              </a:spcBef>
              <a:spcAft>
                <a:spcPts val="0"/>
              </a:spcAft>
              <a:buClr>
                <a:srgbClr val="434343"/>
              </a:buClr>
              <a:buSzPts val="2400"/>
              <a:buNone/>
              <a:defRPr>
                <a:solidFill>
                  <a:srgbClr val="434343"/>
                </a:solidFill>
              </a:defRPr>
            </a:lvl6pPr>
            <a:lvl7pPr lvl="6">
              <a:spcBef>
                <a:spcPts val="0"/>
              </a:spcBef>
              <a:spcAft>
                <a:spcPts val="0"/>
              </a:spcAft>
              <a:buClr>
                <a:srgbClr val="434343"/>
              </a:buClr>
              <a:buSzPts val="2400"/>
              <a:buNone/>
              <a:defRPr>
                <a:solidFill>
                  <a:srgbClr val="434343"/>
                </a:solidFill>
              </a:defRPr>
            </a:lvl7pPr>
            <a:lvl8pPr lvl="7">
              <a:spcBef>
                <a:spcPts val="0"/>
              </a:spcBef>
              <a:spcAft>
                <a:spcPts val="0"/>
              </a:spcAft>
              <a:buClr>
                <a:srgbClr val="434343"/>
              </a:buClr>
              <a:buSzPts val="2400"/>
              <a:buNone/>
              <a:defRPr>
                <a:solidFill>
                  <a:srgbClr val="434343"/>
                </a:solidFill>
              </a:defRPr>
            </a:lvl8pPr>
            <a:lvl9pPr lvl="8">
              <a:spcBef>
                <a:spcPts val="0"/>
              </a:spcBef>
              <a:spcAft>
                <a:spcPts val="0"/>
              </a:spcAft>
              <a:buClr>
                <a:srgbClr val="434343"/>
              </a:buClr>
              <a:buSzPts val="2400"/>
              <a:buNone/>
              <a:defRPr>
                <a:solidFill>
                  <a:srgbClr val="434343"/>
                </a:solidFill>
              </a:defRPr>
            </a:lvl9pPr>
          </a:lstStyle>
          <a:p>
            <a:endParaRPr/>
          </a:p>
        </p:txBody>
      </p:sp>
      <p:sp>
        <p:nvSpPr>
          <p:cNvPr id="259" name="Google Shape;259;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60" name="Google Shape;260;p42"/>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
        <p:nvSpPr>
          <p:cNvPr id="261" name="Google Shape;261;p42"/>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262"/>
        <p:cNvGrpSpPr/>
        <p:nvPr/>
      </p:nvGrpSpPr>
      <p:grpSpPr>
        <a:xfrm>
          <a:off x="0" y="0"/>
          <a:ext cx="0" cy="0"/>
          <a:chOff x="0" y="0"/>
          <a:chExt cx="0" cy="0"/>
        </a:xfrm>
      </p:grpSpPr>
      <p:sp>
        <p:nvSpPr>
          <p:cNvPr id="263" name="Google Shape;263;p43"/>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34343"/>
              </a:buClr>
              <a:buSzPts val="4000"/>
              <a:buNone/>
              <a:defRPr>
                <a:solidFill>
                  <a:srgbClr val="434343"/>
                </a:solidFill>
              </a:defRPr>
            </a:lvl1pPr>
            <a:lvl2pPr lvl="1" rtl="0">
              <a:spcBef>
                <a:spcPts val="0"/>
              </a:spcBef>
              <a:spcAft>
                <a:spcPts val="0"/>
              </a:spcAft>
              <a:buClr>
                <a:srgbClr val="434343"/>
              </a:buClr>
              <a:buSzPts val="2400"/>
              <a:buNone/>
              <a:defRPr>
                <a:solidFill>
                  <a:srgbClr val="434343"/>
                </a:solidFill>
              </a:defRPr>
            </a:lvl2pPr>
            <a:lvl3pPr lvl="2" rtl="0">
              <a:spcBef>
                <a:spcPts val="0"/>
              </a:spcBef>
              <a:spcAft>
                <a:spcPts val="0"/>
              </a:spcAft>
              <a:buClr>
                <a:srgbClr val="434343"/>
              </a:buClr>
              <a:buSzPts val="2400"/>
              <a:buNone/>
              <a:defRPr>
                <a:solidFill>
                  <a:srgbClr val="434343"/>
                </a:solidFill>
              </a:defRPr>
            </a:lvl3pPr>
            <a:lvl4pPr lvl="3" rtl="0">
              <a:spcBef>
                <a:spcPts val="0"/>
              </a:spcBef>
              <a:spcAft>
                <a:spcPts val="0"/>
              </a:spcAft>
              <a:buClr>
                <a:srgbClr val="434343"/>
              </a:buClr>
              <a:buSzPts val="2400"/>
              <a:buNone/>
              <a:defRPr>
                <a:solidFill>
                  <a:srgbClr val="434343"/>
                </a:solidFill>
              </a:defRPr>
            </a:lvl4pPr>
            <a:lvl5pPr lvl="4" rtl="0">
              <a:spcBef>
                <a:spcPts val="0"/>
              </a:spcBef>
              <a:spcAft>
                <a:spcPts val="0"/>
              </a:spcAft>
              <a:buClr>
                <a:srgbClr val="434343"/>
              </a:buClr>
              <a:buSzPts val="2400"/>
              <a:buNone/>
              <a:defRPr>
                <a:solidFill>
                  <a:srgbClr val="434343"/>
                </a:solidFill>
              </a:defRPr>
            </a:lvl5pPr>
            <a:lvl6pPr lvl="5" rtl="0">
              <a:spcBef>
                <a:spcPts val="0"/>
              </a:spcBef>
              <a:spcAft>
                <a:spcPts val="0"/>
              </a:spcAft>
              <a:buClr>
                <a:srgbClr val="434343"/>
              </a:buClr>
              <a:buSzPts val="2400"/>
              <a:buNone/>
              <a:defRPr>
                <a:solidFill>
                  <a:srgbClr val="434343"/>
                </a:solidFill>
              </a:defRPr>
            </a:lvl6pPr>
            <a:lvl7pPr lvl="6" rtl="0">
              <a:spcBef>
                <a:spcPts val="0"/>
              </a:spcBef>
              <a:spcAft>
                <a:spcPts val="0"/>
              </a:spcAft>
              <a:buClr>
                <a:srgbClr val="434343"/>
              </a:buClr>
              <a:buSzPts val="2400"/>
              <a:buNone/>
              <a:defRPr>
                <a:solidFill>
                  <a:srgbClr val="434343"/>
                </a:solidFill>
              </a:defRPr>
            </a:lvl7pPr>
            <a:lvl8pPr lvl="7" rtl="0">
              <a:spcBef>
                <a:spcPts val="0"/>
              </a:spcBef>
              <a:spcAft>
                <a:spcPts val="0"/>
              </a:spcAft>
              <a:buClr>
                <a:srgbClr val="434343"/>
              </a:buClr>
              <a:buSzPts val="2400"/>
              <a:buNone/>
              <a:defRPr>
                <a:solidFill>
                  <a:srgbClr val="434343"/>
                </a:solidFill>
              </a:defRPr>
            </a:lvl8pPr>
            <a:lvl9pPr lvl="8" rtl="0">
              <a:spcBef>
                <a:spcPts val="0"/>
              </a:spcBef>
              <a:spcAft>
                <a:spcPts val="0"/>
              </a:spcAft>
              <a:buClr>
                <a:srgbClr val="434343"/>
              </a:buClr>
              <a:buSzPts val="2400"/>
              <a:buNone/>
              <a:defRPr>
                <a:solidFill>
                  <a:srgbClr val="434343"/>
                </a:solidFill>
              </a:defRPr>
            </a:lvl9pPr>
          </a:lstStyle>
          <a:p>
            <a:endParaRPr/>
          </a:p>
        </p:txBody>
      </p:sp>
      <p:sp>
        <p:nvSpPr>
          <p:cNvPr id="264" name="Google Shape;264;p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65" name="Google Shape;265;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66" name="Google Shape;266;p43"/>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7" name="Google Shape;267;p43"/>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wo Column 1">
  <p:cSld name="TITLE_AND_TWO_COLUMNS_1">
    <p:spTree>
      <p:nvGrpSpPr>
        <p:cNvPr id="1" name="Shape 268"/>
        <p:cNvGrpSpPr/>
        <p:nvPr/>
      </p:nvGrpSpPr>
      <p:grpSpPr>
        <a:xfrm>
          <a:off x="0" y="0"/>
          <a:ext cx="0" cy="0"/>
          <a:chOff x="0" y="0"/>
          <a:chExt cx="0" cy="0"/>
        </a:xfrm>
      </p:grpSpPr>
      <p:sp>
        <p:nvSpPr>
          <p:cNvPr id="269" name="Google Shape;269;p44"/>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34343"/>
              </a:buClr>
              <a:buSzPts val="4000"/>
              <a:buNone/>
              <a:defRPr>
                <a:solidFill>
                  <a:srgbClr val="434343"/>
                </a:solidFill>
              </a:defRPr>
            </a:lvl1pPr>
            <a:lvl2pPr lvl="1" rtl="0">
              <a:spcBef>
                <a:spcPts val="0"/>
              </a:spcBef>
              <a:spcAft>
                <a:spcPts val="0"/>
              </a:spcAft>
              <a:buClr>
                <a:srgbClr val="434343"/>
              </a:buClr>
              <a:buSzPts val="2400"/>
              <a:buNone/>
              <a:defRPr>
                <a:solidFill>
                  <a:srgbClr val="434343"/>
                </a:solidFill>
              </a:defRPr>
            </a:lvl2pPr>
            <a:lvl3pPr lvl="2" rtl="0">
              <a:spcBef>
                <a:spcPts val="0"/>
              </a:spcBef>
              <a:spcAft>
                <a:spcPts val="0"/>
              </a:spcAft>
              <a:buClr>
                <a:srgbClr val="434343"/>
              </a:buClr>
              <a:buSzPts val="2400"/>
              <a:buNone/>
              <a:defRPr>
                <a:solidFill>
                  <a:srgbClr val="434343"/>
                </a:solidFill>
              </a:defRPr>
            </a:lvl3pPr>
            <a:lvl4pPr lvl="3" rtl="0">
              <a:spcBef>
                <a:spcPts val="0"/>
              </a:spcBef>
              <a:spcAft>
                <a:spcPts val="0"/>
              </a:spcAft>
              <a:buClr>
                <a:srgbClr val="434343"/>
              </a:buClr>
              <a:buSzPts val="2400"/>
              <a:buNone/>
              <a:defRPr>
                <a:solidFill>
                  <a:srgbClr val="434343"/>
                </a:solidFill>
              </a:defRPr>
            </a:lvl4pPr>
            <a:lvl5pPr lvl="4" rtl="0">
              <a:spcBef>
                <a:spcPts val="0"/>
              </a:spcBef>
              <a:spcAft>
                <a:spcPts val="0"/>
              </a:spcAft>
              <a:buClr>
                <a:srgbClr val="434343"/>
              </a:buClr>
              <a:buSzPts val="2400"/>
              <a:buNone/>
              <a:defRPr>
                <a:solidFill>
                  <a:srgbClr val="434343"/>
                </a:solidFill>
              </a:defRPr>
            </a:lvl5pPr>
            <a:lvl6pPr lvl="5" rtl="0">
              <a:spcBef>
                <a:spcPts val="0"/>
              </a:spcBef>
              <a:spcAft>
                <a:spcPts val="0"/>
              </a:spcAft>
              <a:buClr>
                <a:srgbClr val="434343"/>
              </a:buClr>
              <a:buSzPts val="2400"/>
              <a:buNone/>
              <a:defRPr>
                <a:solidFill>
                  <a:srgbClr val="434343"/>
                </a:solidFill>
              </a:defRPr>
            </a:lvl6pPr>
            <a:lvl7pPr lvl="6" rtl="0">
              <a:spcBef>
                <a:spcPts val="0"/>
              </a:spcBef>
              <a:spcAft>
                <a:spcPts val="0"/>
              </a:spcAft>
              <a:buClr>
                <a:srgbClr val="434343"/>
              </a:buClr>
              <a:buSzPts val="2400"/>
              <a:buNone/>
              <a:defRPr>
                <a:solidFill>
                  <a:srgbClr val="434343"/>
                </a:solidFill>
              </a:defRPr>
            </a:lvl7pPr>
            <a:lvl8pPr lvl="7" rtl="0">
              <a:spcBef>
                <a:spcPts val="0"/>
              </a:spcBef>
              <a:spcAft>
                <a:spcPts val="0"/>
              </a:spcAft>
              <a:buClr>
                <a:srgbClr val="434343"/>
              </a:buClr>
              <a:buSzPts val="2400"/>
              <a:buNone/>
              <a:defRPr>
                <a:solidFill>
                  <a:srgbClr val="434343"/>
                </a:solidFill>
              </a:defRPr>
            </a:lvl8pPr>
            <a:lvl9pPr lvl="8" rtl="0">
              <a:spcBef>
                <a:spcPts val="0"/>
              </a:spcBef>
              <a:spcAft>
                <a:spcPts val="0"/>
              </a:spcAft>
              <a:buClr>
                <a:srgbClr val="434343"/>
              </a:buClr>
              <a:buSzPts val="2400"/>
              <a:buNone/>
              <a:defRPr>
                <a:solidFill>
                  <a:srgbClr val="434343"/>
                </a:solidFill>
              </a:defRPr>
            </a:lvl9pPr>
          </a:lstStyle>
          <a:p>
            <a:endParaRPr/>
          </a:p>
        </p:txBody>
      </p:sp>
      <p:sp>
        <p:nvSpPr>
          <p:cNvPr id="270" name="Google Shape;270;p4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434343"/>
              </a:buClr>
              <a:buSzPts val="1400"/>
              <a:buChar char="●"/>
              <a:defRPr sz="1400">
                <a:solidFill>
                  <a:srgbClr val="434343"/>
                </a:solidFill>
              </a:defRPr>
            </a:lvl1pPr>
            <a:lvl2pPr marL="914400" lvl="1" indent="-304800" rtl="0">
              <a:spcBef>
                <a:spcPts val="0"/>
              </a:spcBef>
              <a:spcAft>
                <a:spcPts val="0"/>
              </a:spcAft>
              <a:buClr>
                <a:srgbClr val="434343"/>
              </a:buClr>
              <a:buSzPts val="1200"/>
              <a:buChar char="○"/>
              <a:defRPr sz="1200">
                <a:solidFill>
                  <a:srgbClr val="434343"/>
                </a:solidFill>
              </a:defRPr>
            </a:lvl2pPr>
            <a:lvl3pPr marL="1371600" lvl="2" indent="-304800" rtl="0">
              <a:spcBef>
                <a:spcPts val="0"/>
              </a:spcBef>
              <a:spcAft>
                <a:spcPts val="0"/>
              </a:spcAft>
              <a:buClr>
                <a:srgbClr val="434343"/>
              </a:buClr>
              <a:buSzPts val="1200"/>
              <a:buChar char="■"/>
              <a:defRPr sz="1200">
                <a:solidFill>
                  <a:srgbClr val="434343"/>
                </a:solidFill>
              </a:defRPr>
            </a:lvl3pPr>
            <a:lvl4pPr marL="1828800" lvl="3" indent="-304800" rtl="0">
              <a:spcBef>
                <a:spcPts val="0"/>
              </a:spcBef>
              <a:spcAft>
                <a:spcPts val="0"/>
              </a:spcAft>
              <a:buClr>
                <a:srgbClr val="434343"/>
              </a:buClr>
              <a:buSzPts val="1200"/>
              <a:buChar char="●"/>
              <a:defRPr sz="1200">
                <a:solidFill>
                  <a:srgbClr val="434343"/>
                </a:solidFill>
              </a:defRPr>
            </a:lvl4pPr>
            <a:lvl5pPr marL="2286000" lvl="4" indent="-304800" rtl="0">
              <a:spcBef>
                <a:spcPts val="0"/>
              </a:spcBef>
              <a:spcAft>
                <a:spcPts val="0"/>
              </a:spcAft>
              <a:buClr>
                <a:srgbClr val="434343"/>
              </a:buClr>
              <a:buSzPts val="1200"/>
              <a:buChar char="○"/>
              <a:defRPr sz="1200">
                <a:solidFill>
                  <a:srgbClr val="434343"/>
                </a:solidFill>
              </a:defRPr>
            </a:lvl5pPr>
            <a:lvl6pPr marL="2743200" lvl="5" indent="-304800" rtl="0">
              <a:spcBef>
                <a:spcPts val="0"/>
              </a:spcBef>
              <a:spcAft>
                <a:spcPts val="0"/>
              </a:spcAft>
              <a:buClr>
                <a:srgbClr val="434343"/>
              </a:buClr>
              <a:buSzPts val="1200"/>
              <a:buChar char="■"/>
              <a:defRPr sz="1200">
                <a:solidFill>
                  <a:srgbClr val="434343"/>
                </a:solidFill>
              </a:defRPr>
            </a:lvl6pPr>
            <a:lvl7pPr marL="3200400" lvl="6" indent="-304800" rtl="0">
              <a:spcBef>
                <a:spcPts val="0"/>
              </a:spcBef>
              <a:spcAft>
                <a:spcPts val="0"/>
              </a:spcAft>
              <a:buClr>
                <a:srgbClr val="434343"/>
              </a:buClr>
              <a:buSzPts val="1200"/>
              <a:buChar char="●"/>
              <a:defRPr sz="1200">
                <a:solidFill>
                  <a:srgbClr val="434343"/>
                </a:solidFill>
              </a:defRPr>
            </a:lvl7pPr>
            <a:lvl8pPr marL="3657600" lvl="7" indent="-304800" rtl="0">
              <a:spcBef>
                <a:spcPts val="0"/>
              </a:spcBef>
              <a:spcAft>
                <a:spcPts val="0"/>
              </a:spcAft>
              <a:buClr>
                <a:srgbClr val="434343"/>
              </a:buClr>
              <a:buSzPts val="1200"/>
              <a:buChar char="○"/>
              <a:defRPr sz="1200">
                <a:solidFill>
                  <a:srgbClr val="434343"/>
                </a:solidFill>
              </a:defRPr>
            </a:lvl8pPr>
            <a:lvl9pPr marL="4114800" lvl="8" indent="-304800" rtl="0">
              <a:spcBef>
                <a:spcPts val="0"/>
              </a:spcBef>
              <a:spcAft>
                <a:spcPts val="0"/>
              </a:spcAft>
              <a:buClr>
                <a:srgbClr val="434343"/>
              </a:buClr>
              <a:buSzPts val="1200"/>
              <a:buChar char="■"/>
              <a:defRPr sz="1200">
                <a:solidFill>
                  <a:srgbClr val="434343"/>
                </a:solidFill>
              </a:defRPr>
            </a:lvl9pPr>
          </a:lstStyle>
          <a:p>
            <a:endParaRPr/>
          </a:p>
        </p:txBody>
      </p:sp>
      <p:sp>
        <p:nvSpPr>
          <p:cNvPr id="271" name="Google Shape;271;p4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434343"/>
              </a:buClr>
              <a:buSzPts val="1400"/>
              <a:buChar char="●"/>
              <a:defRPr sz="1400">
                <a:solidFill>
                  <a:srgbClr val="434343"/>
                </a:solidFill>
              </a:defRPr>
            </a:lvl1pPr>
            <a:lvl2pPr marL="914400" lvl="1" indent="-304800" rtl="0">
              <a:spcBef>
                <a:spcPts val="0"/>
              </a:spcBef>
              <a:spcAft>
                <a:spcPts val="0"/>
              </a:spcAft>
              <a:buClr>
                <a:srgbClr val="434343"/>
              </a:buClr>
              <a:buSzPts val="1200"/>
              <a:buChar char="○"/>
              <a:defRPr sz="1200">
                <a:solidFill>
                  <a:srgbClr val="434343"/>
                </a:solidFill>
              </a:defRPr>
            </a:lvl2pPr>
            <a:lvl3pPr marL="1371600" lvl="2" indent="-304800" rtl="0">
              <a:spcBef>
                <a:spcPts val="0"/>
              </a:spcBef>
              <a:spcAft>
                <a:spcPts val="0"/>
              </a:spcAft>
              <a:buClr>
                <a:srgbClr val="434343"/>
              </a:buClr>
              <a:buSzPts val="1200"/>
              <a:buChar char="■"/>
              <a:defRPr sz="1200">
                <a:solidFill>
                  <a:srgbClr val="434343"/>
                </a:solidFill>
              </a:defRPr>
            </a:lvl3pPr>
            <a:lvl4pPr marL="1828800" lvl="3" indent="-304800" rtl="0">
              <a:spcBef>
                <a:spcPts val="0"/>
              </a:spcBef>
              <a:spcAft>
                <a:spcPts val="0"/>
              </a:spcAft>
              <a:buClr>
                <a:srgbClr val="434343"/>
              </a:buClr>
              <a:buSzPts val="1200"/>
              <a:buChar char="●"/>
              <a:defRPr sz="1200">
                <a:solidFill>
                  <a:srgbClr val="434343"/>
                </a:solidFill>
              </a:defRPr>
            </a:lvl4pPr>
            <a:lvl5pPr marL="2286000" lvl="4" indent="-304800" rtl="0">
              <a:spcBef>
                <a:spcPts val="0"/>
              </a:spcBef>
              <a:spcAft>
                <a:spcPts val="0"/>
              </a:spcAft>
              <a:buClr>
                <a:srgbClr val="434343"/>
              </a:buClr>
              <a:buSzPts val="1200"/>
              <a:buChar char="○"/>
              <a:defRPr sz="1200">
                <a:solidFill>
                  <a:srgbClr val="434343"/>
                </a:solidFill>
              </a:defRPr>
            </a:lvl5pPr>
            <a:lvl6pPr marL="2743200" lvl="5" indent="-304800" rtl="0">
              <a:spcBef>
                <a:spcPts val="0"/>
              </a:spcBef>
              <a:spcAft>
                <a:spcPts val="0"/>
              </a:spcAft>
              <a:buClr>
                <a:srgbClr val="434343"/>
              </a:buClr>
              <a:buSzPts val="1200"/>
              <a:buChar char="■"/>
              <a:defRPr sz="1200">
                <a:solidFill>
                  <a:srgbClr val="434343"/>
                </a:solidFill>
              </a:defRPr>
            </a:lvl6pPr>
            <a:lvl7pPr marL="3200400" lvl="6" indent="-304800" rtl="0">
              <a:spcBef>
                <a:spcPts val="0"/>
              </a:spcBef>
              <a:spcAft>
                <a:spcPts val="0"/>
              </a:spcAft>
              <a:buClr>
                <a:srgbClr val="434343"/>
              </a:buClr>
              <a:buSzPts val="1200"/>
              <a:buChar char="●"/>
              <a:defRPr sz="1200">
                <a:solidFill>
                  <a:srgbClr val="434343"/>
                </a:solidFill>
              </a:defRPr>
            </a:lvl7pPr>
            <a:lvl8pPr marL="3657600" lvl="7" indent="-304800" rtl="0">
              <a:spcBef>
                <a:spcPts val="0"/>
              </a:spcBef>
              <a:spcAft>
                <a:spcPts val="0"/>
              </a:spcAft>
              <a:buClr>
                <a:srgbClr val="434343"/>
              </a:buClr>
              <a:buSzPts val="1200"/>
              <a:buChar char="○"/>
              <a:defRPr sz="1200">
                <a:solidFill>
                  <a:srgbClr val="434343"/>
                </a:solidFill>
              </a:defRPr>
            </a:lvl8pPr>
            <a:lvl9pPr marL="4114800" lvl="8" indent="-304800" rtl="0">
              <a:spcBef>
                <a:spcPts val="0"/>
              </a:spcBef>
              <a:spcAft>
                <a:spcPts val="0"/>
              </a:spcAft>
              <a:buClr>
                <a:srgbClr val="434343"/>
              </a:buClr>
              <a:buSzPts val="1200"/>
              <a:buChar char="■"/>
              <a:defRPr sz="1200">
                <a:solidFill>
                  <a:srgbClr val="434343"/>
                </a:solidFill>
              </a:defRPr>
            </a:lvl9pPr>
          </a:lstStyle>
          <a:p>
            <a:endParaRPr/>
          </a:p>
        </p:txBody>
      </p:sp>
      <p:sp>
        <p:nvSpPr>
          <p:cNvPr id="272" name="Google Shape;272;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73" name="Google Shape;273;p44"/>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4" name="Google Shape;274;p44"/>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275"/>
        <p:cNvGrpSpPr/>
        <p:nvPr/>
      </p:nvGrpSpPr>
      <p:grpSpPr>
        <a:xfrm>
          <a:off x="0" y="0"/>
          <a:ext cx="0" cy="0"/>
          <a:chOff x="0" y="0"/>
          <a:chExt cx="0" cy="0"/>
        </a:xfrm>
      </p:grpSpPr>
      <p:sp>
        <p:nvSpPr>
          <p:cNvPr id="276" name="Google Shape;276;p45"/>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34343"/>
              </a:buClr>
              <a:buSzPts val="4000"/>
              <a:buNone/>
              <a:defRPr>
                <a:solidFill>
                  <a:srgbClr val="434343"/>
                </a:solidFill>
              </a:defRPr>
            </a:lvl1pPr>
            <a:lvl2pPr lvl="1" rtl="0">
              <a:spcBef>
                <a:spcPts val="0"/>
              </a:spcBef>
              <a:spcAft>
                <a:spcPts val="0"/>
              </a:spcAft>
              <a:buClr>
                <a:srgbClr val="434343"/>
              </a:buClr>
              <a:buSzPts val="2400"/>
              <a:buNone/>
              <a:defRPr>
                <a:solidFill>
                  <a:srgbClr val="434343"/>
                </a:solidFill>
              </a:defRPr>
            </a:lvl2pPr>
            <a:lvl3pPr lvl="2" rtl="0">
              <a:spcBef>
                <a:spcPts val="0"/>
              </a:spcBef>
              <a:spcAft>
                <a:spcPts val="0"/>
              </a:spcAft>
              <a:buClr>
                <a:srgbClr val="434343"/>
              </a:buClr>
              <a:buSzPts val="2400"/>
              <a:buNone/>
              <a:defRPr>
                <a:solidFill>
                  <a:srgbClr val="434343"/>
                </a:solidFill>
              </a:defRPr>
            </a:lvl3pPr>
            <a:lvl4pPr lvl="3" rtl="0">
              <a:spcBef>
                <a:spcPts val="0"/>
              </a:spcBef>
              <a:spcAft>
                <a:spcPts val="0"/>
              </a:spcAft>
              <a:buClr>
                <a:srgbClr val="434343"/>
              </a:buClr>
              <a:buSzPts val="2400"/>
              <a:buNone/>
              <a:defRPr>
                <a:solidFill>
                  <a:srgbClr val="434343"/>
                </a:solidFill>
              </a:defRPr>
            </a:lvl4pPr>
            <a:lvl5pPr lvl="4" rtl="0">
              <a:spcBef>
                <a:spcPts val="0"/>
              </a:spcBef>
              <a:spcAft>
                <a:spcPts val="0"/>
              </a:spcAft>
              <a:buClr>
                <a:srgbClr val="434343"/>
              </a:buClr>
              <a:buSzPts val="2400"/>
              <a:buNone/>
              <a:defRPr>
                <a:solidFill>
                  <a:srgbClr val="434343"/>
                </a:solidFill>
              </a:defRPr>
            </a:lvl5pPr>
            <a:lvl6pPr lvl="5" rtl="0">
              <a:spcBef>
                <a:spcPts val="0"/>
              </a:spcBef>
              <a:spcAft>
                <a:spcPts val="0"/>
              </a:spcAft>
              <a:buClr>
                <a:srgbClr val="434343"/>
              </a:buClr>
              <a:buSzPts val="2400"/>
              <a:buNone/>
              <a:defRPr>
                <a:solidFill>
                  <a:srgbClr val="434343"/>
                </a:solidFill>
              </a:defRPr>
            </a:lvl6pPr>
            <a:lvl7pPr lvl="6" rtl="0">
              <a:spcBef>
                <a:spcPts val="0"/>
              </a:spcBef>
              <a:spcAft>
                <a:spcPts val="0"/>
              </a:spcAft>
              <a:buClr>
                <a:srgbClr val="434343"/>
              </a:buClr>
              <a:buSzPts val="2400"/>
              <a:buNone/>
              <a:defRPr>
                <a:solidFill>
                  <a:srgbClr val="434343"/>
                </a:solidFill>
              </a:defRPr>
            </a:lvl7pPr>
            <a:lvl8pPr lvl="7" rtl="0">
              <a:spcBef>
                <a:spcPts val="0"/>
              </a:spcBef>
              <a:spcAft>
                <a:spcPts val="0"/>
              </a:spcAft>
              <a:buClr>
                <a:srgbClr val="434343"/>
              </a:buClr>
              <a:buSzPts val="2400"/>
              <a:buNone/>
              <a:defRPr>
                <a:solidFill>
                  <a:srgbClr val="434343"/>
                </a:solidFill>
              </a:defRPr>
            </a:lvl8pPr>
            <a:lvl9pPr lvl="8" rtl="0">
              <a:spcBef>
                <a:spcPts val="0"/>
              </a:spcBef>
              <a:spcAft>
                <a:spcPts val="0"/>
              </a:spcAft>
              <a:buClr>
                <a:srgbClr val="434343"/>
              </a:buClr>
              <a:buSzPts val="2400"/>
              <a:buNone/>
              <a:defRPr>
                <a:solidFill>
                  <a:srgbClr val="434343"/>
                </a:solidFill>
              </a:defRPr>
            </a:lvl9pPr>
          </a:lstStyle>
          <a:p>
            <a:endParaRPr/>
          </a:p>
        </p:txBody>
      </p:sp>
      <p:sp>
        <p:nvSpPr>
          <p:cNvPr id="277" name="Google Shape;277;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78" name="Google Shape;278;p45"/>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9" name="Google Shape;279;p4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0"/>
        <p:cNvGrpSpPr/>
        <p:nvPr/>
      </p:nvGrpSpPr>
      <p:grpSpPr>
        <a:xfrm>
          <a:off x="0" y="0"/>
          <a:ext cx="0" cy="0"/>
          <a:chOff x="0" y="0"/>
          <a:chExt cx="0" cy="0"/>
        </a:xfrm>
      </p:grpSpPr>
      <p:sp>
        <p:nvSpPr>
          <p:cNvPr id="281" name="Google Shape;281;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3_Title Only">
  <p:cSld name="3_Title Only">
    <p:spTree>
      <p:nvGrpSpPr>
        <p:cNvPr id="1" name="Shape 282"/>
        <p:cNvGrpSpPr/>
        <p:nvPr/>
      </p:nvGrpSpPr>
      <p:grpSpPr>
        <a:xfrm>
          <a:off x="0" y="0"/>
          <a:ext cx="0" cy="0"/>
          <a:chOff x="0" y="0"/>
          <a:chExt cx="0" cy="0"/>
        </a:xfrm>
      </p:grpSpPr>
      <p:sp>
        <p:nvSpPr>
          <p:cNvPr id="283" name="Google Shape;283;p47"/>
          <p:cNvSpPr txBox="1">
            <a:spLocks noGrp="1"/>
          </p:cNvSpPr>
          <p:nvPr>
            <p:ph type="sldNum" idx="12"/>
          </p:nvPr>
        </p:nvSpPr>
        <p:spPr>
          <a:xfrm>
            <a:off x="6705600" y="4831055"/>
            <a:ext cx="2133600" cy="228600"/>
          </a:xfrm>
          <a:prstGeom prst="rect">
            <a:avLst/>
          </a:prstGeom>
          <a:noFill/>
          <a:ln>
            <a:noFill/>
          </a:ln>
        </p:spPr>
        <p:txBody>
          <a:bodyPr spcFirstLastPara="1" wrap="square" lIns="68575" tIns="34275" rIns="68575" bIns="34275" anchor="b" anchorCtr="0">
            <a:noAutofit/>
          </a:bodyPr>
          <a:lstStyle>
            <a:lvl1pPr marL="0" marR="0" lvl="0" indent="0" algn="r" rtl="0">
              <a:spcBef>
                <a:spcPts val="0"/>
              </a:spcBef>
              <a:buNone/>
              <a:defRPr sz="900" b="0">
                <a:solidFill>
                  <a:srgbClr val="7F7F7F"/>
                </a:solidFill>
                <a:latin typeface="Arial"/>
                <a:ea typeface="Arial"/>
                <a:cs typeface="Arial"/>
                <a:sym typeface="Arial"/>
              </a:defRPr>
            </a:lvl1pPr>
            <a:lvl2pPr marL="0" marR="0" lvl="1" indent="0" algn="r" rtl="0">
              <a:spcBef>
                <a:spcPts val="0"/>
              </a:spcBef>
              <a:buNone/>
              <a:defRPr sz="900" b="0">
                <a:solidFill>
                  <a:srgbClr val="7F7F7F"/>
                </a:solidFill>
                <a:latin typeface="Arial"/>
                <a:ea typeface="Arial"/>
                <a:cs typeface="Arial"/>
                <a:sym typeface="Arial"/>
              </a:defRPr>
            </a:lvl2pPr>
            <a:lvl3pPr marL="0" marR="0" lvl="2" indent="0" algn="r" rtl="0">
              <a:spcBef>
                <a:spcPts val="0"/>
              </a:spcBef>
              <a:buNone/>
              <a:defRPr sz="900" b="0">
                <a:solidFill>
                  <a:srgbClr val="7F7F7F"/>
                </a:solidFill>
                <a:latin typeface="Arial"/>
                <a:ea typeface="Arial"/>
                <a:cs typeface="Arial"/>
                <a:sym typeface="Arial"/>
              </a:defRPr>
            </a:lvl3pPr>
            <a:lvl4pPr marL="0" marR="0" lvl="3" indent="0" algn="r" rtl="0">
              <a:spcBef>
                <a:spcPts val="0"/>
              </a:spcBef>
              <a:buNone/>
              <a:defRPr sz="900" b="0">
                <a:solidFill>
                  <a:srgbClr val="7F7F7F"/>
                </a:solidFill>
                <a:latin typeface="Arial"/>
                <a:ea typeface="Arial"/>
                <a:cs typeface="Arial"/>
                <a:sym typeface="Arial"/>
              </a:defRPr>
            </a:lvl4pPr>
            <a:lvl5pPr marL="0" marR="0" lvl="4" indent="0" algn="r" rtl="0">
              <a:spcBef>
                <a:spcPts val="0"/>
              </a:spcBef>
              <a:buNone/>
              <a:defRPr sz="900" b="0">
                <a:solidFill>
                  <a:srgbClr val="7F7F7F"/>
                </a:solidFill>
                <a:latin typeface="Arial"/>
                <a:ea typeface="Arial"/>
                <a:cs typeface="Arial"/>
                <a:sym typeface="Arial"/>
              </a:defRPr>
            </a:lvl5pPr>
            <a:lvl6pPr marL="0" marR="0" lvl="5" indent="0" algn="r" rtl="0">
              <a:spcBef>
                <a:spcPts val="0"/>
              </a:spcBef>
              <a:buNone/>
              <a:defRPr sz="900" b="0">
                <a:solidFill>
                  <a:srgbClr val="7F7F7F"/>
                </a:solidFill>
                <a:latin typeface="Arial"/>
                <a:ea typeface="Arial"/>
                <a:cs typeface="Arial"/>
                <a:sym typeface="Arial"/>
              </a:defRPr>
            </a:lvl6pPr>
            <a:lvl7pPr marL="0" marR="0" lvl="6" indent="0" algn="r" rtl="0">
              <a:spcBef>
                <a:spcPts val="0"/>
              </a:spcBef>
              <a:buNone/>
              <a:defRPr sz="900" b="0">
                <a:solidFill>
                  <a:srgbClr val="7F7F7F"/>
                </a:solidFill>
                <a:latin typeface="Arial"/>
                <a:ea typeface="Arial"/>
                <a:cs typeface="Arial"/>
                <a:sym typeface="Arial"/>
              </a:defRPr>
            </a:lvl7pPr>
            <a:lvl8pPr marL="0" marR="0" lvl="7" indent="0" algn="r" rtl="0">
              <a:spcBef>
                <a:spcPts val="0"/>
              </a:spcBef>
              <a:buNone/>
              <a:defRPr sz="900" b="0">
                <a:solidFill>
                  <a:srgbClr val="7F7F7F"/>
                </a:solidFill>
                <a:latin typeface="Arial"/>
                <a:ea typeface="Arial"/>
                <a:cs typeface="Arial"/>
                <a:sym typeface="Arial"/>
              </a:defRPr>
            </a:lvl8pPr>
            <a:lvl9pPr marL="0" marR="0" lvl="8" indent="0" algn="r" rtl="0">
              <a:spcBef>
                <a:spcPts val="0"/>
              </a:spcBef>
              <a:buNone/>
              <a:defRPr sz="900" b="0">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84" name="Google Shape;284;p47"/>
          <p:cNvSpPr txBox="1">
            <a:spLocks noGrp="1"/>
          </p:cNvSpPr>
          <p:nvPr>
            <p:ph type="title"/>
          </p:nvPr>
        </p:nvSpPr>
        <p:spPr>
          <a:xfrm>
            <a:off x="366825" y="215153"/>
            <a:ext cx="8015100" cy="685800"/>
          </a:xfrm>
          <a:prstGeom prst="rect">
            <a:avLst/>
          </a:prstGeom>
          <a:noFill/>
          <a:ln>
            <a:noFill/>
          </a:ln>
        </p:spPr>
        <p:txBody>
          <a:bodyPr spcFirstLastPara="1" wrap="square" lIns="67850" tIns="33350" rIns="67850" bIns="33350" anchor="ctr" anchorCtr="0">
            <a:noAutofit/>
          </a:bodyPr>
          <a:lstStyle>
            <a:lvl1pPr lvl="0" algn="l" rtl="0">
              <a:lnSpc>
                <a:spcPct val="95000"/>
              </a:lnSpc>
              <a:spcBef>
                <a:spcPts val="0"/>
              </a:spcBef>
              <a:spcAft>
                <a:spcPts val="0"/>
              </a:spcAft>
              <a:buSzPts val="4000"/>
              <a:buFont typeface="Open Sans SemiBold"/>
              <a:buNone/>
              <a:defRPr>
                <a:latin typeface="Open Sans SemiBold"/>
                <a:ea typeface="Open Sans SemiBold"/>
                <a:cs typeface="Open Sans SemiBold"/>
                <a:sym typeface="Open Sans SemiBold"/>
              </a:defRPr>
            </a:lvl1pPr>
            <a:lvl2pPr lvl="1" algn="ctr" rtl="0">
              <a:spcBef>
                <a:spcPts val="0"/>
              </a:spcBef>
              <a:spcAft>
                <a:spcPts val="0"/>
              </a:spcAft>
              <a:buSzPts val="2400"/>
              <a:buNone/>
              <a:defRPr/>
            </a:lvl2pPr>
            <a:lvl3pPr lvl="2" algn="ctr" rtl="0">
              <a:spcBef>
                <a:spcPts val="0"/>
              </a:spcBef>
              <a:spcAft>
                <a:spcPts val="0"/>
              </a:spcAft>
              <a:buSzPts val="2400"/>
              <a:buNone/>
              <a:defRPr/>
            </a:lvl3pPr>
            <a:lvl4pPr lvl="3" algn="ctr" rtl="0">
              <a:spcBef>
                <a:spcPts val="0"/>
              </a:spcBef>
              <a:spcAft>
                <a:spcPts val="0"/>
              </a:spcAft>
              <a:buSzPts val="2400"/>
              <a:buNone/>
              <a:defRPr/>
            </a:lvl4pPr>
            <a:lvl5pPr lvl="4" algn="ctr" rtl="0">
              <a:spcBef>
                <a:spcPts val="0"/>
              </a:spcBef>
              <a:spcAft>
                <a:spcPts val="0"/>
              </a:spcAft>
              <a:buSzPts val="2400"/>
              <a:buNone/>
              <a:defRPr/>
            </a:lvl5pPr>
            <a:lvl6pPr lvl="5" algn="ctr" rtl="0">
              <a:spcBef>
                <a:spcPts val="0"/>
              </a:spcBef>
              <a:spcAft>
                <a:spcPts val="0"/>
              </a:spcAft>
              <a:buSzPts val="2400"/>
              <a:buNone/>
              <a:defRPr/>
            </a:lvl6pPr>
            <a:lvl7pPr lvl="6" algn="ctr" rtl="0">
              <a:spcBef>
                <a:spcPts val="0"/>
              </a:spcBef>
              <a:spcAft>
                <a:spcPts val="0"/>
              </a:spcAft>
              <a:buSzPts val="2400"/>
              <a:buNone/>
              <a:defRPr/>
            </a:lvl7pPr>
            <a:lvl8pPr lvl="7" algn="ctr" rtl="0">
              <a:spcBef>
                <a:spcPts val="0"/>
              </a:spcBef>
              <a:spcAft>
                <a:spcPts val="0"/>
              </a:spcAft>
              <a:buSzPts val="2400"/>
              <a:buNone/>
              <a:defRPr/>
            </a:lvl8pPr>
            <a:lvl9pPr lvl="8" algn="ctr" rtl="0">
              <a:spcBef>
                <a:spcPts val="0"/>
              </a:spcBef>
              <a:spcAft>
                <a:spcPts val="0"/>
              </a:spcAft>
              <a:buSzPts val="2400"/>
              <a:buNone/>
              <a:defRPr/>
            </a:lvl9pPr>
          </a:lstStyle>
          <a:p>
            <a:endParaRPr/>
          </a:p>
        </p:txBody>
      </p:sp>
      <p:pic>
        <p:nvPicPr>
          <p:cNvPr id="285" name="Google Shape;285;p47"/>
          <p:cNvPicPr preferRelativeResize="0"/>
          <p:nvPr/>
        </p:nvPicPr>
        <p:blipFill rotWithShape="1">
          <a:blip r:embed="rId2">
            <a:alphaModFix/>
          </a:blip>
          <a:srcRect/>
          <a:stretch/>
        </p:blipFill>
        <p:spPr>
          <a:xfrm>
            <a:off x="8047605" y="228601"/>
            <a:ext cx="867796" cy="675564"/>
          </a:xfrm>
          <a:prstGeom prst="rect">
            <a:avLst/>
          </a:prstGeom>
          <a:noFill/>
          <a:ln>
            <a:noFill/>
          </a:ln>
        </p:spPr>
      </p:pic>
      <p:sp>
        <p:nvSpPr>
          <p:cNvPr id="286" name="Google Shape;286;p47"/>
          <p:cNvSpPr txBox="1">
            <a:spLocks noGrp="1"/>
          </p:cNvSpPr>
          <p:nvPr>
            <p:ph type="body" idx="1"/>
          </p:nvPr>
        </p:nvSpPr>
        <p:spPr>
          <a:xfrm>
            <a:off x="366825" y="1034303"/>
            <a:ext cx="8472300" cy="3712500"/>
          </a:xfrm>
          <a:prstGeom prst="rect">
            <a:avLst/>
          </a:prstGeom>
          <a:noFill/>
          <a:ln>
            <a:noFill/>
          </a:ln>
        </p:spPr>
        <p:txBody>
          <a:bodyPr spcFirstLastPara="1" wrap="square" lIns="67850" tIns="33350" rIns="67850" bIns="33350" anchor="t" anchorCtr="0">
            <a:noAutofit/>
          </a:bodyPr>
          <a:lstStyle>
            <a:lvl1pPr marL="457200" lvl="0" indent="-298450" algn="l" rtl="0">
              <a:spcBef>
                <a:spcPts val="0"/>
              </a:spcBef>
              <a:spcAft>
                <a:spcPts val="0"/>
              </a:spcAft>
              <a:buClr>
                <a:srgbClr val="333333"/>
              </a:buClr>
              <a:buSzPts val="1100"/>
              <a:buFont typeface="Open Sans"/>
              <a:buChar char="●"/>
              <a:defRPr>
                <a:solidFill>
                  <a:srgbClr val="333333"/>
                </a:solidFill>
                <a:latin typeface="Open Sans"/>
                <a:ea typeface="Open Sans"/>
                <a:cs typeface="Open Sans"/>
                <a:sym typeface="Open Sans"/>
              </a:defRPr>
            </a:lvl1pPr>
            <a:lvl2pPr marL="914400" lvl="1" indent="-317500" algn="l"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2pPr>
            <a:lvl3pPr marL="1371600" lvl="2" indent="-317500" algn="l"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3pPr>
            <a:lvl4pPr marL="1828800" lvl="3" indent="-317500" algn="l"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4pPr>
            <a:lvl5pPr marL="2286000" lvl="4" indent="-317500" algn="l"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5pPr>
            <a:lvl6pPr marL="2743200" lvl="5" indent="-317500" algn="l" rtl="0">
              <a:spcBef>
                <a:spcPts val="30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6pPr>
            <a:lvl7pPr marL="3200400" lvl="6" indent="-317500" algn="l" rtl="0">
              <a:spcBef>
                <a:spcPts val="30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7pPr>
            <a:lvl8pPr marL="3657600" lvl="7" indent="-317500" algn="l" rtl="0">
              <a:spcBef>
                <a:spcPts val="30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8pPr>
            <a:lvl9pPr marL="4114800" lvl="8" indent="-317500" algn="l" rtl="0">
              <a:spcBef>
                <a:spcPts val="30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body 2 1 4">
  <p:cSld name="TITLE_AND_BODY_2_1_4">
    <p:spTree>
      <p:nvGrpSpPr>
        <p:cNvPr id="1" name="Shape 287"/>
        <p:cNvGrpSpPr/>
        <p:nvPr/>
      </p:nvGrpSpPr>
      <p:grpSpPr>
        <a:xfrm>
          <a:off x="0" y="0"/>
          <a:ext cx="0" cy="0"/>
          <a:chOff x="0" y="0"/>
          <a:chExt cx="0" cy="0"/>
        </a:xfrm>
      </p:grpSpPr>
      <p:sp>
        <p:nvSpPr>
          <p:cNvPr id="288" name="Google Shape;288;p48"/>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34343"/>
              </a:buClr>
              <a:buSzPts val="4000"/>
              <a:buNone/>
              <a:defRPr>
                <a:solidFill>
                  <a:srgbClr val="434343"/>
                </a:solidFill>
              </a:defRPr>
            </a:lvl1pPr>
            <a:lvl2pPr lvl="1" rtl="0">
              <a:spcBef>
                <a:spcPts val="0"/>
              </a:spcBef>
              <a:spcAft>
                <a:spcPts val="0"/>
              </a:spcAft>
              <a:buClr>
                <a:srgbClr val="434343"/>
              </a:buClr>
              <a:buSzPts val="2400"/>
              <a:buNone/>
              <a:defRPr>
                <a:solidFill>
                  <a:srgbClr val="434343"/>
                </a:solidFill>
              </a:defRPr>
            </a:lvl2pPr>
            <a:lvl3pPr lvl="2" rtl="0">
              <a:spcBef>
                <a:spcPts val="0"/>
              </a:spcBef>
              <a:spcAft>
                <a:spcPts val="0"/>
              </a:spcAft>
              <a:buClr>
                <a:srgbClr val="434343"/>
              </a:buClr>
              <a:buSzPts val="2400"/>
              <a:buNone/>
              <a:defRPr>
                <a:solidFill>
                  <a:srgbClr val="434343"/>
                </a:solidFill>
              </a:defRPr>
            </a:lvl3pPr>
            <a:lvl4pPr lvl="3" rtl="0">
              <a:spcBef>
                <a:spcPts val="0"/>
              </a:spcBef>
              <a:spcAft>
                <a:spcPts val="0"/>
              </a:spcAft>
              <a:buClr>
                <a:srgbClr val="434343"/>
              </a:buClr>
              <a:buSzPts val="2400"/>
              <a:buNone/>
              <a:defRPr>
                <a:solidFill>
                  <a:srgbClr val="434343"/>
                </a:solidFill>
              </a:defRPr>
            </a:lvl4pPr>
            <a:lvl5pPr lvl="4" rtl="0">
              <a:spcBef>
                <a:spcPts val="0"/>
              </a:spcBef>
              <a:spcAft>
                <a:spcPts val="0"/>
              </a:spcAft>
              <a:buClr>
                <a:srgbClr val="434343"/>
              </a:buClr>
              <a:buSzPts val="2400"/>
              <a:buNone/>
              <a:defRPr>
                <a:solidFill>
                  <a:srgbClr val="434343"/>
                </a:solidFill>
              </a:defRPr>
            </a:lvl5pPr>
            <a:lvl6pPr lvl="5" rtl="0">
              <a:spcBef>
                <a:spcPts val="0"/>
              </a:spcBef>
              <a:spcAft>
                <a:spcPts val="0"/>
              </a:spcAft>
              <a:buClr>
                <a:srgbClr val="434343"/>
              </a:buClr>
              <a:buSzPts val="2400"/>
              <a:buNone/>
              <a:defRPr>
                <a:solidFill>
                  <a:srgbClr val="434343"/>
                </a:solidFill>
              </a:defRPr>
            </a:lvl6pPr>
            <a:lvl7pPr lvl="6" rtl="0">
              <a:spcBef>
                <a:spcPts val="0"/>
              </a:spcBef>
              <a:spcAft>
                <a:spcPts val="0"/>
              </a:spcAft>
              <a:buClr>
                <a:srgbClr val="434343"/>
              </a:buClr>
              <a:buSzPts val="2400"/>
              <a:buNone/>
              <a:defRPr>
                <a:solidFill>
                  <a:srgbClr val="434343"/>
                </a:solidFill>
              </a:defRPr>
            </a:lvl7pPr>
            <a:lvl8pPr lvl="7" rtl="0">
              <a:spcBef>
                <a:spcPts val="0"/>
              </a:spcBef>
              <a:spcAft>
                <a:spcPts val="0"/>
              </a:spcAft>
              <a:buClr>
                <a:srgbClr val="434343"/>
              </a:buClr>
              <a:buSzPts val="2400"/>
              <a:buNone/>
              <a:defRPr>
                <a:solidFill>
                  <a:srgbClr val="434343"/>
                </a:solidFill>
              </a:defRPr>
            </a:lvl8pPr>
            <a:lvl9pPr lvl="8" rtl="0">
              <a:spcBef>
                <a:spcPts val="0"/>
              </a:spcBef>
              <a:spcAft>
                <a:spcPts val="0"/>
              </a:spcAft>
              <a:buClr>
                <a:srgbClr val="434343"/>
              </a:buClr>
              <a:buSzPts val="2400"/>
              <a:buNone/>
              <a:defRPr>
                <a:solidFill>
                  <a:srgbClr val="434343"/>
                </a:solidFill>
              </a:defRPr>
            </a:lvl9pPr>
          </a:lstStyle>
          <a:p>
            <a:endParaRPr/>
          </a:p>
        </p:txBody>
      </p:sp>
      <p:sp>
        <p:nvSpPr>
          <p:cNvPr id="289" name="Google Shape;289;p48"/>
          <p:cNvSpPr txBox="1">
            <a:spLocks noGrp="1"/>
          </p:cNvSpPr>
          <p:nvPr>
            <p:ph type="body" idx="1"/>
          </p:nvPr>
        </p:nvSpPr>
        <p:spPr>
          <a:xfrm>
            <a:off x="454425" y="1543075"/>
            <a:ext cx="2397000" cy="3120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90" name="Google Shape;290;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91" name="Google Shape;291;p48"/>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8"/>
          <p:cNvSpPr txBox="1"/>
          <p:nvPr/>
        </p:nvSpPr>
        <p:spPr>
          <a:xfrm>
            <a:off x="366825" y="1504170"/>
            <a:ext cx="2513400" cy="3145200"/>
          </a:xfrm>
          <a:prstGeom prst="rect">
            <a:avLst/>
          </a:prstGeom>
          <a:noFill/>
          <a:ln w="9525" cap="flat" cmpd="sng">
            <a:solidFill>
              <a:schemeClr val="accent2"/>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endParaRPr sz="1500">
              <a:latin typeface="Century Gothic"/>
              <a:ea typeface="Century Gothic"/>
              <a:cs typeface="Century Gothic"/>
              <a:sym typeface="Century Gothic"/>
            </a:endParaRPr>
          </a:p>
        </p:txBody>
      </p:sp>
      <p:sp>
        <p:nvSpPr>
          <p:cNvPr id="293" name="Google Shape;293;p48"/>
          <p:cNvSpPr txBox="1"/>
          <p:nvPr/>
        </p:nvSpPr>
        <p:spPr>
          <a:xfrm>
            <a:off x="3191760" y="1504170"/>
            <a:ext cx="2514600" cy="3145200"/>
          </a:xfrm>
          <a:prstGeom prst="rect">
            <a:avLst/>
          </a:prstGeom>
          <a:noFill/>
          <a:ln w="9525" cap="flat" cmpd="sng">
            <a:solidFill>
              <a:srgbClr val="0A3799"/>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endParaRPr sz="1500">
              <a:latin typeface="Century Gothic"/>
              <a:ea typeface="Century Gothic"/>
              <a:cs typeface="Century Gothic"/>
              <a:sym typeface="Century Gothic"/>
            </a:endParaRPr>
          </a:p>
        </p:txBody>
      </p:sp>
      <p:sp>
        <p:nvSpPr>
          <p:cNvPr id="294" name="Google Shape;294;p48"/>
          <p:cNvSpPr txBox="1"/>
          <p:nvPr/>
        </p:nvSpPr>
        <p:spPr>
          <a:xfrm>
            <a:off x="6016673" y="1507530"/>
            <a:ext cx="2513400" cy="3145200"/>
          </a:xfrm>
          <a:prstGeom prst="rect">
            <a:avLst/>
          </a:prstGeom>
          <a:noFill/>
          <a:ln w="9525" cap="flat" cmpd="sng">
            <a:solidFill>
              <a:schemeClr val="accent1"/>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endParaRPr sz="1500">
              <a:latin typeface="Century Gothic"/>
              <a:ea typeface="Century Gothic"/>
              <a:cs typeface="Century Gothic"/>
              <a:sym typeface="Century Gothic"/>
            </a:endParaRPr>
          </a:p>
        </p:txBody>
      </p:sp>
      <p:sp>
        <p:nvSpPr>
          <p:cNvPr id="295" name="Google Shape;295;p48"/>
          <p:cNvSpPr txBox="1"/>
          <p:nvPr/>
        </p:nvSpPr>
        <p:spPr>
          <a:xfrm>
            <a:off x="368420" y="1006794"/>
            <a:ext cx="2514600" cy="4938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68575" tIns="68575" rIns="68575" bIns="68575" anchor="t" anchorCtr="0">
            <a:noAutofit/>
          </a:bodyPr>
          <a:lstStyle/>
          <a:p>
            <a:pPr marL="0" lvl="0" indent="0" algn="ctr" rtl="0">
              <a:spcBef>
                <a:spcPts val="0"/>
              </a:spcBef>
              <a:spcAft>
                <a:spcPts val="0"/>
              </a:spcAft>
              <a:buNone/>
            </a:pPr>
            <a:endParaRPr sz="2000">
              <a:solidFill>
                <a:srgbClr val="FFFFFF"/>
              </a:solidFill>
              <a:latin typeface="Century Gothic"/>
              <a:ea typeface="Century Gothic"/>
              <a:cs typeface="Century Gothic"/>
              <a:sym typeface="Century Gothic"/>
            </a:endParaRPr>
          </a:p>
        </p:txBody>
      </p:sp>
      <p:sp>
        <p:nvSpPr>
          <p:cNvPr id="296" name="Google Shape;296;p48"/>
          <p:cNvSpPr txBox="1"/>
          <p:nvPr/>
        </p:nvSpPr>
        <p:spPr>
          <a:xfrm>
            <a:off x="3195069" y="1006794"/>
            <a:ext cx="2514600" cy="493800"/>
          </a:xfrm>
          <a:prstGeom prst="rect">
            <a:avLst/>
          </a:prstGeom>
          <a:solidFill>
            <a:srgbClr val="0A3799"/>
          </a:solidFill>
          <a:ln w="9525" cap="flat" cmpd="sng">
            <a:solidFill>
              <a:srgbClr val="0A3799"/>
            </a:solidFill>
            <a:prstDash val="solid"/>
            <a:round/>
            <a:headEnd type="none" w="sm" len="sm"/>
            <a:tailEnd type="none" w="sm" len="sm"/>
          </a:ln>
        </p:spPr>
        <p:txBody>
          <a:bodyPr spcFirstLastPara="1" wrap="square" lIns="68575" tIns="68575" rIns="68575" bIns="68575" anchor="t" anchorCtr="0">
            <a:noAutofit/>
          </a:bodyPr>
          <a:lstStyle/>
          <a:p>
            <a:pPr marL="0" lvl="0" indent="0" algn="ctr" rtl="0">
              <a:spcBef>
                <a:spcPts val="0"/>
              </a:spcBef>
              <a:spcAft>
                <a:spcPts val="0"/>
              </a:spcAft>
              <a:buNone/>
            </a:pPr>
            <a:endParaRPr sz="2000">
              <a:solidFill>
                <a:srgbClr val="FFFFFF"/>
              </a:solidFill>
              <a:latin typeface="Century Gothic"/>
              <a:ea typeface="Century Gothic"/>
              <a:cs typeface="Century Gothic"/>
              <a:sym typeface="Century Gothic"/>
            </a:endParaRPr>
          </a:p>
        </p:txBody>
      </p:sp>
      <p:sp>
        <p:nvSpPr>
          <p:cNvPr id="297" name="Google Shape;297;p48"/>
          <p:cNvSpPr txBox="1"/>
          <p:nvPr/>
        </p:nvSpPr>
        <p:spPr>
          <a:xfrm>
            <a:off x="6020705" y="1006775"/>
            <a:ext cx="2514600" cy="4938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68575" tIns="68575" rIns="68575" bIns="68575" anchor="t" anchorCtr="0">
            <a:noAutofit/>
          </a:bodyPr>
          <a:lstStyle/>
          <a:p>
            <a:pPr marL="0" lvl="0" indent="0" algn="ctr" rtl="0">
              <a:spcBef>
                <a:spcPts val="0"/>
              </a:spcBef>
              <a:spcAft>
                <a:spcPts val="0"/>
              </a:spcAft>
              <a:buNone/>
            </a:pPr>
            <a:endParaRPr sz="2000">
              <a:solidFill>
                <a:srgbClr val="FFFFFF"/>
              </a:solidFill>
              <a:latin typeface="Century Gothic"/>
              <a:ea typeface="Century Gothic"/>
              <a:cs typeface="Century Gothic"/>
              <a:sym typeface="Century Gothic"/>
            </a:endParaRPr>
          </a:p>
        </p:txBody>
      </p:sp>
      <p:sp>
        <p:nvSpPr>
          <p:cNvPr id="298" name="Google Shape;298;p48"/>
          <p:cNvSpPr txBox="1">
            <a:spLocks noGrp="1"/>
          </p:cNvSpPr>
          <p:nvPr>
            <p:ph type="body" idx="2"/>
          </p:nvPr>
        </p:nvSpPr>
        <p:spPr>
          <a:xfrm>
            <a:off x="3235550" y="1543075"/>
            <a:ext cx="2397000" cy="3120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99" name="Google Shape;299;p48"/>
          <p:cNvSpPr txBox="1">
            <a:spLocks noGrp="1"/>
          </p:cNvSpPr>
          <p:nvPr>
            <p:ph type="body" idx="3"/>
          </p:nvPr>
        </p:nvSpPr>
        <p:spPr>
          <a:xfrm>
            <a:off x="6074875" y="1543025"/>
            <a:ext cx="2397000" cy="3120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00" name="Google Shape;300;p48"/>
          <p:cNvSpPr txBox="1">
            <a:spLocks noGrp="1"/>
          </p:cNvSpPr>
          <p:nvPr>
            <p:ph type="title" idx="4"/>
          </p:nvPr>
        </p:nvSpPr>
        <p:spPr>
          <a:xfrm>
            <a:off x="454425" y="1056900"/>
            <a:ext cx="2333700" cy="39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1900"/>
              <a:buNone/>
              <a:defRPr sz="1900">
                <a:solidFill>
                  <a:srgbClr val="FFFFFF"/>
                </a:solidFill>
              </a:defRPr>
            </a:lvl1pPr>
            <a:lvl2pPr lvl="1" rtl="0">
              <a:spcBef>
                <a:spcPts val="0"/>
              </a:spcBef>
              <a:spcAft>
                <a:spcPts val="0"/>
              </a:spcAft>
              <a:buClr>
                <a:srgbClr val="434343"/>
              </a:buClr>
              <a:buSzPts val="2400"/>
              <a:buNone/>
              <a:defRPr>
                <a:solidFill>
                  <a:srgbClr val="434343"/>
                </a:solidFill>
              </a:defRPr>
            </a:lvl2pPr>
            <a:lvl3pPr lvl="2" rtl="0">
              <a:spcBef>
                <a:spcPts val="0"/>
              </a:spcBef>
              <a:spcAft>
                <a:spcPts val="0"/>
              </a:spcAft>
              <a:buClr>
                <a:srgbClr val="434343"/>
              </a:buClr>
              <a:buSzPts val="2400"/>
              <a:buNone/>
              <a:defRPr>
                <a:solidFill>
                  <a:srgbClr val="434343"/>
                </a:solidFill>
              </a:defRPr>
            </a:lvl3pPr>
            <a:lvl4pPr lvl="3" rtl="0">
              <a:spcBef>
                <a:spcPts val="0"/>
              </a:spcBef>
              <a:spcAft>
                <a:spcPts val="0"/>
              </a:spcAft>
              <a:buClr>
                <a:srgbClr val="434343"/>
              </a:buClr>
              <a:buSzPts val="2400"/>
              <a:buNone/>
              <a:defRPr>
                <a:solidFill>
                  <a:srgbClr val="434343"/>
                </a:solidFill>
              </a:defRPr>
            </a:lvl4pPr>
            <a:lvl5pPr lvl="4" rtl="0">
              <a:spcBef>
                <a:spcPts val="0"/>
              </a:spcBef>
              <a:spcAft>
                <a:spcPts val="0"/>
              </a:spcAft>
              <a:buClr>
                <a:srgbClr val="434343"/>
              </a:buClr>
              <a:buSzPts val="2400"/>
              <a:buNone/>
              <a:defRPr>
                <a:solidFill>
                  <a:srgbClr val="434343"/>
                </a:solidFill>
              </a:defRPr>
            </a:lvl5pPr>
            <a:lvl6pPr lvl="5" rtl="0">
              <a:spcBef>
                <a:spcPts val="0"/>
              </a:spcBef>
              <a:spcAft>
                <a:spcPts val="0"/>
              </a:spcAft>
              <a:buClr>
                <a:srgbClr val="434343"/>
              </a:buClr>
              <a:buSzPts val="2400"/>
              <a:buNone/>
              <a:defRPr>
                <a:solidFill>
                  <a:srgbClr val="434343"/>
                </a:solidFill>
              </a:defRPr>
            </a:lvl6pPr>
            <a:lvl7pPr lvl="6" rtl="0">
              <a:spcBef>
                <a:spcPts val="0"/>
              </a:spcBef>
              <a:spcAft>
                <a:spcPts val="0"/>
              </a:spcAft>
              <a:buClr>
                <a:srgbClr val="434343"/>
              </a:buClr>
              <a:buSzPts val="2400"/>
              <a:buNone/>
              <a:defRPr>
                <a:solidFill>
                  <a:srgbClr val="434343"/>
                </a:solidFill>
              </a:defRPr>
            </a:lvl7pPr>
            <a:lvl8pPr lvl="7" rtl="0">
              <a:spcBef>
                <a:spcPts val="0"/>
              </a:spcBef>
              <a:spcAft>
                <a:spcPts val="0"/>
              </a:spcAft>
              <a:buClr>
                <a:srgbClr val="434343"/>
              </a:buClr>
              <a:buSzPts val="2400"/>
              <a:buNone/>
              <a:defRPr>
                <a:solidFill>
                  <a:srgbClr val="434343"/>
                </a:solidFill>
              </a:defRPr>
            </a:lvl8pPr>
            <a:lvl9pPr lvl="8" rtl="0">
              <a:spcBef>
                <a:spcPts val="0"/>
              </a:spcBef>
              <a:spcAft>
                <a:spcPts val="0"/>
              </a:spcAft>
              <a:buClr>
                <a:srgbClr val="434343"/>
              </a:buClr>
              <a:buSzPts val="2400"/>
              <a:buNone/>
              <a:defRPr>
                <a:solidFill>
                  <a:srgbClr val="434343"/>
                </a:solidFill>
              </a:defRPr>
            </a:lvl9pPr>
          </a:lstStyle>
          <a:p>
            <a:endParaRPr/>
          </a:p>
        </p:txBody>
      </p:sp>
      <p:sp>
        <p:nvSpPr>
          <p:cNvPr id="301" name="Google Shape;301;p48"/>
          <p:cNvSpPr txBox="1">
            <a:spLocks noGrp="1"/>
          </p:cNvSpPr>
          <p:nvPr>
            <p:ph type="title" idx="5"/>
          </p:nvPr>
        </p:nvSpPr>
        <p:spPr>
          <a:xfrm>
            <a:off x="3282063" y="1056900"/>
            <a:ext cx="2333700" cy="39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1900"/>
              <a:buNone/>
              <a:defRPr sz="1900">
                <a:solidFill>
                  <a:srgbClr val="FFFFFF"/>
                </a:solidFill>
              </a:defRPr>
            </a:lvl1pPr>
            <a:lvl2pPr lvl="1" rtl="0">
              <a:spcBef>
                <a:spcPts val="0"/>
              </a:spcBef>
              <a:spcAft>
                <a:spcPts val="0"/>
              </a:spcAft>
              <a:buClr>
                <a:srgbClr val="434343"/>
              </a:buClr>
              <a:buSzPts val="2400"/>
              <a:buNone/>
              <a:defRPr>
                <a:solidFill>
                  <a:srgbClr val="434343"/>
                </a:solidFill>
              </a:defRPr>
            </a:lvl2pPr>
            <a:lvl3pPr lvl="2" rtl="0">
              <a:spcBef>
                <a:spcPts val="0"/>
              </a:spcBef>
              <a:spcAft>
                <a:spcPts val="0"/>
              </a:spcAft>
              <a:buClr>
                <a:srgbClr val="434343"/>
              </a:buClr>
              <a:buSzPts val="2400"/>
              <a:buNone/>
              <a:defRPr>
                <a:solidFill>
                  <a:srgbClr val="434343"/>
                </a:solidFill>
              </a:defRPr>
            </a:lvl3pPr>
            <a:lvl4pPr lvl="3" rtl="0">
              <a:spcBef>
                <a:spcPts val="0"/>
              </a:spcBef>
              <a:spcAft>
                <a:spcPts val="0"/>
              </a:spcAft>
              <a:buClr>
                <a:srgbClr val="434343"/>
              </a:buClr>
              <a:buSzPts val="2400"/>
              <a:buNone/>
              <a:defRPr>
                <a:solidFill>
                  <a:srgbClr val="434343"/>
                </a:solidFill>
              </a:defRPr>
            </a:lvl4pPr>
            <a:lvl5pPr lvl="4" rtl="0">
              <a:spcBef>
                <a:spcPts val="0"/>
              </a:spcBef>
              <a:spcAft>
                <a:spcPts val="0"/>
              </a:spcAft>
              <a:buClr>
                <a:srgbClr val="434343"/>
              </a:buClr>
              <a:buSzPts val="2400"/>
              <a:buNone/>
              <a:defRPr>
                <a:solidFill>
                  <a:srgbClr val="434343"/>
                </a:solidFill>
              </a:defRPr>
            </a:lvl5pPr>
            <a:lvl6pPr lvl="5" rtl="0">
              <a:spcBef>
                <a:spcPts val="0"/>
              </a:spcBef>
              <a:spcAft>
                <a:spcPts val="0"/>
              </a:spcAft>
              <a:buClr>
                <a:srgbClr val="434343"/>
              </a:buClr>
              <a:buSzPts val="2400"/>
              <a:buNone/>
              <a:defRPr>
                <a:solidFill>
                  <a:srgbClr val="434343"/>
                </a:solidFill>
              </a:defRPr>
            </a:lvl6pPr>
            <a:lvl7pPr lvl="6" rtl="0">
              <a:spcBef>
                <a:spcPts val="0"/>
              </a:spcBef>
              <a:spcAft>
                <a:spcPts val="0"/>
              </a:spcAft>
              <a:buClr>
                <a:srgbClr val="434343"/>
              </a:buClr>
              <a:buSzPts val="2400"/>
              <a:buNone/>
              <a:defRPr>
                <a:solidFill>
                  <a:srgbClr val="434343"/>
                </a:solidFill>
              </a:defRPr>
            </a:lvl7pPr>
            <a:lvl8pPr lvl="7" rtl="0">
              <a:spcBef>
                <a:spcPts val="0"/>
              </a:spcBef>
              <a:spcAft>
                <a:spcPts val="0"/>
              </a:spcAft>
              <a:buClr>
                <a:srgbClr val="434343"/>
              </a:buClr>
              <a:buSzPts val="2400"/>
              <a:buNone/>
              <a:defRPr>
                <a:solidFill>
                  <a:srgbClr val="434343"/>
                </a:solidFill>
              </a:defRPr>
            </a:lvl8pPr>
            <a:lvl9pPr lvl="8" rtl="0">
              <a:spcBef>
                <a:spcPts val="0"/>
              </a:spcBef>
              <a:spcAft>
                <a:spcPts val="0"/>
              </a:spcAft>
              <a:buClr>
                <a:srgbClr val="434343"/>
              </a:buClr>
              <a:buSzPts val="2400"/>
              <a:buNone/>
              <a:defRPr>
                <a:solidFill>
                  <a:srgbClr val="434343"/>
                </a:solidFill>
              </a:defRPr>
            </a:lvl9pPr>
          </a:lstStyle>
          <a:p>
            <a:endParaRPr/>
          </a:p>
        </p:txBody>
      </p:sp>
      <p:sp>
        <p:nvSpPr>
          <p:cNvPr id="302" name="Google Shape;302;p48"/>
          <p:cNvSpPr txBox="1">
            <a:spLocks noGrp="1"/>
          </p:cNvSpPr>
          <p:nvPr>
            <p:ph type="title" idx="6"/>
          </p:nvPr>
        </p:nvSpPr>
        <p:spPr>
          <a:xfrm>
            <a:off x="6089325" y="1056875"/>
            <a:ext cx="2333700" cy="39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1900"/>
              <a:buNone/>
              <a:defRPr sz="1900">
                <a:solidFill>
                  <a:srgbClr val="FFFFFF"/>
                </a:solidFill>
              </a:defRPr>
            </a:lvl1pPr>
            <a:lvl2pPr lvl="1" rtl="0">
              <a:spcBef>
                <a:spcPts val="0"/>
              </a:spcBef>
              <a:spcAft>
                <a:spcPts val="0"/>
              </a:spcAft>
              <a:buClr>
                <a:srgbClr val="434343"/>
              </a:buClr>
              <a:buSzPts val="2400"/>
              <a:buNone/>
              <a:defRPr>
                <a:solidFill>
                  <a:srgbClr val="434343"/>
                </a:solidFill>
              </a:defRPr>
            </a:lvl2pPr>
            <a:lvl3pPr lvl="2" rtl="0">
              <a:spcBef>
                <a:spcPts val="0"/>
              </a:spcBef>
              <a:spcAft>
                <a:spcPts val="0"/>
              </a:spcAft>
              <a:buClr>
                <a:srgbClr val="434343"/>
              </a:buClr>
              <a:buSzPts val="2400"/>
              <a:buNone/>
              <a:defRPr>
                <a:solidFill>
                  <a:srgbClr val="434343"/>
                </a:solidFill>
              </a:defRPr>
            </a:lvl3pPr>
            <a:lvl4pPr lvl="3" rtl="0">
              <a:spcBef>
                <a:spcPts val="0"/>
              </a:spcBef>
              <a:spcAft>
                <a:spcPts val="0"/>
              </a:spcAft>
              <a:buClr>
                <a:srgbClr val="434343"/>
              </a:buClr>
              <a:buSzPts val="2400"/>
              <a:buNone/>
              <a:defRPr>
                <a:solidFill>
                  <a:srgbClr val="434343"/>
                </a:solidFill>
              </a:defRPr>
            </a:lvl4pPr>
            <a:lvl5pPr lvl="4" rtl="0">
              <a:spcBef>
                <a:spcPts val="0"/>
              </a:spcBef>
              <a:spcAft>
                <a:spcPts val="0"/>
              </a:spcAft>
              <a:buClr>
                <a:srgbClr val="434343"/>
              </a:buClr>
              <a:buSzPts val="2400"/>
              <a:buNone/>
              <a:defRPr>
                <a:solidFill>
                  <a:srgbClr val="434343"/>
                </a:solidFill>
              </a:defRPr>
            </a:lvl5pPr>
            <a:lvl6pPr lvl="5" rtl="0">
              <a:spcBef>
                <a:spcPts val="0"/>
              </a:spcBef>
              <a:spcAft>
                <a:spcPts val="0"/>
              </a:spcAft>
              <a:buClr>
                <a:srgbClr val="434343"/>
              </a:buClr>
              <a:buSzPts val="2400"/>
              <a:buNone/>
              <a:defRPr>
                <a:solidFill>
                  <a:srgbClr val="434343"/>
                </a:solidFill>
              </a:defRPr>
            </a:lvl6pPr>
            <a:lvl7pPr lvl="6" rtl="0">
              <a:spcBef>
                <a:spcPts val="0"/>
              </a:spcBef>
              <a:spcAft>
                <a:spcPts val="0"/>
              </a:spcAft>
              <a:buClr>
                <a:srgbClr val="434343"/>
              </a:buClr>
              <a:buSzPts val="2400"/>
              <a:buNone/>
              <a:defRPr>
                <a:solidFill>
                  <a:srgbClr val="434343"/>
                </a:solidFill>
              </a:defRPr>
            </a:lvl7pPr>
            <a:lvl8pPr lvl="7" rtl="0">
              <a:spcBef>
                <a:spcPts val="0"/>
              </a:spcBef>
              <a:spcAft>
                <a:spcPts val="0"/>
              </a:spcAft>
              <a:buClr>
                <a:srgbClr val="434343"/>
              </a:buClr>
              <a:buSzPts val="2400"/>
              <a:buNone/>
              <a:defRPr>
                <a:solidFill>
                  <a:srgbClr val="434343"/>
                </a:solidFill>
              </a:defRPr>
            </a:lvl8pPr>
            <a:lvl9pPr lvl="8" rtl="0">
              <a:spcBef>
                <a:spcPts val="0"/>
              </a:spcBef>
              <a:spcAft>
                <a:spcPts val="0"/>
              </a:spcAft>
              <a:buClr>
                <a:srgbClr val="434343"/>
              </a:buClr>
              <a:buSzPts val="2400"/>
              <a:buNone/>
              <a:defRPr>
                <a:solidFill>
                  <a:srgbClr val="434343"/>
                </a:solidFill>
              </a:defRPr>
            </a:lvl9pPr>
          </a:lstStyle>
          <a:p>
            <a:endParaRPr/>
          </a:p>
        </p:txBody>
      </p:sp>
      <p:pic>
        <p:nvPicPr>
          <p:cNvPr id="303" name="Google Shape;303;p48"/>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Light 1">
  <p:cSld name="SECTION_HEADER_1_1">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304"/>
        <p:cNvGrpSpPr/>
        <p:nvPr/>
      </p:nvGrpSpPr>
      <p:grpSpPr>
        <a:xfrm>
          <a:off x="0" y="0"/>
          <a:ext cx="0" cy="0"/>
          <a:chOff x="0" y="0"/>
          <a:chExt cx="0" cy="0"/>
        </a:xfrm>
      </p:grpSpPr>
      <p:sp>
        <p:nvSpPr>
          <p:cNvPr id="305" name="Google Shape;305;p49"/>
          <p:cNvSpPr/>
          <p:nvPr/>
        </p:nvSpPr>
        <p:spPr>
          <a:xfrm>
            <a:off x="-12" y="0"/>
            <a:ext cx="9144000" cy="5143500"/>
          </a:xfrm>
          <a:prstGeom prst="rect">
            <a:avLst/>
          </a:prstGeom>
          <a:solidFill>
            <a:srgbClr val="FFFFFF">
              <a:alpha val="89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9"/>
          <p:cNvSpPr txBox="1">
            <a:spLocks noGrp="1"/>
          </p:cNvSpPr>
          <p:nvPr>
            <p:ph type="title"/>
          </p:nvPr>
        </p:nvSpPr>
        <p:spPr>
          <a:xfrm>
            <a:off x="259800" y="900125"/>
            <a:ext cx="8624400" cy="264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34343"/>
              </a:buClr>
              <a:buSzPts val="3600"/>
              <a:buNone/>
              <a:defRPr sz="3600">
                <a:solidFill>
                  <a:srgbClr val="434343"/>
                </a:solidFill>
              </a:defRPr>
            </a:lvl1pPr>
            <a:lvl2pPr lvl="1" algn="ctr" rtl="0">
              <a:spcBef>
                <a:spcPts val="0"/>
              </a:spcBef>
              <a:spcAft>
                <a:spcPts val="0"/>
              </a:spcAft>
              <a:buClr>
                <a:srgbClr val="434343"/>
              </a:buClr>
              <a:buSzPts val="3600"/>
              <a:buNone/>
              <a:defRPr sz="3600">
                <a:solidFill>
                  <a:srgbClr val="434343"/>
                </a:solidFill>
              </a:defRPr>
            </a:lvl2pPr>
            <a:lvl3pPr lvl="2" algn="ctr" rtl="0">
              <a:spcBef>
                <a:spcPts val="0"/>
              </a:spcBef>
              <a:spcAft>
                <a:spcPts val="0"/>
              </a:spcAft>
              <a:buClr>
                <a:srgbClr val="434343"/>
              </a:buClr>
              <a:buSzPts val="3600"/>
              <a:buNone/>
              <a:defRPr sz="3600">
                <a:solidFill>
                  <a:srgbClr val="434343"/>
                </a:solidFill>
              </a:defRPr>
            </a:lvl3pPr>
            <a:lvl4pPr lvl="3" algn="ctr" rtl="0">
              <a:spcBef>
                <a:spcPts val="0"/>
              </a:spcBef>
              <a:spcAft>
                <a:spcPts val="0"/>
              </a:spcAft>
              <a:buClr>
                <a:srgbClr val="434343"/>
              </a:buClr>
              <a:buSzPts val="3600"/>
              <a:buNone/>
              <a:defRPr sz="3600">
                <a:solidFill>
                  <a:srgbClr val="434343"/>
                </a:solidFill>
              </a:defRPr>
            </a:lvl4pPr>
            <a:lvl5pPr lvl="4" algn="ctr" rtl="0">
              <a:spcBef>
                <a:spcPts val="0"/>
              </a:spcBef>
              <a:spcAft>
                <a:spcPts val="0"/>
              </a:spcAft>
              <a:buClr>
                <a:srgbClr val="434343"/>
              </a:buClr>
              <a:buSzPts val="3600"/>
              <a:buNone/>
              <a:defRPr sz="3600">
                <a:solidFill>
                  <a:srgbClr val="434343"/>
                </a:solidFill>
              </a:defRPr>
            </a:lvl5pPr>
            <a:lvl6pPr lvl="5" algn="ctr" rtl="0">
              <a:spcBef>
                <a:spcPts val="0"/>
              </a:spcBef>
              <a:spcAft>
                <a:spcPts val="0"/>
              </a:spcAft>
              <a:buClr>
                <a:srgbClr val="434343"/>
              </a:buClr>
              <a:buSzPts val="3600"/>
              <a:buNone/>
              <a:defRPr sz="3600">
                <a:solidFill>
                  <a:srgbClr val="434343"/>
                </a:solidFill>
              </a:defRPr>
            </a:lvl6pPr>
            <a:lvl7pPr lvl="6" algn="ctr" rtl="0">
              <a:spcBef>
                <a:spcPts val="0"/>
              </a:spcBef>
              <a:spcAft>
                <a:spcPts val="0"/>
              </a:spcAft>
              <a:buClr>
                <a:srgbClr val="434343"/>
              </a:buClr>
              <a:buSzPts val="3600"/>
              <a:buNone/>
              <a:defRPr sz="3600">
                <a:solidFill>
                  <a:srgbClr val="434343"/>
                </a:solidFill>
              </a:defRPr>
            </a:lvl7pPr>
            <a:lvl8pPr lvl="7" algn="ctr" rtl="0">
              <a:spcBef>
                <a:spcPts val="0"/>
              </a:spcBef>
              <a:spcAft>
                <a:spcPts val="0"/>
              </a:spcAft>
              <a:buClr>
                <a:srgbClr val="434343"/>
              </a:buClr>
              <a:buSzPts val="3600"/>
              <a:buNone/>
              <a:defRPr sz="3600">
                <a:solidFill>
                  <a:srgbClr val="434343"/>
                </a:solidFill>
              </a:defRPr>
            </a:lvl8pPr>
            <a:lvl9pPr lvl="8" algn="ctr" rtl="0">
              <a:spcBef>
                <a:spcPts val="0"/>
              </a:spcBef>
              <a:spcAft>
                <a:spcPts val="0"/>
              </a:spcAft>
              <a:buClr>
                <a:srgbClr val="434343"/>
              </a:buClr>
              <a:buSzPts val="3600"/>
              <a:buNone/>
              <a:defRPr sz="3600">
                <a:solidFill>
                  <a:srgbClr val="434343"/>
                </a:solidFill>
              </a:defRPr>
            </a:lvl9pPr>
          </a:lstStyle>
          <a:p>
            <a:endParaRPr/>
          </a:p>
        </p:txBody>
      </p:sp>
      <p:pic>
        <p:nvPicPr>
          <p:cNvPr id="307" name="Google Shape;307;p4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841675" y="4268271"/>
            <a:ext cx="1460651" cy="232425"/>
          </a:xfrm>
          <a:prstGeom prst="rect">
            <a:avLst/>
          </a:prstGeom>
          <a:noFill/>
          <a:ln>
            <a:noFill/>
          </a:ln>
        </p:spPr>
      </p:pic>
      <p:sp>
        <p:nvSpPr>
          <p:cNvPr id="308" name="Google Shape;308;p49"/>
          <p:cNvSpPr txBox="1">
            <a:spLocks noGrp="1"/>
          </p:cNvSpPr>
          <p:nvPr>
            <p:ph type="sldNum" idx="12"/>
          </p:nvPr>
        </p:nvSpPr>
        <p:spPr>
          <a:xfrm>
            <a:off x="8463883" y="4635442"/>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cxnSp>
        <p:nvCxnSpPr>
          <p:cNvPr id="309" name="Google Shape;309;p49"/>
          <p:cNvCxnSpPr/>
          <p:nvPr/>
        </p:nvCxnSpPr>
        <p:spPr>
          <a:xfrm rot="10800000" flipH="1">
            <a:off x="2553150" y="4079450"/>
            <a:ext cx="4037700" cy="8700"/>
          </a:xfrm>
          <a:prstGeom prst="straightConnector1">
            <a:avLst/>
          </a:prstGeom>
          <a:noFill/>
          <a:ln w="9525" cap="flat" cmpd="sng">
            <a:solidFill>
              <a:srgbClr val="FFC72C"/>
            </a:solidFill>
            <a:prstDash val="solid"/>
            <a:round/>
            <a:headEnd type="none" w="med" len="med"/>
            <a:tailEnd type="none" w="med" len="med"/>
          </a:ln>
        </p:spPr>
      </p:cxnSp>
      <p:sp>
        <p:nvSpPr>
          <p:cNvPr id="310" name="Google Shape;310;p49"/>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315"/>
        <p:cNvGrpSpPr/>
        <p:nvPr/>
      </p:nvGrpSpPr>
      <p:grpSpPr>
        <a:xfrm>
          <a:off x="0" y="0"/>
          <a:ext cx="0" cy="0"/>
          <a:chOff x="0" y="0"/>
          <a:chExt cx="0" cy="0"/>
        </a:xfrm>
      </p:grpSpPr>
      <p:sp>
        <p:nvSpPr>
          <p:cNvPr id="316" name="Google Shape;316;p51"/>
          <p:cNvSpPr/>
          <p:nvPr/>
        </p:nvSpPr>
        <p:spPr>
          <a:xfrm>
            <a:off x="-12" y="0"/>
            <a:ext cx="9144000" cy="5143500"/>
          </a:xfrm>
          <a:prstGeom prst="rect">
            <a:avLst/>
          </a:prstGeom>
          <a:solidFill>
            <a:srgbClr val="0A3799">
              <a:alpha val="57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51"/>
          <p:cNvSpPr txBox="1">
            <a:spLocks noGrp="1"/>
          </p:cNvSpPr>
          <p:nvPr>
            <p:ph type="ctrTitle"/>
          </p:nvPr>
        </p:nvSpPr>
        <p:spPr>
          <a:xfrm>
            <a:off x="597850" y="1896424"/>
            <a:ext cx="8034000" cy="21372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FFFFFF"/>
              </a:buClr>
              <a:buSzPts val="4500"/>
              <a:buNone/>
              <a:defRPr sz="4500">
                <a:solidFill>
                  <a:srgbClr val="FFFFFF"/>
                </a:solidFill>
              </a:defRPr>
            </a:lvl1pPr>
            <a:lvl2pPr lvl="1" algn="ctr">
              <a:spcBef>
                <a:spcPts val="0"/>
              </a:spcBef>
              <a:spcAft>
                <a:spcPts val="0"/>
              </a:spcAft>
              <a:buClr>
                <a:srgbClr val="FFFFFF"/>
              </a:buClr>
              <a:buSzPts val="4500"/>
              <a:buNone/>
              <a:defRPr sz="4500">
                <a:solidFill>
                  <a:srgbClr val="FFFFFF"/>
                </a:solidFill>
              </a:defRPr>
            </a:lvl2pPr>
            <a:lvl3pPr lvl="2" algn="ctr">
              <a:spcBef>
                <a:spcPts val="0"/>
              </a:spcBef>
              <a:spcAft>
                <a:spcPts val="0"/>
              </a:spcAft>
              <a:buClr>
                <a:srgbClr val="FFFFFF"/>
              </a:buClr>
              <a:buSzPts val="4500"/>
              <a:buNone/>
              <a:defRPr sz="4500">
                <a:solidFill>
                  <a:srgbClr val="FFFFFF"/>
                </a:solidFill>
              </a:defRPr>
            </a:lvl3pPr>
            <a:lvl4pPr lvl="3" algn="ctr">
              <a:spcBef>
                <a:spcPts val="0"/>
              </a:spcBef>
              <a:spcAft>
                <a:spcPts val="0"/>
              </a:spcAft>
              <a:buClr>
                <a:srgbClr val="FFFFFF"/>
              </a:buClr>
              <a:buSzPts val="4500"/>
              <a:buNone/>
              <a:defRPr sz="4500">
                <a:solidFill>
                  <a:srgbClr val="FFFFFF"/>
                </a:solidFill>
              </a:defRPr>
            </a:lvl4pPr>
            <a:lvl5pPr lvl="4" algn="ctr">
              <a:spcBef>
                <a:spcPts val="0"/>
              </a:spcBef>
              <a:spcAft>
                <a:spcPts val="0"/>
              </a:spcAft>
              <a:buClr>
                <a:srgbClr val="FFFFFF"/>
              </a:buClr>
              <a:buSzPts val="4500"/>
              <a:buNone/>
              <a:defRPr sz="4500">
                <a:solidFill>
                  <a:srgbClr val="FFFFFF"/>
                </a:solidFill>
              </a:defRPr>
            </a:lvl5pPr>
            <a:lvl6pPr lvl="5" algn="ctr">
              <a:spcBef>
                <a:spcPts val="0"/>
              </a:spcBef>
              <a:spcAft>
                <a:spcPts val="0"/>
              </a:spcAft>
              <a:buClr>
                <a:srgbClr val="FFFFFF"/>
              </a:buClr>
              <a:buSzPts val="4500"/>
              <a:buNone/>
              <a:defRPr sz="4500">
                <a:solidFill>
                  <a:srgbClr val="FFFFFF"/>
                </a:solidFill>
              </a:defRPr>
            </a:lvl6pPr>
            <a:lvl7pPr lvl="6" algn="ctr">
              <a:spcBef>
                <a:spcPts val="0"/>
              </a:spcBef>
              <a:spcAft>
                <a:spcPts val="0"/>
              </a:spcAft>
              <a:buClr>
                <a:srgbClr val="FFFFFF"/>
              </a:buClr>
              <a:buSzPts val="4500"/>
              <a:buNone/>
              <a:defRPr sz="4500">
                <a:solidFill>
                  <a:srgbClr val="FFFFFF"/>
                </a:solidFill>
              </a:defRPr>
            </a:lvl7pPr>
            <a:lvl8pPr lvl="7" algn="ctr">
              <a:spcBef>
                <a:spcPts val="0"/>
              </a:spcBef>
              <a:spcAft>
                <a:spcPts val="0"/>
              </a:spcAft>
              <a:buClr>
                <a:srgbClr val="FFFFFF"/>
              </a:buClr>
              <a:buSzPts val="4500"/>
              <a:buNone/>
              <a:defRPr sz="4500">
                <a:solidFill>
                  <a:srgbClr val="FFFFFF"/>
                </a:solidFill>
              </a:defRPr>
            </a:lvl8pPr>
            <a:lvl9pPr lvl="8" algn="ctr">
              <a:spcBef>
                <a:spcPts val="0"/>
              </a:spcBef>
              <a:spcAft>
                <a:spcPts val="0"/>
              </a:spcAft>
              <a:buClr>
                <a:srgbClr val="FFFFFF"/>
              </a:buClr>
              <a:buSzPts val="4500"/>
              <a:buNone/>
              <a:defRPr sz="4500">
                <a:solidFill>
                  <a:srgbClr val="FFFFFF"/>
                </a:solidFill>
              </a:defRPr>
            </a:lvl9pPr>
          </a:lstStyle>
          <a:p>
            <a:endParaRPr/>
          </a:p>
        </p:txBody>
      </p:sp>
      <p:sp>
        <p:nvSpPr>
          <p:cNvPr id="318" name="Google Shape;318;p51"/>
          <p:cNvSpPr txBox="1">
            <a:spLocks noGrp="1"/>
          </p:cNvSpPr>
          <p:nvPr>
            <p:ph type="subTitle" idx="1"/>
          </p:nvPr>
        </p:nvSpPr>
        <p:spPr>
          <a:xfrm>
            <a:off x="597846" y="4033587"/>
            <a:ext cx="8034000" cy="507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FFC72C"/>
              </a:buClr>
              <a:buSzPts val="2400"/>
              <a:buNone/>
              <a:defRPr sz="2400">
                <a:solidFill>
                  <a:srgbClr val="FFC72C"/>
                </a:solidFill>
              </a:defRPr>
            </a:lvl1pPr>
            <a:lvl2pPr lvl="1" algn="ctr">
              <a:lnSpc>
                <a:spcPct val="100000"/>
              </a:lnSpc>
              <a:spcBef>
                <a:spcPts val="0"/>
              </a:spcBef>
              <a:spcAft>
                <a:spcPts val="0"/>
              </a:spcAft>
              <a:buClr>
                <a:srgbClr val="FFFFFF"/>
              </a:buClr>
              <a:buSzPts val="2400"/>
              <a:buNone/>
              <a:defRPr sz="2400">
                <a:solidFill>
                  <a:srgbClr val="FFFFFF"/>
                </a:solidFill>
              </a:defRPr>
            </a:lvl2pPr>
            <a:lvl3pPr lvl="2" algn="ctr">
              <a:lnSpc>
                <a:spcPct val="100000"/>
              </a:lnSpc>
              <a:spcBef>
                <a:spcPts val="0"/>
              </a:spcBef>
              <a:spcAft>
                <a:spcPts val="0"/>
              </a:spcAft>
              <a:buClr>
                <a:srgbClr val="FFFFFF"/>
              </a:buClr>
              <a:buSzPts val="2400"/>
              <a:buNone/>
              <a:defRPr sz="2400">
                <a:solidFill>
                  <a:srgbClr val="FFFFFF"/>
                </a:solidFill>
              </a:defRPr>
            </a:lvl3pPr>
            <a:lvl4pPr lvl="3" algn="ctr">
              <a:lnSpc>
                <a:spcPct val="100000"/>
              </a:lnSpc>
              <a:spcBef>
                <a:spcPts val="0"/>
              </a:spcBef>
              <a:spcAft>
                <a:spcPts val="0"/>
              </a:spcAft>
              <a:buClr>
                <a:srgbClr val="FFFFFF"/>
              </a:buClr>
              <a:buSzPts val="2400"/>
              <a:buNone/>
              <a:defRPr sz="2400">
                <a:solidFill>
                  <a:srgbClr val="FFFFFF"/>
                </a:solidFill>
              </a:defRPr>
            </a:lvl4pPr>
            <a:lvl5pPr lvl="4" algn="ctr">
              <a:lnSpc>
                <a:spcPct val="100000"/>
              </a:lnSpc>
              <a:spcBef>
                <a:spcPts val="0"/>
              </a:spcBef>
              <a:spcAft>
                <a:spcPts val="0"/>
              </a:spcAft>
              <a:buClr>
                <a:srgbClr val="FFFFFF"/>
              </a:buClr>
              <a:buSzPts val="2400"/>
              <a:buNone/>
              <a:defRPr sz="2400">
                <a:solidFill>
                  <a:srgbClr val="FFFFFF"/>
                </a:solidFill>
              </a:defRPr>
            </a:lvl5pPr>
            <a:lvl6pPr lvl="5" algn="ctr">
              <a:lnSpc>
                <a:spcPct val="100000"/>
              </a:lnSpc>
              <a:spcBef>
                <a:spcPts val="0"/>
              </a:spcBef>
              <a:spcAft>
                <a:spcPts val="0"/>
              </a:spcAft>
              <a:buClr>
                <a:srgbClr val="FFFFFF"/>
              </a:buClr>
              <a:buSzPts val="2400"/>
              <a:buNone/>
              <a:defRPr sz="2400">
                <a:solidFill>
                  <a:srgbClr val="FFFFFF"/>
                </a:solidFill>
              </a:defRPr>
            </a:lvl6pPr>
            <a:lvl7pPr lvl="6" algn="ctr">
              <a:lnSpc>
                <a:spcPct val="100000"/>
              </a:lnSpc>
              <a:spcBef>
                <a:spcPts val="0"/>
              </a:spcBef>
              <a:spcAft>
                <a:spcPts val="0"/>
              </a:spcAft>
              <a:buClr>
                <a:srgbClr val="FFFFFF"/>
              </a:buClr>
              <a:buSzPts val="2400"/>
              <a:buNone/>
              <a:defRPr sz="2400">
                <a:solidFill>
                  <a:srgbClr val="FFFFFF"/>
                </a:solidFill>
              </a:defRPr>
            </a:lvl7pPr>
            <a:lvl8pPr lvl="7" algn="ctr">
              <a:lnSpc>
                <a:spcPct val="100000"/>
              </a:lnSpc>
              <a:spcBef>
                <a:spcPts val="0"/>
              </a:spcBef>
              <a:spcAft>
                <a:spcPts val="0"/>
              </a:spcAft>
              <a:buClr>
                <a:srgbClr val="FFFFFF"/>
              </a:buClr>
              <a:buSzPts val="2400"/>
              <a:buNone/>
              <a:defRPr sz="2400">
                <a:solidFill>
                  <a:srgbClr val="FFFFFF"/>
                </a:solidFill>
              </a:defRPr>
            </a:lvl8pPr>
            <a:lvl9pPr lvl="8" algn="ctr">
              <a:lnSpc>
                <a:spcPct val="100000"/>
              </a:lnSpc>
              <a:spcBef>
                <a:spcPts val="0"/>
              </a:spcBef>
              <a:spcAft>
                <a:spcPts val="0"/>
              </a:spcAft>
              <a:buClr>
                <a:srgbClr val="FFFFFF"/>
              </a:buClr>
              <a:buSzPts val="2400"/>
              <a:buNone/>
              <a:defRPr sz="2400">
                <a:solidFill>
                  <a:srgbClr val="FFFFFF"/>
                </a:solidFill>
              </a:defRPr>
            </a:lvl9pPr>
          </a:lstStyle>
          <a:p>
            <a:endParaRPr/>
          </a:p>
        </p:txBody>
      </p:sp>
      <p:pic>
        <p:nvPicPr>
          <p:cNvPr id="319" name="Google Shape;319;p5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676226" y="954119"/>
            <a:ext cx="3791525" cy="6033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ccent Highlight 1">
  <p:cSld name="SECTION_HEADER_2_1">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31"/>
        <p:cNvGrpSpPr/>
        <p:nvPr/>
      </p:nvGrpSpPr>
      <p:grpSpPr>
        <a:xfrm>
          <a:off x="0" y="0"/>
          <a:ext cx="0" cy="0"/>
          <a:chOff x="0" y="0"/>
          <a:chExt cx="0" cy="0"/>
        </a:xfrm>
      </p:grpSpPr>
      <p:sp>
        <p:nvSpPr>
          <p:cNvPr id="32" name="Google Shape;32;p6"/>
          <p:cNvSpPr/>
          <p:nvPr/>
        </p:nvSpPr>
        <p:spPr>
          <a:xfrm>
            <a:off x="-12" y="0"/>
            <a:ext cx="9144000" cy="5143500"/>
          </a:xfrm>
          <a:prstGeom prst="rect">
            <a:avLst/>
          </a:prstGeom>
          <a:solidFill>
            <a:srgbClr val="0A3799">
              <a:alpha val="57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txBox="1">
            <a:spLocks noGrp="1"/>
          </p:cNvSpPr>
          <p:nvPr>
            <p:ph type="sldNum" idx="12"/>
          </p:nvPr>
        </p:nvSpPr>
        <p:spPr>
          <a:xfrm>
            <a:off x="8463883" y="4635442"/>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
        <p:nvSpPr>
          <p:cNvPr id="34" name="Google Shape;34;p6"/>
          <p:cNvSpPr/>
          <p:nvPr/>
        </p:nvSpPr>
        <p:spPr>
          <a:xfrm>
            <a:off x="0" y="0"/>
            <a:ext cx="4314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pic>
        <p:nvPicPr>
          <p:cNvPr id="35" name="Google Shape;35;p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
        <p:nvSpPr>
          <p:cNvPr id="36" name="Google Shape;36;p6"/>
          <p:cNvSpPr txBox="1">
            <a:spLocks noGrp="1"/>
          </p:cNvSpPr>
          <p:nvPr>
            <p:ph type="title"/>
          </p:nvPr>
        </p:nvSpPr>
        <p:spPr>
          <a:xfrm>
            <a:off x="199375" y="205750"/>
            <a:ext cx="3934800" cy="442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b="1"/>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Dark" type="secHead">
  <p:cSld name="SECTION_HEADER">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320"/>
        <p:cNvGrpSpPr/>
        <p:nvPr/>
      </p:nvGrpSpPr>
      <p:grpSpPr>
        <a:xfrm>
          <a:off x="0" y="0"/>
          <a:ext cx="0" cy="0"/>
          <a:chOff x="0" y="0"/>
          <a:chExt cx="0" cy="0"/>
        </a:xfrm>
      </p:grpSpPr>
      <p:sp>
        <p:nvSpPr>
          <p:cNvPr id="321" name="Google Shape;321;p52"/>
          <p:cNvSpPr/>
          <p:nvPr/>
        </p:nvSpPr>
        <p:spPr>
          <a:xfrm>
            <a:off x="-12" y="0"/>
            <a:ext cx="9144000" cy="5143500"/>
          </a:xfrm>
          <a:prstGeom prst="rect">
            <a:avLst/>
          </a:prstGeom>
          <a:gradFill>
            <a:gsLst>
              <a:gs pos="0">
                <a:srgbClr val="0A3799">
                  <a:alpha val="85882"/>
                  <a:alpha val="57300"/>
                </a:srgbClr>
              </a:gs>
              <a:gs pos="100000">
                <a:srgbClr val="0A6B7C">
                  <a:alpha val="85882"/>
                  <a:alpha val="57300"/>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52"/>
          <p:cNvSpPr txBox="1">
            <a:spLocks noGrp="1"/>
          </p:cNvSpPr>
          <p:nvPr>
            <p:ph type="title"/>
          </p:nvPr>
        </p:nvSpPr>
        <p:spPr>
          <a:xfrm>
            <a:off x="259800" y="900125"/>
            <a:ext cx="8624400" cy="26403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FFFFFF"/>
              </a:buClr>
              <a:buSzPts val="3600"/>
              <a:buNone/>
              <a:defRPr sz="3600">
                <a:solidFill>
                  <a:srgbClr val="FFFFFF"/>
                </a:solidFill>
              </a:defRPr>
            </a:lvl1pPr>
            <a:lvl2pPr lvl="1" algn="ctr">
              <a:spcBef>
                <a:spcPts val="0"/>
              </a:spcBef>
              <a:spcAft>
                <a:spcPts val="0"/>
              </a:spcAft>
              <a:buClr>
                <a:srgbClr val="FFFFFF"/>
              </a:buClr>
              <a:buSzPts val="3600"/>
              <a:buNone/>
              <a:defRPr sz="3600">
                <a:solidFill>
                  <a:srgbClr val="FFFFFF"/>
                </a:solidFill>
              </a:defRPr>
            </a:lvl2pPr>
            <a:lvl3pPr lvl="2" algn="ctr">
              <a:spcBef>
                <a:spcPts val="0"/>
              </a:spcBef>
              <a:spcAft>
                <a:spcPts val="0"/>
              </a:spcAft>
              <a:buClr>
                <a:srgbClr val="FFFFFF"/>
              </a:buClr>
              <a:buSzPts val="3600"/>
              <a:buNone/>
              <a:defRPr sz="3600">
                <a:solidFill>
                  <a:srgbClr val="FFFFFF"/>
                </a:solidFill>
              </a:defRPr>
            </a:lvl3pPr>
            <a:lvl4pPr lvl="3" algn="ctr">
              <a:spcBef>
                <a:spcPts val="0"/>
              </a:spcBef>
              <a:spcAft>
                <a:spcPts val="0"/>
              </a:spcAft>
              <a:buClr>
                <a:srgbClr val="FFFFFF"/>
              </a:buClr>
              <a:buSzPts val="3600"/>
              <a:buNone/>
              <a:defRPr sz="3600">
                <a:solidFill>
                  <a:srgbClr val="FFFFFF"/>
                </a:solidFill>
              </a:defRPr>
            </a:lvl4pPr>
            <a:lvl5pPr lvl="4" algn="ctr">
              <a:spcBef>
                <a:spcPts val="0"/>
              </a:spcBef>
              <a:spcAft>
                <a:spcPts val="0"/>
              </a:spcAft>
              <a:buClr>
                <a:srgbClr val="FFFFFF"/>
              </a:buClr>
              <a:buSzPts val="3600"/>
              <a:buNone/>
              <a:defRPr sz="3600">
                <a:solidFill>
                  <a:srgbClr val="FFFFFF"/>
                </a:solidFill>
              </a:defRPr>
            </a:lvl5pPr>
            <a:lvl6pPr lvl="5" algn="ctr">
              <a:spcBef>
                <a:spcPts val="0"/>
              </a:spcBef>
              <a:spcAft>
                <a:spcPts val="0"/>
              </a:spcAft>
              <a:buClr>
                <a:srgbClr val="FFFFFF"/>
              </a:buClr>
              <a:buSzPts val="3600"/>
              <a:buNone/>
              <a:defRPr sz="3600">
                <a:solidFill>
                  <a:srgbClr val="FFFFFF"/>
                </a:solidFill>
              </a:defRPr>
            </a:lvl6pPr>
            <a:lvl7pPr lvl="6" algn="ctr">
              <a:spcBef>
                <a:spcPts val="0"/>
              </a:spcBef>
              <a:spcAft>
                <a:spcPts val="0"/>
              </a:spcAft>
              <a:buClr>
                <a:srgbClr val="FFFFFF"/>
              </a:buClr>
              <a:buSzPts val="3600"/>
              <a:buNone/>
              <a:defRPr sz="3600">
                <a:solidFill>
                  <a:srgbClr val="FFFFFF"/>
                </a:solidFill>
              </a:defRPr>
            </a:lvl7pPr>
            <a:lvl8pPr lvl="7" algn="ctr">
              <a:spcBef>
                <a:spcPts val="0"/>
              </a:spcBef>
              <a:spcAft>
                <a:spcPts val="0"/>
              </a:spcAft>
              <a:buClr>
                <a:srgbClr val="FFFFFF"/>
              </a:buClr>
              <a:buSzPts val="3600"/>
              <a:buNone/>
              <a:defRPr sz="3600">
                <a:solidFill>
                  <a:srgbClr val="FFFFFF"/>
                </a:solidFill>
              </a:defRPr>
            </a:lvl8pPr>
            <a:lvl9pPr lvl="8" algn="ctr">
              <a:spcBef>
                <a:spcPts val="0"/>
              </a:spcBef>
              <a:spcAft>
                <a:spcPts val="0"/>
              </a:spcAft>
              <a:buClr>
                <a:srgbClr val="FFFFFF"/>
              </a:buClr>
              <a:buSzPts val="3600"/>
              <a:buNone/>
              <a:defRPr sz="3600">
                <a:solidFill>
                  <a:srgbClr val="FFFFFF"/>
                </a:solidFill>
              </a:defRPr>
            </a:lvl9pPr>
          </a:lstStyle>
          <a:p>
            <a:endParaRPr/>
          </a:p>
        </p:txBody>
      </p:sp>
      <p:pic>
        <p:nvPicPr>
          <p:cNvPr id="323" name="Google Shape;323;p5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841675" y="4268271"/>
            <a:ext cx="1460651" cy="232425"/>
          </a:xfrm>
          <a:prstGeom prst="rect">
            <a:avLst/>
          </a:prstGeom>
          <a:noFill/>
          <a:ln>
            <a:noFill/>
          </a:ln>
        </p:spPr>
      </p:pic>
      <p:sp>
        <p:nvSpPr>
          <p:cNvPr id="324" name="Google Shape;324;p52"/>
          <p:cNvSpPr txBox="1">
            <a:spLocks noGrp="1"/>
          </p:cNvSpPr>
          <p:nvPr>
            <p:ph type="sldNum" idx="12"/>
          </p:nvPr>
        </p:nvSpPr>
        <p:spPr>
          <a:xfrm>
            <a:off x="8463883" y="4635442"/>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cxnSp>
        <p:nvCxnSpPr>
          <p:cNvPr id="325" name="Google Shape;325;p52"/>
          <p:cNvCxnSpPr/>
          <p:nvPr/>
        </p:nvCxnSpPr>
        <p:spPr>
          <a:xfrm rot="10800000" flipH="1">
            <a:off x="2553150" y="4079450"/>
            <a:ext cx="4037700" cy="8700"/>
          </a:xfrm>
          <a:prstGeom prst="straightConnector1">
            <a:avLst/>
          </a:prstGeom>
          <a:noFill/>
          <a:ln w="9525" cap="flat" cmpd="sng">
            <a:solidFill>
              <a:srgbClr val="FFC72C"/>
            </a:solidFill>
            <a:prstDash val="solid"/>
            <a:round/>
            <a:headEnd type="none" w="med" len="med"/>
            <a:tailEnd type="none" w="med" len="med"/>
          </a:ln>
        </p:spPr>
      </p:cxn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Dark 1">
  <p:cSld name="SECTION_HEADER_3">
    <p:bg>
      <p:bgPr>
        <a:gradFill>
          <a:gsLst>
            <a:gs pos="0">
              <a:srgbClr val="0A3799"/>
            </a:gs>
            <a:gs pos="100000">
              <a:srgbClr val="0A6B7C"/>
            </a:gs>
          </a:gsLst>
          <a:lin ang="0" scaled="0"/>
        </a:gradFill>
        <a:effectLst/>
      </p:bgPr>
    </p:bg>
    <p:spTree>
      <p:nvGrpSpPr>
        <p:cNvPr id="1" name="Shape 326"/>
        <p:cNvGrpSpPr/>
        <p:nvPr/>
      </p:nvGrpSpPr>
      <p:grpSpPr>
        <a:xfrm>
          <a:off x="0" y="0"/>
          <a:ext cx="0" cy="0"/>
          <a:chOff x="0" y="0"/>
          <a:chExt cx="0" cy="0"/>
        </a:xfrm>
      </p:grpSpPr>
      <p:sp>
        <p:nvSpPr>
          <p:cNvPr id="327" name="Google Shape;327;p53"/>
          <p:cNvSpPr txBox="1">
            <a:spLocks noGrp="1"/>
          </p:cNvSpPr>
          <p:nvPr>
            <p:ph type="title"/>
          </p:nvPr>
        </p:nvSpPr>
        <p:spPr>
          <a:xfrm>
            <a:off x="259800" y="900125"/>
            <a:ext cx="8624400" cy="264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a:solidFill>
                  <a:srgbClr val="FFFFFF"/>
                </a:solidFill>
              </a:defRPr>
            </a:lvl1pPr>
            <a:lvl2pPr lvl="1" algn="ctr" rtl="0">
              <a:spcBef>
                <a:spcPts val="0"/>
              </a:spcBef>
              <a:spcAft>
                <a:spcPts val="0"/>
              </a:spcAft>
              <a:buClr>
                <a:srgbClr val="FFFFFF"/>
              </a:buClr>
              <a:buSzPts val="3600"/>
              <a:buNone/>
              <a:defRPr sz="3600">
                <a:solidFill>
                  <a:srgbClr val="FFFFFF"/>
                </a:solidFill>
              </a:defRPr>
            </a:lvl2pPr>
            <a:lvl3pPr lvl="2" algn="ctr" rtl="0">
              <a:spcBef>
                <a:spcPts val="0"/>
              </a:spcBef>
              <a:spcAft>
                <a:spcPts val="0"/>
              </a:spcAft>
              <a:buClr>
                <a:srgbClr val="FFFFFF"/>
              </a:buClr>
              <a:buSzPts val="3600"/>
              <a:buNone/>
              <a:defRPr sz="3600">
                <a:solidFill>
                  <a:srgbClr val="FFFFFF"/>
                </a:solidFill>
              </a:defRPr>
            </a:lvl3pPr>
            <a:lvl4pPr lvl="3" algn="ctr" rtl="0">
              <a:spcBef>
                <a:spcPts val="0"/>
              </a:spcBef>
              <a:spcAft>
                <a:spcPts val="0"/>
              </a:spcAft>
              <a:buClr>
                <a:srgbClr val="FFFFFF"/>
              </a:buClr>
              <a:buSzPts val="3600"/>
              <a:buNone/>
              <a:defRPr sz="3600">
                <a:solidFill>
                  <a:srgbClr val="FFFFFF"/>
                </a:solidFill>
              </a:defRPr>
            </a:lvl4pPr>
            <a:lvl5pPr lvl="4" algn="ctr" rtl="0">
              <a:spcBef>
                <a:spcPts val="0"/>
              </a:spcBef>
              <a:spcAft>
                <a:spcPts val="0"/>
              </a:spcAft>
              <a:buClr>
                <a:srgbClr val="FFFFFF"/>
              </a:buClr>
              <a:buSzPts val="3600"/>
              <a:buNone/>
              <a:defRPr sz="3600">
                <a:solidFill>
                  <a:srgbClr val="FFFFFF"/>
                </a:solidFill>
              </a:defRPr>
            </a:lvl5pPr>
            <a:lvl6pPr lvl="5" algn="ctr" rtl="0">
              <a:spcBef>
                <a:spcPts val="0"/>
              </a:spcBef>
              <a:spcAft>
                <a:spcPts val="0"/>
              </a:spcAft>
              <a:buClr>
                <a:srgbClr val="FFFFFF"/>
              </a:buClr>
              <a:buSzPts val="3600"/>
              <a:buNone/>
              <a:defRPr sz="3600">
                <a:solidFill>
                  <a:srgbClr val="FFFFFF"/>
                </a:solidFill>
              </a:defRPr>
            </a:lvl6pPr>
            <a:lvl7pPr lvl="6" algn="ctr" rtl="0">
              <a:spcBef>
                <a:spcPts val="0"/>
              </a:spcBef>
              <a:spcAft>
                <a:spcPts val="0"/>
              </a:spcAft>
              <a:buClr>
                <a:srgbClr val="FFFFFF"/>
              </a:buClr>
              <a:buSzPts val="3600"/>
              <a:buNone/>
              <a:defRPr sz="3600">
                <a:solidFill>
                  <a:srgbClr val="FFFFFF"/>
                </a:solidFill>
              </a:defRPr>
            </a:lvl7pPr>
            <a:lvl8pPr lvl="7" algn="ctr" rtl="0">
              <a:spcBef>
                <a:spcPts val="0"/>
              </a:spcBef>
              <a:spcAft>
                <a:spcPts val="0"/>
              </a:spcAft>
              <a:buClr>
                <a:srgbClr val="FFFFFF"/>
              </a:buClr>
              <a:buSzPts val="3600"/>
              <a:buNone/>
              <a:defRPr sz="3600">
                <a:solidFill>
                  <a:srgbClr val="FFFFFF"/>
                </a:solidFill>
              </a:defRPr>
            </a:lvl8pPr>
            <a:lvl9pPr lvl="8" algn="ctr" rtl="0">
              <a:spcBef>
                <a:spcPts val="0"/>
              </a:spcBef>
              <a:spcAft>
                <a:spcPts val="0"/>
              </a:spcAft>
              <a:buClr>
                <a:srgbClr val="FFFFFF"/>
              </a:buClr>
              <a:buSzPts val="3600"/>
              <a:buNone/>
              <a:defRPr sz="3600">
                <a:solidFill>
                  <a:srgbClr val="FFFFFF"/>
                </a:solidFill>
              </a:defRPr>
            </a:lvl9pPr>
          </a:lstStyle>
          <a:p>
            <a:endParaRPr/>
          </a:p>
        </p:txBody>
      </p:sp>
      <p:pic>
        <p:nvPicPr>
          <p:cNvPr id="328" name="Google Shape;328;p53"/>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3841675" y="4268271"/>
            <a:ext cx="1460651" cy="232425"/>
          </a:xfrm>
          <a:prstGeom prst="rect">
            <a:avLst/>
          </a:prstGeom>
          <a:noFill/>
          <a:ln>
            <a:noFill/>
          </a:ln>
        </p:spPr>
      </p:pic>
      <p:sp>
        <p:nvSpPr>
          <p:cNvPr id="329" name="Google Shape;329;p53"/>
          <p:cNvSpPr txBox="1">
            <a:spLocks noGrp="1"/>
          </p:cNvSpPr>
          <p:nvPr>
            <p:ph type="sldNum" idx="12"/>
          </p:nvPr>
        </p:nvSpPr>
        <p:spPr>
          <a:xfrm>
            <a:off x="8463883" y="4635442"/>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cxnSp>
        <p:nvCxnSpPr>
          <p:cNvPr id="330" name="Google Shape;330;p53"/>
          <p:cNvCxnSpPr/>
          <p:nvPr/>
        </p:nvCxnSpPr>
        <p:spPr>
          <a:xfrm rot="10800000" flipH="1">
            <a:off x="2553150" y="4079450"/>
            <a:ext cx="4037700" cy="8700"/>
          </a:xfrm>
          <a:prstGeom prst="straightConnector1">
            <a:avLst/>
          </a:prstGeom>
          <a:noFill/>
          <a:ln w="9525" cap="flat" cmpd="sng">
            <a:solidFill>
              <a:srgbClr val="FFC72C"/>
            </a:solidFill>
            <a:prstDash val="solid"/>
            <a:round/>
            <a:headEnd type="none" w="med" len="med"/>
            <a:tailEnd type="none" w="med" len="med"/>
          </a:ln>
        </p:spPr>
      </p:cxn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Accent Highlight">
  <p:cSld name="SECTION_HEADER_2">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331"/>
        <p:cNvGrpSpPr/>
        <p:nvPr/>
      </p:nvGrpSpPr>
      <p:grpSpPr>
        <a:xfrm>
          <a:off x="0" y="0"/>
          <a:ext cx="0" cy="0"/>
          <a:chOff x="0" y="0"/>
          <a:chExt cx="0" cy="0"/>
        </a:xfrm>
      </p:grpSpPr>
      <p:sp>
        <p:nvSpPr>
          <p:cNvPr id="332" name="Google Shape;332;p54"/>
          <p:cNvSpPr/>
          <p:nvPr/>
        </p:nvSpPr>
        <p:spPr>
          <a:xfrm>
            <a:off x="-12" y="0"/>
            <a:ext cx="9144000" cy="5143500"/>
          </a:xfrm>
          <a:prstGeom prst="rect">
            <a:avLst/>
          </a:prstGeom>
          <a:solidFill>
            <a:srgbClr val="0A3799">
              <a:alpha val="57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54"/>
          <p:cNvSpPr txBox="1">
            <a:spLocks noGrp="1"/>
          </p:cNvSpPr>
          <p:nvPr>
            <p:ph type="sldNum" idx="12"/>
          </p:nvPr>
        </p:nvSpPr>
        <p:spPr>
          <a:xfrm>
            <a:off x="8463883" y="4635442"/>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
        <p:nvSpPr>
          <p:cNvPr id="334" name="Google Shape;334;p54"/>
          <p:cNvSpPr/>
          <p:nvPr/>
        </p:nvSpPr>
        <p:spPr>
          <a:xfrm>
            <a:off x="0" y="0"/>
            <a:ext cx="4314600" cy="5143500"/>
          </a:xfrm>
          <a:prstGeom prst="rect">
            <a:avLst/>
          </a:prstGeom>
          <a:solidFill>
            <a:srgbClr val="FFC7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pic>
        <p:nvPicPr>
          <p:cNvPr id="335" name="Google Shape;335;p5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
        <p:nvSpPr>
          <p:cNvPr id="336" name="Google Shape;336;p54"/>
          <p:cNvSpPr txBox="1">
            <a:spLocks noGrp="1"/>
          </p:cNvSpPr>
          <p:nvPr>
            <p:ph type="title"/>
          </p:nvPr>
        </p:nvSpPr>
        <p:spPr>
          <a:xfrm>
            <a:off x="199375" y="205750"/>
            <a:ext cx="3934800" cy="44298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FFFFFF"/>
              </a:buClr>
              <a:buSzPts val="3600"/>
              <a:buNone/>
              <a:defRPr sz="3600" b="1">
                <a:solidFill>
                  <a:srgbClr val="FFFFFF"/>
                </a:solidFill>
              </a:defRPr>
            </a:lvl1pPr>
            <a:lvl2pPr lvl="1" algn="ctr">
              <a:spcBef>
                <a:spcPts val="0"/>
              </a:spcBef>
              <a:spcAft>
                <a:spcPts val="0"/>
              </a:spcAft>
              <a:buClr>
                <a:srgbClr val="FFFFFF"/>
              </a:buClr>
              <a:buSzPts val="3600"/>
              <a:buNone/>
              <a:defRPr sz="3600" b="1">
                <a:solidFill>
                  <a:srgbClr val="FFFFFF"/>
                </a:solidFill>
              </a:defRPr>
            </a:lvl2pPr>
            <a:lvl3pPr lvl="2" algn="ctr">
              <a:spcBef>
                <a:spcPts val="0"/>
              </a:spcBef>
              <a:spcAft>
                <a:spcPts val="0"/>
              </a:spcAft>
              <a:buClr>
                <a:srgbClr val="FFFFFF"/>
              </a:buClr>
              <a:buSzPts val="3600"/>
              <a:buNone/>
              <a:defRPr sz="3600" b="1">
                <a:solidFill>
                  <a:srgbClr val="FFFFFF"/>
                </a:solidFill>
              </a:defRPr>
            </a:lvl3pPr>
            <a:lvl4pPr lvl="3" algn="ctr">
              <a:spcBef>
                <a:spcPts val="0"/>
              </a:spcBef>
              <a:spcAft>
                <a:spcPts val="0"/>
              </a:spcAft>
              <a:buClr>
                <a:srgbClr val="FFFFFF"/>
              </a:buClr>
              <a:buSzPts val="3600"/>
              <a:buNone/>
              <a:defRPr sz="3600" b="1">
                <a:solidFill>
                  <a:srgbClr val="FFFFFF"/>
                </a:solidFill>
              </a:defRPr>
            </a:lvl4pPr>
            <a:lvl5pPr lvl="4" algn="ctr">
              <a:spcBef>
                <a:spcPts val="0"/>
              </a:spcBef>
              <a:spcAft>
                <a:spcPts val="0"/>
              </a:spcAft>
              <a:buClr>
                <a:srgbClr val="FFFFFF"/>
              </a:buClr>
              <a:buSzPts val="3600"/>
              <a:buNone/>
              <a:defRPr sz="3600" b="1">
                <a:solidFill>
                  <a:srgbClr val="FFFFFF"/>
                </a:solidFill>
              </a:defRPr>
            </a:lvl5pPr>
            <a:lvl6pPr lvl="5" algn="ctr">
              <a:spcBef>
                <a:spcPts val="0"/>
              </a:spcBef>
              <a:spcAft>
                <a:spcPts val="0"/>
              </a:spcAft>
              <a:buClr>
                <a:srgbClr val="FFFFFF"/>
              </a:buClr>
              <a:buSzPts val="3600"/>
              <a:buNone/>
              <a:defRPr sz="3600" b="1">
                <a:solidFill>
                  <a:srgbClr val="FFFFFF"/>
                </a:solidFill>
              </a:defRPr>
            </a:lvl6pPr>
            <a:lvl7pPr lvl="6" algn="ctr">
              <a:spcBef>
                <a:spcPts val="0"/>
              </a:spcBef>
              <a:spcAft>
                <a:spcPts val="0"/>
              </a:spcAft>
              <a:buClr>
                <a:srgbClr val="FFFFFF"/>
              </a:buClr>
              <a:buSzPts val="3600"/>
              <a:buNone/>
              <a:defRPr sz="3600" b="1">
                <a:solidFill>
                  <a:srgbClr val="FFFFFF"/>
                </a:solidFill>
              </a:defRPr>
            </a:lvl7pPr>
            <a:lvl8pPr lvl="7" algn="ctr">
              <a:spcBef>
                <a:spcPts val="0"/>
              </a:spcBef>
              <a:spcAft>
                <a:spcPts val="0"/>
              </a:spcAft>
              <a:buClr>
                <a:srgbClr val="FFFFFF"/>
              </a:buClr>
              <a:buSzPts val="3600"/>
              <a:buNone/>
              <a:defRPr sz="3600" b="1">
                <a:solidFill>
                  <a:srgbClr val="FFFFFF"/>
                </a:solidFill>
              </a:defRPr>
            </a:lvl8pPr>
            <a:lvl9pPr lvl="8" algn="ctr">
              <a:spcBef>
                <a:spcPts val="0"/>
              </a:spcBef>
              <a:spcAft>
                <a:spcPts val="0"/>
              </a:spcAft>
              <a:buClr>
                <a:srgbClr val="FFFFFF"/>
              </a:buClr>
              <a:buSzPts val="3600"/>
              <a:buNone/>
              <a:defRPr sz="3600" b="1">
                <a:solidFill>
                  <a:srgbClr val="FFFFFF"/>
                </a:solidFill>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Accent Highlight 1">
  <p:cSld name="SECTION_HEADER_2_1">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337"/>
        <p:cNvGrpSpPr/>
        <p:nvPr/>
      </p:nvGrpSpPr>
      <p:grpSpPr>
        <a:xfrm>
          <a:off x="0" y="0"/>
          <a:ext cx="0" cy="0"/>
          <a:chOff x="0" y="0"/>
          <a:chExt cx="0" cy="0"/>
        </a:xfrm>
      </p:grpSpPr>
      <p:sp>
        <p:nvSpPr>
          <p:cNvPr id="338" name="Google Shape;338;p55"/>
          <p:cNvSpPr/>
          <p:nvPr/>
        </p:nvSpPr>
        <p:spPr>
          <a:xfrm>
            <a:off x="-12" y="0"/>
            <a:ext cx="9144000" cy="5143500"/>
          </a:xfrm>
          <a:prstGeom prst="rect">
            <a:avLst/>
          </a:prstGeom>
          <a:solidFill>
            <a:srgbClr val="0A3799">
              <a:alpha val="57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55"/>
          <p:cNvSpPr txBox="1">
            <a:spLocks noGrp="1"/>
          </p:cNvSpPr>
          <p:nvPr>
            <p:ph type="sldNum" idx="12"/>
          </p:nvPr>
        </p:nvSpPr>
        <p:spPr>
          <a:xfrm>
            <a:off x="8463883" y="4635442"/>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
        <p:nvSpPr>
          <p:cNvPr id="340" name="Google Shape;340;p55"/>
          <p:cNvSpPr/>
          <p:nvPr/>
        </p:nvSpPr>
        <p:spPr>
          <a:xfrm>
            <a:off x="0" y="0"/>
            <a:ext cx="4314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pic>
        <p:nvPicPr>
          <p:cNvPr id="341" name="Google Shape;341;p5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
        <p:nvSpPr>
          <p:cNvPr id="342" name="Google Shape;342;p55"/>
          <p:cNvSpPr txBox="1">
            <a:spLocks noGrp="1"/>
          </p:cNvSpPr>
          <p:nvPr>
            <p:ph type="title"/>
          </p:nvPr>
        </p:nvSpPr>
        <p:spPr>
          <a:xfrm>
            <a:off x="199375" y="205750"/>
            <a:ext cx="3934800" cy="442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b="1"/>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Accent Highlight 1 1">
  <p:cSld name="SECTION_HEADER_2_1_1">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343"/>
        <p:cNvGrpSpPr/>
        <p:nvPr/>
      </p:nvGrpSpPr>
      <p:grpSpPr>
        <a:xfrm>
          <a:off x="0" y="0"/>
          <a:ext cx="0" cy="0"/>
          <a:chOff x="0" y="0"/>
          <a:chExt cx="0" cy="0"/>
        </a:xfrm>
      </p:grpSpPr>
      <p:sp>
        <p:nvSpPr>
          <p:cNvPr id="344" name="Google Shape;344;p56"/>
          <p:cNvSpPr/>
          <p:nvPr/>
        </p:nvSpPr>
        <p:spPr>
          <a:xfrm>
            <a:off x="-12" y="0"/>
            <a:ext cx="9144000" cy="5143500"/>
          </a:xfrm>
          <a:prstGeom prst="rect">
            <a:avLst/>
          </a:prstGeom>
          <a:solidFill>
            <a:srgbClr val="0A3799">
              <a:alpha val="57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56"/>
          <p:cNvSpPr txBox="1">
            <a:spLocks noGrp="1"/>
          </p:cNvSpPr>
          <p:nvPr>
            <p:ph type="sldNum" idx="12"/>
          </p:nvPr>
        </p:nvSpPr>
        <p:spPr>
          <a:xfrm>
            <a:off x="8463883" y="4635442"/>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
        <p:nvSpPr>
          <p:cNvPr id="346" name="Google Shape;346;p56"/>
          <p:cNvSpPr/>
          <p:nvPr/>
        </p:nvSpPr>
        <p:spPr>
          <a:xfrm>
            <a:off x="0" y="0"/>
            <a:ext cx="4314600" cy="51435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pic>
        <p:nvPicPr>
          <p:cNvPr id="347" name="Google Shape;347;p5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
        <p:nvSpPr>
          <p:cNvPr id="348" name="Google Shape;348;p56"/>
          <p:cNvSpPr txBox="1">
            <a:spLocks noGrp="1"/>
          </p:cNvSpPr>
          <p:nvPr>
            <p:ph type="title"/>
          </p:nvPr>
        </p:nvSpPr>
        <p:spPr>
          <a:xfrm>
            <a:off x="199375" y="205750"/>
            <a:ext cx="3934800" cy="4770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Clr>
                <a:srgbClr val="FFFFFF"/>
              </a:buClr>
              <a:buSzPts val="3600"/>
              <a:buNone/>
              <a:defRPr sz="3600" b="1">
                <a:solidFill>
                  <a:srgbClr val="FFFFFF"/>
                </a:solidFill>
              </a:defRPr>
            </a:lvl2pPr>
            <a:lvl3pPr lvl="2" algn="ctr" rtl="0">
              <a:spcBef>
                <a:spcPts val="0"/>
              </a:spcBef>
              <a:spcAft>
                <a:spcPts val="0"/>
              </a:spcAft>
              <a:buClr>
                <a:srgbClr val="FFFFFF"/>
              </a:buClr>
              <a:buSzPts val="3600"/>
              <a:buNone/>
              <a:defRPr sz="3600" b="1">
                <a:solidFill>
                  <a:srgbClr val="FFFFFF"/>
                </a:solidFill>
              </a:defRPr>
            </a:lvl3pPr>
            <a:lvl4pPr lvl="3" algn="ctr" rtl="0">
              <a:spcBef>
                <a:spcPts val="0"/>
              </a:spcBef>
              <a:spcAft>
                <a:spcPts val="0"/>
              </a:spcAft>
              <a:buClr>
                <a:srgbClr val="FFFFFF"/>
              </a:buClr>
              <a:buSzPts val="3600"/>
              <a:buNone/>
              <a:defRPr sz="3600" b="1">
                <a:solidFill>
                  <a:srgbClr val="FFFFFF"/>
                </a:solidFill>
              </a:defRPr>
            </a:lvl4pPr>
            <a:lvl5pPr lvl="4" algn="ctr" rtl="0">
              <a:spcBef>
                <a:spcPts val="0"/>
              </a:spcBef>
              <a:spcAft>
                <a:spcPts val="0"/>
              </a:spcAft>
              <a:buClr>
                <a:srgbClr val="FFFFFF"/>
              </a:buClr>
              <a:buSzPts val="3600"/>
              <a:buNone/>
              <a:defRPr sz="3600" b="1">
                <a:solidFill>
                  <a:srgbClr val="FFFFFF"/>
                </a:solidFill>
              </a:defRPr>
            </a:lvl5pPr>
            <a:lvl6pPr lvl="5" algn="ctr" rtl="0">
              <a:spcBef>
                <a:spcPts val="0"/>
              </a:spcBef>
              <a:spcAft>
                <a:spcPts val="0"/>
              </a:spcAft>
              <a:buClr>
                <a:srgbClr val="FFFFFF"/>
              </a:buClr>
              <a:buSzPts val="3600"/>
              <a:buNone/>
              <a:defRPr sz="3600" b="1">
                <a:solidFill>
                  <a:srgbClr val="FFFFFF"/>
                </a:solidFill>
              </a:defRPr>
            </a:lvl6pPr>
            <a:lvl7pPr lvl="6" algn="ctr" rtl="0">
              <a:spcBef>
                <a:spcPts val="0"/>
              </a:spcBef>
              <a:spcAft>
                <a:spcPts val="0"/>
              </a:spcAft>
              <a:buClr>
                <a:srgbClr val="FFFFFF"/>
              </a:buClr>
              <a:buSzPts val="3600"/>
              <a:buNone/>
              <a:defRPr sz="3600" b="1">
                <a:solidFill>
                  <a:srgbClr val="FFFFFF"/>
                </a:solidFill>
              </a:defRPr>
            </a:lvl7pPr>
            <a:lvl8pPr lvl="7" algn="ctr" rtl="0">
              <a:spcBef>
                <a:spcPts val="0"/>
              </a:spcBef>
              <a:spcAft>
                <a:spcPts val="0"/>
              </a:spcAft>
              <a:buClr>
                <a:srgbClr val="FFFFFF"/>
              </a:buClr>
              <a:buSzPts val="3600"/>
              <a:buNone/>
              <a:defRPr sz="3600" b="1">
                <a:solidFill>
                  <a:srgbClr val="FFFFFF"/>
                </a:solidFill>
              </a:defRPr>
            </a:lvl8pPr>
            <a:lvl9pPr lvl="8" algn="ctr" rtl="0">
              <a:spcBef>
                <a:spcPts val="0"/>
              </a:spcBef>
              <a:spcAft>
                <a:spcPts val="0"/>
              </a:spcAft>
              <a:buClr>
                <a:srgbClr val="FFFFFF"/>
              </a:buClr>
              <a:buSzPts val="3600"/>
              <a:buNone/>
              <a:defRPr sz="3600" b="1">
                <a:solidFill>
                  <a:srgbClr val="FFFFFF"/>
                </a:solidFill>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Accent Highlight 1 1 1">
  <p:cSld name="SECTION_HEADER_2_1_1_1">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349"/>
        <p:cNvGrpSpPr/>
        <p:nvPr/>
      </p:nvGrpSpPr>
      <p:grpSpPr>
        <a:xfrm>
          <a:off x="0" y="0"/>
          <a:ext cx="0" cy="0"/>
          <a:chOff x="0" y="0"/>
          <a:chExt cx="0" cy="0"/>
        </a:xfrm>
      </p:grpSpPr>
      <p:sp>
        <p:nvSpPr>
          <p:cNvPr id="350" name="Google Shape;350;p57"/>
          <p:cNvSpPr/>
          <p:nvPr/>
        </p:nvSpPr>
        <p:spPr>
          <a:xfrm>
            <a:off x="-12" y="0"/>
            <a:ext cx="9144000" cy="5143500"/>
          </a:xfrm>
          <a:prstGeom prst="rect">
            <a:avLst/>
          </a:prstGeom>
          <a:solidFill>
            <a:srgbClr val="0A3799">
              <a:alpha val="57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57"/>
          <p:cNvSpPr txBox="1">
            <a:spLocks noGrp="1"/>
          </p:cNvSpPr>
          <p:nvPr>
            <p:ph type="sldNum" idx="12"/>
          </p:nvPr>
        </p:nvSpPr>
        <p:spPr>
          <a:xfrm>
            <a:off x="8463883" y="4635442"/>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
        <p:nvSpPr>
          <p:cNvPr id="352" name="Google Shape;352;p57"/>
          <p:cNvSpPr/>
          <p:nvPr/>
        </p:nvSpPr>
        <p:spPr>
          <a:xfrm>
            <a:off x="0" y="0"/>
            <a:ext cx="4314600" cy="51435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pic>
        <p:nvPicPr>
          <p:cNvPr id="353" name="Google Shape;353;p5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
        <p:nvSpPr>
          <p:cNvPr id="354" name="Google Shape;354;p57"/>
          <p:cNvSpPr txBox="1">
            <a:spLocks noGrp="1"/>
          </p:cNvSpPr>
          <p:nvPr>
            <p:ph type="title"/>
          </p:nvPr>
        </p:nvSpPr>
        <p:spPr>
          <a:xfrm>
            <a:off x="4697975" y="186450"/>
            <a:ext cx="4314600" cy="4770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Clr>
                <a:srgbClr val="FFFFFF"/>
              </a:buClr>
              <a:buSzPts val="3600"/>
              <a:buNone/>
              <a:defRPr sz="3600" b="1">
                <a:solidFill>
                  <a:srgbClr val="FFFFFF"/>
                </a:solidFill>
              </a:defRPr>
            </a:lvl2pPr>
            <a:lvl3pPr lvl="2" algn="ctr" rtl="0">
              <a:spcBef>
                <a:spcPts val="0"/>
              </a:spcBef>
              <a:spcAft>
                <a:spcPts val="0"/>
              </a:spcAft>
              <a:buClr>
                <a:srgbClr val="FFFFFF"/>
              </a:buClr>
              <a:buSzPts val="3600"/>
              <a:buNone/>
              <a:defRPr sz="3600" b="1">
                <a:solidFill>
                  <a:srgbClr val="FFFFFF"/>
                </a:solidFill>
              </a:defRPr>
            </a:lvl3pPr>
            <a:lvl4pPr lvl="3" algn="ctr" rtl="0">
              <a:spcBef>
                <a:spcPts val="0"/>
              </a:spcBef>
              <a:spcAft>
                <a:spcPts val="0"/>
              </a:spcAft>
              <a:buClr>
                <a:srgbClr val="FFFFFF"/>
              </a:buClr>
              <a:buSzPts val="3600"/>
              <a:buNone/>
              <a:defRPr sz="3600" b="1">
                <a:solidFill>
                  <a:srgbClr val="FFFFFF"/>
                </a:solidFill>
              </a:defRPr>
            </a:lvl4pPr>
            <a:lvl5pPr lvl="4" algn="ctr" rtl="0">
              <a:spcBef>
                <a:spcPts val="0"/>
              </a:spcBef>
              <a:spcAft>
                <a:spcPts val="0"/>
              </a:spcAft>
              <a:buClr>
                <a:srgbClr val="FFFFFF"/>
              </a:buClr>
              <a:buSzPts val="3600"/>
              <a:buNone/>
              <a:defRPr sz="3600" b="1">
                <a:solidFill>
                  <a:srgbClr val="FFFFFF"/>
                </a:solidFill>
              </a:defRPr>
            </a:lvl5pPr>
            <a:lvl6pPr lvl="5" algn="ctr" rtl="0">
              <a:spcBef>
                <a:spcPts val="0"/>
              </a:spcBef>
              <a:spcAft>
                <a:spcPts val="0"/>
              </a:spcAft>
              <a:buClr>
                <a:srgbClr val="FFFFFF"/>
              </a:buClr>
              <a:buSzPts val="3600"/>
              <a:buNone/>
              <a:defRPr sz="3600" b="1">
                <a:solidFill>
                  <a:srgbClr val="FFFFFF"/>
                </a:solidFill>
              </a:defRPr>
            </a:lvl6pPr>
            <a:lvl7pPr lvl="6" algn="ctr" rtl="0">
              <a:spcBef>
                <a:spcPts val="0"/>
              </a:spcBef>
              <a:spcAft>
                <a:spcPts val="0"/>
              </a:spcAft>
              <a:buClr>
                <a:srgbClr val="FFFFFF"/>
              </a:buClr>
              <a:buSzPts val="3600"/>
              <a:buNone/>
              <a:defRPr sz="3600" b="1">
                <a:solidFill>
                  <a:srgbClr val="FFFFFF"/>
                </a:solidFill>
              </a:defRPr>
            </a:lvl7pPr>
            <a:lvl8pPr lvl="7" algn="ctr" rtl="0">
              <a:spcBef>
                <a:spcPts val="0"/>
              </a:spcBef>
              <a:spcAft>
                <a:spcPts val="0"/>
              </a:spcAft>
              <a:buClr>
                <a:srgbClr val="FFFFFF"/>
              </a:buClr>
              <a:buSzPts val="3600"/>
              <a:buNone/>
              <a:defRPr sz="3600" b="1">
                <a:solidFill>
                  <a:srgbClr val="FFFFFF"/>
                </a:solidFill>
              </a:defRPr>
            </a:lvl8pPr>
            <a:lvl9pPr lvl="8" algn="ctr" rtl="0">
              <a:spcBef>
                <a:spcPts val="0"/>
              </a:spcBef>
              <a:spcAft>
                <a:spcPts val="0"/>
              </a:spcAft>
              <a:buClr>
                <a:srgbClr val="FFFFFF"/>
              </a:buClr>
              <a:buSzPts val="3600"/>
              <a:buNone/>
              <a:defRPr sz="3600" b="1">
                <a:solidFill>
                  <a:srgbClr val="FFFFFF"/>
                </a:solidFill>
              </a:defRPr>
            </a:lvl9pPr>
          </a:lstStyle>
          <a:p>
            <a:endParaRPr/>
          </a:p>
        </p:txBody>
      </p:sp>
      <p:sp>
        <p:nvSpPr>
          <p:cNvPr id="355" name="Google Shape;355;p57"/>
          <p:cNvSpPr txBox="1">
            <a:spLocks noGrp="1"/>
          </p:cNvSpPr>
          <p:nvPr>
            <p:ph type="body" idx="1"/>
          </p:nvPr>
        </p:nvSpPr>
        <p:spPr>
          <a:xfrm>
            <a:off x="93325" y="300725"/>
            <a:ext cx="4096200" cy="4268100"/>
          </a:xfrm>
          <a:prstGeom prst="rect">
            <a:avLst/>
          </a:prstGeom>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1pPr>
            <a:lvl2pPr marL="914400" lvl="1"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2pPr>
            <a:lvl3pPr marL="1371600" lvl="2"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3pPr>
            <a:lvl4pPr marL="1828800" lvl="3"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4pPr>
            <a:lvl5pPr marL="2286000" lvl="4"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5pPr>
            <a:lvl6pPr marL="2743200" lvl="5"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6pPr>
            <a:lvl7pPr marL="3200400" lvl="6"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7pPr>
            <a:lvl8pPr marL="3657600" lvl="7"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8pPr>
            <a:lvl9pPr marL="4114800" lvl="8"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Accent Highlight 1 1 1 1">
  <p:cSld name="SECTION_HEADER_2_1_1_1_1">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356"/>
        <p:cNvGrpSpPr/>
        <p:nvPr/>
      </p:nvGrpSpPr>
      <p:grpSpPr>
        <a:xfrm>
          <a:off x="0" y="0"/>
          <a:ext cx="0" cy="0"/>
          <a:chOff x="0" y="0"/>
          <a:chExt cx="0" cy="0"/>
        </a:xfrm>
      </p:grpSpPr>
      <p:sp>
        <p:nvSpPr>
          <p:cNvPr id="357" name="Google Shape;357;p58"/>
          <p:cNvSpPr/>
          <p:nvPr/>
        </p:nvSpPr>
        <p:spPr>
          <a:xfrm>
            <a:off x="-12" y="0"/>
            <a:ext cx="9144000" cy="5143500"/>
          </a:xfrm>
          <a:prstGeom prst="rect">
            <a:avLst/>
          </a:prstGeom>
          <a:solidFill>
            <a:srgbClr val="0A3799">
              <a:alpha val="57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58"/>
          <p:cNvSpPr txBox="1">
            <a:spLocks noGrp="1"/>
          </p:cNvSpPr>
          <p:nvPr>
            <p:ph type="sldNum" idx="12"/>
          </p:nvPr>
        </p:nvSpPr>
        <p:spPr>
          <a:xfrm>
            <a:off x="8463883" y="4635442"/>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
        <p:nvSpPr>
          <p:cNvPr id="359" name="Google Shape;359;p58"/>
          <p:cNvSpPr/>
          <p:nvPr/>
        </p:nvSpPr>
        <p:spPr>
          <a:xfrm>
            <a:off x="0" y="0"/>
            <a:ext cx="4314600" cy="51435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pic>
        <p:nvPicPr>
          <p:cNvPr id="360" name="Google Shape;360;p5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
        <p:nvSpPr>
          <p:cNvPr id="361" name="Google Shape;361;p58"/>
          <p:cNvSpPr txBox="1">
            <a:spLocks noGrp="1"/>
          </p:cNvSpPr>
          <p:nvPr>
            <p:ph type="title"/>
          </p:nvPr>
        </p:nvSpPr>
        <p:spPr>
          <a:xfrm>
            <a:off x="72975" y="51650"/>
            <a:ext cx="3950700" cy="4770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Clr>
                <a:srgbClr val="FFFFFF"/>
              </a:buClr>
              <a:buSzPts val="3600"/>
              <a:buNone/>
              <a:defRPr sz="3600" b="1">
                <a:solidFill>
                  <a:srgbClr val="FFFFFF"/>
                </a:solidFill>
              </a:defRPr>
            </a:lvl2pPr>
            <a:lvl3pPr lvl="2" algn="ctr" rtl="0">
              <a:spcBef>
                <a:spcPts val="0"/>
              </a:spcBef>
              <a:spcAft>
                <a:spcPts val="0"/>
              </a:spcAft>
              <a:buClr>
                <a:srgbClr val="FFFFFF"/>
              </a:buClr>
              <a:buSzPts val="3600"/>
              <a:buNone/>
              <a:defRPr sz="3600" b="1">
                <a:solidFill>
                  <a:srgbClr val="FFFFFF"/>
                </a:solidFill>
              </a:defRPr>
            </a:lvl3pPr>
            <a:lvl4pPr lvl="3" algn="ctr" rtl="0">
              <a:spcBef>
                <a:spcPts val="0"/>
              </a:spcBef>
              <a:spcAft>
                <a:spcPts val="0"/>
              </a:spcAft>
              <a:buClr>
                <a:srgbClr val="FFFFFF"/>
              </a:buClr>
              <a:buSzPts val="3600"/>
              <a:buNone/>
              <a:defRPr sz="3600" b="1">
                <a:solidFill>
                  <a:srgbClr val="FFFFFF"/>
                </a:solidFill>
              </a:defRPr>
            </a:lvl4pPr>
            <a:lvl5pPr lvl="4" algn="ctr" rtl="0">
              <a:spcBef>
                <a:spcPts val="0"/>
              </a:spcBef>
              <a:spcAft>
                <a:spcPts val="0"/>
              </a:spcAft>
              <a:buClr>
                <a:srgbClr val="FFFFFF"/>
              </a:buClr>
              <a:buSzPts val="3600"/>
              <a:buNone/>
              <a:defRPr sz="3600" b="1">
                <a:solidFill>
                  <a:srgbClr val="FFFFFF"/>
                </a:solidFill>
              </a:defRPr>
            </a:lvl5pPr>
            <a:lvl6pPr lvl="5" algn="ctr" rtl="0">
              <a:spcBef>
                <a:spcPts val="0"/>
              </a:spcBef>
              <a:spcAft>
                <a:spcPts val="0"/>
              </a:spcAft>
              <a:buClr>
                <a:srgbClr val="FFFFFF"/>
              </a:buClr>
              <a:buSzPts val="3600"/>
              <a:buNone/>
              <a:defRPr sz="3600" b="1">
                <a:solidFill>
                  <a:srgbClr val="FFFFFF"/>
                </a:solidFill>
              </a:defRPr>
            </a:lvl6pPr>
            <a:lvl7pPr lvl="6" algn="ctr" rtl="0">
              <a:spcBef>
                <a:spcPts val="0"/>
              </a:spcBef>
              <a:spcAft>
                <a:spcPts val="0"/>
              </a:spcAft>
              <a:buClr>
                <a:srgbClr val="FFFFFF"/>
              </a:buClr>
              <a:buSzPts val="3600"/>
              <a:buNone/>
              <a:defRPr sz="3600" b="1">
                <a:solidFill>
                  <a:srgbClr val="FFFFFF"/>
                </a:solidFill>
              </a:defRPr>
            </a:lvl7pPr>
            <a:lvl8pPr lvl="7" algn="ctr" rtl="0">
              <a:spcBef>
                <a:spcPts val="0"/>
              </a:spcBef>
              <a:spcAft>
                <a:spcPts val="0"/>
              </a:spcAft>
              <a:buClr>
                <a:srgbClr val="FFFFFF"/>
              </a:buClr>
              <a:buSzPts val="3600"/>
              <a:buNone/>
              <a:defRPr sz="3600" b="1">
                <a:solidFill>
                  <a:srgbClr val="FFFFFF"/>
                </a:solidFill>
              </a:defRPr>
            </a:lvl8pPr>
            <a:lvl9pPr lvl="8" algn="ctr" rtl="0">
              <a:spcBef>
                <a:spcPts val="0"/>
              </a:spcBef>
              <a:spcAft>
                <a:spcPts val="0"/>
              </a:spcAft>
              <a:buClr>
                <a:srgbClr val="FFFFFF"/>
              </a:buClr>
              <a:buSzPts val="3600"/>
              <a:buNone/>
              <a:defRPr sz="3600" b="1">
                <a:solidFill>
                  <a:srgbClr val="FFFFFF"/>
                </a:solidFill>
              </a:defRPr>
            </a:lvl9pPr>
          </a:lstStyle>
          <a:p>
            <a:endParaRPr/>
          </a:p>
        </p:txBody>
      </p:sp>
      <p:sp>
        <p:nvSpPr>
          <p:cNvPr id="362" name="Google Shape;362;p58"/>
          <p:cNvSpPr txBox="1">
            <a:spLocks noGrp="1"/>
          </p:cNvSpPr>
          <p:nvPr>
            <p:ph type="body" idx="1"/>
          </p:nvPr>
        </p:nvSpPr>
        <p:spPr>
          <a:xfrm>
            <a:off x="4443875" y="51650"/>
            <a:ext cx="4505400" cy="4268100"/>
          </a:xfrm>
          <a:prstGeom prst="rect">
            <a:avLst/>
          </a:prstGeom>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1pPr>
            <a:lvl2pPr marL="914400" lvl="1"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2pPr>
            <a:lvl3pPr marL="1371600" lvl="2"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3pPr>
            <a:lvl4pPr marL="1828800" lvl="3"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4pPr>
            <a:lvl5pPr marL="2286000" lvl="4"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5pPr>
            <a:lvl6pPr marL="2743200" lvl="5"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6pPr>
            <a:lvl7pPr marL="3200400" lvl="6"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7pPr>
            <a:lvl8pPr marL="3657600" lvl="7"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8pPr>
            <a:lvl9pPr marL="4114800" lvl="8"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ustom Layout 2">
  <p:cSld name="CUSTOM_2">
    <p:spTree>
      <p:nvGrpSpPr>
        <p:cNvPr id="1" name="Shape 363"/>
        <p:cNvGrpSpPr/>
        <p:nvPr/>
      </p:nvGrpSpPr>
      <p:grpSpPr>
        <a:xfrm>
          <a:off x="0" y="0"/>
          <a:ext cx="0" cy="0"/>
          <a:chOff x="0" y="0"/>
          <a:chExt cx="0" cy="0"/>
        </a:xfrm>
      </p:grpSpPr>
      <p:sp>
        <p:nvSpPr>
          <p:cNvPr id="364" name="Google Shape;364;p59"/>
          <p:cNvSpPr txBox="1">
            <a:spLocks noGrp="1"/>
          </p:cNvSpPr>
          <p:nvPr>
            <p:ph type="title"/>
          </p:nvPr>
        </p:nvSpPr>
        <p:spPr>
          <a:xfrm>
            <a:off x="4420325" y="216425"/>
            <a:ext cx="4412100" cy="7479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a:latin typeface="Open Sans"/>
                <a:ea typeface="Open Sans"/>
                <a:cs typeface="Open Sans"/>
                <a:sym typeface="Open Sans"/>
              </a:defRPr>
            </a:lvl1pPr>
            <a:lvl2pPr lvl="1">
              <a:spcBef>
                <a:spcPts val="0"/>
              </a:spcBef>
              <a:spcAft>
                <a:spcPts val="0"/>
              </a:spcAft>
              <a:buSzPts val="2400"/>
              <a:buNone/>
              <a:defRPr>
                <a:latin typeface="Open Sans"/>
                <a:ea typeface="Open Sans"/>
                <a:cs typeface="Open Sans"/>
                <a:sym typeface="Open Sans"/>
              </a:defRPr>
            </a:lvl2pPr>
            <a:lvl3pPr lvl="2">
              <a:spcBef>
                <a:spcPts val="0"/>
              </a:spcBef>
              <a:spcAft>
                <a:spcPts val="0"/>
              </a:spcAft>
              <a:buSzPts val="2400"/>
              <a:buNone/>
              <a:defRPr>
                <a:latin typeface="Open Sans"/>
                <a:ea typeface="Open Sans"/>
                <a:cs typeface="Open Sans"/>
                <a:sym typeface="Open Sans"/>
              </a:defRPr>
            </a:lvl3pPr>
            <a:lvl4pPr lvl="3">
              <a:spcBef>
                <a:spcPts val="0"/>
              </a:spcBef>
              <a:spcAft>
                <a:spcPts val="0"/>
              </a:spcAft>
              <a:buSzPts val="2400"/>
              <a:buNone/>
              <a:defRPr>
                <a:latin typeface="Open Sans"/>
                <a:ea typeface="Open Sans"/>
                <a:cs typeface="Open Sans"/>
                <a:sym typeface="Open Sans"/>
              </a:defRPr>
            </a:lvl4pPr>
            <a:lvl5pPr lvl="4">
              <a:spcBef>
                <a:spcPts val="0"/>
              </a:spcBef>
              <a:spcAft>
                <a:spcPts val="0"/>
              </a:spcAft>
              <a:buSzPts val="2400"/>
              <a:buNone/>
              <a:defRPr>
                <a:latin typeface="Open Sans"/>
                <a:ea typeface="Open Sans"/>
                <a:cs typeface="Open Sans"/>
                <a:sym typeface="Open Sans"/>
              </a:defRPr>
            </a:lvl5pPr>
            <a:lvl6pPr lvl="5">
              <a:spcBef>
                <a:spcPts val="0"/>
              </a:spcBef>
              <a:spcAft>
                <a:spcPts val="0"/>
              </a:spcAft>
              <a:buSzPts val="2400"/>
              <a:buNone/>
              <a:defRPr>
                <a:latin typeface="Open Sans"/>
                <a:ea typeface="Open Sans"/>
                <a:cs typeface="Open Sans"/>
                <a:sym typeface="Open Sans"/>
              </a:defRPr>
            </a:lvl6pPr>
            <a:lvl7pPr lvl="6">
              <a:spcBef>
                <a:spcPts val="0"/>
              </a:spcBef>
              <a:spcAft>
                <a:spcPts val="0"/>
              </a:spcAft>
              <a:buSzPts val="2400"/>
              <a:buNone/>
              <a:defRPr>
                <a:latin typeface="Open Sans"/>
                <a:ea typeface="Open Sans"/>
                <a:cs typeface="Open Sans"/>
                <a:sym typeface="Open Sans"/>
              </a:defRPr>
            </a:lvl7pPr>
            <a:lvl8pPr lvl="7">
              <a:spcBef>
                <a:spcPts val="0"/>
              </a:spcBef>
              <a:spcAft>
                <a:spcPts val="0"/>
              </a:spcAft>
              <a:buSzPts val="2400"/>
              <a:buNone/>
              <a:defRPr>
                <a:latin typeface="Open Sans"/>
                <a:ea typeface="Open Sans"/>
                <a:cs typeface="Open Sans"/>
                <a:sym typeface="Open Sans"/>
              </a:defRPr>
            </a:lvl8pPr>
            <a:lvl9pPr lvl="8">
              <a:spcBef>
                <a:spcPts val="0"/>
              </a:spcBef>
              <a:spcAft>
                <a:spcPts val="0"/>
              </a:spcAft>
              <a:buSzPts val="2400"/>
              <a:buNone/>
              <a:defRPr>
                <a:latin typeface="Open Sans"/>
                <a:ea typeface="Open Sans"/>
                <a:cs typeface="Open Sans"/>
                <a:sym typeface="Open Sans"/>
              </a:defRPr>
            </a:lvl9pPr>
          </a:lstStyle>
          <a:p>
            <a:endParaRPr/>
          </a:p>
        </p:txBody>
      </p:sp>
      <p:sp>
        <p:nvSpPr>
          <p:cNvPr id="365" name="Google Shape;365;p59"/>
          <p:cNvSpPr/>
          <p:nvPr/>
        </p:nvSpPr>
        <p:spPr>
          <a:xfrm>
            <a:off x="0" y="0"/>
            <a:ext cx="4314600" cy="51435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sp>
        <p:nvSpPr>
          <p:cNvPr id="366" name="Google Shape;366;p59"/>
          <p:cNvSpPr txBox="1">
            <a:spLocks noGrp="1"/>
          </p:cNvSpPr>
          <p:nvPr>
            <p:ph type="title" idx="2"/>
          </p:nvPr>
        </p:nvSpPr>
        <p:spPr>
          <a:xfrm>
            <a:off x="199375" y="216425"/>
            <a:ext cx="3934800" cy="4759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Font typeface="Open Sans"/>
              <a:buNone/>
              <a:defRPr sz="3600">
                <a:solidFill>
                  <a:srgbClr val="FFFFFF"/>
                </a:solidFill>
                <a:latin typeface="Open Sans"/>
                <a:ea typeface="Open Sans"/>
                <a:cs typeface="Open Sans"/>
                <a:sym typeface="Open Sans"/>
              </a:defRPr>
            </a:lvl1pPr>
            <a:lvl2pPr lvl="1" algn="ctr" rtl="0">
              <a:spcBef>
                <a:spcPts val="0"/>
              </a:spcBef>
              <a:spcAft>
                <a:spcPts val="0"/>
              </a:spcAft>
              <a:buClr>
                <a:srgbClr val="FFFFFF"/>
              </a:buClr>
              <a:buSzPts val="3600"/>
              <a:buNone/>
              <a:defRPr sz="3600" b="1">
                <a:solidFill>
                  <a:srgbClr val="FFFFFF"/>
                </a:solidFill>
              </a:defRPr>
            </a:lvl2pPr>
            <a:lvl3pPr lvl="2" algn="ctr" rtl="0">
              <a:spcBef>
                <a:spcPts val="0"/>
              </a:spcBef>
              <a:spcAft>
                <a:spcPts val="0"/>
              </a:spcAft>
              <a:buClr>
                <a:srgbClr val="FFFFFF"/>
              </a:buClr>
              <a:buSzPts val="3600"/>
              <a:buNone/>
              <a:defRPr sz="3600" b="1">
                <a:solidFill>
                  <a:srgbClr val="FFFFFF"/>
                </a:solidFill>
              </a:defRPr>
            </a:lvl3pPr>
            <a:lvl4pPr lvl="3" algn="ctr" rtl="0">
              <a:spcBef>
                <a:spcPts val="0"/>
              </a:spcBef>
              <a:spcAft>
                <a:spcPts val="0"/>
              </a:spcAft>
              <a:buClr>
                <a:srgbClr val="FFFFFF"/>
              </a:buClr>
              <a:buSzPts val="3600"/>
              <a:buNone/>
              <a:defRPr sz="3600" b="1">
                <a:solidFill>
                  <a:srgbClr val="FFFFFF"/>
                </a:solidFill>
              </a:defRPr>
            </a:lvl4pPr>
            <a:lvl5pPr lvl="4" algn="ctr" rtl="0">
              <a:spcBef>
                <a:spcPts val="0"/>
              </a:spcBef>
              <a:spcAft>
                <a:spcPts val="0"/>
              </a:spcAft>
              <a:buClr>
                <a:srgbClr val="FFFFFF"/>
              </a:buClr>
              <a:buSzPts val="3600"/>
              <a:buNone/>
              <a:defRPr sz="3600" b="1">
                <a:solidFill>
                  <a:srgbClr val="FFFFFF"/>
                </a:solidFill>
              </a:defRPr>
            </a:lvl5pPr>
            <a:lvl6pPr lvl="5" algn="ctr" rtl="0">
              <a:spcBef>
                <a:spcPts val="0"/>
              </a:spcBef>
              <a:spcAft>
                <a:spcPts val="0"/>
              </a:spcAft>
              <a:buClr>
                <a:srgbClr val="FFFFFF"/>
              </a:buClr>
              <a:buSzPts val="3600"/>
              <a:buNone/>
              <a:defRPr sz="3600" b="1">
                <a:solidFill>
                  <a:srgbClr val="FFFFFF"/>
                </a:solidFill>
              </a:defRPr>
            </a:lvl6pPr>
            <a:lvl7pPr lvl="6" algn="ctr" rtl="0">
              <a:spcBef>
                <a:spcPts val="0"/>
              </a:spcBef>
              <a:spcAft>
                <a:spcPts val="0"/>
              </a:spcAft>
              <a:buClr>
                <a:srgbClr val="FFFFFF"/>
              </a:buClr>
              <a:buSzPts val="3600"/>
              <a:buNone/>
              <a:defRPr sz="3600" b="1">
                <a:solidFill>
                  <a:srgbClr val="FFFFFF"/>
                </a:solidFill>
              </a:defRPr>
            </a:lvl7pPr>
            <a:lvl8pPr lvl="7" algn="ctr" rtl="0">
              <a:spcBef>
                <a:spcPts val="0"/>
              </a:spcBef>
              <a:spcAft>
                <a:spcPts val="0"/>
              </a:spcAft>
              <a:buClr>
                <a:srgbClr val="FFFFFF"/>
              </a:buClr>
              <a:buSzPts val="3600"/>
              <a:buNone/>
              <a:defRPr sz="3600" b="1">
                <a:solidFill>
                  <a:srgbClr val="FFFFFF"/>
                </a:solidFill>
              </a:defRPr>
            </a:lvl8pPr>
            <a:lvl9pPr lvl="8" algn="ctr" rtl="0">
              <a:spcBef>
                <a:spcPts val="0"/>
              </a:spcBef>
              <a:spcAft>
                <a:spcPts val="0"/>
              </a:spcAft>
              <a:buClr>
                <a:srgbClr val="FFFFFF"/>
              </a:buClr>
              <a:buSzPts val="3600"/>
              <a:buNone/>
              <a:defRPr sz="3600" b="1">
                <a:solidFill>
                  <a:srgbClr val="FFFFFF"/>
                </a:solidFill>
              </a:defRPr>
            </a:lvl9pPr>
          </a:lstStyle>
          <a:p>
            <a:endParaRPr/>
          </a:p>
        </p:txBody>
      </p:sp>
      <p:pic>
        <p:nvPicPr>
          <p:cNvPr id="367" name="Google Shape;367;p5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
        <p:nvSpPr>
          <p:cNvPr id="368" name="Google Shape;368;p59"/>
          <p:cNvSpPr txBox="1">
            <a:spLocks noGrp="1"/>
          </p:cNvSpPr>
          <p:nvPr>
            <p:ph type="body" idx="1"/>
          </p:nvPr>
        </p:nvSpPr>
        <p:spPr>
          <a:xfrm>
            <a:off x="4420325" y="1559825"/>
            <a:ext cx="44121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369"/>
        <p:cNvGrpSpPr/>
        <p:nvPr/>
      </p:nvGrpSpPr>
      <p:grpSpPr>
        <a:xfrm>
          <a:off x="0" y="0"/>
          <a:ext cx="0" cy="0"/>
          <a:chOff x="0" y="0"/>
          <a:chExt cx="0" cy="0"/>
        </a:xfrm>
      </p:grpSpPr>
      <p:pic>
        <p:nvPicPr>
          <p:cNvPr id="370" name="Google Shape;370;p60"/>
          <p:cNvPicPr preferRelativeResize="0"/>
          <p:nvPr/>
        </p:nvPicPr>
        <p:blipFill rotWithShape="1">
          <a:blip r:embed="rId2" cstate="screen">
            <a:alphaModFix amt="88000"/>
            <a:extLst>
              <a:ext uri="{28A0092B-C50C-407E-A947-70E740481C1C}">
                <a14:useLocalDpi xmlns:a14="http://schemas.microsoft.com/office/drawing/2010/main"/>
              </a:ext>
            </a:extLst>
          </a:blip>
          <a:srcRect/>
          <a:stretch/>
        </p:blipFill>
        <p:spPr>
          <a:xfrm>
            <a:off x="4348748" y="0"/>
            <a:ext cx="4795254" cy="5143500"/>
          </a:xfrm>
          <a:prstGeom prst="rect">
            <a:avLst/>
          </a:prstGeom>
          <a:noFill/>
          <a:ln>
            <a:noFill/>
          </a:ln>
        </p:spPr>
      </p:pic>
      <p:sp>
        <p:nvSpPr>
          <p:cNvPr id="371" name="Google Shape;371;p60"/>
          <p:cNvSpPr/>
          <p:nvPr/>
        </p:nvSpPr>
        <p:spPr>
          <a:xfrm>
            <a:off x="0" y="0"/>
            <a:ext cx="4314600" cy="5143500"/>
          </a:xfrm>
          <a:prstGeom prst="rect">
            <a:avLst/>
          </a:prstGeom>
          <a:gradFill>
            <a:gsLst>
              <a:gs pos="0">
                <a:srgbClr val="0A3799"/>
              </a:gs>
              <a:gs pos="0">
                <a:srgbClr val="CB007B"/>
              </a:gs>
              <a:gs pos="100000">
                <a:srgbClr val="0A3799"/>
              </a:gs>
              <a:gs pos="100000">
                <a:srgbClr val="60269E"/>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sp>
        <p:nvSpPr>
          <p:cNvPr id="372" name="Google Shape;372;p60"/>
          <p:cNvSpPr txBox="1">
            <a:spLocks noGrp="1"/>
          </p:cNvSpPr>
          <p:nvPr>
            <p:ph type="title"/>
          </p:nvPr>
        </p:nvSpPr>
        <p:spPr>
          <a:xfrm>
            <a:off x="199375" y="205750"/>
            <a:ext cx="3934800" cy="4770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Clr>
                <a:srgbClr val="FFFFFF"/>
              </a:buClr>
              <a:buSzPts val="3600"/>
              <a:buNone/>
              <a:defRPr sz="3600" b="1">
                <a:solidFill>
                  <a:srgbClr val="FFFFFF"/>
                </a:solidFill>
              </a:defRPr>
            </a:lvl2pPr>
            <a:lvl3pPr lvl="2" algn="ctr" rtl="0">
              <a:spcBef>
                <a:spcPts val="0"/>
              </a:spcBef>
              <a:spcAft>
                <a:spcPts val="0"/>
              </a:spcAft>
              <a:buClr>
                <a:srgbClr val="FFFFFF"/>
              </a:buClr>
              <a:buSzPts val="3600"/>
              <a:buNone/>
              <a:defRPr sz="3600" b="1">
                <a:solidFill>
                  <a:srgbClr val="FFFFFF"/>
                </a:solidFill>
              </a:defRPr>
            </a:lvl3pPr>
            <a:lvl4pPr lvl="3" algn="ctr" rtl="0">
              <a:spcBef>
                <a:spcPts val="0"/>
              </a:spcBef>
              <a:spcAft>
                <a:spcPts val="0"/>
              </a:spcAft>
              <a:buClr>
                <a:srgbClr val="FFFFFF"/>
              </a:buClr>
              <a:buSzPts val="3600"/>
              <a:buNone/>
              <a:defRPr sz="3600" b="1">
                <a:solidFill>
                  <a:srgbClr val="FFFFFF"/>
                </a:solidFill>
              </a:defRPr>
            </a:lvl4pPr>
            <a:lvl5pPr lvl="4" algn="ctr" rtl="0">
              <a:spcBef>
                <a:spcPts val="0"/>
              </a:spcBef>
              <a:spcAft>
                <a:spcPts val="0"/>
              </a:spcAft>
              <a:buClr>
                <a:srgbClr val="FFFFFF"/>
              </a:buClr>
              <a:buSzPts val="3600"/>
              <a:buNone/>
              <a:defRPr sz="3600" b="1">
                <a:solidFill>
                  <a:srgbClr val="FFFFFF"/>
                </a:solidFill>
              </a:defRPr>
            </a:lvl5pPr>
            <a:lvl6pPr lvl="5" algn="ctr" rtl="0">
              <a:spcBef>
                <a:spcPts val="0"/>
              </a:spcBef>
              <a:spcAft>
                <a:spcPts val="0"/>
              </a:spcAft>
              <a:buClr>
                <a:srgbClr val="FFFFFF"/>
              </a:buClr>
              <a:buSzPts val="3600"/>
              <a:buNone/>
              <a:defRPr sz="3600" b="1">
                <a:solidFill>
                  <a:srgbClr val="FFFFFF"/>
                </a:solidFill>
              </a:defRPr>
            </a:lvl6pPr>
            <a:lvl7pPr lvl="6" algn="ctr" rtl="0">
              <a:spcBef>
                <a:spcPts val="0"/>
              </a:spcBef>
              <a:spcAft>
                <a:spcPts val="0"/>
              </a:spcAft>
              <a:buClr>
                <a:srgbClr val="FFFFFF"/>
              </a:buClr>
              <a:buSzPts val="3600"/>
              <a:buNone/>
              <a:defRPr sz="3600" b="1">
                <a:solidFill>
                  <a:srgbClr val="FFFFFF"/>
                </a:solidFill>
              </a:defRPr>
            </a:lvl7pPr>
            <a:lvl8pPr lvl="7" algn="ctr" rtl="0">
              <a:spcBef>
                <a:spcPts val="0"/>
              </a:spcBef>
              <a:spcAft>
                <a:spcPts val="0"/>
              </a:spcAft>
              <a:buClr>
                <a:srgbClr val="FFFFFF"/>
              </a:buClr>
              <a:buSzPts val="3600"/>
              <a:buNone/>
              <a:defRPr sz="3600" b="1">
                <a:solidFill>
                  <a:srgbClr val="FFFFFF"/>
                </a:solidFill>
              </a:defRPr>
            </a:lvl8pPr>
            <a:lvl9pPr lvl="8" algn="ctr" rtl="0">
              <a:spcBef>
                <a:spcPts val="0"/>
              </a:spcBef>
              <a:spcAft>
                <a:spcPts val="0"/>
              </a:spcAft>
              <a:buClr>
                <a:srgbClr val="FFFFFF"/>
              </a:buClr>
              <a:buSzPts val="3600"/>
              <a:buNone/>
              <a:defRPr sz="3600" b="1">
                <a:solidFill>
                  <a:srgbClr val="FFFFFF"/>
                </a:solidFill>
              </a:defRPr>
            </a:lvl9pPr>
          </a:lstStyle>
          <a:p>
            <a:endParaRPr/>
          </a:p>
        </p:txBody>
      </p:sp>
      <p:pic>
        <p:nvPicPr>
          <p:cNvPr id="373" name="Google Shape;373;p6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ustom Layout 1 2">
  <p:cSld name="CUSTOM_2_2">
    <p:spTree>
      <p:nvGrpSpPr>
        <p:cNvPr id="1" name="Shape 374"/>
        <p:cNvGrpSpPr/>
        <p:nvPr/>
      </p:nvGrpSpPr>
      <p:grpSpPr>
        <a:xfrm>
          <a:off x="0" y="0"/>
          <a:ext cx="0" cy="0"/>
          <a:chOff x="0" y="0"/>
          <a:chExt cx="0" cy="0"/>
        </a:xfrm>
      </p:grpSpPr>
      <p:pic>
        <p:nvPicPr>
          <p:cNvPr id="375" name="Google Shape;375;p61"/>
          <p:cNvPicPr preferRelativeResize="0"/>
          <p:nvPr/>
        </p:nvPicPr>
        <p:blipFill rotWithShape="1">
          <a:blip r:embed="rId2" cstate="screen">
            <a:alphaModFix amt="88000"/>
            <a:extLst>
              <a:ext uri="{28A0092B-C50C-407E-A947-70E740481C1C}">
                <a14:useLocalDpi xmlns:a14="http://schemas.microsoft.com/office/drawing/2010/main"/>
              </a:ext>
            </a:extLst>
          </a:blip>
          <a:srcRect/>
          <a:stretch/>
        </p:blipFill>
        <p:spPr>
          <a:xfrm>
            <a:off x="4348748" y="0"/>
            <a:ext cx="4795254" cy="5143500"/>
          </a:xfrm>
          <a:prstGeom prst="rect">
            <a:avLst/>
          </a:prstGeom>
          <a:noFill/>
          <a:ln>
            <a:noFill/>
          </a:ln>
        </p:spPr>
      </p:pic>
      <p:sp>
        <p:nvSpPr>
          <p:cNvPr id="376" name="Google Shape;376;p61"/>
          <p:cNvSpPr/>
          <p:nvPr/>
        </p:nvSpPr>
        <p:spPr>
          <a:xfrm>
            <a:off x="0" y="0"/>
            <a:ext cx="4314600" cy="5143500"/>
          </a:xfrm>
          <a:prstGeom prst="rect">
            <a:avLst/>
          </a:prstGeom>
          <a:gradFill>
            <a:gsLst>
              <a:gs pos="0">
                <a:srgbClr val="0A3799"/>
              </a:gs>
              <a:gs pos="0">
                <a:srgbClr val="CB007B"/>
              </a:gs>
              <a:gs pos="100000">
                <a:srgbClr val="0A3799"/>
              </a:gs>
              <a:gs pos="100000">
                <a:srgbClr val="60269E"/>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sp>
        <p:nvSpPr>
          <p:cNvPr id="377" name="Google Shape;377;p61"/>
          <p:cNvSpPr txBox="1">
            <a:spLocks noGrp="1"/>
          </p:cNvSpPr>
          <p:nvPr>
            <p:ph type="title"/>
          </p:nvPr>
        </p:nvSpPr>
        <p:spPr>
          <a:xfrm>
            <a:off x="4440700" y="112425"/>
            <a:ext cx="4456800" cy="4770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Clr>
                <a:srgbClr val="FFFFFF"/>
              </a:buClr>
              <a:buSzPts val="3600"/>
              <a:buNone/>
              <a:defRPr sz="3600" b="1">
                <a:solidFill>
                  <a:srgbClr val="FFFFFF"/>
                </a:solidFill>
              </a:defRPr>
            </a:lvl2pPr>
            <a:lvl3pPr lvl="2" algn="ctr" rtl="0">
              <a:spcBef>
                <a:spcPts val="0"/>
              </a:spcBef>
              <a:spcAft>
                <a:spcPts val="0"/>
              </a:spcAft>
              <a:buClr>
                <a:srgbClr val="FFFFFF"/>
              </a:buClr>
              <a:buSzPts val="3600"/>
              <a:buNone/>
              <a:defRPr sz="3600" b="1">
                <a:solidFill>
                  <a:srgbClr val="FFFFFF"/>
                </a:solidFill>
              </a:defRPr>
            </a:lvl3pPr>
            <a:lvl4pPr lvl="3" algn="ctr" rtl="0">
              <a:spcBef>
                <a:spcPts val="0"/>
              </a:spcBef>
              <a:spcAft>
                <a:spcPts val="0"/>
              </a:spcAft>
              <a:buClr>
                <a:srgbClr val="FFFFFF"/>
              </a:buClr>
              <a:buSzPts val="3600"/>
              <a:buNone/>
              <a:defRPr sz="3600" b="1">
                <a:solidFill>
                  <a:srgbClr val="FFFFFF"/>
                </a:solidFill>
              </a:defRPr>
            </a:lvl4pPr>
            <a:lvl5pPr lvl="4" algn="ctr" rtl="0">
              <a:spcBef>
                <a:spcPts val="0"/>
              </a:spcBef>
              <a:spcAft>
                <a:spcPts val="0"/>
              </a:spcAft>
              <a:buClr>
                <a:srgbClr val="FFFFFF"/>
              </a:buClr>
              <a:buSzPts val="3600"/>
              <a:buNone/>
              <a:defRPr sz="3600" b="1">
                <a:solidFill>
                  <a:srgbClr val="FFFFFF"/>
                </a:solidFill>
              </a:defRPr>
            </a:lvl5pPr>
            <a:lvl6pPr lvl="5" algn="ctr" rtl="0">
              <a:spcBef>
                <a:spcPts val="0"/>
              </a:spcBef>
              <a:spcAft>
                <a:spcPts val="0"/>
              </a:spcAft>
              <a:buClr>
                <a:srgbClr val="FFFFFF"/>
              </a:buClr>
              <a:buSzPts val="3600"/>
              <a:buNone/>
              <a:defRPr sz="3600" b="1">
                <a:solidFill>
                  <a:srgbClr val="FFFFFF"/>
                </a:solidFill>
              </a:defRPr>
            </a:lvl6pPr>
            <a:lvl7pPr lvl="6" algn="ctr" rtl="0">
              <a:spcBef>
                <a:spcPts val="0"/>
              </a:spcBef>
              <a:spcAft>
                <a:spcPts val="0"/>
              </a:spcAft>
              <a:buClr>
                <a:srgbClr val="FFFFFF"/>
              </a:buClr>
              <a:buSzPts val="3600"/>
              <a:buNone/>
              <a:defRPr sz="3600" b="1">
                <a:solidFill>
                  <a:srgbClr val="FFFFFF"/>
                </a:solidFill>
              </a:defRPr>
            </a:lvl7pPr>
            <a:lvl8pPr lvl="7" algn="ctr" rtl="0">
              <a:spcBef>
                <a:spcPts val="0"/>
              </a:spcBef>
              <a:spcAft>
                <a:spcPts val="0"/>
              </a:spcAft>
              <a:buClr>
                <a:srgbClr val="FFFFFF"/>
              </a:buClr>
              <a:buSzPts val="3600"/>
              <a:buNone/>
              <a:defRPr sz="3600" b="1">
                <a:solidFill>
                  <a:srgbClr val="FFFFFF"/>
                </a:solidFill>
              </a:defRPr>
            </a:lvl8pPr>
            <a:lvl9pPr lvl="8" algn="ctr" rtl="0">
              <a:spcBef>
                <a:spcPts val="0"/>
              </a:spcBef>
              <a:spcAft>
                <a:spcPts val="0"/>
              </a:spcAft>
              <a:buClr>
                <a:srgbClr val="FFFFFF"/>
              </a:buClr>
              <a:buSzPts val="3600"/>
              <a:buNone/>
              <a:defRPr sz="3600" b="1">
                <a:solidFill>
                  <a:srgbClr val="FFFFFF"/>
                </a:solidFill>
              </a:defRPr>
            </a:lvl9pPr>
          </a:lstStyle>
          <a:p>
            <a:endParaRPr/>
          </a:p>
        </p:txBody>
      </p:sp>
      <p:pic>
        <p:nvPicPr>
          <p:cNvPr id="378" name="Google Shape;378;p6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
        <p:nvSpPr>
          <p:cNvPr id="379" name="Google Shape;379;p61"/>
          <p:cNvSpPr txBox="1">
            <a:spLocks noGrp="1"/>
          </p:cNvSpPr>
          <p:nvPr>
            <p:ph type="body" idx="1"/>
          </p:nvPr>
        </p:nvSpPr>
        <p:spPr>
          <a:xfrm>
            <a:off x="93325" y="300725"/>
            <a:ext cx="4096200" cy="4268100"/>
          </a:xfrm>
          <a:prstGeom prst="rect">
            <a:avLst/>
          </a:prstGeom>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1pPr>
            <a:lvl2pPr marL="914400" lvl="1"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2pPr>
            <a:lvl3pPr marL="1371600" lvl="2"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3pPr>
            <a:lvl4pPr marL="1828800" lvl="3"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4pPr>
            <a:lvl5pPr marL="2286000" lvl="4"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5pPr>
            <a:lvl6pPr marL="2743200" lvl="5"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6pPr>
            <a:lvl7pPr marL="3200400" lvl="6"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7pPr>
            <a:lvl8pPr marL="3657600" lvl="7"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8pPr>
            <a:lvl9pPr marL="4114800" lvl="8"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9pPr>
          </a:lstStyle>
          <a:p>
            <a:endParaRPr/>
          </a:p>
        </p:txBody>
      </p:sp>
      <p:pic>
        <p:nvPicPr>
          <p:cNvPr id="380" name="Google Shape;380;p61"/>
          <p:cNvPicPr preferRelativeResize="0"/>
          <p:nvPr/>
        </p:nvPicPr>
        <p:blipFill rotWithShape="1">
          <a:blip r:embed="rId2" cstate="screen">
            <a:alphaModFix amt="88000"/>
            <a:extLst>
              <a:ext uri="{28A0092B-C50C-407E-A947-70E740481C1C}">
                <a14:useLocalDpi xmlns:a14="http://schemas.microsoft.com/office/drawing/2010/main"/>
              </a:ext>
            </a:extLst>
          </a:blip>
          <a:srcRect/>
          <a:stretch/>
        </p:blipFill>
        <p:spPr>
          <a:xfrm>
            <a:off x="4348748" y="0"/>
            <a:ext cx="4795254" cy="51435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ccent Highlight 1 1">
  <p:cSld name="SECTION_HEADER_2_1_1">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37"/>
        <p:cNvGrpSpPr/>
        <p:nvPr/>
      </p:nvGrpSpPr>
      <p:grpSpPr>
        <a:xfrm>
          <a:off x="0" y="0"/>
          <a:ext cx="0" cy="0"/>
          <a:chOff x="0" y="0"/>
          <a:chExt cx="0" cy="0"/>
        </a:xfrm>
      </p:grpSpPr>
      <p:sp>
        <p:nvSpPr>
          <p:cNvPr id="38" name="Google Shape;38;p7"/>
          <p:cNvSpPr/>
          <p:nvPr/>
        </p:nvSpPr>
        <p:spPr>
          <a:xfrm>
            <a:off x="-12" y="0"/>
            <a:ext cx="9144000" cy="5143500"/>
          </a:xfrm>
          <a:prstGeom prst="rect">
            <a:avLst/>
          </a:prstGeom>
          <a:solidFill>
            <a:srgbClr val="0A3799">
              <a:alpha val="57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sldNum" idx="12"/>
          </p:nvPr>
        </p:nvSpPr>
        <p:spPr>
          <a:xfrm>
            <a:off x="8463883" y="4635442"/>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
        <p:nvSpPr>
          <p:cNvPr id="40" name="Google Shape;40;p7"/>
          <p:cNvSpPr/>
          <p:nvPr/>
        </p:nvSpPr>
        <p:spPr>
          <a:xfrm>
            <a:off x="0" y="0"/>
            <a:ext cx="4314600" cy="51435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pic>
        <p:nvPicPr>
          <p:cNvPr id="41" name="Google Shape;41;p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
        <p:nvSpPr>
          <p:cNvPr id="42" name="Google Shape;42;p7"/>
          <p:cNvSpPr txBox="1">
            <a:spLocks noGrp="1"/>
          </p:cNvSpPr>
          <p:nvPr>
            <p:ph type="title"/>
          </p:nvPr>
        </p:nvSpPr>
        <p:spPr>
          <a:xfrm>
            <a:off x="199375" y="205750"/>
            <a:ext cx="3934800" cy="4770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Clr>
                <a:srgbClr val="FFFFFF"/>
              </a:buClr>
              <a:buSzPts val="3600"/>
              <a:buNone/>
              <a:defRPr sz="3600" b="1">
                <a:solidFill>
                  <a:srgbClr val="FFFFFF"/>
                </a:solidFill>
              </a:defRPr>
            </a:lvl2pPr>
            <a:lvl3pPr lvl="2" algn="ctr" rtl="0">
              <a:spcBef>
                <a:spcPts val="0"/>
              </a:spcBef>
              <a:spcAft>
                <a:spcPts val="0"/>
              </a:spcAft>
              <a:buClr>
                <a:srgbClr val="FFFFFF"/>
              </a:buClr>
              <a:buSzPts val="3600"/>
              <a:buNone/>
              <a:defRPr sz="3600" b="1">
                <a:solidFill>
                  <a:srgbClr val="FFFFFF"/>
                </a:solidFill>
              </a:defRPr>
            </a:lvl3pPr>
            <a:lvl4pPr lvl="3" algn="ctr" rtl="0">
              <a:spcBef>
                <a:spcPts val="0"/>
              </a:spcBef>
              <a:spcAft>
                <a:spcPts val="0"/>
              </a:spcAft>
              <a:buClr>
                <a:srgbClr val="FFFFFF"/>
              </a:buClr>
              <a:buSzPts val="3600"/>
              <a:buNone/>
              <a:defRPr sz="3600" b="1">
                <a:solidFill>
                  <a:srgbClr val="FFFFFF"/>
                </a:solidFill>
              </a:defRPr>
            </a:lvl4pPr>
            <a:lvl5pPr lvl="4" algn="ctr" rtl="0">
              <a:spcBef>
                <a:spcPts val="0"/>
              </a:spcBef>
              <a:spcAft>
                <a:spcPts val="0"/>
              </a:spcAft>
              <a:buClr>
                <a:srgbClr val="FFFFFF"/>
              </a:buClr>
              <a:buSzPts val="3600"/>
              <a:buNone/>
              <a:defRPr sz="3600" b="1">
                <a:solidFill>
                  <a:srgbClr val="FFFFFF"/>
                </a:solidFill>
              </a:defRPr>
            </a:lvl5pPr>
            <a:lvl6pPr lvl="5" algn="ctr" rtl="0">
              <a:spcBef>
                <a:spcPts val="0"/>
              </a:spcBef>
              <a:spcAft>
                <a:spcPts val="0"/>
              </a:spcAft>
              <a:buClr>
                <a:srgbClr val="FFFFFF"/>
              </a:buClr>
              <a:buSzPts val="3600"/>
              <a:buNone/>
              <a:defRPr sz="3600" b="1">
                <a:solidFill>
                  <a:srgbClr val="FFFFFF"/>
                </a:solidFill>
              </a:defRPr>
            </a:lvl6pPr>
            <a:lvl7pPr lvl="6" algn="ctr" rtl="0">
              <a:spcBef>
                <a:spcPts val="0"/>
              </a:spcBef>
              <a:spcAft>
                <a:spcPts val="0"/>
              </a:spcAft>
              <a:buClr>
                <a:srgbClr val="FFFFFF"/>
              </a:buClr>
              <a:buSzPts val="3600"/>
              <a:buNone/>
              <a:defRPr sz="3600" b="1">
                <a:solidFill>
                  <a:srgbClr val="FFFFFF"/>
                </a:solidFill>
              </a:defRPr>
            </a:lvl7pPr>
            <a:lvl8pPr lvl="7" algn="ctr" rtl="0">
              <a:spcBef>
                <a:spcPts val="0"/>
              </a:spcBef>
              <a:spcAft>
                <a:spcPts val="0"/>
              </a:spcAft>
              <a:buClr>
                <a:srgbClr val="FFFFFF"/>
              </a:buClr>
              <a:buSzPts val="3600"/>
              <a:buNone/>
              <a:defRPr sz="3600" b="1">
                <a:solidFill>
                  <a:srgbClr val="FFFFFF"/>
                </a:solidFill>
              </a:defRPr>
            </a:lvl8pPr>
            <a:lvl9pPr lvl="8" algn="ctr" rtl="0">
              <a:spcBef>
                <a:spcPts val="0"/>
              </a:spcBef>
              <a:spcAft>
                <a:spcPts val="0"/>
              </a:spcAft>
              <a:buClr>
                <a:srgbClr val="FFFFFF"/>
              </a:buClr>
              <a:buSzPts val="3600"/>
              <a:buNone/>
              <a:defRPr sz="3600" b="1">
                <a:solidFill>
                  <a:srgbClr val="FFFFFF"/>
                </a:solidFill>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Custom Layout 1 1">
  <p:cSld name="CUSTOM_1">
    <p:spTree>
      <p:nvGrpSpPr>
        <p:cNvPr id="1" name="Shape 381"/>
        <p:cNvGrpSpPr/>
        <p:nvPr/>
      </p:nvGrpSpPr>
      <p:grpSpPr>
        <a:xfrm>
          <a:off x="0" y="0"/>
          <a:ext cx="0" cy="0"/>
          <a:chOff x="0" y="0"/>
          <a:chExt cx="0" cy="0"/>
        </a:xfrm>
      </p:grpSpPr>
      <p:pic>
        <p:nvPicPr>
          <p:cNvPr id="382" name="Google Shape;382;p62"/>
          <p:cNvPicPr preferRelativeResize="0"/>
          <p:nvPr/>
        </p:nvPicPr>
        <p:blipFill rotWithShape="1">
          <a:blip r:embed="rId2" cstate="screen">
            <a:alphaModFix amt="88000"/>
            <a:extLst>
              <a:ext uri="{28A0092B-C50C-407E-A947-70E740481C1C}">
                <a14:useLocalDpi xmlns:a14="http://schemas.microsoft.com/office/drawing/2010/main"/>
              </a:ext>
            </a:extLst>
          </a:blip>
          <a:srcRect/>
          <a:stretch/>
        </p:blipFill>
        <p:spPr>
          <a:xfrm>
            <a:off x="4348748" y="0"/>
            <a:ext cx="4795254" cy="5143500"/>
          </a:xfrm>
          <a:prstGeom prst="rect">
            <a:avLst/>
          </a:prstGeom>
          <a:noFill/>
          <a:ln>
            <a:noFill/>
          </a:ln>
        </p:spPr>
      </p:pic>
      <p:sp>
        <p:nvSpPr>
          <p:cNvPr id="383" name="Google Shape;383;p62"/>
          <p:cNvSpPr/>
          <p:nvPr/>
        </p:nvSpPr>
        <p:spPr>
          <a:xfrm>
            <a:off x="0" y="0"/>
            <a:ext cx="4314600" cy="5143500"/>
          </a:xfrm>
          <a:prstGeom prst="rect">
            <a:avLst/>
          </a:prstGeom>
          <a:solidFill>
            <a:srgbClr val="0A37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sp>
        <p:nvSpPr>
          <p:cNvPr id="384" name="Google Shape;384;p62"/>
          <p:cNvSpPr txBox="1">
            <a:spLocks noGrp="1"/>
          </p:cNvSpPr>
          <p:nvPr>
            <p:ph type="title"/>
          </p:nvPr>
        </p:nvSpPr>
        <p:spPr>
          <a:xfrm>
            <a:off x="199375" y="205750"/>
            <a:ext cx="3934800" cy="4770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Clr>
                <a:srgbClr val="FFFFFF"/>
              </a:buClr>
              <a:buSzPts val="3600"/>
              <a:buNone/>
              <a:defRPr sz="3600" b="1">
                <a:solidFill>
                  <a:srgbClr val="FFFFFF"/>
                </a:solidFill>
              </a:defRPr>
            </a:lvl2pPr>
            <a:lvl3pPr lvl="2" algn="ctr" rtl="0">
              <a:spcBef>
                <a:spcPts val="0"/>
              </a:spcBef>
              <a:spcAft>
                <a:spcPts val="0"/>
              </a:spcAft>
              <a:buClr>
                <a:srgbClr val="FFFFFF"/>
              </a:buClr>
              <a:buSzPts val="3600"/>
              <a:buNone/>
              <a:defRPr sz="3600" b="1">
                <a:solidFill>
                  <a:srgbClr val="FFFFFF"/>
                </a:solidFill>
              </a:defRPr>
            </a:lvl3pPr>
            <a:lvl4pPr lvl="3" algn="ctr" rtl="0">
              <a:spcBef>
                <a:spcPts val="0"/>
              </a:spcBef>
              <a:spcAft>
                <a:spcPts val="0"/>
              </a:spcAft>
              <a:buClr>
                <a:srgbClr val="FFFFFF"/>
              </a:buClr>
              <a:buSzPts val="3600"/>
              <a:buNone/>
              <a:defRPr sz="3600" b="1">
                <a:solidFill>
                  <a:srgbClr val="FFFFFF"/>
                </a:solidFill>
              </a:defRPr>
            </a:lvl4pPr>
            <a:lvl5pPr lvl="4" algn="ctr" rtl="0">
              <a:spcBef>
                <a:spcPts val="0"/>
              </a:spcBef>
              <a:spcAft>
                <a:spcPts val="0"/>
              </a:spcAft>
              <a:buClr>
                <a:srgbClr val="FFFFFF"/>
              </a:buClr>
              <a:buSzPts val="3600"/>
              <a:buNone/>
              <a:defRPr sz="3600" b="1">
                <a:solidFill>
                  <a:srgbClr val="FFFFFF"/>
                </a:solidFill>
              </a:defRPr>
            </a:lvl5pPr>
            <a:lvl6pPr lvl="5" algn="ctr" rtl="0">
              <a:spcBef>
                <a:spcPts val="0"/>
              </a:spcBef>
              <a:spcAft>
                <a:spcPts val="0"/>
              </a:spcAft>
              <a:buClr>
                <a:srgbClr val="FFFFFF"/>
              </a:buClr>
              <a:buSzPts val="3600"/>
              <a:buNone/>
              <a:defRPr sz="3600" b="1">
                <a:solidFill>
                  <a:srgbClr val="FFFFFF"/>
                </a:solidFill>
              </a:defRPr>
            </a:lvl6pPr>
            <a:lvl7pPr lvl="6" algn="ctr" rtl="0">
              <a:spcBef>
                <a:spcPts val="0"/>
              </a:spcBef>
              <a:spcAft>
                <a:spcPts val="0"/>
              </a:spcAft>
              <a:buClr>
                <a:srgbClr val="FFFFFF"/>
              </a:buClr>
              <a:buSzPts val="3600"/>
              <a:buNone/>
              <a:defRPr sz="3600" b="1">
                <a:solidFill>
                  <a:srgbClr val="FFFFFF"/>
                </a:solidFill>
              </a:defRPr>
            </a:lvl7pPr>
            <a:lvl8pPr lvl="7" algn="ctr" rtl="0">
              <a:spcBef>
                <a:spcPts val="0"/>
              </a:spcBef>
              <a:spcAft>
                <a:spcPts val="0"/>
              </a:spcAft>
              <a:buClr>
                <a:srgbClr val="FFFFFF"/>
              </a:buClr>
              <a:buSzPts val="3600"/>
              <a:buNone/>
              <a:defRPr sz="3600" b="1">
                <a:solidFill>
                  <a:srgbClr val="FFFFFF"/>
                </a:solidFill>
              </a:defRPr>
            </a:lvl8pPr>
            <a:lvl9pPr lvl="8" algn="ctr" rtl="0">
              <a:spcBef>
                <a:spcPts val="0"/>
              </a:spcBef>
              <a:spcAft>
                <a:spcPts val="0"/>
              </a:spcAft>
              <a:buClr>
                <a:srgbClr val="FFFFFF"/>
              </a:buClr>
              <a:buSzPts val="3600"/>
              <a:buNone/>
              <a:defRPr sz="3600" b="1">
                <a:solidFill>
                  <a:srgbClr val="FFFFFF"/>
                </a:solidFill>
              </a:defRPr>
            </a:lvl9pPr>
          </a:lstStyle>
          <a:p>
            <a:endParaRPr/>
          </a:p>
        </p:txBody>
      </p:sp>
      <p:pic>
        <p:nvPicPr>
          <p:cNvPr id="385" name="Google Shape;385;p6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ustom Layout 1 1 2 1">
  <p:cSld name="CUSTOM_1_2_1">
    <p:spTree>
      <p:nvGrpSpPr>
        <p:cNvPr id="1" name="Shape 386"/>
        <p:cNvGrpSpPr/>
        <p:nvPr/>
      </p:nvGrpSpPr>
      <p:grpSpPr>
        <a:xfrm>
          <a:off x="0" y="0"/>
          <a:ext cx="0" cy="0"/>
          <a:chOff x="0" y="0"/>
          <a:chExt cx="0" cy="0"/>
        </a:xfrm>
      </p:grpSpPr>
      <p:pic>
        <p:nvPicPr>
          <p:cNvPr id="387" name="Google Shape;387;p63"/>
          <p:cNvPicPr preferRelativeResize="0"/>
          <p:nvPr/>
        </p:nvPicPr>
        <p:blipFill rotWithShape="1">
          <a:blip r:embed="rId2" cstate="screen">
            <a:alphaModFix amt="88000"/>
            <a:extLst>
              <a:ext uri="{28A0092B-C50C-407E-A947-70E740481C1C}">
                <a14:useLocalDpi xmlns:a14="http://schemas.microsoft.com/office/drawing/2010/main"/>
              </a:ext>
            </a:extLst>
          </a:blip>
          <a:srcRect/>
          <a:stretch/>
        </p:blipFill>
        <p:spPr>
          <a:xfrm>
            <a:off x="4348748" y="0"/>
            <a:ext cx="4795254" cy="5143500"/>
          </a:xfrm>
          <a:prstGeom prst="rect">
            <a:avLst/>
          </a:prstGeom>
          <a:noFill/>
          <a:ln>
            <a:noFill/>
          </a:ln>
        </p:spPr>
      </p:pic>
      <p:sp>
        <p:nvSpPr>
          <p:cNvPr id="388" name="Google Shape;388;p63"/>
          <p:cNvSpPr/>
          <p:nvPr/>
        </p:nvSpPr>
        <p:spPr>
          <a:xfrm>
            <a:off x="0" y="0"/>
            <a:ext cx="4314600" cy="5143500"/>
          </a:xfrm>
          <a:prstGeom prst="rect">
            <a:avLst/>
          </a:prstGeom>
          <a:solidFill>
            <a:srgbClr val="0A37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sp>
        <p:nvSpPr>
          <p:cNvPr id="389" name="Google Shape;389;p63"/>
          <p:cNvSpPr txBox="1">
            <a:spLocks noGrp="1"/>
          </p:cNvSpPr>
          <p:nvPr>
            <p:ph type="title"/>
          </p:nvPr>
        </p:nvSpPr>
        <p:spPr>
          <a:xfrm>
            <a:off x="4672725" y="186450"/>
            <a:ext cx="4314600" cy="4770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Clr>
                <a:srgbClr val="FFFFFF"/>
              </a:buClr>
              <a:buSzPts val="3600"/>
              <a:buNone/>
              <a:defRPr sz="3600" b="1">
                <a:solidFill>
                  <a:srgbClr val="FFFFFF"/>
                </a:solidFill>
              </a:defRPr>
            </a:lvl2pPr>
            <a:lvl3pPr lvl="2" algn="ctr" rtl="0">
              <a:spcBef>
                <a:spcPts val="0"/>
              </a:spcBef>
              <a:spcAft>
                <a:spcPts val="0"/>
              </a:spcAft>
              <a:buClr>
                <a:srgbClr val="FFFFFF"/>
              </a:buClr>
              <a:buSzPts val="3600"/>
              <a:buNone/>
              <a:defRPr sz="3600" b="1">
                <a:solidFill>
                  <a:srgbClr val="FFFFFF"/>
                </a:solidFill>
              </a:defRPr>
            </a:lvl3pPr>
            <a:lvl4pPr lvl="3" algn="ctr" rtl="0">
              <a:spcBef>
                <a:spcPts val="0"/>
              </a:spcBef>
              <a:spcAft>
                <a:spcPts val="0"/>
              </a:spcAft>
              <a:buClr>
                <a:srgbClr val="FFFFFF"/>
              </a:buClr>
              <a:buSzPts val="3600"/>
              <a:buNone/>
              <a:defRPr sz="3600" b="1">
                <a:solidFill>
                  <a:srgbClr val="FFFFFF"/>
                </a:solidFill>
              </a:defRPr>
            </a:lvl4pPr>
            <a:lvl5pPr lvl="4" algn="ctr" rtl="0">
              <a:spcBef>
                <a:spcPts val="0"/>
              </a:spcBef>
              <a:spcAft>
                <a:spcPts val="0"/>
              </a:spcAft>
              <a:buClr>
                <a:srgbClr val="FFFFFF"/>
              </a:buClr>
              <a:buSzPts val="3600"/>
              <a:buNone/>
              <a:defRPr sz="3600" b="1">
                <a:solidFill>
                  <a:srgbClr val="FFFFFF"/>
                </a:solidFill>
              </a:defRPr>
            </a:lvl5pPr>
            <a:lvl6pPr lvl="5" algn="ctr" rtl="0">
              <a:spcBef>
                <a:spcPts val="0"/>
              </a:spcBef>
              <a:spcAft>
                <a:spcPts val="0"/>
              </a:spcAft>
              <a:buClr>
                <a:srgbClr val="FFFFFF"/>
              </a:buClr>
              <a:buSzPts val="3600"/>
              <a:buNone/>
              <a:defRPr sz="3600" b="1">
                <a:solidFill>
                  <a:srgbClr val="FFFFFF"/>
                </a:solidFill>
              </a:defRPr>
            </a:lvl6pPr>
            <a:lvl7pPr lvl="6" algn="ctr" rtl="0">
              <a:spcBef>
                <a:spcPts val="0"/>
              </a:spcBef>
              <a:spcAft>
                <a:spcPts val="0"/>
              </a:spcAft>
              <a:buClr>
                <a:srgbClr val="FFFFFF"/>
              </a:buClr>
              <a:buSzPts val="3600"/>
              <a:buNone/>
              <a:defRPr sz="3600" b="1">
                <a:solidFill>
                  <a:srgbClr val="FFFFFF"/>
                </a:solidFill>
              </a:defRPr>
            </a:lvl7pPr>
            <a:lvl8pPr lvl="7" algn="ctr" rtl="0">
              <a:spcBef>
                <a:spcPts val="0"/>
              </a:spcBef>
              <a:spcAft>
                <a:spcPts val="0"/>
              </a:spcAft>
              <a:buClr>
                <a:srgbClr val="FFFFFF"/>
              </a:buClr>
              <a:buSzPts val="3600"/>
              <a:buNone/>
              <a:defRPr sz="3600" b="1">
                <a:solidFill>
                  <a:srgbClr val="FFFFFF"/>
                </a:solidFill>
              </a:defRPr>
            </a:lvl8pPr>
            <a:lvl9pPr lvl="8" algn="ctr" rtl="0">
              <a:spcBef>
                <a:spcPts val="0"/>
              </a:spcBef>
              <a:spcAft>
                <a:spcPts val="0"/>
              </a:spcAft>
              <a:buClr>
                <a:srgbClr val="FFFFFF"/>
              </a:buClr>
              <a:buSzPts val="3600"/>
              <a:buNone/>
              <a:defRPr sz="3600" b="1">
                <a:solidFill>
                  <a:srgbClr val="FFFFFF"/>
                </a:solidFill>
              </a:defRPr>
            </a:lvl9pPr>
          </a:lstStyle>
          <a:p>
            <a:endParaRPr/>
          </a:p>
        </p:txBody>
      </p:sp>
      <p:pic>
        <p:nvPicPr>
          <p:cNvPr id="390" name="Google Shape;390;p6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
        <p:nvSpPr>
          <p:cNvPr id="391" name="Google Shape;391;p63"/>
          <p:cNvSpPr txBox="1">
            <a:spLocks noGrp="1"/>
          </p:cNvSpPr>
          <p:nvPr>
            <p:ph type="body" idx="1"/>
          </p:nvPr>
        </p:nvSpPr>
        <p:spPr>
          <a:xfrm>
            <a:off x="93325" y="300725"/>
            <a:ext cx="4096200" cy="4268100"/>
          </a:xfrm>
          <a:prstGeom prst="rect">
            <a:avLst/>
          </a:prstGeom>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1pPr>
            <a:lvl2pPr marL="914400" lvl="1"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2pPr>
            <a:lvl3pPr marL="1371600" lvl="2"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3pPr>
            <a:lvl4pPr marL="1828800" lvl="3"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4pPr>
            <a:lvl5pPr marL="2286000" lvl="4"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5pPr>
            <a:lvl6pPr marL="2743200" lvl="5"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6pPr>
            <a:lvl7pPr marL="3200400" lvl="6"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7pPr>
            <a:lvl8pPr marL="3657600" lvl="7"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8pPr>
            <a:lvl9pPr marL="4114800" lvl="8"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9pPr>
          </a:lstStyle>
          <a:p>
            <a:endParaRPr/>
          </a:p>
        </p:txBody>
      </p:sp>
      <p:pic>
        <p:nvPicPr>
          <p:cNvPr id="392" name="Google Shape;392;p63"/>
          <p:cNvPicPr preferRelativeResize="0"/>
          <p:nvPr/>
        </p:nvPicPr>
        <p:blipFill rotWithShape="1">
          <a:blip r:embed="rId2" cstate="screen">
            <a:alphaModFix amt="88000"/>
            <a:extLst>
              <a:ext uri="{28A0092B-C50C-407E-A947-70E740481C1C}">
                <a14:useLocalDpi xmlns:a14="http://schemas.microsoft.com/office/drawing/2010/main"/>
              </a:ext>
            </a:extLst>
          </a:blip>
          <a:srcRect/>
          <a:stretch/>
        </p:blipFill>
        <p:spPr>
          <a:xfrm>
            <a:off x="4348748" y="0"/>
            <a:ext cx="4795254" cy="5143500"/>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Custom Layout 1 1 1">
  <p:cSld name="CUSTOM_5_1">
    <p:spTree>
      <p:nvGrpSpPr>
        <p:cNvPr id="1" name="Shape 393"/>
        <p:cNvGrpSpPr/>
        <p:nvPr/>
      </p:nvGrpSpPr>
      <p:grpSpPr>
        <a:xfrm>
          <a:off x="0" y="0"/>
          <a:ext cx="0" cy="0"/>
          <a:chOff x="0" y="0"/>
          <a:chExt cx="0" cy="0"/>
        </a:xfrm>
      </p:grpSpPr>
      <p:pic>
        <p:nvPicPr>
          <p:cNvPr id="394" name="Google Shape;394;p64"/>
          <p:cNvPicPr preferRelativeResize="0"/>
          <p:nvPr/>
        </p:nvPicPr>
        <p:blipFill rotWithShape="1">
          <a:blip r:embed="rId2" cstate="screen">
            <a:alphaModFix amt="88000"/>
            <a:extLst>
              <a:ext uri="{28A0092B-C50C-407E-A947-70E740481C1C}">
                <a14:useLocalDpi xmlns:a14="http://schemas.microsoft.com/office/drawing/2010/main"/>
              </a:ext>
            </a:extLst>
          </a:blip>
          <a:srcRect/>
          <a:stretch/>
        </p:blipFill>
        <p:spPr>
          <a:xfrm>
            <a:off x="-2" y="0"/>
            <a:ext cx="4795254" cy="5143500"/>
          </a:xfrm>
          <a:prstGeom prst="rect">
            <a:avLst/>
          </a:prstGeom>
          <a:noFill/>
          <a:ln>
            <a:noFill/>
          </a:ln>
        </p:spPr>
      </p:pic>
      <p:sp>
        <p:nvSpPr>
          <p:cNvPr id="395" name="Google Shape;395;p64"/>
          <p:cNvSpPr/>
          <p:nvPr/>
        </p:nvSpPr>
        <p:spPr>
          <a:xfrm>
            <a:off x="4829400" y="0"/>
            <a:ext cx="4314600" cy="5143500"/>
          </a:xfrm>
          <a:prstGeom prst="rect">
            <a:avLst/>
          </a:prstGeom>
          <a:gradFill>
            <a:gsLst>
              <a:gs pos="0">
                <a:srgbClr val="0A3799"/>
              </a:gs>
              <a:gs pos="0">
                <a:srgbClr val="CB007B"/>
              </a:gs>
              <a:gs pos="100000">
                <a:srgbClr val="0A3799"/>
              </a:gs>
              <a:gs pos="100000">
                <a:srgbClr val="60269E"/>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sp>
        <p:nvSpPr>
          <p:cNvPr id="396" name="Google Shape;396;p64"/>
          <p:cNvSpPr txBox="1">
            <a:spLocks noGrp="1"/>
          </p:cNvSpPr>
          <p:nvPr>
            <p:ph type="title"/>
          </p:nvPr>
        </p:nvSpPr>
        <p:spPr>
          <a:xfrm>
            <a:off x="5028775" y="205750"/>
            <a:ext cx="3934800" cy="4770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Clr>
                <a:srgbClr val="FFFFFF"/>
              </a:buClr>
              <a:buSzPts val="3600"/>
              <a:buNone/>
              <a:defRPr sz="3600" b="1">
                <a:solidFill>
                  <a:srgbClr val="FFFFFF"/>
                </a:solidFill>
              </a:defRPr>
            </a:lvl2pPr>
            <a:lvl3pPr lvl="2" algn="ctr" rtl="0">
              <a:spcBef>
                <a:spcPts val="0"/>
              </a:spcBef>
              <a:spcAft>
                <a:spcPts val="0"/>
              </a:spcAft>
              <a:buClr>
                <a:srgbClr val="FFFFFF"/>
              </a:buClr>
              <a:buSzPts val="3600"/>
              <a:buNone/>
              <a:defRPr sz="3600" b="1">
                <a:solidFill>
                  <a:srgbClr val="FFFFFF"/>
                </a:solidFill>
              </a:defRPr>
            </a:lvl3pPr>
            <a:lvl4pPr lvl="3" algn="ctr" rtl="0">
              <a:spcBef>
                <a:spcPts val="0"/>
              </a:spcBef>
              <a:spcAft>
                <a:spcPts val="0"/>
              </a:spcAft>
              <a:buClr>
                <a:srgbClr val="FFFFFF"/>
              </a:buClr>
              <a:buSzPts val="3600"/>
              <a:buNone/>
              <a:defRPr sz="3600" b="1">
                <a:solidFill>
                  <a:srgbClr val="FFFFFF"/>
                </a:solidFill>
              </a:defRPr>
            </a:lvl4pPr>
            <a:lvl5pPr lvl="4" algn="ctr" rtl="0">
              <a:spcBef>
                <a:spcPts val="0"/>
              </a:spcBef>
              <a:spcAft>
                <a:spcPts val="0"/>
              </a:spcAft>
              <a:buClr>
                <a:srgbClr val="FFFFFF"/>
              </a:buClr>
              <a:buSzPts val="3600"/>
              <a:buNone/>
              <a:defRPr sz="3600" b="1">
                <a:solidFill>
                  <a:srgbClr val="FFFFFF"/>
                </a:solidFill>
              </a:defRPr>
            </a:lvl5pPr>
            <a:lvl6pPr lvl="5" algn="ctr" rtl="0">
              <a:spcBef>
                <a:spcPts val="0"/>
              </a:spcBef>
              <a:spcAft>
                <a:spcPts val="0"/>
              </a:spcAft>
              <a:buClr>
                <a:srgbClr val="FFFFFF"/>
              </a:buClr>
              <a:buSzPts val="3600"/>
              <a:buNone/>
              <a:defRPr sz="3600" b="1">
                <a:solidFill>
                  <a:srgbClr val="FFFFFF"/>
                </a:solidFill>
              </a:defRPr>
            </a:lvl6pPr>
            <a:lvl7pPr lvl="6" algn="ctr" rtl="0">
              <a:spcBef>
                <a:spcPts val="0"/>
              </a:spcBef>
              <a:spcAft>
                <a:spcPts val="0"/>
              </a:spcAft>
              <a:buClr>
                <a:srgbClr val="FFFFFF"/>
              </a:buClr>
              <a:buSzPts val="3600"/>
              <a:buNone/>
              <a:defRPr sz="3600" b="1">
                <a:solidFill>
                  <a:srgbClr val="FFFFFF"/>
                </a:solidFill>
              </a:defRPr>
            </a:lvl7pPr>
            <a:lvl8pPr lvl="7" algn="ctr" rtl="0">
              <a:spcBef>
                <a:spcPts val="0"/>
              </a:spcBef>
              <a:spcAft>
                <a:spcPts val="0"/>
              </a:spcAft>
              <a:buClr>
                <a:srgbClr val="FFFFFF"/>
              </a:buClr>
              <a:buSzPts val="3600"/>
              <a:buNone/>
              <a:defRPr sz="3600" b="1">
                <a:solidFill>
                  <a:srgbClr val="FFFFFF"/>
                </a:solidFill>
              </a:defRPr>
            </a:lvl8pPr>
            <a:lvl9pPr lvl="8" algn="ctr" rtl="0">
              <a:spcBef>
                <a:spcPts val="0"/>
              </a:spcBef>
              <a:spcAft>
                <a:spcPts val="0"/>
              </a:spcAft>
              <a:buClr>
                <a:srgbClr val="FFFFFF"/>
              </a:buClr>
              <a:buSzPts val="3600"/>
              <a:buNone/>
              <a:defRPr sz="3600" b="1">
                <a:solidFill>
                  <a:srgbClr val="FFFFFF"/>
                </a:solidFill>
              </a:defRPr>
            </a:lvl9pPr>
          </a:lstStyle>
          <a:p>
            <a:endParaRPr/>
          </a:p>
        </p:txBody>
      </p:sp>
      <p:pic>
        <p:nvPicPr>
          <p:cNvPr id="397" name="Google Shape;397;p6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ustom Layout 2 1">
  <p:cSld name="CUSTOM_1_1">
    <p:spTree>
      <p:nvGrpSpPr>
        <p:cNvPr id="1" name="Shape 398"/>
        <p:cNvGrpSpPr/>
        <p:nvPr/>
      </p:nvGrpSpPr>
      <p:grpSpPr>
        <a:xfrm>
          <a:off x="0" y="0"/>
          <a:ext cx="0" cy="0"/>
          <a:chOff x="0" y="0"/>
          <a:chExt cx="0" cy="0"/>
        </a:xfrm>
      </p:grpSpPr>
      <p:pic>
        <p:nvPicPr>
          <p:cNvPr id="399" name="Google Shape;399;p6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116975" y="0"/>
            <a:ext cx="5027024" cy="5143499"/>
          </a:xfrm>
          <a:prstGeom prst="rect">
            <a:avLst/>
          </a:prstGeom>
          <a:noFill/>
          <a:ln>
            <a:noFill/>
          </a:ln>
        </p:spPr>
      </p:pic>
      <p:sp>
        <p:nvSpPr>
          <p:cNvPr id="400" name="Google Shape;400;p65"/>
          <p:cNvSpPr txBox="1"/>
          <p:nvPr/>
        </p:nvSpPr>
        <p:spPr>
          <a:xfrm>
            <a:off x="4116975" y="0"/>
            <a:ext cx="5027100" cy="5143500"/>
          </a:xfrm>
          <a:prstGeom prst="rect">
            <a:avLst/>
          </a:prstGeom>
          <a:solidFill>
            <a:srgbClr val="0A6B7C">
              <a:alpha val="29610"/>
            </a:srgbClr>
          </a:solidFill>
          <a:ln>
            <a:noFill/>
          </a:ln>
        </p:spPr>
        <p:txBody>
          <a:bodyPr spcFirstLastPara="1" wrap="square" lIns="365750" tIns="45700" rIns="365750" bIns="45700" anchor="ctr" anchorCtr="0">
            <a:noAutofit/>
          </a:bodyPr>
          <a:lstStyle/>
          <a:p>
            <a:pPr marL="0" marR="0" lvl="0" indent="0" algn="ctr" rtl="0">
              <a:lnSpc>
                <a:spcPct val="100000"/>
              </a:lnSpc>
              <a:spcBef>
                <a:spcPts val="0"/>
              </a:spcBef>
              <a:spcAft>
                <a:spcPts val="0"/>
              </a:spcAft>
              <a:buNone/>
            </a:pPr>
            <a:endParaRPr/>
          </a:p>
        </p:txBody>
      </p:sp>
      <p:sp>
        <p:nvSpPr>
          <p:cNvPr id="401" name="Google Shape;401;p65"/>
          <p:cNvSpPr txBox="1">
            <a:spLocks noGrp="1"/>
          </p:cNvSpPr>
          <p:nvPr>
            <p:ph type="title"/>
          </p:nvPr>
        </p:nvSpPr>
        <p:spPr>
          <a:xfrm>
            <a:off x="199375" y="205750"/>
            <a:ext cx="3934800" cy="442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b="1"/>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pic>
        <p:nvPicPr>
          <p:cNvPr id="402" name="Google Shape;402;p6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ustom Layout 2 1 1">
  <p:cSld name="CUSTOM_1_1_1">
    <p:spTree>
      <p:nvGrpSpPr>
        <p:cNvPr id="1" name="Shape 403"/>
        <p:cNvGrpSpPr/>
        <p:nvPr/>
      </p:nvGrpSpPr>
      <p:grpSpPr>
        <a:xfrm>
          <a:off x="0" y="0"/>
          <a:ext cx="0" cy="0"/>
          <a:chOff x="0" y="0"/>
          <a:chExt cx="0" cy="0"/>
        </a:xfrm>
      </p:grpSpPr>
      <p:pic>
        <p:nvPicPr>
          <p:cNvPr id="404" name="Google Shape;404;p6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5027024" cy="5143499"/>
          </a:xfrm>
          <a:prstGeom prst="rect">
            <a:avLst/>
          </a:prstGeom>
          <a:noFill/>
          <a:ln>
            <a:noFill/>
          </a:ln>
        </p:spPr>
      </p:pic>
      <p:sp>
        <p:nvSpPr>
          <p:cNvPr id="405" name="Google Shape;405;p66"/>
          <p:cNvSpPr txBox="1"/>
          <p:nvPr/>
        </p:nvSpPr>
        <p:spPr>
          <a:xfrm>
            <a:off x="0" y="0"/>
            <a:ext cx="5027100" cy="5143500"/>
          </a:xfrm>
          <a:prstGeom prst="rect">
            <a:avLst/>
          </a:prstGeom>
          <a:solidFill>
            <a:srgbClr val="0A6B7C">
              <a:alpha val="29610"/>
            </a:srgbClr>
          </a:solidFill>
          <a:ln>
            <a:noFill/>
          </a:ln>
        </p:spPr>
        <p:txBody>
          <a:bodyPr spcFirstLastPara="1" wrap="square" lIns="365750" tIns="45700" rIns="365750" bIns="45700" anchor="ctr" anchorCtr="0">
            <a:noAutofit/>
          </a:bodyPr>
          <a:lstStyle/>
          <a:p>
            <a:pPr marL="0" marR="0" lvl="0" indent="0" algn="ctr" rtl="0">
              <a:lnSpc>
                <a:spcPct val="100000"/>
              </a:lnSpc>
              <a:spcBef>
                <a:spcPts val="0"/>
              </a:spcBef>
              <a:spcAft>
                <a:spcPts val="0"/>
              </a:spcAft>
              <a:buNone/>
            </a:pPr>
            <a:endParaRPr/>
          </a:p>
        </p:txBody>
      </p:sp>
      <p:sp>
        <p:nvSpPr>
          <p:cNvPr id="406" name="Google Shape;406;p66"/>
          <p:cNvSpPr/>
          <p:nvPr/>
        </p:nvSpPr>
        <p:spPr>
          <a:xfrm>
            <a:off x="5027100" y="0"/>
            <a:ext cx="41169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sp>
        <p:nvSpPr>
          <p:cNvPr id="407" name="Google Shape;407;p66"/>
          <p:cNvSpPr txBox="1">
            <a:spLocks noGrp="1"/>
          </p:cNvSpPr>
          <p:nvPr>
            <p:ph type="title"/>
          </p:nvPr>
        </p:nvSpPr>
        <p:spPr>
          <a:xfrm>
            <a:off x="5094000" y="164250"/>
            <a:ext cx="3934800" cy="481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pic>
        <p:nvPicPr>
          <p:cNvPr id="408" name="Google Shape;408;p6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ustom Layout 2 1 1 1">
  <p:cSld name="CUSTOM_1_1_1_1">
    <p:spTree>
      <p:nvGrpSpPr>
        <p:cNvPr id="1" name="Shape 409"/>
        <p:cNvGrpSpPr/>
        <p:nvPr/>
      </p:nvGrpSpPr>
      <p:grpSpPr>
        <a:xfrm>
          <a:off x="0" y="0"/>
          <a:ext cx="0" cy="0"/>
          <a:chOff x="0" y="0"/>
          <a:chExt cx="0" cy="0"/>
        </a:xfrm>
      </p:grpSpPr>
      <p:pic>
        <p:nvPicPr>
          <p:cNvPr id="410" name="Google Shape;410;p6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5027024" cy="5143499"/>
          </a:xfrm>
          <a:prstGeom prst="rect">
            <a:avLst/>
          </a:prstGeom>
          <a:noFill/>
          <a:ln>
            <a:noFill/>
          </a:ln>
        </p:spPr>
      </p:pic>
      <p:sp>
        <p:nvSpPr>
          <p:cNvPr id="411" name="Google Shape;411;p67"/>
          <p:cNvSpPr txBox="1"/>
          <p:nvPr/>
        </p:nvSpPr>
        <p:spPr>
          <a:xfrm>
            <a:off x="0" y="0"/>
            <a:ext cx="5027100" cy="5143500"/>
          </a:xfrm>
          <a:prstGeom prst="rect">
            <a:avLst/>
          </a:prstGeom>
          <a:solidFill>
            <a:srgbClr val="0A6B7C">
              <a:alpha val="29610"/>
            </a:srgbClr>
          </a:solidFill>
          <a:ln>
            <a:noFill/>
          </a:ln>
        </p:spPr>
        <p:txBody>
          <a:bodyPr spcFirstLastPara="1" wrap="square" lIns="365750" tIns="45700" rIns="365750" bIns="45700" anchor="ctr" anchorCtr="0">
            <a:noAutofit/>
          </a:bodyPr>
          <a:lstStyle/>
          <a:p>
            <a:pPr marL="0" marR="0" lvl="0" indent="0" algn="ctr" rtl="0">
              <a:lnSpc>
                <a:spcPct val="100000"/>
              </a:lnSpc>
              <a:spcBef>
                <a:spcPts val="0"/>
              </a:spcBef>
              <a:spcAft>
                <a:spcPts val="0"/>
              </a:spcAft>
              <a:buNone/>
            </a:pPr>
            <a:endParaRPr/>
          </a:p>
        </p:txBody>
      </p:sp>
      <p:sp>
        <p:nvSpPr>
          <p:cNvPr id="412" name="Google Shape;412;p67"/>
          <p:cNvSpPr txBox="1">
            <a:spLocks noGrp="1"/>
          </p:cNvSpPr>
          <p:nvPr>
            <p:ph type="title"/>
          </p:nvPr>
        </p:nvSpPr>
        <p:spPr>
          <a:xfrm>
            <a:off x="5094000" y="164250"/>
            <a:ext cx="3934800" cy="481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b="1"/>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pic>
        <p:nvPicPr>
          <p:cNvPr id="413" name="Google Shape;413;p6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ustom Layout 2 1 1 1 1">
  <p:cSld name="CUSTOM_1_1_1_1_1">
    <p:spTree>
      <p:nvGrpSpPr>
        <p:cNvPr id="1" name="Shape 414"/>
        <p:cNvGrpSpPr/>
        <p:nvPr/>
      </p:nvGrpSpPr>
      <p:grpSpPr>
        <a:xfrm>
          <a:off x="0" y="0"/>
          <a:ext cx="0" cy="0"/>
          <a:chOff x="0" y="0"/>
          <a:chExt cx="0" cy="0"/>
        </a:xfrm>
      </p:grpSpPr>
      <p:pic>
        <p:nvPicPr>
          <p:cNvPr id="415" name="Google Shape;415;p6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5027024" cy="5143499"/>
          </a:xfrm>
          <a:prstGeom prst="rect">
            <a:avLst/>
          </a:prstGeom>
          <a:noFill/>
          <a:ln>
            <a:noFill/>
          </a:ln>
        </p:spPr>
      </p:pic>
      <p:sp>
        <p:nvSpPr>
          <p:cNvPr id="416" name="Google Shape;416;p68"/>
          <p:cNvSpPr txBox="1"/>
          <p:nvPr/>
        </p:nvSpPr>
        <p:spPr>
          <a:xfrm>
            <a:off x="0" y="0"/>
            <a:ext cx="5027100" cy="5143500"/>
          </a:xfrm>
          <a:prstGeom prst="rect">
            <a:avLst/>
          </a:prstGeom>
          <a:solidFill>
            <a:srgbClr val="0A6B7C">
              <a:alpha val="29610"/>
            </a:srgbClr>
          </a:solidFill>
          <a:ln>
            <a:noFill/>
          </a:ln>
        </p:spPr>
        <p:txBody>
          <a:bodyPr spcFirstLastPara="1" wrap="square" lIns="365750" tIns="45700" rIns="365750" bIns="45700" anchor="ctr" anchorCtr="0">
            <a:noAutofit/>
          </a:bodyPr>
          <a:lstStyle/>
          <a:p>
            <a:pPr marL="0" marR="0" lvl="0" indent="0" algn="ctr" rtl="0">
              <a:lnSpc>
                <a:spcPct val="100000"/>
              </a:lnSpc>
              <a:spcBef>
                <a:spcPts val="0"/>
              </a:spcBef>
              <a:spcAft>
                <a:spcPts val="0"/>
              </a:spcAft>
              <a:buNone/>
            </a:pPr>
            <a:endParaRPr/>
          </a:p>
        </p:txBody>
      </p:sp>
      <p:sp>
        <p:nvSpPr>
          <p:cNvPr id="417" name="Google Shape;417;p68"/>
          <p:cNvSpPr txBox="1">
            <a:spLocks noGrp="1"/>
          </p:cNvSpPr>
          <p:nvPr>
            <p:ph type="title"/>
          </p:nvPr>
        </p:nvSpPr>
        <p:spPr>
          <a:xfrm>
            <a:off x="181200" y="165750"/>
            <a:ext cx="4464600" cy="481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pic>
        <p:nvPicPr>
          <p:cNvPr id="418" name="Google Shape;418;p6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
        <p:nvSpPr>
          <p:cNvPr id="419" name="Google Shape;419;p68"/>
          <p:cNvSpPr txBox="1">
            <a:spLocks noGrp="1"/>
          </p:cNvSpPr>
          <p:nvPr>
            <p:ph type="body" idx="1"/>
          </p:nvPr>
        </p:nvSpPr>
        <p:spPr>
          <a:xfrm>
            <a:off x="5112400" y="165750"/>
            <a:ext cx="3878400" cy="4760100"/>
          </a:xfrm>
          <a:prstGeom prst="rect">
            <a:avLst/>
          </a:prstGeom>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Custom Layout 3 1">
  <p:cSld name="CUSTOM_2_1">
    <p:spTree>
      <p:nvGrpSpPr>
        <p:cNvPr id="1" name="Shape 420"/>
        <p:cNvGrpSpPr/>
        <p:nvPr/>
      </p:nvGrpSpPr>
      <p:grpSpPr>
        <a:xfrm>
          <a:off x="0" y="0"/>
          <a:ext cx="0" cy="0"/>
          <a:chOff x="0" y="0"/>
          <a:chExt cx="0" cy="0"/>
        </a:xfrm>
      </p:grpSpPr>
      <p:pic>
        <p:nvPicPr>
          <p:cNvPr id="421" name="Google Shape;421;p69"/>
          <p:cNvPicPr preferRelativeResize="0"/>
          <p:nvPr/>
        </p:nvPicPr>
        <p:blipFill rotWithShape="1">
          <a:blip r:embed="rId2" cstate="screen">
            <a:alphaModFix amt="79000"/>
            <a:extLst>
              <a:ext uri="{28A0092B-C50C-407E-A947-70E740481C1C}">
                <a14:useLocalDpi xmlns:a14="http://schemas.microsoft.com/office/drawing/2010/main"/>
              </a:ext>
            </a:extLst>
          </a:blip>
          <a:srcRect/>
          <a:stretch/>
        </p:blipFill>
        <p:spPr>
          <a:xfrm>
            <a:off x="4840450" y="0"/>
            <a:ext cx="4303550" cy="5143499"/>
          </a:xfrm>
          <a:prstGeom prst="rect">
            <a:avLst/>
          </a:prstGeom>
          <a:noFill/>
          <a:ln>
            <a:noFill/>
          </a:ln>
        </p:spPr>
      </p:pic>
      <p:sp>
        <p:nvSpPr>
          <p:cNvPr id="422" name="Google Shape;422;p69"/>
          <p:cNvSpPr txBox="1">
            <a:spLocks noGrp="1"/>
          </p:cNvSpPr>
          <p:nvPr>
            <p:ph type="title"/>
          </p:nvPr>
        </p:nvSpPr>
        <p:spPr>
          <a:xfrm>
            <a:off x="199375" y="205750"/>
            <a:ext cx="4467000" cy="442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b="1"/>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pic>
        <p:nvPicPr>
          <p:cNvPr id="423" name="Google Shape;423;p6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Custom Layout 3 1 1">
  <p:cSld name="CUSTOM_2_1_1">
    <p:spTree>
      <p:nvGrpSpPr>
        <p:cNvPr id="1" name="Shape 424"/>
        <p:cNvGrpSpPr/>
        <p:nvPr/>
      </p:nvGrpSpPr>
      <p:grpSpPr>
        <a:xfrm>
          <a:off x="0" y="0"/>
          <a:ext cx="0" cy="0"/>
          <a:chOff x="0" y="0"/>
          <a:chExt cx="0" cy="0"/>
        </a:xfrm>
      </p:grpSpPr>
      <p:pic>
        <p:nvPicPr>
          <p:cNvPr id="425" name="Google Shape;425;p70"/>
          <p:cNvPicPr preferRelativeResize="0"/>
          <p:nvPr/>
        </p:nvPicPr>
        <p:blipFill rotWithShape="1">
          <a:blip r:embed="rId2" cstate="screen">
            <a:alphaModFix amt="79000"/>
            <a:extLst>
              <a:ext uri="{28A0092B-C50C-407E-A947-70E740481C1C}">
                <a14:useLocalDpi xmlns:a14="http://schemas.microsoft.com/office/drawing/2010/main"/>
              </a:ext>
            </a:extLst>
          </a:blip>
          <a:srcRect/>
          <a:stretch/>
        </p:blipFill>
        <p:spPr>
          <a:xfrm>
            <a:off x="0" y="0"/>
            <a:ext cx="4303550" cy="5143499"/>
          </a:xfrm>
          <a:prstGeom prst="rect">
            <a:avLst/>
          </a:prstGeom>
          <a:noFill/>
          <a:ln>
            <a:noFill/>
          </a:ln>
        </p:spPr>
      </p:pic>
      <p:sp>
        <p:nvSpPr>
          <p:cNvPr id="426" name="Google Shape;426;p70"/>
          <p:cNvSpPr txBox="1">
            <a:spLocks noGrp="1"/>
          </p:cNvSpPr>
          <p:nvPr>
            <p:ph type="title"/>
          </p:nvPr>
        </p:nvSpPr>
        <p:spPr>
          <a:xfrm>
            <a:off x="4490200" y="174650"/>
            <a:ext cx="4538700" cy="4801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b="1"/>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pic>
        <p:nvPicPr>
          <p:cNvPr id="427" name="Google Shape;427;p7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Custom Layout 3 1 2">
  <p:cSld name="CUSTOM_2_1_2">
    <p:spTree>
      <p:nvGrpSpPr>
        <p:cNvPr id="1" name="Shape 428"/>
        <p:cNvGrpSpPr/>
        <p:nvPr/>
      </p:nvGrpSpPr>
      <p:grpSpPr>
        <a:xfrm>
          <a:off x="0" y="0"/>
          <a:ext cx="0" cy="0"/>
          <a:chOff x="0" y="0"/>
          <a:chExt cx="0" cy="0"/>
        </a:xfrm>
      </p:grpSpPr>
      <p:pic>
        <p:nvPicPr>
          <p:cNvPr id="429" name="Google Shape;429;p71"/>
          <p:cNvPicPr preferRelativeResize="0"/>
          <p:nvPr/>
        </p:nvPicPr>
        <p:blipFill rotWithShape="1">
          <a:blip r:embed="rId2" cstate="screen">
            <a:alphaModFix amt="79000"/>
            <a:extLst>
              <a:ext uri="{28A0092B-C50C-407E-A947-70E740481C1C}">
                <a14:useLocalDpi xmlns:a14="http://schemas.microsoft.com/office/drawing/2010/main"/>
              </a:ext>
            </a:extLst>
          </a:blip>
          <a:srcRect/>
          <a:stretch/>
        </p:blipFill>
        <p:spPr>
          <a:xfrm>
            <a:off x="4840450" y="0"/>
            <a:ext cx="4303550" cy="5143499"/>
          </a:xfrm>
          <a:prstGeom prst="rect">
            <a:avLst/>
          </a:prstGeom>
          <a:noFill/>
          <a:ln>
            <a:noFill/>
          </a:ln>
        </p:spPr>
      </p:pic>
      <p:sp>
        <p:nvSpPr>
          <p:cNvPr id="430" name="Google Shape;430;p71"/>
          <p:cNvSpPr txBox="1">
            <a:spLocks noGrp="1"/>
          </p:cNvSpPr>
          <p:nvPr>
            <p:ph type="title"/>
          </p:nvPr>
        </p:nvSpPr>
        <p:spPr>
          <a:xfrm>
            <a:off x="5011025" y="81300"/>
            <a:ext cx="3990000" cy="4895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pic>
        <p:nvPicPr>
          <p:cNvPr id="431" name="Google Shape;431;p7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
        <p:nvSpPr>
          <p:cNvPr id="432" name="Google Shape;432;p71"/>
          <p:cNvSpPr txBox="1">
            <a:spLocks noGrp="1"/>
          </p:cNvSpPr>
          <p:nvPr>
            <p:ph type="body" idx="1"/>
          </p:nvPr>
        </p:nvSpPr>
        <p:spPr>
          <a:xfrm>
            <a:off x="114075" y="148800"/>
            <a:ext cx="4448700" cy="4455300"/>
          </a:xfrm>
          <a:prstGeom prst="rect">
            <a:avLst/>
          </a:prstGeom>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ccent Highlight 1 1 1">
  <p:cSld name="SECTION_HEADER_2_1_1_1">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43"/>
        <p:cNvGrpSpPr/>
        <p:nvPr/>
      </p:nvGrpSpPr>
      <p:grpSpPr>
        <a:xfrm>
          <a:off x="0" y="0"/>
          <a:ext cx="0" cy="0"/>
          <a:chOff x="0" y="0"/>
          <a:chExt cx="0" cy="0"/>
        </a:xfrm>
      </p:grpSpPr>
      <p:sp>
        <p:nvSpPr>
          <p:cNvPr id="44" name="Google Shape;44;p8"/>
          <p:cNvSpPr/>
          <p:nvPr/>
        </p:nvSpPr>
        <p:spPr>
          <a:xfrm>
            <a:off x="-12" y="0"/>
            <a:ext cx="9144000" cy="5143500"/>
          </a:xfrm>
          <a:prstGeom prst="rect">
            <a:avLst/>
          </a:prstGeom>
          <a:solidFill>
            <a:srgbClr val="0A3799">
              <a:alpha val="57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8"/>
          <p:cNvSpPr txBox="1">
            <a:spLocks noGrp="1"/>
          </p:cNvSpPr>
          <p:nvPr>
            <p:ph type="sldNum" idx="12"/>
          </p:nvPr>
        </p:nvSpPr>
        <p:spPr>
          <a:xfrm>
            <a:off x="8463883" y="4635442"/>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
        <p:nvSpPr>
          <p:cNvPr id="46" name="Google Shape;46;p8"/>
          <p:cNvSpPr/>
          <p:nvPr/>
        </p:nvSpPr>
        <p:spPr>
          <a:xfrm>
            <a:off x="0" y="0"/>
            <a:ext cx="4314600" cy="51435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pic>
        <p:nvPicPr>
          <p:cNvPr id="47" name="Google Shape;47;p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
        <p:nvSpPr>
          <p:cNvPr id="48" name="Google Shape;48;p8"/>
          <p:cNvSpPr txBox="1">
            <a:spLocks noGrp="1"/>
          </p:cNvSpPr>
          <p:nvPr>
            <p:ph type="title"/>
          </p:nvPr>
        </p:nvSpPr>
        <p:spPr>
          <a:xfrm>
            <a:off x="4697975" y="186450"/>
            <a:ext cx="4314600" cy="4770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Clr>
                <a:srgbClr val="FFFFFF"/>
              </a:buClr>
              <a:buSzPts val="3600"/>
              <a:buNone/>
              <a:defRPr sz="3600" b="1">
                <a:solidFill>
                  <a:srgbClr val="FFFFFF"/>
                </a:solidFill>
              </a:defRPr>
            </a:lvl2pPr>
            <a:lvl3pPr lvl="2" algn="ctr" rtl="0">
              <a:spcBef>
                <a:spcPts val="0"/>
              </a:spcBef>
              <a:spcAft>
                <a:spcPts val="0"/>
              </a:spcAft>
              <a:buClr>
                <a:srgbClr val="FFFFFF"/>
              </a:buClr>
              <a:buSzPts val="3600"/>
              <a:buNone/>
              <a:defRPr sz="3600" b="1">
                <a:solidFill>
                  <a:srgbClr val="FFFFFF"/>
                </a:solidFill>
              </a:defRPr>
            </a:lvl3pPr>
            <a:lvl4pPr lvl="3" algn="ctr" rtl="0">
              <a:spcBef>
                <a:spcPts val="0"/>
              </a:spcBef>
              <a:spcAft>
                <a:spcPts val="0"/>
              </a:spcAft>
              <a:buClr>
                <a:srgbClr val="FFFFFF"/>
              </a:buClr>
              <a:buSzPts val="3600"/>
              <a:buNone/>
              <a:defRPr sz="3600" b="1">
                <a:solidFill>
                  <a:srgbClr val="FFFFFF"/>
                </a:solidFill>
              </a:defRPr>
            </a:lvl4pPr>
            <a:lvl5pPr lvl="4" algn="ctr" rtl="0">
              <a:spcBef>
                <a:spcPts val="0"/>
              </a:spcBef>
              <a:spcAft>
                <a:spcPts val="0"/>
              </a:spcAft>
              <a:buClr>
                <a:srgbClr val="FFFFFF"/>
              </a:buClr>
              <a:buSzPts val="3600"/>
              <a:buNone/>
              <a:defRPr sz="3600" b="1">
                <a:solidFill>
                  <a:srgbClr val="FFFFFF"/>
                </a:solidFill>
              </a:defRPr>
            </a:lvl5pPr>
            <a:lvl6pPr lvl="5" algn="ctr" rtl="0">
              <a:spcBef>
                <a:spcPts val="0"/>
              </a:spcBef>
              <a:spcAft>
                <a:spcPts val="0"/>
              </a:spcAft>
              <a:buClr>
                <a:srgbClr val="FFFFFF"/>
              </a:buClr>
              <a:buSzPts val="3600"/>
              <a:buNone/>
              <a:defRPr sz="3600" b="1">
                <a:solidFill>
                  <a:srgbClr val="FFFFFF"/>
                </a:solidFill>
              </a:defRPr>
            </a:lvl6pPr>
            <a:lvl7pPr lvl="6" algn="ctr" rtl="0">
              <a:spcBef>
                <a:spcPts val="0"/>
              </a:spcBef>
              <a:spcAft>
                <a:spcPts val="0"/>
              </a:spcAft>
              <a:buClr>
                <a:srgbClr val="FFFFFF"/>
              </a:buClr>
              <a:buSzPts val="3600"/>
              <a:buNone/>
              <a:defRPr sz="3600" b="1">
                <a:solidFill>
                  <a:srgbClr val="FFFFFF"/>
                </a:solidFill>
              </a:defRPr>
            </a:lvl7pPr>
            <a:lvl8pPr lvl="7" algn="ctr" rtl="0">
              <a:spcBef>
                <a:spcPts val="0"/>
              </a:spcBef>
              <a:spcAft>
                <a:spcPts val="0"/>
              </a:spcAft>
              <a:buClr>
                <a:srgbClr val="FFFFFF"/>
              </a:buClr>
              <a:buSzPts val="3600"/>
              <a:buNone/>
              <a:defRPr sz="3600" b="1">
                <a:solidFill>
                  <a:srgbClr val="FFFFFF"/>
                </a:solidFill>
              </a:defRPr>
            </a:lvl8pPr>
            <a:lvl9pPr lvl="8" algn="ctr" rtl="0">
              <a:spcBef>
                <a:spcPts val="0"/>
              </a:spcBef>
              <a:spcAft>
                <a:spcPts val="0"/>
              </a:spcAft>
              <a:buClr>
                <a:srgbClr val="FFFFFF"/>
              </a:buClr>
              <a:buSzPts val="3600"/>
              <a:buNone/>
              <a:defRPr sz="3600" b="1">
                <a:solidFill>
                  <a:srgbClr val="FFFFFF"/>
                </a:solidFill>
              </a:defRPr>
            </a:lvl9pPr>
          </a:lstStyle>
          <a:p>
            <a:endParaRPr/>
          </a:p>
        </p:txBody>
      </p:sp>
      <p:sp>
        <p:nvSpPr>
          <p:cNvPr id="49" name="Google Shape;49;p8"/>
          <p:cNvSpPr txBox="1">
            <a:spLocks noGrp="1"/>
          </p:cNvSpPr>
          <p:nvPr>
            <p:ph type="body" idx="1"/>
          </p:nvPr>
        </p:nvSpPr>
        <p:spPr>
          <a:xfrm>
            <a:off x="93325" y="300725"/>
            <a:ext cx="4096200" cy="4268100"/>
          </a:xfrm>
          <a:prstGeom prst="rect">
            <a:avLst/>
          </a:prstGeom>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1pPr>
            <a:lvl2pPr marL="914400" lvl="1"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2pPr>
            <a:lvl3pPr marL="1371600" lvl="2"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3pPr>
            <a:lvl4pPr marL="1828800" lvl="3"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4pPr>
            <a:lvl5pPr marL="2286000" lvl="4"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5pPr>
            <a:lvl6pPr marL="2743200" lvl="5"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6pPr>
            <a:lvl7pPr marL="3200400" lvl="6"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7pPr>
            <a:lvl8pPr marL="3657600" lvl="7"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8pPr>
            <a:lvl9pPr marL="4114800" lvl="8"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ustom Layout 4 1">
  <p:cSld name="CUSTOM_3_1">
    <p:spTree>
      <p:nvGrpSpPr>
        <p:cNvPr id="1" name="Shape 433"/>
        <p:cNvGrpSpPr/>
        <p:nvPr/>
      </p:nvGrpSpPr>
      <p:grpSpPr>
        <a:xfrm>
          <a:off x="0" y="0"/>
          <a:ext cx="0" cy="0"/>
          <a:chOff x="0" y="0"/>
          <a:chExt cx="0" cy="0"/>
        </a:xfrm>
      </p:grpSpPr>
      <p:pic>
        <p:nvPicPr>
          <p:cNvPr id="434" name="Google Shape;434;p72"/>
          <p:cNvPicPr preferRelativeResize="0"/>
          <p:nvPr/>
        </p:nvPicPr>
        <p:blipFill rotWithShape="1">
          <a:blip r:embed="rId2" cstate="screen">
            <a:alphaModFix amt="85000"/>
            <a:extLst>
              <a:ext uri="{28A0092B-C50C-407E-A947-70E740481C1C}">
                <a14:useLocalDpi xmlns:a14="http://schemas.microsoft.com/office/drawing/2010/main"/>
              </a:ext>
            </a:extLst>
          </a:blip>
          <a:srcRect/>
          <a:stretch/>
        </p:blipFill>
        <p:spPr>
          <a:xfrm>
            <a:off x="-3" y="0"/>
            <a:ext cx="4303553" cy="5143501"/>
          </a:xfrm>
          <a:prstGeom prst="rect">
            <a:avLst/>
          </a:prstGeom>
          <a:noFill/>
          <a:ln>
            <a:noFill/>
          </a:ln>
        </p:spPr>
      </p:pic>
      <p:sp>
        <p:nvSpPr>
          <p:cNvPr id="435" name="Google Shape;435;p72"/>
          <p:cNvSpPr txBox="1">
            <a:spLocks noGrp="1"/>
          </p:cNvSpPr>
          <p:nvPr>
            <p:ph type="title"/>
          </p:nvPr>
        </p:nvSpPr>
        <p:spPr>
          <a:xfrm>
            <a:off x="4376975" y="205750"/>
            <a:ext cx="4634100" cy="477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b="1"/>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pic>
        <p:nvPicPr>
          <p:cNvPr id="436" name="Google Shape;436;p7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Custom Layout 4 1 2">
  <p:cSld name="CUSTOM_3_1_2">
    <p:spTree>
      <p:nvGrpSpPr>
        <p:cNvPr id="1" name="Shape 437"/>
        <p:cNvGrpSpPr/>
        <p:nvPr/>
      </p:nvGrpSpPr>
      <p:grpSpPr>
        <a:xfrm>
          <a:off x="0" y="0"/>
          <a:ext cx="0" cy="0"/>
          <a:chOff x="0" y="0"/>
          <a:chExt cx="0" cy="0"/>
        </a:xfrm>
      </p:grpSpPr>
      <p:pic>
        <p:nvPicPr>
          <p:cNvPr id="438" name="Google Shape;438;p73"/>
          <p:cNvPicPr preferRelativeResize="0"/>
          <p:nvPr/>
        </p:nvPicPr>
        <p:blipFill rotWithShape="1">
          <a:blip r:embed="rId2" cstate="screen">
            <a:alphaModFix amt="85000"/>
            <a:extLst>
              <a:ext uri="{28A0092B-C50C-407E-A947-70E740481C1C}">
                <a14:useLocalDpi xmlns:a14="http://schemas.microsoft.com/office/drawing/2010/main"/>
              </a:ext>
            </a:extLst>
          </a:blip>
          <a:srcRect/>
          <a:stretch/>
        </p:blipFill>
        <p:spPr>
          <a:xfrm>
            <a:off x="-3" y="0"/>
            <a:ext cx="4303553" cy="5143501"/>
          </a:xfrm>
          <a:prstGeom prst="rect">
            <a:avLst/>
          </a:prstGeom>
          <a:noFill/>
          <a:ln>
            <a:noFill/>
          </a:ln>
        </p:spPr>
      </p:pic>
      <p:pic>
        <p:nvPicPr>
          <p:cNvPr id="439" name="Google Shape;439;p7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
        <p:nvSpPr>
          <p:cNvPr id="440" name="Google Shape;440;p73"/>
          <p:cNvSpPr/>
          <p:nvPr/>
        </p:nvSpPr>
        <p:spPr>
          <a:xfrm>
            <a:off x="4303550" y="0"/>
            <a:ext cx="4840500" cy="5143500"/>
          </a:xfrm>
          <a:prstGeom prst="rect">
            <a:avLst/>
          </a:prstGeom>
          <a:solidFill>
            <a:srgbClr val="0A37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sp>
        <p:nvSpPr>
          <p:cNvPr id="441" name="Google Shape;441;p73"/>
          <p:cNvSpPr txBox="1">
            <a:spLocks noGrp="1"/>
          </p:cNvSpPr>
          <p:nvPr>
            <p:ph type="title"/>
          </p:nvPr>
        </p:nvSpPr>
        <p:spPr>
          <a:xfrm>
            <a:off x="4527224" y="205750"/>
            <a:ext cx="4414500" cy="4770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Clr>
                <a:srgbClr val="FFFFFF"/>
              </a:buClr>
              <a:buSzPts val="3600"/>
              <a:buNone/>
              <a:defRPr sz="3600" b="1">
                <a:solidFill>
                  <a:srgbClr val="FFFFFF"/>
                </a:solidFill>
              </a:defRPr>
            </a:lvl2pPr>
            <a:lvl3pPr lvl="2" algn="ctr" rtl="0">
              <a:spcBef>
                <a:spcPts val="0"/>
              </a:spcBef>
              <a:spcAft>
                <a:spcPts val="0"/>
              </a:spcAft>
              <a:buClr>
                <a:srgbClr val="FFFFFF"/>
              </a:buClr>
              <a:buSzPts val="3600"/>
              <a:buNone/>
              <a:defRPr sz="3600" b="1">
                <a:solidFill>
                  <a:srgbClr val="FFFFFF"/>
                </a:solidFill>
              </a:defRPr>
            </a:lvl3pPr>
            <a:lvl4pPr lvl="3" algn="ctr" rtl="0">
              <a:spcBef>
                <a:spcPts val="0"/>
              </a:spcBef>
              <a:spcAft>
                <a:spcPts val="0"/>
              </a:spcAft>
              <a:buClr>
                <a:srgbClr val="FFFFFF"/>
              </a:buClr>
              <a:buSzPts val="3600"/>
              <a:buNone/>
              <a:defRPr sz="3600" b="1">
                <a:solidFill>
                  <a:srgbClr val="FFFFFF"/>
                </a:solidFill>
              </a:defRPr>
            </a:lvl4pPr>
            <a:lvl5pPr lvl="4" algn="ctr" rtl="0">
              <a:spcBef>
                <a:spcPts val="0"/>
              </a:spcBef>
              <a:spcAft>
                <a:spcPts val="0"/>
              </a:spcAft>
              <a:buClr>
                <a:srgbClr val="FFFFFF"/>
              </a:buClr>
              <a:buSzPts val="3600"/>
              <a:buNone/>
              <a:defRPr sz="3600" b="1">
                <a:solidFill>
                  <a:srgbClr val="FFFFFF"/>
                </a:solidFill>
              </a:defRPr>
            </a:lvl5pPr>
            <a:lvl6pPr lvl="5" algn="ctr" rtl="0">
              <a:spcBef>
                <a:spcPts val="0"/>
              </a:spcBef>
              <a:spcAft>
                <a:spcPts val="0"/>
              </a:spcAft>
              <a:buClr>
                <a:srgbClr val="FFFFFF"/>
              </a:buClr>
              <a:buSzPts val="3600"/>
              <a:buNone/>
              <a:defRPr sz="3600" b="1">
                <a:solidFill>
                  <a:srgbClr val="FFFFFF"/>
                </a:solidFill>
              </a:defRPr>
            </a:lvl6pPr>
            <a:lvl7pPr lvl="6" algn="ctr" rtl="0">
              <a:spcBef>
                <a:spcPts val="0"/>
              </a:spcBef>
              <a:spcAft>
                <a:spcPts val="0"/>
              </a:spcAft>
              <a:buClr>
                <a:srgbClr val="FFFFFF"/>
              </a:buClr>
              <a:buSzPts val="3600"/>
              <a:buNone/>
              <a:defRPr sz="3600" b="1">
                <a:solidFill>
                  <a:srgbClr val="FFFFFF"/>
                </a:solidFill>
              </a:defRPr>
            </a:lvl7pPr>
            <a:lvl8pPr lvl="7" algn="ctr" rtl="0">
              <a:spcBef>
                <a:spcPts val="0"/>
              </a:spcBef>
              <a:spcAft>
                <a:spcPts val="0"/>
              </a:spcAft>
              <a:buClr>
                <a:srgbClr val="FFFFFF"/>
              </a:buClr>
              <a:buSzPts val="3600"/>
              <a:buNone/>
              <a:defRPr sz="3600" b="1">
                <a:solidFill>
                  <a:srgbClr val="FFFFFF"/>
                </a:solidFill>
              </a:defRPr>
            </a:lvl8pPr>
            <a:lvl9pPr lvl="8" algn="ctr" rtl="0">
              <a:spcBef>
                <a:spcPts val="0"/>
              </a:spcBef>
              <a:spcAft>
                <a:spcPts val="0"/>
              </a:spcAft>
              <a:buClr>
                <a:srgbClr val="FFFFFF"/>
              </a:buClr>
              <a:buSzPts val="3600"/>
              <a:buNone/>
              <a:defRPr sz="3600" b="1">
                <a:solidFill>
                  <a:srgbClr val="FFFFFF"/>
                </a:solidFill>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Custom Layout 4 1 1">
  <p:cSld name="CUSTOM_3_1_1">
    <p:spTree>
      <p:nvGrpSpPr>
        <p:cNvPr id="1" name="Shape 442"/>
        <p:cNvGrpSpPr/>
        <p:nvPr/>
      </p:nvGrpSpPr>
      <p:grpSpPr>
        <a:xfrm>
          <a:off x="0" y="0"/>
          <a:ext cx="0" cy="0"/>
          <a:chOff x="0" y="0"/>
          <a:chExt cx="0" cy="0"/>
        </a:xfrm>
      </p:grpSpPr>
      <p:pic>
        <p:nvPicPr>
          <p:cNvPr id="443" name="Google Shape;443;p74"/>
          <p:cNvPicPr preferRelativeResize="0"/>
          <p:nvPr/>
        </p:nvPicPr>
        <p:blipFill rotWithShape="1">
          <a:blip r:embed="rId2" cstate="screen">
            <a:alphaModFix amt="85000"/>
            <a:extLst>
              <a:ext uri="{28A0092B-C50C-407E-A947-70E740481C1C}">
                <a14:useLocalDpi xmlns:a14="http://schemas.microsoft.com/office/drawing/2010/main"/>
              </a:ext>
            </a:extLst>
          </a:blip>
          <a:srcRect/>
          <a:stretch/>
        </p:blipFill>
        <p:spPr>
          <a:xfrm>
            <a:off x="4840447" y="0"/>
            <a:ext cx="4303553" cy="5143501"/>
          </a:xfrm>
          <a:prstGeom prst="rect">
            <a:avLst/>
          </a:prstGeom>
          <a:noFill/>
          <a:ln>
            <a:noFill/>
          </a:ln>
        </p:spPr>
      </p:pic>
      <p:sp>
        <p:nvSpPr>
          <p:cNvPr id="444" name="Google Shape;444;p74"/>
          <p:cNvSpPr txBox="1">
            <a:spLocks noGrp="1"/>
          </p:cNvSpPr>
          <p:nvPr>
            <p:ph type="title"/>
          </p:nvPr>
        </p:nvSpPr>
        <p:spPr>
          <a:xfrm>
            <a:off x="104550" y="143525"/>
            <a:ext cx="4634100" cy="4502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b="1"/>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pic>
        <p:nvPicPr>
          <p:cNvPr id="445" name="Google Shape;445;p7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Custom Layout 4 1 1 1">
  <p:cSld name="CUSTOM_3_1_1_1">
    <p:spTree>
      <p:nvGrpSpPr>
        <p:cNvPr id="1" name="Shape 446"/>
        <p:cNvGrpSpPr/>
        <p:nvPr/>
      </p:nvGrpSpPr>
      <p:grpSpPr>
        <a:xfrm>
          <a:off x="0" y="0"/>
          <a:ext cx="0" cy="0"/>
          <a:chOff x="0" y="0"/>
          <a:chExt cx="0" cy="0"/>
        </a:xfrm>
      </p:grpSpPr>
      <p:pic>
        <p:nvPicPr>
          <p:cNvPr id="447" name="Google Shape;447;p75"/>
          <p:cNvPicPr preferRelativeResize="0"/>
          <p:nvPr/>
        </p:nvPicPr>
        <p:blipFill rotWithShape="1">
          <a:blip r:embed="rId2" cstate="screen">
            <a:alphaModFix amt="85000"/>
            <a:extLst>
              <a:ext uri="{28A0092B-C50C-407E-A947-70E740481C1C}">
                <a14:useLocalDpi xmlns:a14="http://schemas.microsoft.com/office/drawing/2010/main"/>
              </a:ext>
            </a:extLst>
          </a:blip>
          <a:srcRect/>
          <a:stretch/>
        </p:blipFill>
        <p:spPr>
          <a:xfrm>
            <a:off x="4840447" y="0"/>
            <a:ext cx="4303553" cy="5143501"/>
          </a:xfrm>
          <a:prstGeom prst="rect">
            <a:avLst/>
          </a:prstGeom>
          <a:noFill/>
          <a:ln>
            <a:noFill/>
          </a:ln>
        </p:spPr>
      </p:pic>
      <p:sp>
        <p:nvSpPr>
          <p:cNvPr id="448" name="Google Shape;448;p75"/>
          <p:cNvSpPr txBox="1">
            <a:spLocks noGrp="1"/>
          </p:cNvSpPr>
          <p:nvPr>
            <p:ph type="title"/>
          </p:nvPr>
        </p:nvSpPr>
        <p:spPr>
          <a:xfrm>
            <a:off x="5019050" y="112425"/>
            <a:ext cx="4074900" cy="4863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600"/>
              <a:buNone/>
              <a:defRPr sz="3600" b="1">
                <a:solidFill>
                  <a:schemeClr val="dk2"/>
                </a:solidFill>
              </a:defRPr>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pic>
        <p:nvPicPr>
          <p:cNvPr id="449" name="Google Shape;449;p7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
        <p:nvSpPr>
          <p:cNvPr id="450" name="Google Shape;450;p75"/>
          <p:cNvSpPr txBox="1">
            <a:spLocks noGrp="1"/>
          </p:cNvSpPr>
          <p:nvPr>
            <p:ph type="body" idx="1"/>
          </p:nvPr>
        </p:nvSpPr>
        <p:spPr>
          <a:xfrm>
            <a:off x="114075" y="148800"/>
            <a:ext cx="4448700" cy="4455300"/>
          </a:xfrm>
          <a:prstGeom prst="rect">
            <a:avLst/>
          </a:prstGeom>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Custom Layout 5 1 4">
  <p:cSld name="CUSTOM_4_1_4">
    <p:spTree>
      <p:nvGrpSpPr>
        <p:cNvPr id="1" name="Shape 451"/>
        <p:cNvGrpSpPr/>
        <p:nvPr/>
      </p:nvGrpSpPr>
      <p:grpSpPr>
        <a:xfrm>
          <a:off x="0" y="0"/>
          <a:ext cx="0" cy="0"/>
          <a:chOff x="0" y="0"/>
          <a:chExt cx="0" cy="0"/>
        </a:xfrm>
      </p:grpSpPr>
      <p:pic>
        <p:nvPicPr>
          <p:cNvPr id="452" name="Google Shape;452;p76"/>
          <p:cNvPicPr preferRelativeResize="0"/>
          <p:nvPr/>
        </p:nvPicPr>
        <p:blipFill rotWithShape="1">
          <a:blip r:embed="rId2" cstate="screen">
            <a:alphaModFix amt="61000"/>
            <a:extLst>
              <a:ext uri="{28A0092B-C50C-407E-A947-70E740481C1C}">
                <a14:useLocalDpi xmlns:a14="http://schemas.microsoft.com/office/drawing/2010/main"/>
              </a:ext>
            </a:extLst>
          </a:blip>
          <a:srcRect/>
          <a:stretch/>
        </p:blipFill>
        <p:spPr>
          <a:xfrm>
            <a:off x="0" y="0"/>
            <a:ext cx="4073625" cy="5143501"/>
          </a:xfrm>
          <a:prstGeom prst="rect">
            <a:avLst/>
          </a:prstGeom>
          <a:noFill/>
          <a:ln>
            <a:noFill/>
          </a:ln>
        </p:spPr>
      </p:pic>
      <p:sp>
        <p:nvSpPr>
          <p:cNvPr id="453" name="Google Shape;453;p76"/>
          <p:cNvSpPr txBox="1">
            <a:spLocks noGrp="1"/>
          </p:cNvSpPr>
          <p:nvPr>
            <p:ph type="title"/>
          </p:nvPr>
        </p:nvSpPr>
        <p:spPr>
          <a:xfrm>
            <a:off x="4376975" y="205750"/>
            <a:ext cx="4634100" cy="477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b="1"/>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pic>
        <p:nvPicPr>
          <p:cNvPr id="454" name="Google Shape;454;p7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Custom Layout 5 1 2">
  <p:cSld name="CUSTOM_4_1_2">
    <p:spTree>
      <p:nvGrpSpPr>
        <p:cNvPr id="1" name="Shape 455"/>
        <p:cNvGrpSpPr/>
        <p:nvPr/>
      </p:nvGrpSpPr>
      <p:grpSpPr>
        <a:xfrm>
          <a:off x="0" y="0"/>
          <a:ext cx="0" cy="0"/>
          <a:chOff x="0" y="0"/>
          <a:chExt cx="0" cy="0"/>
        </a:xfrm>
      </p:grpSpPr>
      <p:pic>
        <p:nvPicPr>
          <p:cNvPr id="456" name="Google Shape;456;p77"/>
          <p:cNvPicPr preferRelativeResize="0"/>
          <p:nvPr/>
        </p:nvPicPr>
        <p:blipFill rotWithShape="1">
          <a:blip r:embed="rId2" cstate="screen">
            <a:alphaModFix amt="61000"/>
            <a:extLst>
              <a:ext uri="{28A0092B-C50C-407E-A947-70E740481C1C}">
                <a14:useLocalDpi xmlns:a14="http://schemas.microsoft.com/office/drawing/2010/main"/>
              </a:ext>
            </a:extLst>
          </a:blip>
          <a:srcRect/>
          <a:stretch/>
        </p:blipFill>
        <p:spPr>
          <a:xfrm>
            <a:off x="0" y="0"/>
            <a:ext cx="4073625" cy="5143501"/>
          </a:xfrm>
          <a:prstGeom prst="rect">
            <a:avLst/>
          </a:prstGeom>
          <a:noFill/>
          <a:ln>
            <a:noFill/>
          </a:ln>
        </p:spPr>
      </p:pic>
      <p:pic>
        <p:nvPicPr>
          <p:cNvPr id="457" name="Google Shape;457;p7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
        <p:nvSpPr>
          <p:cNvPr id="458" name="Google Shape;458;p77"/>
          <p:cNvSpPr/>
          <p:nvPr/>
        </p:nvSpPr>
        <p:spPr>
          <a:xfrm>
            <a:off x="4073625" y="0"/>
            <a:ext cx="5070300" cy="5143500"/>
          </a:xfrm>
          <a:prstGeom prst="rect">
            <a:avLst/>
          </a:prstGeom>
          <a:solidFill>
            <a:srgbClr val="0A37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sp>
        <p:nvSpPr>
          <p:cNvPr id="459" name="Google Shape;459;p77"/>
          <p:cNvSpPr txBox="1">
            <a:spLocks noGrp="1"/>
          </p:cNvSpPr>
          <p:nvPr>
            <p:ph type="title"/>
          </p:nvPr>
        </p:nvSpPr>
        <p:spPr>
          <a:xfrm>
            <a:off x="4307924" y="205750"/>
            <a:ext cx="4624200" cy="4770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Clr>
                <a:srgbClr val="FFFFFF"/>
              </a:buClr>
              <a:buSzPts val="3600"/>
              <a:buNone/>
              <a:defRPr sz="3600" b="1">
                <a:solidFill>
                  <a:srgbClr val="FFFFFF"/>
                </a:solidFill>
              </a:defRPr>
            </a:lvl2pPr>
            <a:lvl3pPr lvl="2" algn="ctr" rtl="0">
              <a:spcBef>
                <a:spcPts val="0"/>
              </a:spcBef>
              <a:spcAft>
                <a:spcPts val="0"/>
              </a:spcAft>
              <a:buClr>
                <a:srgbClr val="FFFFFF"/>
              </a:buClr>
              <a:buSzPts val="3600"/>
              <a:buNone/>
              <a:defRPr sz="3600" b="1">
                <a:solidFill>
                  <a:srgbClr val="FFFFFF"/>
                </a:solidFill>
              </a:defRPr>
            </a:lvl3pPr>
            <a:lvl4pPr lvl="3" algn="ctr" rtl="0">
              <a:spcBef>
                <a:spcPts val="0"/>
              </a:spcBef>
              <a:spcAft>
                <a:spcPts val="0"/>
              </a:spcAft>
              <a:buClr>
                <a:srgbClr val="FFFFFF"/>
              </a:buClr>
              <a:buSzPts val="3600"/>
              <a:buNone/>
              <a:defRPr sz="3600" b="1">
                <a:solidFill>
                  <a:srgbClr val="FFFFFF"/>
                </a:solidFill>
              </a:defRPr>
            </a:lvl4pPr>
            <a:lvl5pPr lvl="4" algn="ctr" rtl="0">
              <a:spcBef>
                <a:spcPts val="0"/>
              </a:spcBef>
              <a:spcAft>
                <a:spcPts val="0"/>
              </a:spcAft>
              <a:buClr>
                <a:srgbClr val="FFFFFF"/>
              </a:buClr>
              <a:buSzPts val="3600"/>
              <a:buNone/>
              <a:defRPr sz="3600" b="1">
                <a:solidFill>
                  <a:srgbClr val="FFFFFF"/>
                </a:solidFill>
              </a:defRPr>
            </a:lvl5pPr>
            <a:lvl6pPr lvl="5" algn="ctr" rtl="0">
              <a:spcBef>
                <a:spcPts val="0"/>
              </a:spcBef>
              <a:spcAft>
                <a:spcPts val="0"/>
              </a:spcAft>
              <a:buClr>
                <a:srgbClr val="FFFFFF"/>
              </a:buClr>
              <a:buSzPts val="3600"/>
              <a:buNone/>
              <a:defRPr sz="3600" b="1">
                <a:solidFill>
                  <a:srgbClr val="FFFFFF"/>
                </a:solidFill>
              </a:defRPr>
            </a:lvl6pPr>
            <a:lvl7pPr lvl="6" algn="ctr" rtl="0">
              <a:spcBef>
                <a:spcPts val="0"/>
              </a:spcBef>
              <a:spcAft>
                <a:spcPts val="0"/>
              </a:spcAft>
              <a:buClr>
                <a:srgbClr val="FFFFFF"/>
              </a:buClr>
              <a:buSzPts val="3600"/>
              <a:buNone/>
              <a:defRPr sz="3600" b="1">
                <a:solidFill>
                  <a:srgbClr val="FFFFFF"/>
                </a:solidFill>
              </a:defRPr>
            </a:lvl7pPr>
            <a:lvl8pPr lvl="7" algn="ctr" rtl="0">
              <a:spcBef>
                <a:spcPts val="0"/>
              </a:spcBef>
              <a:spcAft>
                <a:spcPts val="0"/>
              </a:spcAft>
              <a:buClr>
                <a:srgbClr val="FFFFFF"/>
              </a:buClr>
              <a:buSzPts val="3600"/>
              <a:buNone/>
              <a:defRPr sz="3600" b="1">
                <a:solidFill>
                  <a:srgbClr val="FFFFFF"/>
                </a:solidFill>
              </a:defRPr>
            </a:lvl8pPr>
            <a:lvl9pPr lvl="8" algn="ctr" rtl="0">
              <a:spcBef>
                <a:spcPts val="0"/>
              </a:spcBef>
              <a:spcAft>
                <a:spcPts val="0"/>
              </a:spcAft>
              <a:buClr>
                <a:srgbClr val="FFFFFF"/>
              </a:buClr>
              <a:buSzPts val="3600"/>
              <a:buNone/>
              <a:defRPr sz="3600" b="1">
                <a:solidFill>
                  <a:srgbClr val="FFFFFF"/>
                </a:solidFill>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Custom Layout 5 1 1 1">
  <p:cSld name="CUSTOM_4_1_1_1">
    <p:spTree>
      <p:nvGrpSpPr>
        <p:cNvPr id="1" name="Shape 460"/>
        <p:cNvGrpSpPr/>
        <p:nvPr/>
      </p:nvGrpSpPr>
      <p:grpSpPr>
        <a:xfrm>
          <a:off x="0" y="0"/>
          <a:ext cx="0" cy="0"/>
          <a:chOff x="0" y="0"/>
          <a:chExt cx="0" cy="0"/>
        </a:xfrm>
      </p:grpSpPr>
      <p:pic>
        <p:nvPicPr>
          <p:cNvPr id="461" name="Google Shape;461;p78"/>
          <p:cNvPicPr preferRelativeResize="0"/>
          <p:nvPr/>
        </p:nvPicPr>
        <p:blipFill rotWithShape="1">
          <a:blip r:embed="rId2" cstate="screen">
            <a:alphaModFix amt="61000"/>
            <a:extLst>
              <a:ext uri="{28A0092B-C50C-407E-A947-70E740481C1C}">
                <a14:useLocalDpi xmlns:a14="http://schemas.microsoft.com/office/drawing/2010/main"/>
              </a:ext>
            </a:extLst>
          </a:blip>
          <a:srcRect/>
          <a:stretch/>
        </p:blipFill>
        <p:spPr>
          <a:xfrm>
            <a:off x="5070375" y="0"/>
            <a:ext cx="4073625" cy="5143501"/>
          </a:xfrm>
          <a:prstGeom prst="rect">
            <a:avLst/>
          </a:prstGeom>
          <a:noFill/>
          <a:ln>
            <a:noFill/>
          </a:ln>
        </p:spPr>
      </p:pic>
      <p:sp>
        <p:nvSpPr>
          <p:cNvPr id="462" name="Google Shape;462;p78"/>
          <p:cNvSpPr txBox="1">
            <a:spLocks noGrp="1"/>
          </p:cNvSpPr>
          <p:nvPr>
            <p:ph type="title"/>
          </p:nvPr>
        </p:nvSpPr>
        <p:spPr>
          <a:xfrm>
            <a:off x="52725" y="113875"/>
            <a:ext cx="4634100" cy="454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b="1"/>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pic>
        <p:nvPicPr>
          <p:cNvPr id="463" name="Google Shape;463;p7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pic>
        <p:nvPicPr>
          <p:cNvPr id="464" name="Google Shape;464;p78"/>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Custom Layout 5 1 3 1">
  <p:cSld name="CUSTOM_4_1_3_1">
    <p:spTree>
      <p:nvGrpSpPr>
        <p:cNvPr id="1" name="Shape 465"/>
        <p:cNvGrpSpPr/>
        <p:nvPr/>
      </p:nvGrpSpPr>
      <p:grpSpPr>
        <a:xfrm>
          <a:off x="0" y="0"/>
          <a:ext cx="0" cy="0"/>
          <a:chOff x="0" y="0"/>
          <a:chExt cx="0" cy="0"/>
        </a:xfrm>
      </p:grpSpPr>
      <p:pic>
        <p:nvPicPr>
          <p:cNvPr id="466" name="Google Shape;466;p79"/>
          <p:cNvPicPr preferRelativeResize="0"/>
          <p:nvPr/>
        </p:nvPicPr>
        <p:blipFill rotWithShape="1">
          <a:blip r:embed="rId2" cstate="screen">
            <a:alphaModFix amt="61000"/>
            <a:extLst>
              <a:ext uri="{28A0092B-C50C-407E-A947-70E740481C1C}">
                <a14:useLocalDpi xmlns:a14="http://schemas.microsoft.com/office/drawing/2010/main"/>
              </a:ext>
            </a:extLst>
          </a:blip>
          <a:srcRect/>
          <a:stretch/>
        </p:blipFill>
        <p:spPr>
          <a:xfrm>
            <a:off x="0" y="0"/>
            <a:ext cx="4073625" cy="5143501"/>
          </a:xfrm>
          <a:prstGeom prst="rect">
            <a:avLst/>
          </a:prstGeom>
          <a:noFill/>
          <a:ln>
            <a:noFill/>
          </a:ln>
        </p:spPr>
      </p:pic>
      <p:sp>
        <p:nvSpPr>
          <p:cNvPr id="467" name="Google Shape;467;p79"/>
          <p:cNvSpPr txBox="1">
            <a:spLocks noGrp="1"/>
          </p:cNvSpPr>
          <p:nvPr>
            <p:ph type="title"/>
          </p:nvPr>
        </p:nvSpPr>
        <p:spPr>
          <a:xfrm>
            <a:off x="94175" y="102050"/>
            <a:ext cx="3867300" cy="455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pic>
        <p:nvPicPr>
          <p:cNvPr id="468" name="Google Shape;468;p7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
        <p:nvSpPr>
          <p:cNvPr id="469" name="Google Shape;469;p79"/>
          <p:cNvSpPr txBox="1">
            <a:spLocks noGrp="1"/>
          </p:cNvSpPr>
          <p:nvPr>
            <p:ph type="body" idx="1"/>
          </p:nvPr>
        </p:nvSpPr>
        <p:spPr>
          <a:xfrm>
            <a:off x="4262050" y="200750"/>
            <a:ext cx="4739100" cy="4775400"/>
          </a:xfrm>
          <a:prstGeom prst="rect">
            <a:avLst/>
          </a:prstGeom>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Section Light">
  <p:cSld name="SECTION_HEADER_1">
    <p:bg>
      <p:bgPr>
        <a:solidFill>
          <a:srgbClr val="FFFFFF"/>
        </a:solidFill>
        <a:effectLst/>
      </p:bgPr>
    </p:bg>
    <p:spTree>
      <p:nvGrpSpPr>
        <p:cNvPr id="1" name="Shape 470"/>
        <p:cNvGrpSpPr/>
        <p:nvPr/>
      </p:nvGrpSpPr>
      <p:grpSpPr>
        <a:xfrm>
          <a:off x="0" y="0"/>
          <a:ext cx="0" cy="0"/>
          <a:chOff x="0" y="0"/>
          <a:chExt cx="0" cy="0"/>
        </a:xfrm>
      </p:grpSpPr>
      <p:sp>
        <p:nvSpPr>
          <p:cNvPr id="471" name="Google Shape;471;p80"/>
          <p:cNvSpPr txBox="1">
            <a:spLocks noGrp="1"/>
          </p:cNvSpPr>
          <p:nvPr>
            <p:ph type="title"/>
          </p:nvPr>
        </p:nvSpPr>
        <p:spPr>
          <a:xfrm>
            <a:off x="259800" y="900125"/>
            <a:ext cx="8624400" cy="264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34343"/>
              </a:buClr>
              <a:buSzPts val="3600"/>
              <a:buFont typeface="Open Sans"/>
              <a:buNone/>
              <a:defRPr sz="3600">
                <a:solidFill>
                  <a:srgbClr val="434343"/>
                </a:solidFill>
                <a:latin typeface="Open Sans"/>
                <a:ea typeface="Open Sans"/>
                <a:cs typeface="Open Sans"/>
                <a:sym typeface="Open Sans"/>
              </a:defRPr>
            </a:lvl1pPr>
            <a:lvl2pPr lvl="1" algn="ctr" rtl="0">
              <a:spcBef>
                <a:spcPts val="0"/>
              </a:spcBef>
              <a:spcAft>
                <a:spcPts val="0"/>
              </a:spcAft>
              <a:buClr>
                <a:srgbClr val="434343"/>
              </a:buClr>
              <a:buSzPts val="3600"/>
              <a:buNone/>
              <a:defRPr sz="3600">
                <a:solidFill>
                  <a:srgbClr val="434343"/>
                </a:solidFill>
              </a:defRPr>
            </a:lvl2pPr>
            <a:lvl3pPr lvl="2" algn="ctr" rtl="0">
              <a:spcBef>
                <a:spcPts val="0"/>
              </a:spcBef>
              <a:spcAft>
                <a:spcPts val="0"/>
              </a:spcAft>
              <a:buClr>
                <a:srgbClr val="434343"/>
              </a:buClr>
              <a:buSzPts val="3600"/>
              <a:buNone/>
              <a:defRPr sz="3600">
                <a:solidFill>
                  <a:srgbClr val="434343"/>
                </a:solidFill>
              </a:defRPr>
            </a:lvl3pPr>
            <a:lvl4pPr lvl="3" algn="ctr" rtl="0">
              <a:spcBef>
                <a:spcPts val="0"/>
              </a:spcBef>
              <a:spcAft>
                <a:spcPts val="0"/>
              </a:spcAft>
              <a:buClr>
                <a:srgbClr val="434343"/>
              </a:buClr>
              <a:buSzPts val="3600"/>
              <a:buNone/>
              <a:defRPr sz="3600">
                <a:solidFill>
                  <a:srgbClr val="434343"/>
                </a:solidFill>
              </a:defRPr>
            </a:lvl4pPr>
            <a:lvl5pPr lvl="4" algn="ctr" rtl="0">
              <a:spcBef>
                <a:spcPts val="0"/>
              </a:spcBef>
              <a:spcAft>
                <a:spcPts val="0"/>
              </a:spcAft>
              <a:buClr>
                <a:srgbClr val="434343"/>
              </a:buClr>
              <a:buSzPts val="3600"/>
              <a:buNone/>
              <a:defRPr sz="3600">
                <a:solidFill>
                  <a:srgbClr val="434343"/>
                </a:solidFill>
              </a:defRPr>
            </a:lvl5pPr>
            <a:lvl6pPr lvl="5" algn="ctr" rtl="0">
              <a:spcBef>
                <a:spcPts val="0"/>
              </a:spcBef>
              <a:spcAft>
                <a:spcPts val="0"/>
              </a:spcAft>
              <a:buClr>
                <a:srgbClr val="434343"/>
              </a:buClr>
              <a:buSzPts val="3600"/>
              <a:buNone/>
              <a:defRPr sz="3600">
                <a:solidFill>
                  <a:srgbClr val="434343"/>
                </a:solidFill>
              </a:defRPr>
            </a:lvl6pPr>
            <a:lvl7pPr lvl="6" algn="ctr" rtl="0">
              <a:spcBef>
                <a:spcPts val="0"/>
              </a:spcBef>
              <a:spcAft>
                <a:spcPts val="0"/>
              </a:spcAft>
              <a:buClr>
                <a:srgbClr val="434343"/>
              </a:buClr>
              <a:buSzPts val="3600"/>
              <a:buNone/>
              <a:defRPr sz="3600">
                <a:solidFill>
                  <a:srgbClr val="434343"/>
                </a:solidFill>
              </a:defRPr>
            </a:lvl7pPr>
            <a:lvl8pPr lvl="7" algn="ctr" rtl="0">
              <a:spcBef>
                <a:spcPts val="0"/>
              </a:spcBef>
              <a:spcAft>
                <a:spcPts val="0"/>
              </a:spcAft>
              <a:buClr>
                <a:srgbClr val="434343"/>
              </a:buClr>
              <a:buSzPts val="3600"/>
              <a:buNone/>
              <a:defRPr sz="3600">
                <a:solidFill>
                  <a:srgbClr val="434343"/>
                </a:solidFill>
              </a:defRPr>
            </a:lvl8pPr>
            <a:lvl9pPr lvl="8" algn="ctr" rtl="0">
              <a:spcBef>
                <a:spcPts val="0"/>
              </a:spcBef>
              <a:spcAft>
                <a:spcPts val="0"/>
              </a:spcAft>
              <a:buClr>
                <a:srgbClr val="434343"/>
              </a:buClr>
              <a:buSzPts val="3600"/>
              <a:buNone/>
              <a:defRPr sz="3600">
                <a:solidFill>
                  <a:srgbClr val="434343"/>
                </a:solidFill>
              </a:defRPr>
            </a:lvl9pPr>
          </a:lstStyle>
          <a:p>
            <a:endParaRPr/>
          </a:p>
        </p:txBody>
      </p:sp>
      <p:pic>
        <p:nvPicPr>
          <p:cNvPr id="472" name="Google Shape;472;p80"/>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3841675" y="4268271"/>
            <a:ext cx="1460651" cy="232425"/>
          </a:xfrm>
          <a:prstGeom prst="rect">
            <a:avLst/>
          </a:prstGeom>
          <a:noFill/>
          <a:ln>
            <a:noFill/>
          </a:ln>
        </p:spPr>
      </p:pic>
      <p:sp>
        <p:nvSpPr>
          <p:cNvPr id="473" name="Google Shape;473;p80"/>
          <p:cNvSpPr txBox="1">
            <a:spLocks noGrp="1"/>
          </p:cNvSpPr>
          <p:nvPr>
            <p:ph type="sldNum" idx="12"/>
          </p:nvPr>
        </p:nvSpPr>
        <p:spPr>
          <a:xfrm>
            <a:off x="8463883" y="4635442"/>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cxnSp>
        <p:nvCxnSpPr>
          <p:cNvPr id="474" name="Google Shape;474;p80"/>
          <p:cNvCxnSpPr/>
          <p:nvPr/>
        </p:nvCxnSpPr>
        <p:spPr>
          <a:xfrm rot="10800000" flipH="1">
            <a:off x="2553150" y="4079450"/>
            <a:ext cx="4037700" cy="8700"/>
          </a:xfrm>
          <a:prstGeom prst="straightConnector1">
            <a:avLst/>
          </a:prstGeom>
          <a:noFill/>
          <a:ln w="9525" cap="flat" cmpd="sng">
            <a:solidFill>
              <a:srgbClr val="FFC72C"/>
            </a:solidFill>
            <a:prstDash val="solid"/>
            <a:round/>
            <a:headEnd type="none" w="med" len="med"/>
            <a:tailEnd type="none" w="med" len="med"/>
          </a:ln>
        </p:spPr>
      </p:cxnSp>
      <p:sp>
        <p:nvSpPr>
          <p:cNvPr id="475" name="Google Shape;475;p80"/>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Section Light 1">
  <p:cSld name="SECTION_HEADER_1_1">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476"/>
        <p:cNvGrpSpPr/>
        <p:nvPr/>
      </p:nvGrpSpPr>
      <p:grpSpPr>
        <a:xfrm>
          <a:off x="0" y="0"/>
          <a:ext cx="0" cy="0"/>
          <a:chOff x="0" y="0"/>
          <a:chExt cx="0" cy="0"/>
        </a:xfrm>
      </p:grpSpPr>
      <p:sp>
        <p:nvSpPr>
          <p:cNvPr id="477" name="Google Shape;477;p81"/>
          <p:cNvSpPr/>
          <p:nvPr/>
        </p:nvSpPr>
        <p:spPr>
          <a:xfrm>
            <a:off x="-12" y="0"/>
            <a:ext cx="9144000" cy="5143500"/>
          </a:xfrm>
          <a:prstGeom prst="rect">
            <a:avLst/>
          </a:prstGeom>
          <a:solidFill>
            <a:srgbClr val="FFFFFF">
              <a:alpha val="89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81"/>
          <p:cNvSpPr txBox="1">
            <a:spLocks noGrp="1"/>
          </p:cNvSpPr>
          <p:nvPr>
            <p:ph type="title"/>
          </p:nvPr>
        </p:nvSpPr>
        <p:spPr>
          <a:xfrm>
            <a:off x="259800" y="900125"/>
            <a:ext cx="8624400" cy="264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34343"/>
              </a:buClr>
              <a:buSzPts val="3600"/>
              <a:buNone/>
              <a:defRPr sz="3600">
                <a:solidFill>
                  <a:srgbClr val="434343"/>
                </a:solidFill>
              </a:defRPr>
            </a:lvl1pPr>
            <a:lvl2pPr lvl="1" algn="ctr" rtl="0">
              <a:spcBef>
                <a:spcPts val="0"/>
              </a:spcBef>
              <a:spcAft>
                <a:spcPts val="0"/>
              </a:spcAft>
              <a:buClr>
                <a:srgbClr val="434343"/>
              </a:buClr>
              <a:buSzPts val="3600"/>
              <a:buNone/>
              <a:defRPr sz="3600">
                <a:solidFill>
                  <a:srgbClr val="434343"/>
                </a:solidFill>
              </a:defRPr>
            </a:lvl2pPr>
            <a:lvl3pPr lvl="2" algn="ctr" rtl="0">
              <a:spcBef>
                <a:spcPts val="0"/>
              </a:spcBef>
              <a:spcAft>
                <a:spcPts val="0"/>
              </a:spcAft>
              <a:buClr>
                <a:srgbClr val="434343"/>
              </a:buClr>
              <a:buSzPts val="3600"/>
              <a:buNone/>
              <a:defRPr sz="3600">
                <a:solidFill>
                  <a:srgbClr val="434343"/>
                </a:solidFill>
              </a:defRPr>
            </a:lvl3pPr>
            <a:lvl4pPr lvl="3" algn="ctr" rtl="0">
              <a:spcBef>
                <a:spcPts val="0"/>
              </a:spcBef>
              <a:spcAft>
                <a:spcPts val="0"/>
              </a:spcAft>
              <a:buClr>
                <a:srgbClr val="434343"/>
              </a:buClr>
              <a:buSzPts val="3600"/>
              <a:buNone/>
              <a:defRPr sz="3600">
                <a:solidFill>
                  <a:srgbClr val="434343"/>
                </a:solidFill>
              </a:defRPr>
            </a:lvl4pPr>
            <a:lvl5pPr lvl="4" algn="ctr" rtl="0">
              <a:spcBef>
                <a:spcPts val="0"/>
              </a:spcBef>
              <a:spcAft>
                <a:spcPts val="0"/>
              </a:spcAft>
              <a:buClr>
                <a:srgbClr val="434343"/>
              </a:buClr>
              <a:buSzPts val="3600"/>
              <a:buNone/>
              <a:defRPr sz="3600">
                <a:solidFill>
                  <a:srgbClr val="434343"/>
                </a:solidFill>
              </a:defRPr>
            </a:lvl5pPr>
            <a:lvl6pPr lvl="5" algn="ctr" rtl="0">
              <a:spcBef>
                <a:spcPts val="0"/>
              </a:spcBef>
              <a:spcAft>
                <a:spcPts val="0"/>
              </a:spcAft>
              <a:buClr>
                <a:srgbClr val="434343"/>
              </a:buClr>
              <a:buSzPts val="3600"/>
              <a:buNone/>
              <a:defRPr sz="3600">
                <a:solidFill>
                  <a:srgbClr val="434343"/>
                </a:solidFill>
              </a:defRPr>
            </a:lvl6pPr>
            <a:lvl7pPr lvl="6" algn="ctr" rtl="0">
              <a:spcBef>
                <a:spcPts val="0"/>
              </a:spcBef>
              <a:spcAft>
                <a:spcPts val="0"/>
              </a:spcAft>
              <a:buClr>
                <a:srgbClr val="434343"/>
              </a:buClr>
              <a:buSzPts val="3600"/>
              <a:buNone/>
              <a:defRPr sz="3600">
                <a:solidFill>
                  <a:srgbClr val="434343"/>
                </a:solidFill>
              </a:defRPr>
            </a:lvl7pPr>
            <a:lvl8pPr lvl="7" algn="ctr" rtl="0">
              <a:spcBef>
                <a:spcPts val="0"/>
              </a:spcBef>
              <a:spcAft>
                <a:spcPts val="0"/>
              </a:spcAft>
              <a:buClr>
                <a:srgbClr val="434343"/>
              </a:buClr>
              <a:buSzPts val="3600"/>
              <a:buNone/>
              <a:defRPr sz="3600">
                <a:solidFill>
                  <a:srgbClr val="434343"/>
                </a:solidFill>
              </a:defRPr>
            </a:lvl8pPr>
            <a:lvl9pPr lvl="8" algn="ctr" rtl="0">
              <a:spcBef>
                <a:spcPts val="0"/>
              </a:spcBef>
              <a:spcAft>
                <a:spcPts val="0"/>
              </a:spcAft>
              <a:buClr>
                <a:srgbClr val="434343"/>
              </a:buClr>
              <a:buSzPts val="3600"/>
              <a:buNone/>
              <a:defRPr sz="3600">
                <a:solidFill>
                  <a:srgbClr val="434343"/>
                </a:solidFill>
              </a:defRPr>
            </a:lvl9pPr>
          </a:lstStyle>
          <a:p>
            <a:endParaRPr/>
          </a:p>
        </p:txBody>
      </p:sp>
      <p:pic>
        <p:nvPicPr>
          <p:cNvPr id="479" name="Google Shape;479;p8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841675" y="4268271"/>
            <a:ext cx="1460651" cy="232425"/>
          </a:xfrm>
          <a:prstGeom prst="rect">
            <a:avLst/>
          </a:prstGeom>
          <a:noFill/>
          <a:ln>
            <a:noFill/>
          </a:ln>
        </p:spPr>
      </p:pic>
      <p:sp>
        <p:nvSpPr>
          <p:cNvPr id="480" name="Google Shape;480;p81"/>
          <p:cNvSpPr txBox="1">
            <a:spLocks noGrp="1"/>
          </p:cNvSpPr>
          <p:nvPr>
            <p:ph type="sldNum" idx="12"/>
          </p:nvPr>
        </p:nvSpPr>
        <p:spPr>
          <a:xfrm>
            <a:off x="8463883" y="4635442"/>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cxnSp>
        <p:nvCxnSpPr>
          <p:cNvPr id="481" name="Google Shape;481;p81"/>
          <p:cNvCxnSpPr/>
          <p:nvPr/>
        </p:nvCxnSpPr>
        <p:spPr>
          <a:xfrm rot="10800000" flipH="1">
            <a:off x="2553150" y="4079450"/>
            <a:ext cx="4037700" cy="8700"/>
          </a:xfrm>
          <a:prstGeom prst="straightConnector1">
            <a:avLst/>
          </a:prstGeom>
          <a:noFill/>
          <a:ln w="9525" cap="flat" cmpd="sng">
            <a:solidFill>
              <a:srgbClr val="FFC72C"/>
            </a:solidFill>
            <a:prstDash val="solid"/>
            <a:round/>
            <a:headEnd type="none" w="med" len="med"/>
            <a:tailEnd type="none" w="med" len="med"/>
          </a:ln>
        </p:spPr>
      </p:cxnSp>
      <p:sp>
        <p:nvSpPr>
          <p:cNvPr id="482" name="Google Shape;482;p81"/>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ccent Highlight 1 1 1 1">
  <p:cSld name="SECTION_HEADER_2_1_1_1_1">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50"/>
        <p:cNvGrpSpPr/>
        <p:nvPr/>
      </p:nvGrpSpPr>
      <p:grpSpPr>
        <a:xfrm>
          <a:off x="0" y="0"/>
          <a:ext cx="0" cy="0"/>
          <a:chOff x="0" y="0"/>
          <a:chExt cx="0" cy="0"/>
        </a:xfrm>
      </p:grpSpPr>
      <p:sp>
        <p:nvSpPr>
          <p:cNvPr id="51" name="Google Shape;51;p9"/>
          <p:cNvSpPr/>
          <p:nvPr/>
        </p:nvSpPr>
        <p:spPr>
          <a:xfrm>
            <a:off x="-12" y="0"/>
            <a:ext cx="9144000" cy="5143500"/>
          </a:xfrm>
          <a:prstGeom prst="rect">
            <a:avLst/>
          </a:prstGeom>
          <a:solidFill>
            <a:srgbClr val="0A3799">
              <a:alpha val="57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9"/>
          <p:cNvSpPr txBox="1">
            <a:spLocks noGrp="1"/>
          </p:cNvSpPr>
          <p:nvPr>
            <p:ph type="sldNum" idx="12"/>
          </p:nvPr>
        </p:nvSpPr>
        <p:spPr>
          <a:xfrm>
            <a:off x="8463883" y="4635442"/>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
        <p:nvSpPr>
          <p:cNvPr id="53" name="Google Shape;53;p9"/>
          <p:cNvSpPr/>
          <p:nvPr/>
        </p:nvSpPr>
        <p:spPr>
          <a:xfrm>
            <a:off x="0" y="0"/>
            <a:ext cx="4314600" cy="51435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pic>
        <p:nvPicPr>
          <p:cNvPr id="54" name="Google Shape;54;p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
        <p:nvSpPr>
          <p:cNvPr id="55" name="Google Shape;55;p9"/>
          <p:cNvSpPr txBox="1">
            <a:spLocks noGrp="1"/>
          </p:cNvSpPr>
          <p:nvPr>
            <p:ph type="title"/>
          </p:nvPr>
        </p:nvSpPr>
        <p:spPr>
          <a:xfrm>
            <a:off x="72975" y="51650"/>
            <a:ext cx="3950700" cy="4770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Clr>
                <a:srgbClr val="FFFFFF"/>
              </a:buClr>
              <a:buSzPts val="3600"/>
              <a:buNone/>
              <a:defRPr sz="3600" b="1">
                <a:solidFill>
                  <a:srgbClr val="FFFFFF"/>
                </a:solidFill>
              </a:defRPr>
            </a:lvl2pPr>
            <a:lvl3pPr lvl="2" algn="ctr" rtl="0">
              <a:spcBef>
                <a:spcPts val="0"/>
              </a:spcBef>
              <a:spcAft>
                <a:spcPts val="0"/>
              </a:spcAft>
              <a:buClr>
                <a:srgbClr val="FFFFFF"/>
              </a:buClr>
              <a:buSzPts val="3600"/>
              <a:buNone/>
              <a:defRPr sz="3600" b="1">
                <a:solidFill>
                  <a:srgbClr val="FFFFFF"/>
                </a:solidFill>
              </a:defRPr>
            </a:lvl3pPr>
            <a:lvl4pPr lvl="3" algn="ctr" rtl="0">
              <a:spcBef>
                <a:spcPts val="0"/>
              </a:spcBef>
              <a:spcAft>
                <a:spcPts val="0"/>
              </a:spcAft>
              <a:buClr>
                <a:srgbClr val="FFFFFF"/>
              </a:buClr>
              <a:buSzPts val="3600"/>
              <a:buNone/>
              <a:defRPr sz="3600" b="1">
                <a:solidFill>
                  <a:srgbClr val="FFFFFF"/>
                </a:solidFill>
              </a:defRPr>
            </a:lvl4pPr>
            <a:lvl5pPr lvl="4" algn="ctr" rtl="0">
              <a:spcBef>
                <a:spcPts val="0"/>
              </a:spcBef>
              <a:spcAft>
                <a:spcPts val="0"/>
              </a:spcAft>
              <a:buClr>
                <a:srgbClr val="FFFFFF"/>
              </a:buClr>
              <a:buSzPts val="3600"/>
              <a:buNone/>
              <a:defRPr sz="3600" b="1">
                <a:solidFill>
                  <a:srgbClr val="FFFFFF"/>
                </a:solidFill>
              </a:defRPr>
            </a:lvl5pPr>
            <a:lvl6pPr lvl="5" algn="ctr" rtl="0">
              <a:spcBef>
                <a:spcPts val="0"/>
              </a:spcBef>
              <a:spcAft>
                <a:spcPts val="0"/>
              </a:spcAft>
              <a:buClr>
                <a:srgbClr val="FFFFFF"/>
              </a:buClr>
              <a:buSzPts val="3600"/>
              <a:buNone/>
              <a:defRPr sz="3600" b="1">
                <a:solidFill>
                  <a:srgbClr val="FFFFFF"/>
                </a:solidFill>
              </a:defRPr>
            </a:lvl6pPr>
            <a:lvl7pPr lvl="6" algn="ctr" rtl="0">
              <a:spcBef>
                <a:spcPts val="0"/>
              </a:spcBef>
              <a:spcAft>
                <a:spcPts val="0"/>
              </a:spcAft>
              <a:buClr>
                <a:srgbClr val="FFFFFF"/>
              </a:buClr>
              <a:buSzPts val="3600"/>
              <a:buNone/>
              <a:defRPr sz="3600" b="1">
                <a:solidFill>
                  <a:srgbClr val="FFFFFF"/>
                </a:solidFill>
              </a:defRPr>
            </a:lvl7pPr>
            <a:lvl8pPr lvl="7" algn="ctr" rtl="0">
              <a:spcBef>
                <a:spcPts val="0"/>
              </a:spcBef>
              <a:spcAft>
                <a:spcPts val="0"/>
              </a:spcAft>
              <a:buClr>
                <a:srgbClr val="FFFFFF"/>
              </a:buClr>
              <a:buSzPts val="3600"/>
              <a:buNone/>
              <a:defRPr sz="3600" b="1">
                <a:solidFill>
                  <a:srgbClr val="FFFFFF"/>
                </a:solidFill>
              </a:defRPr>
            </a:lvl8pPr>
            <a:lvl9pPr lvl="8" algn="ctr" rtl="0">
              <a:spcBef>
                <a:spcPts val="0"/>
              </a:spcBef>
              <a:spcAft>
                <a:spcPts val="0"/>
              </a:spcAft>
              <a:buClr>
                <a:srgbClr val="FFFFFF"/>
              </a:buClr>
              <a:buSzPts val="3600"/>
              <a:buNone/>
              <a:defRPr sz="3600" b="1">
                <a:solidFill>
                  <a:srgbClr val="FFFFFF"/>
                </a:solidFill>
              </a:defRPr>
            </a:lvl9pPr>
          </a:lstStyle>
          <a:p>
            <a:endParaRPr/>
          </a:p>
        </p:txBody>
      </p:sp>
      <p:sp>
        <p:nvSpPr>
          <p:cNvPr id="56" name="Google Shape;56;p9"/>
          <p:cNvSpPr txBox="1">
            <a:spLocks noGrp="1"/>
          </p:cNvSpPr>
          <p:nvPr>
            <p:ph type="body" idx="1"/>
          </p:nvPr>
        </p:nvSpPr>
        <p:spPr>
          <a:xfrm>
            <a:off x="4443875" y="51650"/>
            <a:ext cx="4505400" cy="4268100"/>
          </a:xfrm>
          <a:prstGeom prst="rect">
            <a:avLst/>
          </a:prstGeom>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1pPr>
            <a:lvl2pPr marL="914400" lvl="1"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2pPr>
            <a:lvl3pPr marL="1371600" lvl="2"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3pPr>
            <a:lvl4pPr marL="1828800" lvl="3"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4pPr>
            <a:lvl5pPr marL="2286000" lvl="4"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5pPr>
            <a:lvl6pPr marL="2743200" lvl="5"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6pPr>
            <a:lvl7pPr marL="3200400" lvl="6"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7pPr>
            <a:lvl8pPr marL="3657600" lvl="7"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8pPr>
            <a:lvl9pPr marL="4114800" lvl="8"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Section Light 1 1">
  <p:cSld name="SECTION_HEADER_1_1_1">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483"/>
        <p:cNvGrpSpPr/>
        <p:nvPr/>
      </p:nvGrpSpPr>
      <p:grpSpPr>
        <a:xfrm>
          <a:off x="0" y="0"/>
          <a:ext cx="0" cy="0"/>
          <a:chOff x="0" y="0"/>
          <a:chExt cx="0" cy="0"/>
        </a:xfrm>
      </p:grpSpPr>
      <p:sp>
        <p:nvSpPr>
          <p:cNvPr id="484" name="Google Shape;484;p82"/>
          <p:cNvSpPr/>
          <p:nvPr/>
        </p:nvSpPr>
        <p:spPr>
          <a:xfrm>
            <a:off x="-12" y="0"/>
            <a:ext cx="9144000" cy="5143500"/>
          </a:xfrm>
          <a:prstGeom prst="rect">
            <a:avLst/>
          </a:prstGeom>
          <a:solidFill>
            <a:srgbClr val="FFFFFF">
              <a:alpha val="89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82"/>
          <p:cNvSpPr txBox="1">
            <a:spLocks noGrp="1"/>
          </p:cNvSpPr>
          <p:nvPr>
            <p:ph type="title"/>
          </p:nvPr>
        </p:nvSpPr>
        <p:spPr>
          <a:xfrm>
            <a:off x="259800" y="900125"/>
            <a:ext cx="8624400" cy="264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34343"/>
              </a:buClr>
              <a:buSzPts val="3600"/>
              <a:buNone/>
              <a:defRPr sz="3600">
                <a:solidFill>
                  <a:srgbClr val="434343"/>
                </a:solidFill>
              </a:defRPr>
            </a:lvl1pPr>
            <a:lvl2pPr lvl="1" algn="ctr" rtl="0">
              <a:spcBef>
                <a:spcPts val="0"/>
              </a:spcBef>
              <a:spcAft>
                <a:spcPts val="0"/>
              </a:spcAft>
              <a:buClr>
                <a:srgbClr val="434343"/>
              </a:buClr>
              <a:buSzPts val="3600"/>
              <a:buNone/>
              <a:defRPr sz="3600">
                <a:solidFill>
                  <a:srgbClr val="434343"/>
                </a:solidFill>
              </a:defRPr>
            </a:lvl2pPr>
            <a:lvl3pPr lvl="2" algn="ctr" rtl="0">
              <a:spcBef>
                <a:spcPts val="0"/>
              </a:spcBef>
              <a:spcAft>
                <a:spcPts val="0"/>
              </a:spcAft>
              <a:buClr>
                <a:srgbClr val="434343"/>
              </a:buClr>
              <a:buSzPts val="3600"/>
              <a:buNone/>
              <a:defRPr sz="3600">
                <a:solidFill>
                  <a:srgbClr val="434343"/>
                </a:solidFill>
              </a:defRPr>
            </a:lvl3pPr>
            <a:lvl4pPr lvl="3" algn="ctr" rtl="0">
              <a:spcBef>
                <a:spcPts val="0"/>
              </a:spcBef>
              <a:spcAft>
                <a:spcPts val="0"/>
              </a:spcAft>
              <a:buClr>
                <a:srgbClr val="434343"/>
              </a:buClr>
              <a:buSzPts val="3600"/>
              <a:buNone/>
              <a:defRPr sz="3600">
                <a:solidFill>
                  <a:srgbClr val="434343"/>
                </a:solidFill>
              </a:defRPr>
            </a:lvl4pPr>
            <a:lvl5pPr lvl="4" algn="ctr" rtl="0">
              <a:spcBef>
                <a:spcPts val="0"/>
              </a:spcBef>
              <a:spcAft>
                <a:spcPts val="0"/>
              </a:spcAft>
              <a:buClr>
                <a:srgbClr val="434343"/>
              </a:buClr>
              <a:buSzPts val="3600"/>
              <a:buNone/>
              <a:defRPr sz="3600">
                <a:solidFill>
                  <a:srgbClr val="434343"/>
                </a:solidFill>
              </a:defRPr>
            </a:lvl5pPr>
            <a:lvl6pPr lvl="5" algn="ctr" rtl="0">
              <a:spcBef>
                <a:spcPts val="0"/>
              </a:spcBef>
              <a:spcAft>
                <a:spcPts val="0"/>
              </a:spcAft>
              <a:buClr>
                <a:srgbClr val="434343"/>
              </a:buClr>
              <a:buSzPts val="3600"/>
              <a:buNone/>
              <a:defRPr sz="3600">
                <a:solidFill>
                  <a:srgbClr val="434343"/>
                </a:solidFill>
              </a:defRPr>
            </a:lvl6pPr>
            <a:lvl7pPr lvl="6" algn="ctr" rtl="0">
              <a:spcBef>
                <a:spcPts val="0"/>
              </a:spcBef>
              <a:spcAft>
                <a:spcPts val="0"/>
              </a:spcAft>
              <a:buClr>
                <a:srgbClr val="434343"/>
              </a:buClr>
              <a:buSzPts val="3600"/>
              <a:buNone/>
              <a:defRPr sz="3600">
                <a:solidFill>
                  <a:srgbClr val="434343"/>
                </a:solidFill>
              </a:defRPr>
            </a:lvl7pPr>
            <a:lvl8pPr lvl="7" algn="ctr" rtl="0">
              <a:spcBef>
                <a:spcPts val="0"/>
              </a:spcBef>
              <a:spcAft>
                <a:spcPts val="0"/>
              </a:spcAft>
              <a:buClr>
                <a:srgbClr val="434343"/>
              </a:buClr>
              <a:buSzPts val="3600"/>
              <a:buNone/>
              <a:defRPr sz="3600">
                <a:solidFill>
                  <a:srgbClr val="434343"/>
                </a:solidFill>
              </a:defRPr>
            </a:lvl8pPr>
            <a:lvl9pPr lvl="8" algn="ctr" rtl="0">
              <a:spcBef>
                <a:spcPts val="0"/>
              </a:spcBef>
              <a:spcAft>
                <a:spcPts val="0"/>
              </a:spcAft>
              <a:buClr>
                <a:srgbClr val="434343"/>
              </a:buClr>
              <a:buSzPts val="3600"/>
              <a:buNone/>
              <a:defRPr sz="3600">
                <a:solidFill>
                  <a:srgbClr val="434343"/>
                </a:solidFill>
              </a:defRPr>
            </a:lvl9pPr>
          </a:lstStyle>
          <a:p>
            <a:endParaRPr/>
          </a:p>
        </p:txBody>
      </p:sp>
      <p:sp>
        <p:nvSpPr>
          <p:cNvPr id="486" name="Google Shape;486;p82"/>
          <p:cNvSpPr txBox="1">
            <a:spLocks noGrp="1"/>
          </p:cNvSpPr>
          <p:nvPr>
            <p:ph type="sldNum" idx="12"/>
          </p:nvPr>
        </p:nvSpPr>
        <p:spPr>
          <a:xfrm>
            <a:off x="8463883" y="4635442"/>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cxnSp>
        <p:nvCxnSpPr>
          <p:cNvPr id="487" name="Google Shape;487;p82"/>
          <p:cNvCxnSpPr/>
          <p:nvPr/>
        </p:nvCxnSpPr>
        <p:spPr>
          <a:xfrm rot="10800000" flipH="1">
            <a:off x="2553150" y="4079450"/>
            <a:ext cx="4037700" cy="8700"/>
          </a:xfrm>
          <a:prstGeom prst="straightConnector1">
            <a:avLst/>
          </a:prstGeom>
          <a:noFill/>
          <a:ln w="9525" cap="flat" cmpd="sng">
            <a:solidFill>
              <a:srgbClr val="FFC72C"/>
            </a:solidFill>
            <a:prstDash val="solid"/>
            <a:round/>
            <a:headEnd type="none" w="med" len="med"/>
            <a:tailEnd type="none" w="med" len="med"/>
          </a:ln>
        </p:spPr>
      </p:cxnSp>
      <p:sp>
        <p:nvSpPr>
          <p:cNvPr id="488" name="Google Shape;488;p82"/>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9" name="Google Shape;489;p8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779575" y="4214971"/>
            <a:ext cx="1460651" cy="232425"/>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90"/>
        <p:cNvGrpSpPr/>
        <p:nvPr/>
      </p:nvGrpSpPr>
      <p:grpSpPr>
        <a:xfrm>
          <a:off x="0" y="0"/>
          <a:ext cx="0" cy="0"/>
          <a:chOff x="0" y="0"/>
          <a:chExt cx="0" cy="0"/>
        </a:xfrm>
      </p:grpSpPr>
      <p:sp>
        <p:nvSpPr>
          <p:cNvPr id="491" name="Google Shape;491;p83"/>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lvl1pPr lvl="0">
              <a:spcBef>
                <a:spcPts val="0"/>
              </a:spcBef>
              <a:spcAft>
                <a:spcPts val="0"/>
              </a:spcAft>
              <a:buClr>
                <a:srgbClr val="434343"/>
              </a:buClr>
              <a:buSzPts val="4000"/>
              <a:buNone/>
              <a:defRPr>
                <a:solidFill>
                  <a:srgbClr val="434343"/>
                </a:solidFill>
              </a:defRPr>
            </a:lvl1pPr>
            <a:lvl2pPr lvl="1">
              <a:spcBef>
                <a:spcPts val="0"/>
              </a:spcBef>
              <a:spcAft>
                <a:spcPts val="0"/>
              </a:spcAft>
              <a:buClr>
                <a:srgbClr val="434343"/>
              </a:buClr>
              <a:buSzPts val="2400"/>
              <a:buNone/>
              <a:defRPr>
                <a:solidFill>
                  <a:srgbClr val="434343"/>
                </a:solidFill>
              </a:defRPr>
            </a:lvl2pPr>
            <a:lvl3pPr lvl="2">
              <a:spcBef>
                <a:spcPts val="0"/>
              </a:spcBef>
              <a:spcAft>
                <a:spcPts val="0"/>
              </a:spcAft>
              <a:buClr>
                <a:srgbClr val="434343"/>
              </a:buClr>
              <a:buSzPts val="2400"/>
              <a:buNone/>
              <a:defRPr>
                <a:solidFill>
                  <a:srgbClr val="434343"/>
                </a:solidFill>
              </a:defRPr>
            </a:lvl3pPr>
            <a:lvl4pPr lvl="3">
              <a:spcBef>
                <a:spcPts val="0"/>
              </a:spcBef>
              <a:spcAft>
                <a:spcPts val="0"/>
              </a:spcAft>
              <a:buClr>
                <a:srgbClr val="434343"/>
              </a:buClr>
              <a:buSzPts val="2400"/>
              <a:buNone/>
              <a:defRPr>
                <a:solidFill>
                  <a:srgbClr val="434343"/>
                </a:solidFill>
              </a:defRPr>
            </a:lvl4pPr>
            <a:lvl5pPr lvl="4">
              <a:spcBef>
                <a:spcPts val="0"/>
              </a:spcBef>
              <a:spcAft>
                <a:spcPts val="0"/>
              </a:spcAft>
              <a:buClr>
                <a:srgbClr val="434343"/>
              </a:buClr>
              <a:buSzPts val="2400"/>
              <a:buNone/>
              <a:defRPr>
                <a:solidFill>
                  <a:srgbClr val="434343"/>
                </a:solidFill>
              </a:defRPr>
            </a:lvl5pPr>
            <a:lvl6pPr lvl="5">
              <a:spcBef>
                <a:spcPts val="0"/>
              </a:spcBef>
              <a:spcAft>
                <a:spcPts val="0"/>
              </a:spcAft>
              <a:buClr>
                <a:srgbClr val="434343"/>
              </a:buClr>
              <a:buSzPts val="2400"/>
              <a:buNone/>
              <a:defRPr>
                <a:solidFill>
                  <a:srgbClr val="434343"/>
                </a:solidFill>
              </a:defRPr>
            </a:lvl6pPr>
            <a:lvl7pPr lvl="6">
              <a:spcBef>
                <a:spcPts val="0"/>
              </a:spcBef>
              <a:spcAft>
                <a:spcPts val="0"/>
              </a:spcAft>
              <a:buClr>
                <a:srgbClr val="434343"/>
              </a:buClr>
              <a:buSzPts val="2400"/>
              <a:buNone/>
              <a:defRPr>
                <a:solidFill>
                  <a:srgbClr val="434343"/>
                </a:solidFill>
              </a:defRPr>
            </a:lvl7pPr>
            <a:lvl8pPr lvl="7">
              <a:spcBef>
                <a:spcPts val="0"/>
              </a:spcBef>
              <a:spcAft>
                <a:spcPts val="0"/>
              </a:spcAft>
              <a:buClr>
                <a:srgbClr val="434343"/>
              </a:buClr>
              <a:buSzPts val="2400"/>
              <a:buNone/>
              <a:defRPr>
                <a:solidFill>
                  <a:srgbClr val="434343"/>
                </a:solidFill>
              </a:defRPr>
            </a:lvl8pPr>
            <a:lvl9pPr lvl="8">
              <a:spcBef>
                <a:spcPts val="0"/>
              </a:spcBef>
              <a:spcAft>
                <a:spcPts val="0"/>
              </a:spcAft>
              <a:buClr>
                <a:srgbClr val="434343"/>
              </a:buClr>
              <a:buSzPts val="2400"/>
              <a:buNone/>
              <a:defRPr>
                <a:solidFill>
                  <a:srgbClr val="434343"/>
                </a:solidFill>
              </a:defRPr>
            </a:lvl9pPr>
          </a:lstStyle>
          <a:p>
            <a:endParaRPr/>
          </a:p>
        </p:txBody>
      </p:sp>
      <p:sp>
        <p:nvSpPr>
          <p:cNvPr id="492" name="Google Shape;492;p8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93" name="Google Shape;493;p8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494" name="Google Shape;494;p83"/>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5" name="Google Shape;495;p83"/>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and body 2">
  <p:cSld name="TITLE_AND_BODY_2">
    <p:spTree>
      <p:nvGrpSpPr>
        <p:cNvPr id="1" name="Shape 496"/>
        <p:cNvGrpSpPr/>
        <p:nvPr/>
      </p:nvGrpSpPr>
      <p:grpSpPr>
        <a:xfrm>
          <a:off x="0" y="0"/>
          <a:ext cx="0" cy="0"/>
          <a:chOff x="0" y="0"/>
          <a:chExt cx="0" cy="0"/>
        </a:xfrm>
      </p:grpSpPr>
      <p:sp>
        <p:nvSpPr>
          <p:cNvPr id="497" name="Google Shape;497;p84"/>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34343"/>
              </a:buClr>
              <a:buSzPts val="4000"/>
              <a:buNone/>
              <a:defRPr>
                <a:solidFill>
                  <a:srgbClr val="434343"/>
                </a:solidFill>
              </a:defRPr>
            </a:lvl1pPr>
            <a:lvl2pPr lvl="1" rtl="0">
              <a:spcBef>
                <a:spcPts val="0"/>
              </a:spcBef>
              <a:spcAft>
                <a:spcPts val="0"/>
              </a:spcAft>
              <a:buClr>
                <a:srgbClr val="434343"/>
              </a:buClr>
              <a:buSzPts val="2400"/>
              <a:buNone/>
              <a:defRPr>
                <a:solidFill>
                  <a:srgbClr val="434343"/>
                </a:solidFill>
              </a:defRPr>
            </a:lvl2pPr>
            <a:lvl3pPr lvl="2" rtl="0">
              <a:spcBef>
                <a:spcPts val="0"/>
              </a:spcBef>
              <a:spcAft>
                <a:spcPts val="0"/>
              </a:spcAft>
              <a:buClr>
                <a:srgbClr val="434343"/>
              </a:buClr>
              <a:buSzPts val="2400"/>
              <a:buNone/>
              <a:defRPr>
                <a:solidFill>
                  <a:srgbClr val="434343"/>
                </a:solidFill>
              </a:defRPr>
            </a:lvl3pPr>
            <a:lvl4pPr lvl="3" rtl="0">
              <a:spcBef>
                <a:spcPts val="0"/>
              </a:spcBef>
              <a:spcAft>
                <a:spcPts val="0"/>
              </a:spcAft>
              <a:buClr>
                <a:srgbClr val="434343"/>
              </a:buClr>
              <a:buSzPts val="2400"/>
              <a:buNone/>
              <a:defRPr>
                <a:solidFill>
                  <a:srgbClr val="434343"/>
                </a:solidFill>
              </a:defRPr>
            </a:lvl4pPr>
            <a:lvl5pPr lvl="4" rtl="0">
              <a:spcBef>
                <a:spcPts val="0"/>
              </a:spcBef>
              <a:spcAft>
                <a:spcPts val="0"/>
              </a:spcAft>
              <a:buClr>
                <a:srgbClr val="434343"/>
              </a:buClr>
              <a:buSzPts val="2400"/>
              <a:buNone/>
              <a:defRPr>
                <a:solidFill>
                  <a:srgbClr val="434343"/>
                </a:solidFill>
              </a:defRPr>
            </a:lvl5pPr>
            <a:lvl6pPr lvl="5" rtl="0">
              <a:spcBef>
                <a:spcPts val="0"/>
              </a:spcBef>
              <a:spcAft>
                <a:spcPts val="0"/>
              </a:spcAft>
              <a:buClr>
                <a:srgbClr val="434343"/>
              </a:buClr>
              <a:buSzPts val="2400"/>
              <a:buNone/>
              <a:defRPr>
                <a:solidFill>
                  <a:srgbClr val="434343"/>
                </a:solidFill>
              </a:defRPr>
            </a:lvl6pPr>
            <a:lvl7pPr lvl="6" rtl="0">
              <a:spcBef>
                <a:spcPts val="0"/>
              </a:spcBef>
              <a:spcAft>
                <a:spcPts val="0"/>
              </a:spcAft>
              <a:buClr>
                <a:srgbClr val="434343"/>
              </a:buClr>
              <a:buSzPts val="2400"/>
              <a:buNone/>
              <a:defRPr>
                <a:solidFill>
                  <a:srgbClr val="434343"/>
                </a:solidFill>
              </a:defRPr>
            </a:lvl7pPr>
            <a:lvl8pPr lvl="7" rtl="0">
              <a:spcBef>
                <a:spcPts val="0"/>
              </a:spcBef>
              <a:spcAft>
                <a:spcPts val="0"/>
              </a:spcAft>
              <a:buClr>
                <a:srgbClr val="434343"/>
              </a:buClr>
              <a:buSzPts val="2400"/>
              <a:buNone/>
              <a:defRPr>
                <a:solidFill>
                  <a:srgbClr val="434343"/>
                </a:solidFill>
              </a:defRPr>
            </a:lvl8pPr>
            <a:lvl9pPr lvl="8" rtl="0">
              <a:spcBef>
                <a:spcPts val="0"/>
              </a:spcBef>
              <a:spcAft>
                <a:spcPts val="0"/>
              </a:spcAft>
              <a:buClr>
                <a:srgbClr val="434343"/>
              </a:buClr>
              <a:buSzPts val="2400"/>
              <a:buNone/>
              <a:defRPr>
                <a:solidFill>
                  <a:srgbClr val="434343"/>
                </a:solidFill>
              </a:defRPr>
            </a:lvl9pPr>
          </a:lstStyle>
          <a:p>
            <a:endParaRPr/>
          </a:p>
        </p:txBody>
      </p:sp>
      <p:sp>
        <p:nvSpPr>
          <p:cNvPr id="498" name="Google Shape;498;p8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99" name="Google Shape;499;p8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00" name="Google Shape;500;p84"/>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1" name="Google Shape;501;p84"/>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wo Column" type="twoColTx">
  <p:cSld name="TITLE_AND_TWO_COLUMNS">
    <p:spTree>
      <p:nvGrpSpPr>
        <p:cNvPr id="1" name="Shape 502"/>
        <p:cNvGrpSpPr/>
        <p:nvPr/>
      </p:nvGrpSpPr>
      <p:grpSpPr>
        <a:xfrm>
          <a:off x="0" y="0"/>
          <a:ext cx="0" cy="0"/>
          <a:chOff x="0" y="0"/>
          <a:chExt cx="0" cy="0"/>
        </a:xfrm>
      </p:grpSpPr>
      <p:sp>
        <p:nvSpPr>
          <p:cNvPr id="503" name="Google Shape;503;p85"/>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lvl1pPr lvl="0">
              <a:spcBef>
                <a:spcPts val="0"/>
              </a:spcBef>
              <a:spcAft>
                <a:spcPts val="0"/>
              </a:spcAft>
              <a:buClr>
                <a:srgbClr val="434343"/>
              </a:buClr>
              <a:buSzPts val="4000"/>
              <a:buNone/>
              <a:defRPr>
                <a:solidFill>
                  <a:srgbClr val="434343"/>
                </a:solidFill>
              </a:defRPr>
            </a:lvl1pPr>
            <a:lvl2pPr lvl="1">
              <a:spcBef>
                <a:spcPts val="0"/>
              </a:spcBef>
              <a:spcAft>
                <a:spcPts val="0"/>
              </a:spcAft>
              <a:buClr>
                <a:srgbClr val="434343"/>
              </a:buClr>
              <a:buSzPts val="2400"/>
              <a:buNone/>
              <a:defRPr>
                <a:solidFill>
                  <a:srgbClr val="434343"/>
                </a:solidFill>
              </a:defRPr>
            </a:lvl2pPr>
            <a:lvl3pPr lvl="2">
              <a:spcBef>
                <a:spcPts val="0"/>
              </a:spcBef>
              <a:spcAft>
                <a:spcPts val="0"/>
              </a:spcAft>
              <a:buClr>
                <a:srgbClr val="434343"/>
              </a:buClr>
              <a:buSzPts val="2400"/>
              <a:buNone/>
              <a:defRPr>
                <a:solidFill>
                  <a:srgbClr val="434343"/>
                </a:solidFill>
              </a:defRPr>
            </a:lvl3pPr>
            <a:lvl4pPr lvl="3">
              <a:spcBef>
                <a:spcPts val="0"/>
              </a:spcBef>
              <a:spcAft>
                <a:spcPts val="0"/>
              </a:spcAft>
              <a:buClr>
                <a:srgbClr val="434343"/>
              </a:buClr>
              <a:buSzPts val="2400"/>
              <a:buNone/>
              <a:defRPr>
                <a:solidFill>
                  <a:srgbClr val="434343"/>
                </a:solidFill>
              </a:defRPr>
            </a:lvl4pPr>
            <a:lvl5pPr lvl="4">
              <a:spcBef>
                <a:spcPts val="0"/>
              </a:spcBef>
              <a:spcAft>
                <a:spcPts val="0"/>
              </a:spcAft>
              <a:buClr>
                <a:srgbClr val="434343"/>
              </a:buClr>
              <a:buSzPts val="2400"/>
              <a:buNone/>
              <a:defRPr>
                <a:solidFill>
                  <a:srgbClr val="434343"/>
                </a:solidFill>
              </a:defRPr>
            </a:lvl5pPr>
            <a:lvl6pPr lvl="5">
              <a:spcBef>
                <a:spcPts val="0"/>
              </a:spcBef>
              <a:spcAft>
                <a:spcPts val="0"/>
              </a:spcAft>
              <a:buClr>
                <a:srgbClr val="434343"/>
              </a:buClr>
              <a:buSzPts val="2400"/>
              <a:buNone/>
              <a:defRPr>
                <a:solidFill>
                  <a:srgbClr val="434343"/>
                </a:solidFill>
              </a:defRPr>
            </a:lvl6pPr>
            <a:lvl7pPr lvl="6">
              <a:spcBef>
                <a:spcPts val="0"/>
              </a:spcBef>
              <a:spcAft>
                <a:spcPts val="0"/>
              </a:spcAft>
              <a:buClr>
                <a:srgbClr val="434343"/>
              </a:buClr>
              <a:buSzPts val="2400"/>
              <a:buNone/>
              <a:defRPr>
                <a:solidFill>
                  <a:srgbClr val="434343"/>
                </a:solidFill>
              </a:defRPr>
            </a:lvl7pPr>
            <a:lvl8pPr lvl="7">
              <a:spcBef>
                <a:spcPts val="0"/>
              </a:spcBef>
              <a:spcAft>
                <a:spcPts val="0"/>
              </a:spcAft>
              <a:buClr>
                <a:srgbClr val="434343"/>
              </a:buClr>
              <a:buSzPts val="2400"/>
              <a:buNone/>
              <a:defRPr>
                <a:solidFill>
                  <a:srgbClr val="434343"/>
                </a:solidFill>
              </a:defRPr>
            </a:lvl8pPr>
            <a:lvl9pPr lvl="8">
              <a:spcBef>
                <a:spcPts val="0"/>
              </a:spcBef>
              <a:spcAft>
                <a:spcPts val="0"/>
              </a:spcAft>
              <a:buClr>
                <a:srgbClr val="434343"/>
              </a:buClr>
              <a:buSzPts val="2400"/>
              <a:buNone/>
              <a:defRPr>
                <a:solidFill>
                  <a:srgbClr val="434343"/>
                </a:solidFill>
              </a:defRPr>
            </a:lvl9pPr>
          </a:lstStyle>
          <a:p>
            <a:endParaRPr/>
          </a:p>
        </p:txBody>
      </p:sp>
      <p:sp>
        <p:nvSpPr>
          <p:cNvPr id="504" name="Google Shape;504;p8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rgbClr val="434343"/>
              </a:buClr>
              <a:buSzPts val="1400"/>
              <a:buChar char="●"/>
              <a:defRPr sz="1400">
                <a:solidFill>
                  <a:srgbClr val="434343"/>
                </a:solidFill>
              </a:defRPr>
            </a:lvl1pPr>
            <a:lvl2pPr marL="914400" lvl="1" indent="-304800">
              <a:spcBef>
                <a:spcPts val="0"/>
              </a:spcBef>
              <a:spcAft>
                <a:spcPts val="0"/>
              </a:spcAft>
              <a:buClr>
                <a:srgbClr val="434343"/>
              </a:buClr>
              <a:buSzPts val="1200"/>
              <a:buChar char="○"/>
              <a:defRPr sz="1200">
                <a:solidFill>
                  <a:srgbClr val="434343"/>
                </a:solidFill>
              </a:defRPr>
            </a:lvl2pPr>
            <a:lvl3pPr marL="1371600" lvl="2" indent="-304800">
              <a:spcBef>
                <a:spcPts val="0"/>
              </a:spcBef>
              <a:spcAft>
                <a:spcPts val="0"/>
              </a:spcAft>
              <a:buClr>
                <a:srgbClr val="434343"/>
              </a:buClr>
              <a:buSzPts val="1200"/>
              <a:buChar char="■"/>
              <a:defRPr sz="1200">
                <a:solidFill>
                  <a:srgbClr val="434343"/>
                </a:solidFill>
              </a:defRPr>
            </a:lvl3pPr>
            <a:lvl4pPr marL="1828800" lvl="3" indent="-304800">
              <a:spcBef>
                <a:spcPts val="0"/>
              </a:spcBef>
              <a:spcAft>
                <a:spcPts val="0"/>
              </a:spcAft>
              <a:buClr>
                <a:srgbClr val="434343"/>
              </a:buClr>
              <a:buSzPts val="1200"/>
              <a:buChar char="●"/>
              <a:defRPr sz="1200">
                <a:solidFill>
                  <a:srgbClr val="434343"/>
                </a:solidFill>
              </a:defRPr>
            </a:lvl4pPr>
            <a:lvl5pPr marL="2286000" lvl="4" indent="-304800">
              <a:spcBef>
                <a:spcPts val="0"/>
              </a:spcBef>
              <a:spcAft>
                <a:spcPts val="0"/>
              </a:spcAft>
              <a:buClr>
                <a:srgbClr val="434343"/>
              </a:buClr>
              <a:buSzPts val="1200"/>
              <a:buChar char="○"/>
              <a:defRPr sz="1200">
                <a:solidFill>
                  <a:srgbClr val="434343"/>
                </a:solidFill>
              </a:defRPr>
            </a:lvl5pPr>
            <a:lvl6pPr marL="2743200" lvl="5" indent="-304800">
              <a:spcBef>
                <a:spcPts val="0"/>
              </a:spcBef>
              <a:spcAft>
                <a:spcPts val="0"/>
              </a:spcAft>
              <a:buClr>
                <a:srgbClr val="434343"/>
              </a:buClr>
              <a:buSzPts val="1200"/>
              <a:buChar char="■"/>
              <a:defRPr sz="1200">
                <a:solidFill>
                  <a:srgbClr val="434343"/>
                </a:solidFill>
              </a:defRPr>
            </a:lvl6pPr>
            <a:lvl7pPr marL="3200400" lvl="6" indent="-304800">
              <a:spcBef>
                <a:spcPts val="0"/>
              </a:spcBef>
              <a:spcAft>
                <a:spcPts val="0"/>
              </a:spcAft>
              <a:buClr>
                <a:srgbClr val="434343"/>
              </a:buClr>
              <a:buSzPts val="1200"/>
              <a:buChar char="●"/>
              <a:defRPr sz="1200">
                <a:solidFill>
                  <a:srgbClr val="434343"/>
                </a:solidFill>
              </a:defRPr>
            </a:lvl7pPr>
            <a:lvl8pPr marL="3657600" lvl="7" indent="-304800">
              <a:spcBef>
                <a:spcPts val="0"/>
              </a:spcBef>
              <a:spcAft>
                <a:spcPts val="0"/>
              </a:spcAft>
              <a:buClr>
                <a:srgbClr val="434343"/>
              </a:buClr>
              <a:buSzPts val="1200"/>
              <a:buChar char="○"/>
              <a:defRPr sz="1200">
                <a:solidFill>
                  <a:srgbClr val="434343"/>
                </a:solidFill>
              </a:defRPr>
            </a:lvl8pPr>
            <a:lvl9pPr marL="4114800" lvl="8" indent="-304800">
              <a:spcBef>
                <a:spcPts val="0"/>
              </a:spcBef>
              <a:spcAft>
                <a:spcPts val="0"/>
              </a:spcAft>
              <a:buClr>
                <a:srgbClr val="434343"/>
              </a:buClr>
              <a:buSzPts val="1200"/>
              <a:buChar char="■"/>
              <a:defRPr sz="1200">
                <a:solidFill>
                  <a:srgbClr val="434343"/>
                </a:solidFill>
              </a:defRPr>
            </a:lvl9pPr>
          </a:lstStyle>
          <a:p>
            <a:endParaRPr/>
          </a:p>
        </p:txBody>
      </p:sp>
      <p:sp>
        <p:nvSpPr>
          <p:cNvPr id="505" name="Google Shape;505;p8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rgbClr val="434343"/>
              </a:buClr>
              <a:buSzPts val="1400"/>
              <a:buChar char="●"/>
              <a:defRPr sz="1400">
                <a:solidFill>
                  <a:srgbClr val="434343"/>
                </a:solidFill>
              </a:defRPr>
            </a:lvl1pPr>
            <a:lvl2pPr marL="914400" lvl="1" indent="-304800">
              <a:spcBef>
                <a:spcPts val="0"/>
              </a:spcBef>
              <a:spcAft>
                <a:spcPts val="0"/>
              </a:spcAft>
              <a:buClr>
                <a:srgbClr val="434343"/>
              </a:buClr>
              <a:buSzPts val="1200"/>
              <a:buChar char="○"/>
              <a:defRPr sz="1200">
                <a:solidFill>
                  <a:srgbClr val="434343"/>
                </a:solidFill>
              </a:defRPr>
            </a:lvl2pPr>
            <a:lvl3pPr marL="1371600" lvl="2" indent="-304800">
              <a:spcBef>
                <a:spcPts val="0"/>
              </a:spcBef>
              <a:spcAft>
                <a:spcPts val="0"/>
              </a:spcAft>
              <a:buClr>
                <a:srgbClr val="434343"/>
              </a:buClr>
              <a:buSzPts val="1200"/>
              <a:buChar char="■"/>
              <a:defRPr sz="1200">
                <a:solidFill>
                  <a:srgbClr val="434343"/>
                </a:solidFill>
              </a:defRPr>
            </a:lvl3pPr>
            <a:lvl4pPr marL="1828800" lvl="3" indent="-304800">
              <a:spcBef>
                <a:spcPts val="0"/>
              </a:spcBef>
              <a:spcAft>
                <a:spcPts val="0"/>
              </a:spcAft>
              <a:buClr>
                <a:srgbClr val="434343"/>
              </a:buClr>
              <a:buSzPts val="1200"/>
              <a:buChar char="●"/>
              <a:defRPr sz="1200">
                <a:solidFill>
                  <a:srgbClr val="434343"/>
                </a:solidFill>
              </a:defRPr>
            </a:lvl4pPr>
            <a:lvl5pPr marL="2286000" lvl="4" indent="-304800">
              <a:spcBef>
                <a:spcPts val="0"/>
              </a:spcBef>
              <a:spcAft>
                <a:spcPts val="0"/>
              </a:spcAft>
              <a:buClr>
                <a:srgbClr val="434343"/>
              </a:buClr>
              <a:buSzPts val="1200"/>
              <a:buChar char="○"/>
              <a:defRPr sz="1200">
                <a:solidFill>
                  <a:srgbClr val="434343"/>
                </a:solidFill>
              </a:defRPr>
            </a:lvl5pPr>
            <a:lvl6pPr marL="2743200" lvl="5" indent="-304800">
              <a:spcBef>
                <a:spcPts val="0"/>
              </a:spcBef>
              <a:spcAft>
                <a:spcPts val="0"/>
              </a:spcAft>
              <a:buClr>
                <a:srgbClr val="434343"/>
              </a:buClr>
              <a:buSzPts val="1200"/>
              <a:buChar char="■"/>
              <a:defRPr sz="1200">
                <a:solidFill>
                  <a:srgbClr val="434343"/>
                </a:solidFill>
              </a:defRPr>
            </a:lvl6pPr>
            <a:lvl7pPr marL="3200400" lvl="6" indent="-304800">
              <a:spcBef>
                <a:spcPts val="0"/>
              </a:spcBef>
              <a:spcAft>
                <a:spcPts val="0"/>
              </a:spcAft>
              <a:buClr>
                <a:srgbClr val="434343"/>
              </a:buClr>
              <a:buSzPts val="1200"/>
              <a:buChar char="●"/>
              <a:defRPr sz="1200">
                <a:solidFill>
                  <a:srgbClr val="434343"/>
                </a:solidFill>
              </a:defRPr>
            </a:lvl7pPr>
            <a:lvl8pPr marL="3657600" lvl="7" indent="-304800">
              <a:spcBef>
                <a:spcPts val="0"/>
              </a:spcBef>
              <a:spcAft>
                <a:spcPts val="0"/>
              </a:spcAft>
              <a:buClr>
                <a:srgbClr val="434343"/>
              </a:buClr>
              <a:buSzPts val="1200"/>
              <a:buChar char="○"/>
              <a:defRPr sz="1200">
                <a:solidFill>
                  <a:srgbClr val="434343"/>
                </a:solidFill>
              </a:defRPr>
            </a:lvl8pPr>
            <a:lvl9pPr marL="4114800" lvl="8" indent="-304800">
              <a:spcBef>
                <a:spcPts val="0"/>
              </a:spcBef>
              <a:spcAft>
                <a:spcPts val="0"/>
              </a:spcAft>
              <a:buClr>
                <a:srgbClr val="434343"/>
              </a:buClr>
              <a:buSzPts val="1200"/>
              <a:buChar char="■"/>
              <a:defRPr sz="1200">
                <a:solidFill>
                  <a:srgbClr val="434343"/>
                </a:solidFill>
              </a:defRPr>
            </a:lvl9pPr>
          </a:lstStyle>
          <a:p>
            <a:endParaRPr/>
          </a:p>
        </p:txBody>
      </p:sp>
      <p:sp>
        <p:nvSpPr>
          <p:cNvPr id="506" name="Google Shape;506;p8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507" name="Google Shape;507;p85"/>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8" name="Google Shape;508;p8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and body 2 1">
  <p:cSld name="TITLE_AND_BODY_2_1">
    <p:spTree>
      <p:nvGrpSpPr>
        <p:cNvPr id="1" name="Shape 509"/>
        <p:cNvGrpSpPr/>
        <p:nvPr/>
      </p:nvGrpSpPr>
      <p:grpSpPr>
        <a:xfrm>
          <a:off x="0" y="0"/>
          <a:ext cx="0" cy="0"/>
          <a:chOff x="0" y="0"/>
          <a:chExt cx="0" cy="0"/>
        </a:xfrm>
      </p:grpSpPr>
      <p:sp>
        <p:nvSpPr>
          <p:cNvPr id="510" name="Google Shape;510;p86"/>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34343"/>
              </a:buClr>
              <a:buSzPts val="4000"/>
              <a:buNone/>
              <a:defRPr>
                <a:solidFill>
                  <a:srgbClr val="434343"/>
                </a:solidFill>
              </a:defRPr>
            </a:lvl1pPr>
            <a:lvl2pPr lvl="1" rtl="0">
              <a:spcBef>
                <a:spcPts val="0"/>
              </a:spcBef>
              <a:spcAft>
                <a:spcPts val="0"/>
              </a:spcAft>
              <a:buClr>
                <a:srgbClr val="434343"/>
              </a:buClr>
              <a:buSzPts val="2400"/>
              <a:buNone/>
              <a:defRPr>
                <a:solidFill>
                  <a:srgbClr val="434343"/>
                </a:solidFill>
              </a:defRPr>
            </a:lvl2pPr>
            <a:lvl3pPr lvl="2" rtl="0">
              <a:spcBef>
                <a:spcPts val="0"/>
              </a:spcBef>
              <a:spcAft>
                <a:spcPts val="0"/>
              </a:spcAft>
              <a:buClr>
                <a:srgbClr val="434343"/>
              </a:buClr>
              <a:buSzPts val="2400"/>
              <a:buNone/>
              <a:defRPr>
                <a:solidFill>
                  <a:srgbClr val="434343"/>
                </a:solidFill>
              </a:defRPr>
            </a:lvl3pPr>
            <a:lvl4pPr lvl="3" rtl="0">
              <a:spcBef>
                <a:spcPts val="0"/>
              </a:spcBef>
              <a:spcAft>
                <a:spcPts val="0"/>
              </a:spcAft>
              <a:buClr>
                <a:srgbClr val="434343"/>
              </a:buClr>
              <a:buSzPts val="2400"/>
              <a:buNone/>
              <a:defRPr>
                <a:solidFill>
                  <a:srgbClr val="434343"/>
                </a:solidFill>
              </a:defRPr>
            </a:lvl4pPr>
            <a:lvl5pPr lvl="4" rtl="0">
              <a:spcBef>
                <a:spcPts val="0"/>
              </a:spcBef>
              <a:spcAft>
                <a:spcPts val="0"/>
              </a:spcAft>
              <a:buClr>
                <a:srgbClr val="434343"/>
              </a:buClr>
              <a:buSzPts val="2400"/>
              <a:buNone/>
              <a:defRPr>
                <a:solidFill>
                  <a:srgbClr val="434343"/>
                </a:solidFill>
              </a:defRPr>
            </a:lvl5pPr>
            <a:lvl6pPr lvl="5" rtl="0">
              <a:spcBef>
                <a:spcPts val="0"/>
              </a:spcBef>
              <a:spcAft>
                <a:spcPts val="0"/>
              </a:spcAft>
              <a:buClr>
                <a:srgbClr val="434343"/>
              </a:buClr>
              <a:buSzPts val="2400"/>
              <a:buNone/>
              <a:defRPr>
                <a:solidFill>
                  <a:srgbClr val="434343"/>
                </a:solidFill>
              </a:defRPr>
            </a:lvl6pPr>
            <a:lvl7pPr lvl="6" rtl="0">
              <a:spcBef>
                <a:spcPts val="0"/>
              </a:spcBef>
              <a:spcAft>
                <a:spcPts val="0"/>
              </a:spcAft>
              <a:buClr>
                <a:srgbClr val="434343"/>
              </a:buClr>
              <a:buSzPts val="2400"/>
              <a:buNone/>
              <a:defRPr>
                <a:solidFill>
                  <a:srgbClr val="434343"/>
                </a:solidFill>
              </a:defRPr>
            </a:lvl7pPr>
            <a:lvl8pPr lvl="7" rtl="0">
              <a:spcBef>
                <a:spcPts val="0"/>
              </a:spcBef>
              <a:spcAft>
                <a:spcPts val="0"/>
              </a:spcAft>
              <a:buClr>
                <a:srgbClr val="434343"/>
              </a:buClr>
              <a:buSzPts val="2400"/>
              <a:buNone/>
              <a:defRPr>
                <a:solidFill>
                  <a:srgbClr val="434343"/>
                </a:solidFill>
              </a:defRPr>
            </a:lvl8pPr>
            <a:lvl9pPr lvl="8" rtl="0">
              <a:spcBef>
                <a:spcPts val="0"/>
              </a:spcBef>
              <a:spcAft>
                <a:spcPts val="0"/>
              </a:spcAft>
              <a:buClr>
                <a:srgbClr val="434343"/>
              </a:buClr>
              <a:buSzPts val="2400"/>
              <a:buNone/>
              <a:defRPr>
                <a:solidFill>
                  <a:srgbClr val="434343"/>
                </a:solidFill>
              </a:defRPr>
            </a:lvl9pPr>
          </a:lstStyle>
          <a:p>
            <a:endParaRPr/>
          </a:p>
        </p:txBody>
      </p:sp>
      <p:sp>
        <p:nvSpPr>
          <p:cNvPr id="511" name="Google Shape;511;p86"/>
          <p:cNvSpPr txBox="1">
            <a:spLocks noGrp="1"/>
          </p:cNvSpPr>
          <p:nvPr>
            <p:ph type="body" idx="1"/>
          </p:nvPr>
        </p:nvSpPr>
        <p:spPr>
          <a:xfrm>
            <a:off x="454425" y="1543075"/>
            <a:ext cx="2397000" cy="3120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512" name="Google Shape;512;p8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13" name="Google Shape;513;p86"/>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4" name="Google Shape;514;p86"/>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
        <p:nvSpPr>
          <p:cNvPr id="515" name="Google Shape;515;p86"/>
          <p:cNvSpPr txBox="1"/>
          <p:nvPr/>
        </p:nvSpPr>
        <p:spPr>
          <a:xfrm>
            <a:off x="366825" y="1504170"/>
            <a:ext cx="2513400" cy="3145200"/>
          </a:xfrm>
          <a:prstGeom prst="rect">
            <a:avLst/>
          </a:prstGeom>
          <a:noFill/>
          <a:ln w="9525" cap="flat" cmpd="sng">
            <a:solidFill>
              <a:schemeClr val="accent3"/>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endParaRPr sz="1500">
              <a:latin typeface="Century Gothic"/>
              <a:ea typeface="Century Gothic"/>
              <a:cs typeface="Century Gothic"/>
              <a:sym typeface="Century Gothic"/>
            </a:endParaRPr>
          </a:p>
        </p:txBody>
      </p:sp>
      <p:sp>
        <p:nvSpPr>
          <p:cNvPr id="516" name="Google Shape;516;p86"/>
          <p:cNvSpPr txBox="1"/>
          <p:nvPr/>
        </p:nvSpPr>
        <p:spPr>
          <a:xfrm>
            <a:off x="3191760" y="1504170"/>
            <a:ext cx="2514600" cy="3145200"/>
          </a:xfrm>
          <a:prstGeom prst="rect">
            <a:avLst/>
          </a:prstGeom>
          <a:noFill/>
          <a:ln w="9525" cap="flat" cmpd="sng">
            <a:solidFill>
              <a:schemeClr val="accent5"/>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endParaRPr sz="1500">
              <a:latin typeface="Century Gothic"/>
              <a:ea typeface="Century Gothic"/>
              <a:cs typeface="Century Gothic"/>
              <a:sym typeface="Century Gothic"/>
            </a:endParaRPr>
          </a:p>
        </p:txBody>
      </p:sp>
      <p:sp>
        <p:nvSpPr>
          <p:cNvPr id="517" name="Google Shape;517;p86"/>
          <p:cNvSpPr txBox="1"/>
          <p:nvPr/>
        </p:nvSpPr>
        <p:spPr>
          <a:xfrm>
            <a:off x="6016673" y="1504170"/>
            <a:ext cx="2513400" cy="3145200"/>
          </a:xfrm>
          <a:prstGeom prst="rect">
            <a:avLst/>
          </a:prstGeom>
          <a:noFill/>
          <a:ln w="9525" cap="flat" cmpd="sng">
            <a:solidFill>
              <a:schemeClr val="accent4"/>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endParaRPr sz="1500">
              <a:latin typeface="Century Gothic"/>
              <a:ea typeface="Century Gothic"/>
              <a:cs typeface="Century Gothic"/>
              <a:sym typeface="Century Gothic"/>
            </a:endParaRPr>
          </a:p>
        </p:txBody>
      </p:sp>
      <p:sp>
        <p:nvSpPr>
          <p:cNvPr id="518" name="Google Shape;518;p86"/>
          <p:cNvSpPr txBox="1"/>
          <p:nvPr/>
        </p:nvSpPr>
        <p:spPr>
          <a:xfrm>
            <a:off x="368420" y="1006794"/>
            <a:ext cx="2514600" cy="4938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68575" tIns="68575" rIns="68575" bIns="68575" anchor="t" anchorCtr="0">
            <a:noAutofit/>
          </a:bodyPr>
          <a:lstStyle/>
          <a:p>
            <a:pPr marL="0" lvl="0" indent="0" algn="ctr" rtl="0">
              <a:spcBef>
                <a:spcPts val="0"/>
              </a:spcBef>
              <a:spcAft>
                <a:spcPts val="0"/>
              </a:spcAft>
              <a:buNone/>
            </a:pPr>
            <a:endParaRPr sz="2000">
              <a:solidFill>
                <a:srgbClr val="FFFFFF"/>
              </a:solidFill>
              <a:latin typeface="Century Gothic"/>
              <a:ea typeface="Century Gothic"/>
              <a:cs typeface="Century Gothic"/>
              <a:sym typeface="Century Gothic"/>
            </a:endParaRPr>
          </a:p>
        </p:txBody>
      </p:sp>
      <p:sp>
        <p:nvSpPr>
          <p:cNvPr id="519" name="Google Shape;519;p86"/>
          <p:cNvSpPr txBox="1"/>
          <p:nvPr/>
        </p:nvSpPr>
        <p:spPr>
          <a:xfrm>
            <a:off x="3195069" y="1006794"/>
            <a:ext cx="2514600" cy="493800"/>
          </a:xfrm>
          <a:prstGeom prst="rect">
            <a:avLst/>
          </a:prstGeom>
          <a:solidFill>
            <a:schemeClr val="accent5"/>
          </a:solidFill>
          <a:ln w="9525" cap="flat" cmpd="sng">
            <a:solidFill>
              <a:schemeClr val="accent5"/>
            </a:solidFill>
            <a:prstDash val="solid"/>
            <a:round/>
            <a:headEnd type="none" w="sm" len="sm"/>
            <a:tailEnd type="none" w="sm" len="sm"/>
          </a:ln>
        </p:spPr>
        <p:txBody>
          <a:bodyPr spcFirstLastPara="1" wrap="square" lIns="68575" tIns="68575" rIns="68575" bIns="68575" anchor="t" anchorCtr="0">
            <a:noAutofit/>
          </a:bodyPr>
          <a:lstStyle/>
          <a:p>
            <a:pPr marL="0" lvl="0" indent="0" algn="ctr" rtl="0">
              <a:spcBef>
                <a:spcPts val="0"/>
              </a:spcBef>
              <a:spcAft>
                <a:spcPts val="0"/>
              </a:spcAft>
              <a:buNone/>
            </a:pPr>
            <a:endParaRPr sz="2000">
              <a:solidFill>
                <a:srgbClr val="FFFFFF"/>
              </a:solidFill>
              <a:latin typeface="Century Gothic"/>
              <a:ea typeface="Century Gothic"/>
              <a:cs typeface="Century Gothic"/>
              <a:sym typeface="Century Gothic"/>
            </a:endParaRPr>
          </a:p>
        </p:txBody>
      </p:sp>
      <p:sp>
        <p:nvSpPr>
          <p:cNvPr id="520" name="Google Shape;520;p86"/>
          <p:cNvSpPr txBox="1"/>
          <p:nvPr/>
        </p:nvSpPr>
        <p:spPr>
          <a:xfrm>
            <a:off x="6017345" y="1006775"/>
            <a:ext cx="2514600" cy="4938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68575" tIns="68575" rIns="68575" bIns="68575" anchor="t" anchorCtr="0">
            <a:noAutofit/>
          </a:bodyPr>
          <a:lstStyle/>
          <a:p>
            <a:pPr marL="0" lvl="0" indent="0" algn="ctr" rtl="0">
              <a:spcBef>
                <a:spcPts val="0"/>
              </a:spcBef>
              <a:spcAft>
                <a:spcPts val="0"/>
              </a:spcAft>
              <a:buNone/>
            </a:pPr>
            <a:endParaRPr sz="2000">
              <a:solidFill>
                <a:srgbClr val="FFFFFF"/>
              </a:solidFill>
              <a:latin typeface="Century Gothic"/>
              <a:ea typeface="Century Gothic"/>
              <a:cs typeface="Century Gothic"/>
              <a:sym typeface="Century Gothic"/>
            </a:endParaRPr>
          </a:p>
        </p:txBody>
      </p:sp>
      <p:sp>
        <p:nvSpPr>
          <p:cNvPr id="521" name="Google Shape;521;p86"/>
          <p:cNvSpPr txBox="1">
            <a:spLocks noGrp="1"/>
          </p:cNvSpPr>
          <p:nvPr>
            <p:ph type="body" idx="2"/>
          </p:nvPr>
        </p:nvSpPr>
        <p:spPr>
          <a:xfrm>
            <a:off x="3235550" y="1543075"/>
            <a:ext cx="2397000" cy="3120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522" name="Google Shape;522;p86"/>
          <p:cNvSpPr txBox="1">
            <a:spLocks noGrp="1"/>
          </p:cNvSpPr>
          <p:nvPr>
            <p:ph type="body" idx="3"/>
          </p:nvPr>
        </p:nvSpPr>
        <p:spPr>
          <a:xfrm>
            <a:off x="6074875" y="1543025"/>
            <a:ext cx="2397000" cy="3120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523" name="Google Shape;523;p86"/>
          <p:cNvSpPr txBox="1">
            <a:spLocks noGrp="1"/>
          </p:cNvSpPr>
          <p:nvPr>
            <p:ph type="title" idx="4"/>
          </p:nvPr>
        </p:nvSpPr>
        <p:spPr>
          <a:xfrm>
            <a:off x="454425" y="1056900"/>
            <a:ext cx="2333700" cy="39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1900"/>
              <a:buNone/>
              <a:defRPr sz="1900">
                <a:solidFill>
                  <a:srgbClr val="FFFFFF"/>
                </a:solidFill>
              </a:defRPr>
            </a:lvl1pPr>
            <a:lvl2pPr lvl="1" rtl="0">
              <a:spcBef>
                <a:spcPts val="0"/>
              </a:spcBef>
              <a:spcAft>
                <a:spcPts val="0"/>
              </a:spcAft>
              <a:buClr>
                <a:srgbClr val="434343"/>
              </a:buClr>
              <a:buSzPts val="2400"/>
              <a:buNone/>
              <a:defRPr>
                <a:solidFill>
                  <a:srgbClr val="434343"/>
                </a:solidFill>
              </a:defRPr>
            </a:lvl2pPr>
            <a:lvl3pPr lvl="2" rtl="0">
              <a:spcBef>
                <a:spcPts val="0"/>
              </a:spcBef>
              <a:spcAft>
                <a:spcPts val="0"/>
              </a:spcAft>
              <a:buClr>
                <a:srgbClr val="434343"/>
              </a:buClr>
              <a:buSzPts val="2400"/>
              <a:buNone/>
              <a:defRPr>
                <a:solidFill>
                  <a:srgbClr val="434343"/>
                </a:solidFill>
              </a:defRPr>
            </a:lvl3pPr>
            <a:lvl4pPr lvl="3" rtl="0">
              <a:spcBef>
                <a:spcPts val="0"/>
              </a:spcBef>
              <a:spcAft>
                <a:spcPts val="0"/>
              </a:spcAft>
              <a:buClr>
                <a:srgbClr val="434343"/>
              </a:buClr>
              <a:buSzPts val="2400"/>
              <a:buNone/>
              <a:defRPr>
                <a:solidFill>
                  <a:srgbClr val="434343"/>
                </a:solidFill>
              </a:defRPr>
            </a:lvl4pPr>
            <a:lvl5pPr lvl="4" rtl="0">
              <a:spcBef>
                <a:spcPts val="0"/>
              </a:spcBef>
              <a:spcAft>
                <a:spcPts val="0"/>
              </a:spcAft>
              <a:buClr>
                <a:srgbClr val="434343"/>
              </a:buClr>
              <a:buSzPts val="2400"/>
              <a:buNone/>
              <a:defRPr>
                <a:solidFill>
                  <a:srgbClr val="434343"/>
                </a:solidFill>
              </a:defRPr>
            </a:lvl5pPr>
            <a:lvl6pPr lvl="5" rtl="0">
              <a:spcBef>
                <a:spcPts val="0"/>
              </a:spcBef>
              <a:spcAft>
                <a:spcPts val="0"/>
              </a:spcAft>
              <a:buClr>
                <a:srgbClr val="434343"/>
              </a:buClr>
              <a:buSzPts val="2400"/>
              <a:buNone/>
              <a:defRPr>
                <a:solidFill>
                  <a:srgbClr val="434343"/>
                </a:solidFill>
              </a:defRPr>
            </a:lvl6pPr>
            <a:lvl7pPr lvl="6" rtl="0">
              <a:spcBef>
                <a:spcPts val="0"/>
              </a:spcBef>
              <a:spcAft>
                <a:spcPts val="0"/>
              </a:spcAft>
              <a:buClr>
                <a:srgbClr val="434343"/>
              </a:buClr>
              <a:buSzPts val="2400"/>
              <a:buNone/>
              <a:defRPr>
                <a:solidFill>
                  <a:srgbClr val="434343"/>
                </a:solidFill>
              </a:defRPr>
            </a:lvl7pPr>
            <a:lvl8pPr lvl="7" rtl="0">
              <a:spcBef>
                <a:spcPts val="0"/>
              </a:spcBef>
              <a:spcAft>
                <a:spcPts val="0"/>
              </a:spcAft>
              <a:buClr>
                <a:srgbClr val="434343"/>
              </a:buClr>
              <a:buSzPts val="2400"/>
              <a:buNone/>
              <a:defRPr>
                <a:solidFill>
                  <a:srgbClr val="434343"/>
                </a:solidFill>
              </a:defRPr>
            </a:lvl8pPr>
            <a:lvl9pPr lvl="8" rtl="0">
              <a:spcBef>
                <a:spcPts val="0"/>
              </a:spcBef>
              <a:spcAft>
                <a:spcPts val="0"/>
              </a:spcAft>
              <a:buClr>
                <a:srgbClr val="434343"/>
              </a:buClr>
              <a:buSzPts val="2400"/>
              <a:buNone/>
              <a:defRPr>
                <a:solidFill>
                  <a:srgbClr val="434343"/>
                </a:solidFill>
              </a:defRPr>
            </a:lvl9pPr>
          </a:lstStyle>
          <a:p>
            <a:endParaRPr/>
          </a:p>
        </p:txBody>
      </p:sp>
      <p:sp>
        <p:nvSpPr>
          <p:cNvPr id="524" name="Google Shape;524;p86"/>
          <p:cNvSpPr txBox="1">
            <a:spLocks noGrp="1"/>
          </p:cNvSpPr>
          <p:nvPr>
            <p:ph type="title" idx="5"/>
          </p:nvPr>
        </p:nvSpPr>
        <p:spPr>
          <a:xfrm>
            <a:off x="3282063" y="1056900"/>
            <a:ext cx="2333700" cy="39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1900"/>
              <a:buNone/>
              <a:defRPr sz="1900">
                <a:solidFill>
                  <a:srgbClr val="FFFFFF"/>
                </a:solidFill>
              </a:defRPr>
            </a:lvl1pPr>
            <a:lvl2pPr lvl="1" rtl="0">
              <a:spcBef>
                <a:spcPts val="0"/>
              </a:spcBef>
              <a:spcAft>
                <a:spcPts val="0"/>
              </a:spcAft>
              <a:buClr>
                <a:srgbClr val="434343"/>
              </a:buClr>
              <a:buSzPts val="2400"/>
              <a:buNone/>
              <a:defRPr>
                <a:solidFill>
                  <a:srgbClr val="434343"/>
                </a:solidFill>
              </a:defRPr>
            </a:lvl2pPr>
            <a:lvl3pPr lvl="2" rtl="0">
              <a:spcBef>
                <a:spcPts val="0"/>
              </a:spcBef>
              <a:spcAft>
                <a:spcPts val="0"/>
              </a:spcAft>
              <a:buClr>
                <a:srgbClr val="434343"/>
              </a:buClr>
              <a:buSzPts val="2400"/>
              <a:buNone/>
              <a:defRPr>
                <a:solidFill>
                  <a:srgbClr val="434343"/>
                </a:solidFill>
              </a:defRPr>
            </a:lvl3pPr>
            <a:lvl4pPr lvl="3" rtl="0">
              <a:spcBef>
                <a:spcPts val="0"/>
              </a:spcBef>
              <a:spcAft>
                <a:spcPts val="0"/>
              </a:spcAft>
              <a:buClr>
                <a:srgbClr val="434343"/>
              </a:buClr>
              <a:buSzPts val="2400"/>
              <a:buNone/>
              <a:defRPr>
                <a:solidFill>
                  <a:srgbClr val="434343"/>
                </a:solidFill>
              </a:defRPr>
            </a:lvl4pPr>
            <a:lvl5pPr lvl="4" rtl="0">
              <a:spcBef>
                <a:spcPts val="0"/>
              </a:spcBef>
              <a:spcAft>
                <a:spcPts val="0"/>
              </a:spcAft>
              <a:buClr>
                <a:srgbClr val="434343"/>
              </a:buClr>
              <a:buSzPts val="2400"/>
              <a:buNone/>
              <a:defRPr>
                <a:solidFill>
                  <a:srgbClr val="434343"/>
                </a:solidFill>
              </a:defRPr>
            </a:lvl5pPr>
            <a:lvl6pPr lvl="5" rtl="0">
              <a:spcBef>
                <a:spcPts val="0"/>
              </a:spcBef>
              <a:spcAft>
                <a:spcPts val="0"/>
              </a:spcAft>
              <a:buClr>
                <a:srgbClr val="434343"/>
              </a:buClr>
              <a:buSzPts val="2400"/>
              <a:buNone/>
              <a:defRPr>
                <a:solidFill>
                  <a:srgbClr val="434343"/>
                </a:solidFill>
              </a:defRPr>
            </a:lvl6pPr>
            <a:lvl7pPr lvl="6" rtl="0">
              <a:spcBef>
                <a:spcPts val="0"/>
              </a:spcBef>
              <a:spcAft>
                <a:spcPts val="0"/>
              </a:spcAft>
              <a:buClr>
                <a:srgbClr val="434343"/>
              </a:buClr>
              <a:buSzPts val="2400"/>
              <a:buNone/>
              <a:defRPr>
                <a:solidFill>
                  <a:srgbClr val="434343"/>
                </a:solidFill>
              </a:defRPr>
            </a:lvl7pPr>
            <a:lvl8pPr lvl="7" rtl="0">
              <a:spcBef>
                <a:spcPts val="0"/>
              </a:spcBef>
              <a:spcAft>
                <a:spcPts val="0"/>
              </a:spcAft>
              <a:buClr>
                <a:srgbClr val="434343"/>
              </a:buClr>
              <a:buSzPts val="2400"/>
              <a:buNone/>
              <a:defRPr>
                <a:solidFill>
                  <a:srgbClr val="434343"/>
                </a:solidFill>
              </a:defRPr>
            </a:lvl8pPr>
            <a:lvl9pPr lvl="8" rtl="0">
              <a:spcBef>
                <a:spcPts val="0"/>
              </a:spcBef>
              <a:spcAft>
                <a:spcPts val="0"/>
              </a:spcAft>
              <a:buClr>
                <a:srgbClr val="434343"/>
              </a:buClr>
              <a:buSzPts val="2400"/>
              <a:buNone/>
              <a:defRPr>
                <a:solidFill>
                  <a:srgbClr val="434343"/>
                </a:solidFill>
              </a:defRPr>
            </a:lvl9pPr>
          </a:lstStyle>
          <a:p>
            <a:endParaRPr/>
          </a:p>
        </p:txBody>
      </p:sp>
      <p:sp>
        <p:nvSpPr>
          <p:cNvPr id="525" name="Google Shape;525;p86"/>
          <p:cNvSpPr txBox="1">
            <a:spLocks noGrp="1"/>
          </p:cNvSpPr>
          <p:nvPr>
            <p:ph type="title" idx="6"/>
          </p:nvPr>
        </p:nvSpPr>
        <p:spPr>
          <a:xfrm>
            <a:off x="6089325" y="1056875"/>
            <a:ext cx="2333700" cy="39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1900"/>
              <a:buNone/>
              <a:defRPr sz="1900">
                <a:solidFill>
                  <a:srgbClr val="FFFFFF"/>
                </a:solidFill>
              </a:defRPr>
            </a:lvl1pPr>
            <a:lvl2pPr lvl="1" rtl="0">
              <a:spcBef>
                <a:spcPts val="0"/>
              </a:spcBef>
              <a:spcAft>
                <a:spcPts val="0"/>
              </a:spcAft>
              <a:buClr>
                <a:srgbClr val="434343"/>
              </a:buClr>
              <a:buSzPts val="2400"/>
              <a:buNone/>
              <a:defRPr>
                <a:solidFill>
                  <a:srgbClr val="434343"/>
                </a:solidFill>
              </a:defRPr>
            </a:lvl2pPr>
            <a:lvl3pPr lvl="2" rtl="0">
              <a:spcBef>
                <a:spcPts val="0"/>
              </a:spcBef>
              <a:spcAft>
                <a:spcPts val="0"/>
              </a:spcAft>
              <a:buClr>
                <a:srgbClr val="434343"/>
              </a:buClr>
              <a:buSzPts val="2400"/>
              <a:buNone/>
              <a:defRPr>
                <a:solidFill>
                  <a:srgbClr val="434343"/>
                </a:solidFill>
              </a:defRPr>
            </a:lvl3pPr>
            <a:lvl4pPr lvl="3" rtl="0">
              <a:spcBef>
                <a:spcPts val="0"/>
              </a:spcBef>
              <a:spcAft>
                <a:spcPts val="0"/>
              </a:spcAft>
              <a:buClr>
                <a:srgbClr val="434343"/>
              </a:buClr>
              <a:buSzPts val="2400"/>
              <a:buNone/>
              <a:defRPr>
                <a:solidFill>
                  <a:srgbClr val="434343"/>
                </a:solidFill>
              </a:defRPr>
            </a:lvl4pPr>
            <a:lvl5pPr lvl="4" rtl="0">
              <a:spcBef>
                <a:spcPts val="0"/>
              </a:spcBef>
              <a:spcAft>
                <a:spcPts val="0"/>
              </a:spcAft>
              <a:buClr>
                <a:srgbClr val="434343"/>
              </a:buClr>
              <a:buSzPts val="2400"/>
              <a:buNone/>
              <a:defRPr>
                <a:solidFill>
                  <a:srgbClr val="434343"/>
                </a:solidFill>
              </a:defRPr>
            </a:lvl5pPr>
            <a:lvl6pPr lvl="5" rtl="0">
              <a:spcBef>
                <a:spcPts val="0"/>
              </a:spcBef>
              <a:spcAft>
                <a:spcPts val="0"/>
              </a:spcAft>
              <a:buClr>
                <a:srgbClr val="434343"/>
              </a:buClr>
              <a:buSzPts val="2400"/>
              <a:buNone/>
              <a:defRPr>
                <a:solidFill>
                  <a:srgbClr val="434343"/>
                </a:solidFill>
              </a:defRPr>
            </a:lvl6pPr>
            <a:lvl7pPr lvl="6" rtl="0">
              <a:spcBef>
                <a:spcPts val="0"/>
              </a:spcBef>
              <a:spcAft>
                <a:spcPts val="0"/>
              </a:spcAft>
              <a:buClr>
                <a:srgbClr val="434343"/>
              </a:buClr>
              <a:buSzPts val="2400"/>
              <a:buNone/>
              <a:defRPr>
                <a:solidFill>
                  <a:srgbClr val="434343"/>
                </a:solidFill>
              </a:defRPr>
            </a:lvl7pPr>
            <a:lvl8pPr lvl="7" rtl="0">
              <a:spcBef>
                <a:spcPts val="0"/>
              </a:spcBef>
              <a:spcAft>
                <a:spcPts val="0"/>
              </a:spcAft>
              <a:buClr>
                <a:srgbClr val="434343"/>
              </a:buClr>
              <a:buSzPts val="2400"/>
              <a:buNone/>
              <a:defRPr>
                <a:solidFill>
                  <a:srgbClr val="434343"/>
                </a:solidFill>
              </a:defRPr>
            </a:lvl8pPr>
            <a:lvl9pPr lvl="8" rtl="0">
              <a:spcBef>
                <a:spcPts val="0"/>
              </a:spcBef>
              <a:spcAft>
                <a:spcPts val="0"/>
              </a:spcAft>
              <a:buClr>
                <a:srgbClr val="434343"/>
              </a:buClr>
              <a:buSzPts val="2400"/>
              <a:buNone/>
              <a:defRPr>
                <a:solidFill>
                  <a:srgbClr val="434343"/>
                </a:solidFill>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and body 2 1 1">
  <p:cSld name="TITLE_AND_BODY_2_1_1">
    <p:spTree>
      <p:nvGrpSpPr>
        <p:cNvPr id="1" name="Shape 526"/>
        <p:cNvGrpSpPr/>
        <p:nvPr/>
      </p:nvGrpSpPr>
      <p:grpSpPr>
        <a:xfrm>
          <a:off x="0" y="0"/>
          <a:ext cx="0" cy="0"/>
          <a:chOff x="0" y="0"/>
          <a:chExt cx="0" cy="0"/>
        </a:xfrm>
      </p:grpSpPr>
      <p:sp>
        <p:nvSpPr>
          <p:cNvPr id="527" name="Google Shape;527;p87"/>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34343"/>
              </a:buClr>
              <a:buSzPts val="4000"/>
              <a:buNone/>
              <a:defRPr>
                <a:solidFill>
                  <a:srgbClr val="434343"/>
                </a:solidFill>
              </a:defRPr>
            </a:lvl1pPr>
            <a:lvl2pPr lvl="1" rtl="0">
              <a:spcBef>
                <a:spcPts val="0"/>
              </a:spcBef>
              <a:spcAft>
                <a:spcPts val="0"/>
              </a:spcAft>
              <a:buClr>
                <a:srgbClr val="434343"/>
              </a:buClr>
              <a:buSzPts val="2400"/>
              <a:buNone/>
              <a:defRPr>
                <a:solidFill>
                  <a:srgbClr val="434343"/>
                </a:solidFill>
              </a:defRPr>
            </a:lvl2pPr>
            <a:lvl3pPr lvl="2" rtl="0">
              <a:spcBef>
                <a:spcPts val="0"/>
              </a:spcBef>
              <a:spcAft>
                <a:spcPts val="0"/>
              </a:spcAft>
              <a:buClr>
                <a:srgbClr val="434343"/>
              </a:buClr>
              <a:buSzPts val="2400"/>
              <a:buNone/>
              <a:defRPr>
                <a:solidFill>
                  <a:srgbClr val="434343"/>
                </a:solidFill>
              </a:defRPr>
            </a:lvl3pPr>
            <a:lvl4pPr lvl="3" rtl="0">
              <a:spcBef>
                <a:spcPts val="0"/>
              </a:spcBef>
              <a:spcAft>
                <a:spcPts val="0"/>
              </a:spcAft>
              <a:buClr>
                <a:srgbClr val="434343"/>
              </a:buClr>
              <a:buSzPts val="2400"/>
              <a:buNone/>
              <a:defRPr>
                <a:solidFill>
                  <a:srgbClr val="434343"/>
                </a:solidFill>
              </a:defRPr>
            </a:lvl4pPr>
            <a:lvl5pPr lvl="4" rtl="0">
              <a:spcBef>
                <a:spcPts val="0"/>
              </a:spcBef>
              <a:spcAft>
                <a:spcPts val="0"/>
              </a:spcAft>
              <a:buClr>
                <a:srgbClr val="434343"/>
              </a:buClr>
              <a:buSzPts val="2400"/>
              <a:buNone/>
              <a:defRPr>
                <a:solidFill>
                  <a:srgbClr val="434343"/>
                </a:solidFill>
              </a:defRPr>
            </a:lvl5pPr>
            <a:lvl6pPr lvl="5" rtl="0">
              <a:spcBef>
                <a:spcPts val="0"/>
              </a:spcBef>
              <a:spcAft>
                <a:spcPts val="0"/>
              </a:spcAft>
              <a:buClr>
                <a:srgbClr val="434343"/>
              </a:buClr>
              <a:buSzPts val="2400"/>
              <a:buNone/>
              <a:defRPr>
                <a:solidFill>
                  <a:srgbClr val="434343"/>
                </a:solidFill>
              </a:defRPr>
            </a:lvl6pPr>
            <a:lvl7pPr lvl="6" rtl="0">
              <a:spcBef>
                <a:spcPts val="0"/>
              </a:spcBef>
              <a:spcAft>
                <a:spcPts val="0"/>
              </a:spcAft>
              <a:buClr>
                <a:srgbClr val="434343"/>
              </a:buClr>
              <a:buSzPts val="2400"/>
              <a:buNone/>
              <a:defRPr>
                <a:solidFill>
                  <a:srgbClr val="434343"/>
                </a:solidFill>
              </a:defRPr>
            </a:lvl7pPr>
            <a:lvl8pPr lvl="7" rtl="0">
              <a:spcBef>
                <a:spcPts val="0"/>
              </a:spcBef>
              <a:spcAft>
                <a:spcPts val="0"/>
              </a:spcAft>
              <a:buClr>
                <a:srgbClr val="434343"/>
              </a:buClr>
              <a:buSzPts val="2400"/>
              <a:buNone/>
              <a:defRPr>
                <a:solidFill>
                  <a:srgbClr val="434343"/>
                </a:solidFill>
              </a:defRPr>
            </a:lvl8pPr>
            <a:lvl9pPr lvl="8" rtl="0">
              <a:spcBef>
                <a:spcPts val="0"/>
              </a:spcBef>
              <a:spcAft>
                <a:spcPts val="0"/>
              </a:spcAft>
              <a:buClr>
                <a:srgbClr val="434343"/>
              </a:buClr>
              <a:buSzPts val="2400"/>
              <a:buNone/>
              <a:defRPr>
                <a:solidFill>
                  <a:srgbClr val="434343"/>
                </a:solidFill>
              </a:defRPr>
            </a:lvl9pPr>
          </a:lstStyle>
          <a:p>
            <a:endParaRPr/>
          </a:p>
        </p:txBody>
      </p:sp>
      <p:sp>
        <p:nvSpPr>
          <p:cNvPr id="528" name="Google Shape;528;p87"/>
          <p:cNvSpPr txBox="1">
            <a:spLocks noGrp="1"/>
          </p:cNvSpPr>
          <p:nvPr>
            <p:ph type="body" idx="1"/>
          </p:nvPr>
        </p:nvSpPr>
        <p:spPr>
          <a:xfrm>
            <a:off x="454425" y="1543075"/>
            <a:ext cx="2397000" cy="3120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529" name="Google Shape;529;p8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30" name="Google Shape;530;p87"/>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1" name="Google Shape;531;p8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
        <p:nvSpPr>
          <p:cNvPr id="532" name="Google Shape;532;p87"/>
          <p:cNvSpPr txBox="1"/>
          <p:nvPr/>
        </p:nvSpPr>
        <p:spPr>
          <a:xfrm>
            <a:off x="366825" y="1504170"/>
            <a:ext cx="2513400" cy="3145200"/>
          </a:xfrm>
          <a:prstGeom prst="rect">
            <a:avLst/>
          </a:prstGeom>
          <a:noFill/>
          <a:ln w="9525" cap="flat" cmpd="sng">
            <a:solidFill>
              <a:schemeClr val="accent3"/>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endParaRPr sz="1500">
              <a:latin typeface="Century Gothic"/>
              <a:ea typeface="Century Gothic"/>
              <a:cs typeface="Century Gothic"/>
              <a:sym typeface="Century Gothic"/>
            </a:endParaRPr>
          </a:p>
        </p:txBody>
      </p:sp>
      <p:sp>
        <p:nvSpPr>
          <p:cNvPr id="533" name="Google Shape;533;p87"/>
          <p:cNvSpPr txBox="1"/>
          <p:nvPr/>
        </p:nvSpPr>
        <p:spPr>
          <a:xfrm>
            <a:off x="368420" y="1006794"/>
            <a:ext cx="2514600" cy="4938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68575" tIns="68575" rIns="68575" bIns="68575" anchor="t" anchorCtr="0">
            <a:noAutofit/>
          </a:bodyPr>
          <a:lstStyle/>
          <a:p>
            <a:pPr marL="0" lvl="0" indent="0" algn="ctr" rtl="0">
              <a:spcBef>
                <a:spcPts val="0"/>
              </a:spcBef>
              <a:spcAft>
                <a:spcPts val="0"/>
              </a:spcAft>
              <a:buNone/>
            </a:pPr>
            <a:endParaRPr sz="2000">
              <a:solidFill>
                <a:srgbClr val="FFFFFF"/>
              </a:solidFill>
              <a:latin typeface="Century Gothic"/>
              <a:ea typeface="Century Gothic"/>
              <a:cs typeface="Century Gothic"/>
              <a:sym typeface="Century Gothic"/>
            </a:endParaRPr>
          </a:p>
        </p:txBody>
      </p:sp>
      <p:sp>
        <p:nvSpPr>
          <p:cNvPr id="534" name="Google Shape;534;p87"/>
          <p:cNvSpPr txBox="1">
            <a:spLocks noGrp="1"/>
          </p:cNvSpPr>
          <p:nvPr>
            <p:ph type="body" idx="2"/>
          </p:nvPr>
        </p:nvSpPr>
        <p:spPr>
          <a:xfrm>
            <a:off x="2996925" y="1006800"/>
            <a:ext cx="5475000" cy="3656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535" name="Google Shape;535;p87"/>
          <p:cNvSpPr txBox="1">
            <a:spLocks noGrp="1"/>
          </p:cNvSpPr>
          <p:nvPr>
            <p:ph type="title" idx="3"/>
          </p:nvPr>
        </p:nvSpPr>
        <p:spPr>
          <a:xfrm>
            <a:off x="454425" y="1056900"/>
            <a:ext cx="2333700" cy="39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1900"/>
              <a:buNone/>
              <a:defRPr sz="1900">
                <a:solidFill>
                  <a:srgbClr val="FFFFFF"/>
                </a:solidFill>
              </a:defRPr>
            </a:lvl1pPr>
            <a:lvl2pPr lvl="1" rtl="0">
              <a:spcBef>
                <a:spcPts val="0"/>
              </a:spcBef>
              <a:spcAft>
                <a:spcPts val="0"/>
              </a:spcAft>
              <a:buClr>
                <a:srgbClr val="434343"/>
              </a:buClr>
              <a:buSzPts val="2400"/>
              <a:buNone/>
              <a:defRPr>
                <a:solidFill>
                  <a:srgbClr val="434343"/>
                </a:solidFill>
              </a:defRPr>
            </a:lvl2pPr>
            <a:lvl3pPr lvl="2" rtl="0">
              <a:spcBef>
                <a:spcPts val="0"/>
              </a:spcBef>
              <a:spcAft>
                <a:spcPts val="0"/>
              </a:spcAft>
              <a:buClr>
                <a:srgbClr val="434343"/>
              </a:buClr>
              <a:buSzPts val="2400"/>
              <a:buNone/>
              <a:defRPr>
                <a:solidFill>
                  <a:srgbClr val="434343"/>
                </a:solidFill>
              </a:defRPr>
            </a:lvl3pPr>
            <a:lvl4pPr lvl="3" rtl="0">
              <a:spcBef>
                <a:spcPts val="0"/>
              </a:spcBef>
              <a:spcAft>
                <a:spcPts val="0"/>
              </a:spcAft>
              <a:buClr>
                <a:srgbClr val="434343"/>
              </a:buClr>
              <a:buSzPts val="2400"/>
              <a:buNone/>
              <a:defRPr>
                <a:solidFill>
                  <a:srgbClr val="434343"/>
                </a:solidFill>
              </a:defRPr>
            </a:lvl4pPr>
            <a:lvl5pPr lvl="4" rtl="0">
              <a:spcBef>
                <a:spcPts val="0"/>
              </a:spcBef>
              <a:spcAft>
                <a:spcPts val="0"/>
              </a:spcAft>
              <a:buClr>
                <a:srgbClr val="434343"/>
              </a:buClr>
              <a:buSzPts val="2400"/>
              <a:buNone/>
              <a:defRPr>
                <a:solidFill>
                  <a:srgbClr val="434343"/>
                </a:solidFill>
              </a:defRPr>
            </a:lvl5pPr>
            <a:lvl6pPr lvl="5" rtl="0">
              <a:spcBef>
                <a:spcPts val="0"/>
              </a:spcBef>
              <a:spcAft>
                <a:spcPts val="0"/>
              </a:spcAft>
              <a:buClr>
                <a:srgbClr val="434343"/>
              </a:buClr>
              <a:buSzPts val="2400"/>
              <a:buNone/>
              <a:defRPr>
                <a:solidFill>
                  <a:srgbClr val="434343"/>
                </a:solidFill>
              </a:defRPr>
            </a:lvl6pPr>
            <a:lvl7pPr lvl="6" rtl="0">
              <a:spcBef>
                <a:spcPts val="0"/>
              </a:spcBef>
              <a:spcAft>
                <a:spcPts val="0"/>
              </a:spcAft>
              <a:buClr>
                <a:srgbClr val="434343"/>
              </a:buClr>
              <a:buSzPts val="2400"/>
              <a:buNone/>
              <a:defRPr>
                <a:solidFill>
                  <a:srgbClr val="434343"/>
                </a:solidFill>
              </a:defRPr>
            </a:lvl7pPr>
            <a:lvl8pPr lvl="7" rtl="0">
              <a:spcBef>
                <a:spcPts val="0"/>
              </a:spcBef>
              <a:spcAft>
                <a:spcPts val="0"/>
              </a:spcAft>
              <a:buClr>
                <a:srgbClr val="434343"/>
              </a:buClr>
              <a:buSzPts val="2400"/>
              <a:buNone/>
              <a:defRPr>
                <a:solidFill>
                  <a:srgbClr val="434343"/>
                </a:solidFill>
              </a:defRPr>
            </a:lvl8pPr>
            <a:lvl9pPr lvl="8" rtl="0">
              <a:spcBef>
                <a:spcPts val="0"/>
              </a:spcBef>
              <a:spcAft>
                <a:spcPts val="0"/>
              </a:spcAft>
              <a:buClr>
                <a:srgbClr val="434343"/>
              </a:buClr>
              <a:buSzPts val="2400"/>
              <a:buNone/>
              <a:defRPr>
                <a:solidFill>
                  <a:srgbClr val="434343"/>
                </a:solidFill>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and body 2 1 2">
  <p:cSld name="TITLE_AND_BODY_2_1_2">
    <p:spTree>
      <p:nvGrpSpPr>
        <p:cNvPr id="1" name="Shape 536"/>
        <p:cNvGrpSpPr/>
        <p:nvPr/>
      </p:nvGrpSpPr>
      <p:grpSpPr>
        <a:xfrm>
          <a:off x="0" y="0"/>
          <a:ext cx="0" cy="0"/>
          <a:chOff x="0" y="0"/>
          <a:chExt cx="0" cy="0"/>
        </a:xfrm>
      </p:grpSpPr>
      <p:sp>
        <p:nvSpPr>
          <p:cNvPr id="537" name="Google Shape;537;p88"/>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34343"/>
              </a:buClr>
              <a:buSzPts val="4000"/>
              <a:buNone/>
              <a:defRPr>
                <a:solidFill>
                  <a:srgbClr val="434343"/>
                </a:solidFill>
              </a:defRPr>
            </a:lvl1pPr>
            <a:lvl2pPr lvl="1" rtl="0">
              <a:spcBef>
                <a:spcPts val="0"/>
              </a:spcBef>
              <a:spcAft>
                <a:spcPts val="0"/>
              </a:spcAft>
              <a:buClr>
                <a:srgbClr val="434343"/>
              </a:buClr>
              <a:buSzPts val="2400"/>
              <a:buNone/>
              <a:defRPr>
                <a:solidFill>
                  <a:srgbClr val="434343"/>
                </a:solidFill>
              </a:defRPr>
            </a:lvl2pPr>
            <a:lvl3pPr lvl="2" rtl="0">
              <a:spcBef>
                <a:spcPts val="0"/>
              </a:spcBef>
              <a:spcAft>
                <a:spcPts val="0"/>
              </a:spcAft>
              <a:buClr>
                <a:srgbClr val="434343"/>
              </a:buClr>
              <a:buSzPts val="2400"/>
              <a:buNone/>
              <a:defRPr>
                <a:solidFill>
                  <a:srgbClr val="434343"/>
                </a:solidFill>
              </a:defRPr>
            </a:lvl3pPr>
            <a:lvl4pPr lvl="3" rtl="0">
              <a:spcBef>
                <a:spcPts val="0"/>
              </a:spcBef>
              <a:spcAft>
                <a:spcPts val="0"/>
              </a:spcAft>
              <a:buClr>
                <a:srgbClr val="434343"/>
              </a:buClr>
              <a:buSzPts val="2400"/>
              <a:buNone/>
              <a:defRPr>
                <a:solidFill>
                  <a:srgbClr val="434343"/>
                </a:solidFill>
              </a:defRPr>
            </a:lvl4pPr>
            <a:lvl5pPr lvl="4" rtl="0">
              <a:spcBef>
                <a:spcPts val="0"/>
              </a:spcBef>
              <a:spcAft>
                <a:spcPts val="0"/>
              </a:spcAft>
              <a:buClr>
                <a:srgbClr val="434343"/>
              </a:buClr>
              <a:buSzPts val="2400"/>
              <a:buNone/>
              <a:defRPr>
                <a:solidFill>
                  <a:srgbClr val="434343"/>
                </a:solidFill>
              </a:defRPr>
            </a:lvl5pPr>
            <a:lvl6pPr lvl="5" rtl="0">
              <a:spcBef>
                <a:spcPts val="0"/>
              </a:spcBef>
              <a:spcAft>
                <a:spcPts val="0"/>
              </a:spcAft>
              <a:buClr>
                <a:srgbClr val="434343"/>
              </a:buClr>
              <a:buSzPts val="2400"/>
              <a:buNone/>
              <a:defRPr>
                <a:solidFill>
                  <a:srgbClr val="434343"/>
                </a:solidFill>
              </a:defRPr>
            </a:lvl6pPr>
            <a:lvl7pPr lvl="6" rtl="0">
              <a:spcBef>
                <a:spcPts val="0"/>
              </a:spcBef>
              <a:spcAft>
                <a:spcPts val="0"/>
              </a:spcAft>
              <a:buClr>
                <a:srgbClr val="434343"/>
              </a:buClr>
              <a:buSzPts val="2400"/>
              <a:buNone/>
              <a:defRPr>
                <a:solidFill>
                  <a:srgbClr val="434343"/>
                </a:solidFill>
              </a:defRPr>
            </a:lvl7pPr>
            <a:lvl8pPr lvl="7" rtl="0">
              <a:spcBef>
                <a:spcPts val="0"/>
              </a:spcBef>
              <a:spcAft>
                <a:spcPts val="0"/>
              </a:spcAft>
              <a:buClr>
                <a:srgbClr val="434343"/>
              </a:buClr>
              <a:buSzPts val="2400"/>
              <a:buNone/>
              <a:defRPr>
                <a:solidFill>
                  <a:srgbClr val="434343"/>
                </a:solidFill>
              </a:defRPr>
            </a:lvl8pPr>
            <a:lvl9pPr lvl="8" rtl="0">
              <a:spcBef>
                <a:spcPts val="0"/>
              </a:spcBef>
              <a:spcAft>
                <a:spcPts val="0"/>
              </a:spcAft>
              <a:buClr>
                <a:srgbClr val="434343"/>
              </a:buClr>
              <a:buSzPts val="2400"/>
              <a:buNone/>
              <a:defRPr>
                <a:solidFill>
                  <a:srgbClr val="434343"/>
                </a:solidFill>
              </a:defRPr>
            </a:lvl9pPr>
          </a:lstStyle>
          <a:p>
            <a:endParaRPr/>
          </a:p>
        </p:txBody>
      </p:sp>
      <p:sp>
        <p:nvSpPr>
          <p:cNvPr id="538" name="Google Shape;538;p8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39" name="Google Shape;539;p88"/>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40" name="Google Shape;540;p88"/>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
        <p:nvSpPr>
          <p:cNvPr id="541" name="Google Shape;541;p88"/>
          <p:cNvSpPr txBox="1"/>
          <p:nvPr/>
        </p:nvSpPr>
        <p:spPr>
          <a:xfrm>
            <a:off x="372360" y="1504170"/>
            <a:ext cx="2514600" cy="3145200"/>
          </a:xfrm>
          <a:prstGeom prst="rect">
            <a:avLst/>
          </a:prstGeom>
          <a:noFill/>
          <a:ln w="9525" cap="flat" cmpd="sng">
            <a:solidFill>
              <a:schemeClr val="accent5"/>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endParaRPr sz="1500">
              <a:latin typeface="Century Gothic"/>
              <a:ea typeface="Century Gothic"/>
              <a:cs typeface="Century Gothic"/>
              <a:sym typeface="Century Gothic"/>
            </a:endParaRPr>
          </a:p>
        </p:txBody>
      </p:sp>
      <p:sp>
        <p:nvSpPr>
          <p:cNvPr id="542" name="Google Shape;542;p88"/>
          <p:cNvSpPr txBox="1"/>
          <p:nvPr/>
        </p:nvSpPr>
        <p:spPr>
          <a:xfrm>
            <a:off x="375669" y="1006794"/>
            <a:ext cx="2514600" cy="493800"/>
          </a:xfrm>
          <a:prstGeom prst="rect">
            <a:avLst/>
          </a:prstGeom>
          <a:solidFill>
            <a:schemeClr val="accent5"/>
          </a:solidFill>
          <a:ln w="9525" cap="flat" cmpd="sng">
            <a:solidFill>
              <a:schemeClr val="accent5"/>
            </a:solidFill>
            <a:prstDash val="solid"/>
            <a:round/>
            <a:headEnd type="none" w="sm" len="sm"/>
            <a:tailEnd type="none" w="sm" len="sm"/>
          </a:ln>
        </p:spPr>
        <p:txBody>
          <a:bodyPr spcFirstLastPara="1" wrap="square" lIns="68575" tIns="68575" rIns="68575" bIns="68575" anchor="t" anchorCtr="0">
            <a:noAutofit/>
          </a:bodyPr>
          <a:lstStyle/>
          <a:p>
            <a:pPr marL="0" lvl="0" indent="0" algn="ctr" rtl="0">
              <a:spcBef>
                <a:spcPts val="0"/>
              </a:spcBef>
              <a:spcAft>
                <a:spcPts val="0"/>
              </a:spcAft>
              <a:buNone/>
            </a:pPr>
            <a:endParaRPr sz="2000">
              <a:solidFill>
                <a:srgbClr val="FFFFFF"/>
              </a:solidFill>
              <a:latin typeface="Century Gothic"/>
              <a:ea typeface="Century Gothic"/>
              <a:cs typeface="Century Gothic"/>
              <a:sym typeface="Century Gothic"/>
            </a:endParaRPr>
          </a:p>
        </p:txBody>
      </p:sp>
      <p:sp>
        <p:nvSpPr>
          <p:cNvPr id="543" name="Google Shape;543;p88"/>
          <p:cNvSpPr txBox="1">
            <a:spLocks noGrp="1"/>
          </p:cNvSpPr>
          <p:nvPr>
            <p:ph type="body" idx="1"/>
          </p:nvPr>
        </p:nvSpPr>
        <p:spPr>
          <a:xfrm>
            <a:off x="416150" y="1543075"/>
            <a:ext cx="2397000" cy="3120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544" name="Google Shape;544;p88"/>
          <p:cNvSpPr txBox="1">
            <a:spLocks noGrp="1"/>
          </p:cNvSpPr>
          <p:nvPr>
            <p:ph type="title" idx="2"/>
          </p:nvPr>
        </p:nvSpPr>
        <p:spPr>
          <a:xfrm>
            <a:off x="462663" y="1056900"/>
            <a:ext cx="2333700" cy="39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1900"/>
              <a:buNone/>
              <a:defRPr sz="1900">
                <a:solidFill>
                  <a:srgbClr val="FFFFFF"/>
                </a:solidFill>
              </a:defRPr>
            </a:lvl1pPr>
            <a:lvl2pPr lvl="1" rtl="0">
              <a:spcBef>
                <a:spcPts val="0"/>
              </a:spcBef>
              <a:spcAft>
                <a:spcPts val="0"/>
              </a:spcAft>
              <a:buClr>
                <a:srgbClr val="434343"/>
              </a:buClr>
              <a:buSzPts val="2400"/>
              <a:buNone/>
              <a:defRPr>
                <a:solidFill>
                  <a:srgbClr val="434343"/>
                </a:solidFill>
              </a:defRPr>
            </a:lvl2pPr>
            <a:lvl3pPr lvl="2" rtl="0">
              <a:spcBef>
                <a:spcPts val="0"/>
              </a:spcBef>
              <a:spcAft>
                <a:spcPts val="0"/>
              </a:spcAft>
              <a:buClr>
                <a:srgbClr val="434343"/>
              </a:buClr>
              <a:buSzPts val="2400"/>
              <a:buNone/>
              <a:defRPr>
                <a:solidFill>
                  <a:srgbClr val="434343"/>
                </a:solidFill>
              </a:defRPr>
            </a:lvl3pPr>
            <a:lvl4pPr lvl="3" rtl="0">
              <a:spcBef>
                <a:spcPts val="0"/>
              </a:spcBef>
              <a:spcAft>
                <a:spcPts val="0"/>
              </a:spcAft>
              <a:buClr>
                <a:srgbClr val="434343"/>
              </a:buClr>
              <a:buSzPts val="2400"/>
              <a:buNone/>
              <a:defRPr>
                <a:solidFill>
                  <a:srgbClr val="434343"/>
                </a:solidFill>
              </a:defRPr>
            </a:lvl4pPr>
            <a:lvl5pPr lvl="4" rtl="0">
              <a:spcBef>
                <a:spcPts val="0"/>
              </a:spcBef>
              <a:spcAft>
                <a:spcPts val="0"/>
              </a:spcAft>
              <a:buClr>
                <a:srgbClr val="434343"/>
              </a:buClr>
              <a:buSzPts val="2400"/>
              <a:buNone/>
              <a:defRPr>
                <a:solidFill>
                  <a:srgbClr val="434343"/>
                </a:solidFill>
              </a:defRPr>
            </a:lvl5pPr>
            <a:lvl6pPr lvl="5" rtl="0">
              <a:spcBef>
                <a:spcPts val="0"/>
              </a:spcBef>
              <a:spcAft>
                <a:spcPts val="0"/>
              </a:spcAft>
              <a:buClr>
                <a:srgbClr val="434343"/>
              </a:buClr>
              <a:buSzPts val="2400"/>
              <a:buNone/>
              <a:defRPr>
                <a:solidFill>
                  <a:srgbClr val="434343"/>
                </a:solidFill>
              </a:defRPr>
            </a:lvl6pPr>
            <a:lvl7pPr lvl="6" rtl="0">
              <a:spcBef>
                <a:spcPts val="0"/>
              </a:spcBef>
              <a:spcAft>
                <a:spcPts val="0"/>
              </a:spcAft>
              <a:buClr>
                <a:srgbClr val="434343"/>
              </a:buClr>
              <a:buSzPts val="2400"/>
              <a:buNone/>
              <a:defRPr>
                <a:solidFill>
                  <a:srgbClr val="434343"/>
                </a:solidFill>
              </a:defRPr>
            </a:lvl7pPr>
            <a:lvl8pPr lvl="7" rtl="0">
              <a:spcBef>
                <a:spcPts val="0"/>
              </a:spcBef>
              <a:spcAft>
                <a:spcPts val="0"/>
              </a:spcAft>
              <a:buClr>
                <a:srgbClr val="434343"/>
              </a:buClr>
              <a:buSzPts val="2400"/>
              <a:buNone/>
              <a:defRPr>
                <a:solidFill>
                  <a:srgbClr val="434343"/>
                </a:solidFill>
              </a:defRPr>
            </a:lvl8pPr>
            <a:lvl9pPr lvl="8" rtl="0">
              <a:spcBef>
                <a:spcPts val="0"/>
              </a:spcBef>
              <a:spcAft>
                <a:spcPts val="0"/>
              </a:spcAft>
              <a:buClr>
                <a:srgbClr val="434343"/>
              </a:buClr>
              <a:buSzPts val="2400"/>
              <a:buNone/>
              <a:defRPr>
                <a:solidFill>
                  <a:srgbClr val="434343"/>
                </a:solidFill>
              </a:defRPr>
            </a:lvl9pPr>
          </a:lstStyle>
          <a:p>
            <a:endParaRPr/>
          </a:p>
        </p:txBody>
      </p:sp>
      <p:sp>
        <p:nvSpPr>
          <p:cNvPr id="545" name="Google Shape;545;p88"/>
          <p:cNvSpPr txBox="1">
            <a:spLocks noGrp="1"/>
          </p:cNvSpPr>
          <p:nvPr>
            <p:ph type="body" idx="3"/>
          </p:nvPr>
        </p:nvSpPr>
        <p:spPr>
          <a:xfrm>
            <a:off x="2996925" y="1006800"/>
            <a:ext cx="5475000" cy="3656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and body 2 1 3">
  <p:cSld name="TITLE_AND_BODY_2_1_3">
    <p:spTree>
      <p:nvGrpSpPr>
        <p:cNvPr id="1" name="Shape 546"/>
        <p:cNvGrpSpPr/>
        <p:nvPr/>
      </p:nvGrpSpPr>
      <p:grpSpPr>
        <a:xfrm>
          <a:off x="0" y="0"/>
          <a:ext cx="0" cy="0"/>
          <a:chOff x="0" y="0"/>
          <a:chExt cx="0" cy="0"/>
        </a:xfrm>
      </p:grpSpPr>
      <p:sp>
        <p:nvSpPr>
          <p:cNvPr id="547" name="Google Shape;547;p89"/>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34343"/>
              </a:buClr>
              <a:buSzPts val="4000"/>
              <a:buNone/>
              <a:defRPr>
                <a:solidFill>
                  <a:srgbClr val="434343"/>
                </a:solidFill>
              </a:defRPr>
            </a:lvl1pPr>
            <a:lvl2pPr lvl="1" rtl="0">
              <a:spcBef>
                <a:spcPts val="0"/>
              </a:spcBef>
              <a:spcAft>
                <a:spcPts val="0"/>
              </a:spcAft>
              <a:buClr>
                <a:srgbClr val="434343"/>
              </a:buClr>
              <a:buSzPts val="2400"/>
              <a:buNone/>
              <a:defRPr>
                <a:solidFill>
                  <a:srgbClr val="434343"/>
                </a:solidFill>
              </a:defRPr>
            </a:lvl2pPr>
            <a:lvl3pPr lvl="2" rtl="0">
              <a:spcBef>
                <a:spcPts val="0"/>
              </a:spcBef>
              <a:spcAft>
                <a:spcPts val="0"/>
              </a:spcAft>
              <a:buClr>
                <a:srgbClr val="434343"/>
              </a:buClr>
              <a:buSzPts val="2400"/>
              <a:buNone/>
              <a:defRPr>
                <a:solidFill>
                  <a:srgbClr val="434343"/>
                </a:solidFill>
              </a:defRPr>
            </a:lvl3pPr>
            <a:lvl4pPr lvl="3" rtl="0">
              <a:spcBef>
                <a:spcPts val="0"/>
              </a:spcBef>
              <a:spcAft>
                <a:spcPts val="0"/>
              </a:spcAft>
              <a:buClr>
                <a:srgbClr val="434343"/>
              </a:buClr>
              <a:buSzPts val="2400"/>
              <a:buNone/>
              <a:defRPr>
                <a:solidFill>
                  <a:srgbClr val="434343"/>
                </a:solidFill>
              </a:defRPr>
            </a:lvl4pPr>
            <a:lvl5pPr lvl="4" rtl="0">
              <a:spcBef>
                <a:spcPts val="0"/>
              </a:spcBef>
              <a:spcAft>
                <a:spcPts val="0"/>
              </a:spcAft>
              <a:buClr>
                <a:srgbClr val="434343"/>
              </a:buClr>
              <a:buSzPts val="2400"/>
              <a:buNone/>
              <a:defRPr>
                <a:solidFill>
                  <a:srgbClr val="434343"/>
                </a:solidFill>
              </a:defRPr>
            </a:lvl5pPr>
            <a:lvl6pPr lvl="5" rtl="0">
              <a:spcBef>
                <a:spcPts val="0"/>
              </a:spcBef>
              <a:spcAft>
                <a:spcPts val="0"/>
              </a:spcAft>
              <a:buClr>
                <a:srgbClr val="434343"/>
              </a:buClr>
              <a:buSzPts val="2400"/>
              <a:buNone/>
              <a:defRPr>
                <a:solidFill>
                  <a:srgbClr val="434343"/>
                </a:solidFill>
              </a:defRPr>
            </a:lvl6pPr>
            <a:lvl7pPr lvl="6" rtl="0">
              <a:spcBef>
                <a:spcPts val="0"/>
              </a:spcBef>
              <a:spcAft>
                <a:spcPts val="0"/>
              </a:spcAft>
              <a:buClr>
                <a:srgbClr val="434343"/>
              </a:buClr>
              <a:buSzPts val="2400"/>
              <a:buNone/>
              <a:defRPr>
                <a:solidFill>
                  <a:srgbClr val="434343"/>
                </a:solidFill>
              </a:defRPr>
            </a:lvl7pPr>
            <a:lvl8pPr lvl="7" rtl="0">
              <a:spcBef>
                <a:spcPts val="0"/>
              </a:spcBef>
              <a:spcAft>
                <a:spcPts val="0"/>
              </a:spcAft>
              <a:buClr>
                <a:srgbClr val="434343"/>
              </a:buClr>
              <a:buSzPts val="2400"/>
              <a:buNone/>
              <a:defRPr>
                <a:solidFill>
                  <a:srgbClr val="434343"/>
                </a:solidFill>
              </a:defRPr>
            </a:lvl8pPr>
            <a:lvl9pPr lvl="8" rtl="0">
              <a:spcBef>
                <a:spcPts val="0"/>
              </a:spcBef>
              <a:spcAft>
                <a:spcPts val="0"/>
              </a:spcAft>
              <a:buClr>
                <a:srgbClr val="434343"/>
              </a:buClr>
              <a:buSzPts val="2400"/>
              <a:buNone/>
              <a:defRPr>
                <a:solidFill>
                  <a:srgbClr val="434343"/>
                </a:solidFill>
              </a:defRPr>
            </a:lvl9pPr>
          </a:lstStyle>
          <a:p>
            <a:endParaRPr/>
          </a:p>
        </p:txBody>
      </p:sp>
      <p:sp>
        <p:nvSpPr>
          <p:cNvPr id="548" name="Google Shape;548;p8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49" name="Google Shape;549;p89"/>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50" name="Google Shape;550;p89"/>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
        <p:nvSpPr>
          <p:cNvPr id="551" name="Google Shape;551;p89"/>
          <p:cNvSpPr txBox="1"/>
          <p:nvPr/>
        </p:nvSpPr>
        <p:spPr>
          <a:xfrm>
            <a:off x="377873" y="1504170"/>
            <a:ext cx="2513400" cy="3145200"/>
          </a:xfrm>
          <a:prstGeom prst="rect">
            <a:avLst/>
          </a:prstGeom>
          <a:noFill/>
          <a:ln w="9525" cap="flat" cmpd="sng">
            <a:solidFill>
              <a:schemeClr val="accent4"/>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endParaRPr sz="1500">
              <a:latin typeface="Century Gothic"/>
              <a:ea typeface="Century Gothic"/>
              <a:cs typeface="Century Gothic"/>
              <a:sym typeface="Century Gothic"/>
            </a:endParaRPr>
          </a:p>
        </p:txBody>
      </p:sp>
      <p:sp>
        <p:nvSpPr>
          <p:cNvPr id="552" name="Google Shape;552;p89"/>
          <p:cNvSpPr txBox="1"/>
          <p:nvPr/>
        </p:nvSpPr>
        <p:spPr>
          <a:xfrm>
            <a:off x="378545" y="1006775"/>
            <a:ext cx="2514600" cy="4938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68575" tIns="68575" rIns="68575" bIns="68575" anchor="t" anchorCtr="0">
            <a:noAutofit/>
          </a:bodyPr>
          <a:lstStyle/>
          <a:p>
            <a:pPr marL="0" lvl="0" indent="0" algn="ctr" rtl="0">
              <a:spcBef>
                <a:spcPts val="0"/>
              </a:spcBef>
              <a:spcAft>
                <a:spcPts val="0"/>
              </a:spcAft>
              <a:buNone/>
            </a:pPr>
            <a:endParaRPr sz="2000">
              <a:solidFill>
                <a:srgbClr val="FFFFFF"/>
              </a:solidFill>
              <a:latin typeface="Century Gothic"/>
              <a:ea typeface="Century Gothic"/>
              <a:cs typeface="Century Gothic"/>
              <a:sym typeface="Century Gothic"/>
            </a:endParaRPr>
          </a:p>
        </p:txBody>
      </p:sp>
      <p:sp>
        <p:nvSpPr>
          <p:cNvPr id="553" name="Google Shape;553;p89"/>
          <p:cNvSpPr txBox="1">
            <a:spLocks noGrp="1"/>
          </p:cNvSpPr>
          <p:nvPr>
            <p:ph type="body" idx="1"/>
          </p:nvPr>
        </p:nvSpPr>
        <p:spPr>
          <a:xfrm>
            <a:off x="436075" y="1543025"/>
            <a:ext cx="2397000" cy="3120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554" name="Google Shape;554;p89"/>
          <p:cNvSpPr txBox="1">
            <a:spLocks noGrp="1"/>
          </p:cNvSpPr>
          <p:nvPr>
            <p:ph type="title" idx="2"/>
          </p:nvPr>
        </p:nvSpPr>
        <p:spPr>
          <a:xfrm>
            <a:off x="450525" y="1056875"/>
            <a:ext cx="2333700" cy="39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1900"/>
              <a:buNone/>
              <a:defRPr sz="1900">
                <a:solidFill>
                  <a:srgbClr val="FFFFFF"/>
                </a:solidFill>
              </a:defRPr>
            </a:lvl1pPr>
            <a:lvl2pPr lvl="1" rtl="0">
              <a:spcBef>
                <a:spcPts val="0"/>
              </a:spcBef>
              <a:spcAft>
                <a:spcPts val="0"/>
              </a:spcAft>
              <a:buClr>
                <a:srgbClr val="434343"/>
              </a:buClr>
              <a:buSzPts val="2400"/>
              <a:buNone/>
              <a:defRPr>
                <a:solidFill>
                  <a:srgbClr val="434343"/>
                </a:solidFill>
              </a:defRPr>
            </a:lvl2pPr>
            <a:lvl3pPr lvl="2" rtl="0">
              <a:spcBef>
                <a:spcPts val="0"/>
              </a:spcBef>
              <a:spcAft>
                <a:spcPts val="0"/>
              </a:spcAft>
              <a:buClr>
                <a:srgbClr val="434343"/>
              </a:buClr>
              <a:buSzPts val="2400"/>
              <a:buNone/>
              <a:defRPr>
                <a:solidFill>
                  <a:srgbClr val="434343"/>
                </a:solidFill>
              </a:defRPr>
            </a:lvl3pPr>
            <a:lvl4pPr lvl="3" rtl="0">
              <a:spcBef>
                <a:spcPts val="0"/>
              </a:spcBef>
              <a:spcAft>
                <a:spcPts val="0"/>
              </a:spcAft>
              <a:buClr>
                <a:srgbClr val="434343"/>
              </a:buClr>
              <a:buSzPts val="2400"/>
              <a:buNone/>
              <a:defRPr>
                <a:solidFill>
                  <a:srgbClr val="434343"/>
                </a:solidFill>
              </a:defRPr>
            </a:lvl4pPr>
            <a:lvl5pPr lvl="4" rtl="0">
              <a:spcBef>
                <a:spcPts val="0"/>
              </a:spcBef>
              <a:spcAft>
                <a:spcPts val="0"/>
              </a:spcAft>
              <a:buClr>
                <a:srgbClr val="434343"/>
              </a:buClr>
              <a:buSzPts val="2400"/>
              <a:buNone/>
              <a:defRPr>
                <a:solidFill>
                  <a:srgbClr val="434343"/>
                </a:solidFill>
              </a:defRPr>
            </a:lvl5pPr>
            <a:lvl6pPr lvl="5" rtl="0">
              <a:spcBef>
                <a:spcPts val="0"/>
              </a:spcBef>
              <a:spcAft>
                <a:spcPts val="0"/>
              </a:spcAft>
              <a:buClr>
                <a:srgbClr val="434343"/>
              </a:buClr>
              <a:buSzPts val="2400"/>
              <a:buNone/>
              <a:defRPr>
                <a:solidFill>
                  <a:srgbClr val="434343"/>
                </a:solidFill>
              </a:defRPr>
            </a:lvl6pPr>
            <a:lvl7pPr lvl="6" rtl="0">
              <a:spcBef>
                <a:spcPts val="0"/>
              </a:spcBef>
              <a:spcAft>
                <a:spcPts val="0"/>
              </a:spcAft>
              <a:buClr>
                <a:srgbClr val="434343"/>
              </a:buClr>
              <a:buSzPts val="2400"/>
              <a:buNone/>
              <a:defRPr>
                <a:solidFill>
                  <a:srgbClr val="434343"/>
                </a:solidFill>
              </a:defRPr>
            </a:lvl7pPr>
            <a:lvl8pPr lvl="7" rtl="0">
              <a:spcBef>
                <a:spcPts val="0"/>
              </a:spcBef>
              <a:spcAft>
                <a:spcPts val="0"/>
              </a:spcAft>
              <a:buClr>
                <a:srgbClr val="434343"/>
              </a:buClr>
              <a:buSzPts val="2400"/>
              <a:buNone/>
              <a:defRPr>
                <a:solidFill>
                  <a:srgbClr val="434343"/>
                </a:solidFill>
              </a:defRPr>
            </a:lvl8pPr>
            <a:lvl9pPr lvl="8" rtl="0">
              <a:spcBef>
                <a:spcPts val="0"/>
              </a:spcBef>
              <a:spcAft>
                <a:spcPts val="0"/>
              </a:spcAft>
              <a:buClr>
                <a:srgbClr val="434343"/>
              </a:buClr>
              <a:buSzPts val="2400"/>
              <a:buNone/>
              <a:defRPr>
                <a:solidFill>
                  <a:srgbClr val="434343"/>
                </a:solidFill>
              </a:defRPr>
            </a:lvl9pPr>
          </a:lstStyle>
          <a:p>
            <a:endParaRPr/>
          </a:p>
        </p:txBody>
      </p:sp>
      <p:sp>
        <p:nvSpPr>
          <p:cNvPr id="555" name="Google Shape;555;p89"/>
          <p:cNvSpPr txBox="1">
            <a:spLocks noGrp="1"/>
          </p:cNvSpPr>
          <p:nvPr>
            <p:ph type="body" idx="3"/>
          </p:nvPr>
        </p:nvSpPr>
        <p:spPr>
          <a:xfrm>
            <a:off x="2996925" y="1006800"/>
            <a:ext cx="5475000" cy="3656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6"/>
        <p:cNvGrpSpPr/>
        <p:nvPr/>
      </p:nvGrpSpPr>
      <p:grpSpPr>
        <a:xfrm>
          <a:off x="0" y="0"/>
          <a:ext cx="0" cy="0"/>
          <a:chOff x="0" y="0"/>
          <a:chExt cx="0" cy="0"/>
        </a:xfrm>
      </p:grpSpPr>
      <p:sp>
        <p:nvSpPr>
          <p:cNvPr id="557" name="Google Shape;557;p90"/>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lvl1pPr lvl="0">
              <a:spcBef>
                <a:spcPts val="0"/>
              </a:spcBef>
              <a:spcAft>
                <a:spcPts val="0"/>
              </a:spcAft>
              <a:buClr>
                <a:srgbClr val="434343"/>
              </a:buClr>
              <a:buSzPts val="4000"/>
              <a:buNone/>
              <a:defRPr>
                <a:solidFill>
                  <a:srgbClr val="434343"/>
                </a:solidFill>
              </a:defRPr>
            </a:lvl1pPr>
            <a:lvl2pPr lvl="1">
              <a:spcBef>
                <a:spcPts val="0"/>
              </a:spcBef>
              <a:spcAft>
                <a:spcPts val="0"/>
              </a:spcAft>
              <a:buClr>
                <a:srgbClr val="434343"/>
              </a:buClr>
              <a:buSzPts val="2400"/>
              <a:buNone/>
              <a:defRPr>
                <a:solidFill>
                  <a:srgbClr val="434343"/>
                </a:solidFill>
              </a:defRPr>
            </a:lvl2pPr>
            <a:lvl3pPr lvl="2">
              <a:spcBef>
                <a:spcPts val="0"/>
              </a:spcBef>
              <a:spcAft>
                <a:spcPts val="0"/>
              </a:spcAft>
              <a:buClr>
                <a:srgbClr val="434343"/>
              </a:buClr>
              <a:buSzPts val="2400"/>
              <a:buNone/>
              <a:defRPr>
                <a:solidFill>
                  <a:srgbClr val="434343"/>
                </a:solidFill>
              </a:defRPr>
            </a:lvl3pPr>
            <a:lvl4pPr lvl="3">
              <a:spcBef>
                <a:spcPts val="0"/>
              </a:spcBef>
              <a:spcAft>
                <a:spcPts val="0"/>
              </a:spcAft>
              <a:buClr>
                <a:srgbClr val="434343"/>
              </a:buClr>
              <a:buSzPts val="2400"/>
              <a:buNone/>
              <a:defRPr>
                <a:solidFill>
                  <a:srgbClr val="434343"/>
                </a:solidFill>
              </a:defRPr>
            </a:lvl4pPr>
            <a:lvl5pPr lvl="4">
              <a:spcBef>
                <a:spcPts val="0"/>
              </a:spcBef>
              <a:spcAft>
                <a:spcPts val="0"/>
              </a:spcAft>
              <a:buClr>
                <a:srgbClr val="434343"/>
              </a:buClr>
              <a:buSzPts val="2400"/>
              <a:buNone/>
              <a:defRPr>
                <a:solidFill>
                  <a:srgbClr val="434343"/>
                </a:solidFill>
              </a:defRPr>
            </a:lvl5pPr>
            <a:lvl6pPr lvl="5">
              <a:spcBef>
                <a:spcPts val="0"/>
              </a:spcBef>
              <a:spcAft>
                <a:spcPts val="0"/>
              </a:spcAft>
              <a:buClr>
                <a:srgbClr val="434343"/>
              </a:buClr>
              <a:buSzPts val="2400"/>
              <a:buNone/>
              <a:defRPr>
                <a:solidFill>
                  <a:srgbClr val="434343"/>
                </a:solidFill>
              </a:defRPr>
            </a:lvl6pPr>
            <a:lvl7pPr lvl="6">
              <a:spcBef>
                <a:spcPts val="0"/>
              </a:spcBef>
              <a:spcAft>
                <a:spcPts val="0"/>
              </a:spcAft>
              <a:buClr>
                <a:srgbClr val="434343"/>
              </a:buClr>
              <a:buSzPts val="2400"/>
              <a:buNone/>
              <a:defRPr>
                <a:solidFill>
                  <a:srgbClr val="434343"/>
                </a:solidFill>
              </a:defRPr>
            </a:lvl7pPr>
            <a:lvl8pPr lvl="7">
              <a:spcBef>
                <a:spcPts val="0"/>
              </a:spcBef>
              <a:spcAft>
                <a:spcPts val="0"/>
              </a:spcAft>
              <a:buClr>
                <a:srgbClr val="434343"/>
              </a:buClr>
              <a:buSzPts val="2400"/>
              <a:buNone/>
              <a:defRPr>
                <a:solidFill>
                  <a:srgbClr val="434343"/>
                </a:solidFill>
              </a:defRPr>
            </a:lvl8pPr>
            <a:lvl9pPr lvl="8">
              <a:spcBef>
                <a:spcPts val="0"/>
              </a:spcBef>
              <a:spcAft>
                <a:spcPts val="0"/>
              </a:spcAft>
              <a:buClr>
                <a:srgbClr val="434343"/>
              </a:buClr>
              <a:buSzPts val="2400"/>
              <a:buNone/>
              <a:defRPr>
                <a:solidFill>
                  <a:srgbClr val="434343"/>
                </a:solidFill>
              </a:defRPr>
            </a:lvl9pPr>
          </a:lstStyle>
          <a:p>
            <a:endParaRPr/>
          </a:p>
        </p:txBody>
      </p:sp>
      <p:sp>
        <p:nvSpPr>
          <p:cNvPr id="558" name="Google Shape;558;p9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559" name="Google Shape;559;p90"/>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
        <p:nvSpPr>
          <p:cNvPr id="560" name="Google Shape;560;p90"/>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561"/>
        <p:cNvGrpSpPr/>
        <p:nvPr/>
      </p:nvGrpSpPr>
      <p:grpSpPr>
        <a:xfrm>
          <a:off x="0" y="0"/>
          <a:ext cx="0" cy="0"/>
          <a:chOff x="0" y="0"/>
          <a:chExt cx="0" cy="0"/>
        </a:xfrm>
      </p:grpSpPr>
      <p:sp>
        <p:nvSpPr>
          <p:cNvPr id="562" name="Google Shape;562;p91"/>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34343"/>
              </a:buClr>
              <a:buSzPts val="4000"/>
              <a:buNone/>
              <a:defRPr>
                <a:solidFill>
                  <a:srgbClr val="434343"/>
                </a:solidFill>
              </a:defRPr>
            </a:lvl1pPr>
            <a:lvl2pPr lvl="1" rtl="0">
              <a:spcBef>
                <a:spcPts val="0"/>
              </a:spcBef>
              <a:spcAft>
                <a:spcPts val="0"/>
              </a:spcAft>
              <a:buClr>
                <a:srgbClr val="434343"/>
              </a:buClr>
              <a:buSzPts val="2400"/>
              <a:buNone/>
              <a:defRPr>
                <a:solidFill>
                  <a:srgbClr val="434343"/>
                </a:solidFill>
              </a:defRPr>
            </a:lvl2pPr>
            <a:lvl3pPr lvl="2" rtl="0">
              <a:spcBef>
                <a:spcPts val="0"/>
              </a:spcBef>
              <a:spcAft>
                <a:spcPts val="0"/>
              </a:spcAft>
              <a:buClr>
                <a:srgbClr val="434343"/>
              </a:buClr>
              <a:buSzPts val="2400"/>
              <a:buNone/>
              <a:defRPr>
                <a:solidFill>
                  <a:srgbClr val="434343"/>
                </a:solidFill>
              </a:defRPr>
            </a:lvl3pPr>
            <a:lvl4pPr lvl="3" rtl="0">
              <a:spcBef>
                <a:spcPts val="0"/>
              </a:spcBef>
              <a:spcAft>
                <a:spcPts val="0"/>
              </a:spcAft>
              <a:buClr>
                <a:srgbClr val="434343"/>
              </a:buClr>
              <a:buSzPts val="2400"/>
              <a:buNone/>
              <a:defRPr>
                <a:solidFill>
                  <a:srgbClr val="434343"/>
                </a:solidFill>
              </a:defRPr>
            </a:lvl4pPr>
            <a:lvl5pPr lvl="4" rtl="0">
              <a:spcBef>
                <a:spcPts val="0"/>
              </a:spcBef>
              <a:spcAft>
                <a:spcPts val="0"/>
              </a:spcAft>
              <a:buClr>
                <a:srgbClr val="434343"/>
              </a:buClr>
              <a:buSzPts val="2400"/>
              <a:buNone/>
              <a:defRPr>
                <a:solidFill>
                  <a:srgbClr val="434343"/>
                </a:solidFill>
              </a:defRPr>
            </a:lvl5pPr>
            <a:lvl6pPr lvl="5" rtl="0">
              <a:spcBef>
                <a:spcPts val="0"/>
              </a:spcBef>
              <a:spcAft>
                <a:spcPts val="0"/>
              </a:spcAft>
              <a:buClr>
                <a:srgbClr val="434343"/>
              </a:buClr>
              <a:buSzPts val="2400"/>
              <a:buNone/>
              <a:defRPr>
                <a:solidFill>
                  <a:srgbClr val="434343"/>
                </a:solidFill>
              </a:defRPr>
            </a:lvl6pPr>
            <a:lvl7pPr lvl="6" rtl="0">
              <a:spcBef>
                <a:spcPts val="0"/>
              </a:spcBef>
              <a:spcAft>
                <a:spcPts val="0"/>
              </a:spcAft>
              <a:buClr>
                <a:srgbClr val="434343"/>
              </a:buClr>
              <a:buSzPts val="2400"/>
              <a:buNone/>
              <a:defRPr>
                <a:solidFill>
                  <a:srgbClr val="434343"/>
                </a:solidFill>
              </a:defRPr>
            </a:lvl7pPr>
            <a:lvl8pPr lvl="7" rtl="0">
              <a:spcBef>
                <a:spcPts val="0"/>
              </a:spcBef>
              <a:spcAft>
                <a:spcPts val="0"/>
              </a:spcAft>
              <a:buClr>
                <a:srgbClr val="434343"/>
              </a:buClr>
              <a:buSzPts val="2400"/>
              <a:buNone/>
              <a:defRPr>
                <a:solidFill>
                  <a:srgbClr val="434343"/>
                </a:solidFill>
              </a:defRPr>
            </a:lvl8pPr>
            <a:lvl9pPr lvl="8" rtl="0">
              <a:spcBef>
                <a:spcPts val="0"/>
              </a:spcBef>
              <a:spcAft>
                <a:spcPts val="0"/>
              </a:spcAft>
              <a:buClr>
                <a:srgbClr val="434343"/>
              </a:buClr>
              <a:buSzPts val="2400"/>
              <a:buNone/>
              <a:defRPr>
                <a:solidFill>
                  <a:srgbClr val="434343"/>
                </a:solidFill>
              </a:defRPr>
            </a:lvl9pPr>
          </a:lstStyle>
          <a:p>
            <a:endParaRPr/>
          </a:p>
        </p:txBody>
      </p:sp>
      <p:sp>
        <p:nvSpPr>
          <p:cNvPr id="563" name="Google Shape;563;p9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564" name="Google Shape;564;p9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65" name="Google Shape;565;p91"/>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66" name="Google Shape;566;p91"/>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2">
  <p:cSld name="CUSTOM_2">
    <p:spTree>
      <p:nvGrpSpPr>
        <p:cNvPr id="1" name="Shape 57"/>
        <p:cNvGrpSpPr/>
        <p:nvPr/>
      </p:nvGrpSpPr>
      <p:grpSpPr>
        <a:xfrm>
          <a:off x="0" y="0"/>
          <a:ext cx="0" cy="0"/>
          <a:chOff x="0" y="0"/>
          <a:chExt cx="0" cy="0"/>
        </a:xfrm>
      </p:grpSpPr>
      <p:sp>
        <p:nvSpPr>
          <p:cNvPr id="58" name="Google Shape;58;p10"/>
          <p:cNvSpPr txBox="1">
            <a:spLocks noGrp="1"/>
          </p:cNvSpPr>
          <p:nvPr>
            <p:ph type="title"/>
          </p:nvPr>
        </p:nvSpPr>
        <p:spPr>
          <a:xfrm>
            <a:off x="4420325" y="216425"/>
            <a:ext cx="4412100" cy="7479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a:latin typeface="Open Sans"/>
                <a:ea typeface="Open Sans"/>
                <a:cs typeface="Open Sans"/>
                <a:sym typeface="Open Sans"/>
              </a:defRPr>
            </a:lvl1pPr>
            <a:lvl2pPr lvl="1">
              <a:spcBef>
                <a:spcPts val="0"/>
              </a:spcBef>
              <a:spcAft>
                <a:spcPts val="0"/>
              </a:spcAft>
              <a:buSzPts val="2400"/>
              <a:buNone/>
              <a:defRPr>
                <a:latin typeface="Open Sans"/>
                <a:ea typeface="Open Sans"/>
                <a:cs typeface="Open Sans"/>
                <a:sym typeface="Open Sans"/>
              </a:defRPr>
            </a:lvl2pPr>
            <a:lvl3pPr lvl="2">
              <a:spcBef>
                <a:spcPts val="0"/>
              </a:spcBef>
              <a:spcAft>
                <a:spcPts val="0"/>
              </a:spcAft>
              <a:buSzPts val="2400"/>
              <a:buNone/>
              <a:defRPr>
                <a:latin typeface="Open Sans"/>
                <a:ea typeface="Open Sans"/>
                <a:cs typeface="Open Sans"/>
                <a:sym typeface="Open Sans"/>
              </a:defRPr>
            </a:lvl3pPr>
            <a:lvl4pPr lvl="3">
              <a:spcBef>
                <a:spcPts val="0"/>
              </a:spcBef>
              <a:spcAft>
                <a:spcPts val="0"/>
              </a:spcAft>
              <a:buSzPts val="2400"/>
              <a:buNone/>
              <a:defRPr>
                <a:latin typeface="Open Sans"/>
                <a:ea typeface="Open Sans"/>
                <a:cs typeface="Open Sans"/>
                <a:sym typeface="Open Sans"/>
              </a:defRPr>
            </a:lvl4pPr>
            <a:lvl5pPr lvl="4">
              <a:spcBef>
                <a:spcPts val="0"/>
              </a:spcBef>
              <a:spcAft>
                <a:spcPts val="0"/>
              </a:spcAft>
              <a:buSzPts val="2400"/>
              <a:buNone/>
              <a:defRPr>
                <a:latin typeface="Open Sans"/>
                <a:ea typeface="Open Sans"/>
                <a:cs typeface="Open Sans"/>
                <a:sym typeface="Open Sans"/>
              </a:defRPr>
            </a:lvl5pPr>
            <a:lvl6pPr lvl="5">
              <a:spcBef>
                <a:spcPts val="0"/>
              </a:spcBef>
              <a:spcAft>
                <a:spcPts val="0"/>
              </a:spcAft>
              <a:buSzPts val="2400"/>
              <a:buNone/>
              <a:defRPr>
                <a:latin typeface="Open Sans"/>
                <a:ea typeface="Open Sans"/>
                <a:cs typeface="Open Sans"/>
                <a:sym typeface="Open Sans"/>
              </a:defRPr>
            </a:lvl6pPr>
            <a:lvl7pPr lvl="6">
              <a:spcBef>
                <a:spcPts val="0"/>
              </a:spcBef>
              <a:spcAft>
                <a:spcPts val="0"/>
              </a:spcAft>
              <a:buSzPts val="2400"/>
              <a:buNone/>
              <a:defRPr>
                <a:latin typeface="Open Sans"/>
                <a:ea typeface="Open Sans"/>
                <a:cs typeface="Open Sans"/>
                <a:sym typeface="Open Sans"/>
              </a:defRPr>
            </a:lvl7pPr>
            <a:lvl8pPr lvl="7">
              <a:spcBef>
                <a:spcPts val="0"/>
              </a:spcBef>
              <a:spcAft>
                <a:spcPts val="0"/>
              </a:spcAft>
              <a:buSzPts val="2400"/>
              <a:buNone/>
              <a:defRPr>
                <a:latin typeface="Open Sans"/>
                <a:ea typeface="Open Sans"/>
                <a:cs typeface="Open Sans"/>
                <a:sym typeface="Open Sans"/>
              </a:defRPr>
            </a:lvl8pPr>
            <a:lvl9pPr lvl="8">
              <a:spcBef>
                <a:spcPts val="0"/>
              </a:spcBef>
              <a:spcAft>
                <a:spcPts val="0"/>
              </a:spcAft>
              <a:buSzPts val="2400"/>
              <a:buNone/>
              <a:defRPr>
                <a:latin typeface="Open Sans"/>
                <a:ea typeface="Open Sans"/>
                <a:cs typeface="Open Sans"/>
                <a:sym typeface="Open Sans"/>
              </a:defRPr>
            </a:lvl9pPr>
          </a:lstStyle>
          <a:p>
            <a:endParaRPr/>
          </a:p>
        </p:txBody>
      </p:sp>
      <p:sp>
        <p:nvSpPr>
          <p:cNvPr id="59" name="Google Shape;59;p10"/>
          <p:cNvSpPr/>
          <p:nvPr/>
        </p:nvSpPr>
        <p:spPr>
          <a:xfrm>
            <a:off x="0" y="0"/>
            <a:ext cx="4314600" cy="51435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sp>
        <p:nvSpPr>
          <p:cNvPr id="60" name="Google Shape;60;p10"/>
          <p:cNvSpPr txBox="1">
            <a:spLocks noGrp="1"/>
          </p:cNvSpPr>
          <p:nvPr>
            <p:ph type="title" idx="2"/>
          </p:nvPr>
        </p:nvSpPr>
        <p:spPr>
          <a:xfrm>
            <a:off x="199375" y="216425"/>
            <a:ext cx="3934800" cy="4759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Font typeface="Open Sans"/>
              <a:buNone/>
              <a:defRPr sz="3600">
                <a:solidFill>
                  <a:srgbClr val="FFFFFF"/>
                </a:solidFill>
                <a:latin typeface="Open Sans"/>
                <a:ea typeface="Open Sans"/>
                <a:cs typeface="Open Sans"/>
                <a:sym typeface="Open Sans"/>
              </a:defRPr>
            </a:lvl1pPr>
            <a:lvl2pPr lvl="1" algn="ctr" rtl="0">
              <a:spcBef>
                <a:spcPts val="0"/>
              </a:spcBef>
              <a:spcAft>
                <a:spcPts val="0"/>
              </a:spcAft>
              <a:buClr>
                <a:srgbClr val="FFFFFF"/>
              </a:buClr>
              <a:buSzPts val="3600"/>
              <a:buNone/>
              <a:defRPr sz="3600" b="1">
                <a:solidFill>
                  <a:srgbClr val="FFFFFF"/>
                </a:solidFill>
              </a:defRPr>
            </a:lvl2pPr>
            <a:lvl3pPr lvl="2" algn="ctr" rtl="0">
              <a:spcBef>
                <a:spcPts val="0"/>
              </a:spcBef>
              <a:spcAft>
                <a:spcPts val="0"/>
              </a:spcAft>
              <a:buClr>
                <a:srgbClr val="FFFFFF"/>
              </a:buClr>
              <a:buSzPts val="3600"/>
              <a:buNone/>
              <a:defRPr sz="3600" b="1">
                <a:solidFill>
                  <a:srgbClr val="FFFFFF"/>
                </a:solidFill>
              </a:defRPr>
            </a:lvl3pPr>
            <a:lvl4pPr lvl="3" algn="ctr" rtl="0">
              <a:spcBef>
                <a:spcPts val="0"/>
              </a:spcBef>
              <a:spcAft>
                <a:spcPts val="0"/>
              </a:spcAft>
              <a:buClr>
                <a:srgbClr val="FFFFFF"/>
              </a:buClr>
              <a:buSzPts val="3600"/>
              <a:buNone/>
              <a:defRPr sz="3600" b="1">
                <a:solidFill>
                  <a:srgbClr val="FFFFFF"/>
                </a:solidFill>
              </a:defRPr>
            </a:lvl4pPr>
            <a:lvl5pPr lvl="4" algn="ctr" rtl="0">
              <a:spcBef>
                <a:spcPts val="0"/>
              </a:spcBef>
              <a:spcAft>
                <a:spcPts val="0"/>
              </a:spcAft>
              <a:buClr>
                <a:srgbClr val="FFFFFF"/>
              </a:buClr>
              <a:buSzPts val="3600"/>
              <a:buNone/>
              <a:defRPr sz="3600" b="1">
                <a:solidFill>
                  <a:srgbClr val="FFFFFF"/>
                </a:solidFill>
              </a:defRPr>
            </a:lvl5pPr>
            <a:lvl6pPr lvl="5" algn="ctr" rtl="0">
              <a:spcBef>
                <a:spcPts val="0"/>
              </a:spcBef>
              <a:spcAft>
                <a:spcPts val="0"/>
              </a:spcAft>
              <a:buClr>
                <a:srgbClr val="FFFFFF"/>
              </a:buClr>
              <a:buSzPts val="3600"/>
              <a:buNone/>
              <a:defRPr sz="3600" b="1">
                <a:solidFill>
                  <a:srgbClr val="FFFFFF"/>
                </a:solidFill>
              </a:defRPr>
            </a:lvl6pPr>
            <a:lvl7pPr lvl="6" algn="ctr" rtl="0">
              <a:spcBef>
                <a:spcPts val="0"/>
              </a:spcBef>
              <a:spcAft>
                <a:spcPts val="0"/>
              </a:spcAft>
              <a:buClr>
                <a:srgbClr val="FFFFFF"/>
              </a:buClr>
              <a:buSzPts val="3600"/>
              <a:buNone/>
              <a:defRPr sz="3600" b="1">
                <a:solidFill>
                  <a:srgbClr val="FFFFFF"/>
                </a:solidFill>
              </a:defRPr>
            </a:lvl7pPr>
            <a:lvl8pPr lvl="7" algn="ctr" rtl="0">
              <a:spcBef>
                <a:spcPts val="0"/>
              </a:spcBef>
              <a:spcAft>
                <a:spcPts val="0"/>
              </a:spcAft>
              <a:buClr>
                <a:srgbClr val="FFFFFF"/>
              </a:buClr>
              <a:buSzPts val="3600"/>
              <a:buNone/>
              <a:defRPr sz="3600" b="1">
                <a:solidFill>
                  <a:srgbClr val="FFFFFF"/>
                </a:solidFill>
              </a:defRPr>
            </a:lvl8pPr>
            <a:lvl9pPr lvl="8" algn="ctr" rtl="0">
              <a:spcBef>
                <a:spcPts val="0"/>
              </a:spcBef>
              <a:spcAft>
                <a:spcPts val="0"/>
              </a:spcAft>
              <a:buClr>
                <a:srgbClr val="FFFFFF"/>
              </a:buClr>
              <a:buSzPts val="3600"/>
              <a:buNone/>
              <a:defRPr sz="3600" b="1">
                <a:solidFill>
                  <a:srgbClr val="FFFFFF"/>
                </a:solidFill>
              </a:defRPr>
            </a:lvl9pPr>
          </a:lstStyle>
          <a:p>
            <a:endParaRPr/>
          </a:p>
        </p:txBody>
      </p:sp>
      <p:pic>
        <p:nvPicPr>
          <p:cNvPr id="61" name="Google Shape;61;p10"/>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
        <p:nvSpPr>
          <p:cNvPr id="62" name="Google Shape;62;p10"/>
          <p:cNvSpPr txBox="1">
            <a:spLocks noGrp="1"/>
          </p:cNvSpPr>
          <p:nvPr>
            <p:ph type="body" idx="1"/>
          </p:nvPr>
        </p:nvSpPr>
        <p:spPr>
          <a:xfrm>
            <a:off x="4420325" y="1559825"/>
            <a:ext cx="44121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wo Column 1">
  <p:cSld name="TITLE_AND_TWO_COLUMNS_1">
    <p:spTree>
      <p:nvGrpSpPr>
        <p:cNvPr id="1" name="Shape 567"/>
        <p:cNvGrpSpPr/>
        <p:nvPr/>
      </p:nvGrpSpPr>
      <p:grpSpPr>
        <a:xfrm>
          <a:off x="0" y="0"/>
          <a:ext cx="0" cy="0"/>
          <a:chOff x="0" y="0"/>
          <a:chExt cx="0" cy="0"/>
        </a:xfrm>
      </p:grpSpPr>
      <p:sp>
        <p:nvSpPr>
          <p:cNvPr id="568" name="Google Shape;568;p92"/>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34343"/>
              </a:buClr>
              <a:buSzPts val="4000"/>
              <a:buNone/>
              <a:defRPr>
                <a:solidFill>
                  <a:srgbClr val="434343"/>
                </a:solidFill>
              </a:defRPr>
            </a:lvl1pPr>
            <a:lvl2pPr lvl="1" rtl="0">
              <a:spcBef>
                <a:spcPts val="0"/>
              </a:spcBef>
              <a:spcAft>
                <a:spcPts val="0"/>
              </a:spcAft>
              <a:buClr>
                <a:srgbClr val="434343"/>
              </a:buClr>
              <a:buSzPts val="2400"/>
              <a:buNone/>
              <a:defRPr>
                <a:solidFill>
                  <a:srgbClr val="434343"/>
                </a:solidFill>
              </a:defRPr>
            </a:lvl2pPr>
            <a:lvl3pPr lvl="2" rtl="0">
              <a:spcBef>
                <a:spcPts val="0"/>
              </a:spcBef>
              <a:spcAft>
                <a:spcPts val="0"/>
              </a:spcAft>
              <a:buClr>
                <a:srgbClr val="434343"/>
              </a:buClr>
              <a:buSzPts val="2400"/>
              <a:buNone/>
              <a:defRPr>
                <a:solidFill>
                  <a:srgbClr val="434343"/>
                </a:solidFill>
              </a:defRPr>
            </a:lvl3pPr>
            <a:lvl4pPr lvl="3" rtl="0">
              <a:spcBef>
                <a:spcPts val="0"/>
              </a:spcBef>
              <a:spcAft>
                <a:spcPts val="0"/>
              </a:spcAft>
              <a:buClr>
                <a:srgbClr val="434343"/>
              </a:buClr>
              <a:buSzPts val="2400"/>
              <a:buNone/>
              <a:defRPr>
                <a:solidFill>
                  <a:srgbClr val="434343"/>
                </a:solidFill>
              </a:defRPr>
            </a:lvl4pPr>
            <a:lvl5pPr lvl="4" rtl="0">
              <a:spcBef>
                <a:spcPts val="0"/>
              </a:spcBef>
              <a:spcAft>
                <a:spcPts val="0"/>
              </a:spcAft>
              <a:buClr>
                <a:srgbClr val="434343"/>
              </a:buClr>
              <a:buSzPts val="2400"/>
              <a:buNone/>
              <a:defRPr>
                <a:solidFill>
                  <a:srgbClr val="434343"/>
                </a:solidFill>
              </a:defRPr>
            </a:lvl5pPr>
            <a:lvl6pPr lvl="5" rtl="0">
              <a:spcBef>
                <a:spcPts val="0"/>
              </a:spcBef>
              <a:spcAft>
                <a:spcPts val="0"/>
              </a:spcAft>
              <a:buClr>
                <a:srgbClr val="434343"/>
              </a:buClr>
              <a:buSzPts val="2400"/>
              <a:buNone/>
              <a:defRPr>
                <a:solidFill>
                  <a:srgbClr val="434343"/>
                </a:solidFill>
              </a:defRPr>
            </a:lvl6pPr>
            <a:lvl7pPr lvl="6" rtl="0">
              <a:spcBef>
                <a:spcPts val="0"/>
              </a:spcBef>
              <a:spcAft>
                <a:spcPts val="0"/>
              </a:spcAft>
              <a:buClr>
                <a:srgbClr val="434343"/>
              </a:buClr>
              <a:buSzPts val="2400"/>
              <a:buNone/>
              <a:defRPr>
                <a:solidFill>
                  <a:srgbClr val="434343"/>
                </a:solidFill>
              </a:defRPr>
            </a:lvl7pPr>
            <a:lvl8pPr lvl="7" rtl="0">
              <a:spcBef>
                <a:spcPts val="0"/>
              </a:spcBef>
              <a:spcAft>
                <a:spcPts val="0"/>
              </a:spcAft>
              <a:buClr>
                <a:srgbClr val="434343"/>
              </a:buClr>
              <a:buSzPts val="2400"/>
              <a:buNone/>
              <a:defRPr>
                <a:solidFill>
                  <a:srgbClr val="434343"/>
                </a:solidFill>
              </a:defRPr>
            </a:lvl8pPr>
            <a:lvl9pPr lvl="8" rtl="0">
              <a:spcBef>
                <a:spcPts val="0"/>
              </a:spcBef>
              <a:spcAft>
                <a:spcPts val="0"/>
              </a:spcAft>
              <a:buClr>
                <a:srgbClr val="434343"/>
              </a:buClr>
              <a:buSzPts val="2400"/>
              <a:buNone/>
              <a:defRPr>
                <a:solidFill>
                  <a:srgbClr val="434343"/>
                </a:solidFill>
              </a:defRPr>
            </a:lvl9pPr>
          </a:lstStyle>
          <a:p>
            <a:endParaRPr/>
          </a:p>
        </p:txBody>
      </p:sp>
      <p:sp>
        <p:nvSpPr>
          <p:cNvPr id="569" name="Google Shape;569;p9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434343"/>
              </a:buClr>
              <a:buSzPts val="1400"/>
              <a:buChar char="●"/>
              <a:defRPr sz="1400">
                <a:solidFill>
                  <a:srgbClr val="434343"/>
                </a:solidFill>
              </a:defRPr>
            </a:lvl1pPr>
            <a:lvl2pPr marL="914400" lvl="1" indent="-304800" rtl="0">
              <a:spcBef>
                <a:spcPts val="0"/>
              </a:spcBef>
              <a:spcAft>
                <a:spcPts val="0"/>
              </a:spcAft>
              <a:buClr>
                <a:srgbClr val="434343"/>
              </a:buClr>
              <a:buSzPts val="1200"/>
              <a:buChar char="○"/>
              <a:defRPr sz="1200">
                <a:solidFill>
                  <a:srgbClr val="434343"/>
                </a:solidFill>
              </a:defRPr>
            </a:lvl2pPr>
            <a:lvl3pPr marL="1371600" lvl="2" indent="-304800" rtl="0">
              <a:spcBef>
                <a:spcPts val="0"/>
              </a:spcBef>
              <a:spcAft>
                <a:spcPts val="0"/>
              </a:spcAft>
              <a:buClr>
                <a:srgbClr val="434343"/>
              </a:buClr>
              <a:buSzPts val="1200"/>
              <a:buChar char="■"/>
              <a:defRPr sz="1200">
                <a:solidFill>
                  <a:srgbClr val="434343"/>
                </a:solidFill>
              </a:defRPr>
            </a:lvl3pPr>
            <a:lvl4pPr marL="1828800" lvl="3" indent="-304800" rtl="0">
              <a:spcBef>
                <a:spcPts val="0"/>
              </a:spcBef>
              <a:spcAft>
                <a:spcPts val="0"/>
              </a:spcAft>
              <a:buClr>
                <a:srgbClr val="434343"/>
              </a:buClr>
              <a:buSzPts val="1200"/>
              <a:buChar char="●"/>
              <a:defRPr sz="1200">
                <a:solidFill>
                  <a:srgbClr val="434343"/>
                </a:solidFill>
              </a:defRPr>
            </a:lvl4pPr>
            <a:lvl5pPr marL="2286000" lvl="4" indent="-304800" rtl="0">
              <a:spcBef>
                <a:spcPts val="0"/>
              </a:spcBef>
              <a:spcAft>
                <a:spcPts val="0"/>
              </a:spcAft>
              <a:buClr>
                <a:srgbClr val="434343"/>
              </a:buClr>
              <a:buSzPts val="1200"/>
              <a:buChar char="○"/>
              <a:defRPr sz="1200">
                <a:solidFill>
                  <a:srgbClr val="434343"/>
                </a:solidFill>
              </a:defRPr>
            </a:lvl5pPr>
            <a:lvl6pPr marL="2743200" lvl="5" indent="-304800" rtl="0">
              <a:spcBef>
                <a:spcPts val="0"/>
              </a:spcBef>
              <a:spcAft>
                <a:spcPts val="0"/>
              </a:spcAft>
              <a:buClr>
                <a:srgbClr val="434343"/>
              </a:buClr>
              <a:buSzPts val="1200"/>
              <a:buChar char="■"/>
              <a:defRPr sz="1200">
                <a:solidFill>
                  <a:srgbClr val="434343"/>
                </a:solidFill>
              </a:defRPr>
            </a:lvl6pPr>
            <a:lvl7pPr marL="3200400" lvl="6" indent="-304800" rtl="0">
              <a:spcBef>
                <a:spcPts val="0"/>
              </a:spcBef>
              <a:spcAft>
                <a:spcPts val="0"/>
              </a:spcAft>
              <a:buClr>
                <a:srgbClr val="434343"/>
              </a:buClr>
              <a:buSzPts val="1200"/>
              <a:buChar char="●"/>
              <a:defRPr sz="1200">
                <a:solidFill>
                  <a:srgbClr val="434343"/>
                </a:solidFill>
              </a:defRPr>
            </a:lvl7pPr>
            <a:lvl8pPr marL="3657600" lvl="7" indent="-304800" rtl="0">
              <a:spcBef>
                <a:spcPts val="0"/>
              </a:spcBef>
              <a:spcAft>
                <a:spcPts val="0"/>
              </a:spcAft>
              <a:buClr>
                <a:srgbClr val="434343"/>
              </a:buClr>
              <a:buSzPts val="1200"/>
              <a:buChar char="○"/>
              <a:defRPr sz="1200">
                <a:solidFill>
                  <a:srgbClr val="434343"/>
                </a:solidFill>
              </a:defRPr>
            </a:lvl8pPr>
            <a:lvl9pPr marL="4114800" lvl="8" indent="-304800" rtl="0">
              <a:spcBef>
                <a:spcPts val="0"/>
              </a:spcBef>
              <a:spcAft>
                <a:spcPts val="0"/>
              </a:spcAft>
              <a:buClr>
                <a:srgbClr val="434343"/>
              </a:buClr>
              <a:buSzPts val="1200"/>
              <a:buChar char="■"/>
              <a:defRPr sz="1200">
                <a:solidFill>
                  <a:srgbClr val="434343"/>
                </a:solidFill>
              </a:defRPr>
            </a:lvl9pPr>
          </a:lstStyle>
          <a:p>
            <a:endParaRPr/>
          </a:p>
        </p:txBody>
      </p:sp>
      <p:sp>
        <p:nvSpPr>
          <p:cNvPr id="570" name="Google Shape;570;p9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434343"/>
              </a:buClr>
              <a:buSzPts val="1400"/>
              <a:buChar char="●"/>
              <a:defRPr sz="1400">
                <a:solidFill>
                  <a:srgbClr val="434343"/>
                </a:solidFill>
              </a:defRPr>
            </a:lvl1pPr>
            <a:lvl2pPr marL="914400" lvl="1" indent="-304800" rtl="0">
              <a:spcBef>
                <a:spcPts val="0"/>
              </a:spcBef>
              <a:spcAft>
                <a:spcPts val="0"/>
              </a:spcAft>
              <a:buClr>
                <a:srgbClr val="434343"/>
              </a:buClr>
              <a:buSzPts val="1200"/>
              <a:buChar char="○"/>
              <a:defRPr sz="1200">
                <a:solidFill>
                  <a:srgbClr val="434343"/>
                </a:solidFill>
              </a:defRPr>
            </a:lvl2pPr>
            <a:lvl3pPr marL="1371600" lvl="2" indent="-304800" rtl="0">
              <a:spcBef>
                <a:spcPts val="0"/>
              </a:spcBef>
              <a:spcAft>
                <a:spcPts val="0"/>
              </a:spcAft>
              <a:buClr>
                <a:srgbClr val="434343"/>
              </a:buClr>
              <a:buSzPts val="1200"/>
              <a:buChar char="■"/>
              <a:defRPr sz="1200">
                <a:solidFill>
                  <a:srgbClr val="434343"/>
                </a:solidFill>
              </a:defRPr>
            </a:lvl3pPr>
            <a:lvl4pPr marL="1828800" lvl="3" indent="-304800" rtl="0">
              <a:spcBef>
                <a:spcPts val="0"/>
              </a:spcBef>
              <a:spcAft>
                <a:spcPts val="0"/>
              </a:spcAft>
              <a:buClr>
                <a:srgbClr val="434343"/>
              </a:buClr>
              <a:buSzPts val="1200"/>
              <a:buChar char="●"/>
              <a:defRPr sz="1200">
                <a:solidFill>
                  <a:srgbClr val="434343"/>
                </a:solidFill>
              </a:defRPr>
            </a:lvl4pPr>
            <a:lvl5pPr marL="2286000" lvl="4" indent="-304800" rtl="0">
              <a:spcBef>
                <a:spcPts val="0"/>
              </a:spcBef>
              <a:spcAft>
                <a:spcPts val="0"/>
              </a:spcAft>
              <a:buClr>
                <a:srgbClr val="434343"/>
              </a:buClr>
              <a:buSzPts val="1200"/>
              <a:buChar char="○"/>
              <a:defRPr sz="1200">
                <a:solidFill>
                  <a:srgbClr val="434343"/>
                </a:solidFill>
              </a:defRPr>
            </a:lvl5pPr>
            <a:lvl6pPr marL="2743200" lvl="5" indent="-304800" rtl="0">
              <a:spcBef>
                <a:spcPts val="0"/>
              </a:spcBef>
              <a:spcAft>
                <a:spcPts val="0"/>
              </a:spcAft>
              <a:buClr>
                <a:srgbClr val="434343"/>
              </a:buClr>
              <a:buSzPts val="1200"/>
              <a:buChar char="■"/>
              <a:defRPr sz="1200">
                <a:solidFill>
                  <a:srgbClr val="434343"/>
                </a:solidFill>
              </a:defRPr>
            </a:lvl6pPr>
            <a:lvl7pPr marL="3200400" lvl="6" indent="-304800" rtl="0">
              <a:spcBef>
                <a:spcPts val="0"/>
              </a:spcBef>
              <a:spcAft>
                <a:spcPts val="0"/>
              </a:spcAft>
              <a:buClr>
                <a:srgbClr val="434343"/>
              </a:buClr>
              <a:buSzPts val="1200"/>
              <a:buChar char="●"/>
              <a:defRPr sz="1200">
                <a:solidFill>
                  <a:srgbClr val="434343"/>
                </a:solidFill>
              </a:defRPr>
            </a:lvl7pPr>
            <a:lvl8pPr marL="3657600" lvl="7" indent="-304800" rtl="0">
              <a:spcBef>
                <a:spcPts val="0"/>
              </a:spcBef>
              <a:spcAft>
                <a:spcPts val="0"/>
              </a:spcAft>
              <a:buClr>
                <a:srgbClr val="434343"/>
              </a:buClr>
              <a:buSzPts val="1200"/>
              <a:buChar char="○"/>
              <a:defRPr sz="1200">
                <a:solidFill>
                  <a:srgbClr val="434343"/>
                </a:solidFill>
              </a:defRPr>
            </a:lvl8pPr>
            <a:lvl9pPr marL="4114800" lvl="8" indent="-304800" rtl="0">
              <a:spcBef>
                <a:spcPts val="0"/>
              </a:spcBef>
              <a:spcAft>
                <a:spcPts val="0"/>
              </a:spcAft>
              <a:buClr>
                <a:srgbClr val="434343"/>
              </a:buClr>
              <a:buSzPts val="1200"/>
              <a:buChar char="■"/>
              <a:defRPr sz="1200">
                <a:solidFill>
                  <a:srgbClr val="434343"/>
                </a:solidFill>
              </a:defRPr>
            </a:lvl9pPr>
          </a:lstStyle>
          <a:p>
            <a:endParaRPr/>
          </a:p>
        </p:txBody>
      </p:sp>
      <p:sp>
        <p:nvSpPr>
          <p:cNvPr id="571" name="Google Shape;571;p9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72" name="Google Shape;572;p92"/>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73" name="Google Shape;573;p92"/>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574"/>
        <p:cNvGrpSpPr/>
        <p:nvPr/>
      </p:nvGrpSpPr>
      <p:grpSpPr>
        <a:xfrm>
          <a:off x="0" y="0"/>
          <a:ext cx="0" cy="0"/>
          <a:chOff x="0" y="0"/>
          <a:chExt cx="0" cy="0"/>
        </a:xfrm>
      </p:grpSpPr>
      <p:sp>
        <p:nvSpPr>
          <p:cNvPr id="575" name="Google Shape;575;p93"/>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34343"/>
              </a:buClr>
              <a:buSzPts val="4000"/>
              <a:buNone/>
              <a:defRPr>
                <a:solidFill>
                  <a:srgbClr val="434343"/>
                </a:solidFill>
              </a:defRPr>
            </a:lvl1pPr>
            <a:lvl2pPr lvl="1" rtl="0">
              <a:spcBef>
                <a:spcPts val="0"/>
              </a:spcBef>
              <a:spcAft>
                <a:spcPts val="0"/>
              </a:spcAft>
              <a:buClr>
                <a:srgbClr val="434343"/>
              </a:buClr>
              <a:buSzPts val="2400"/>
              <a:buNone/>
              <a:defRPr>
                <a:solidFill>
                  <a:srgbClr val="434343"/>
                </a:solidFill>
              </a:defRPr>
            </a:lvl2pPr>
            <a:lvl3pPr lvl="2" rtl="0">
              <a:spcBef>
                <a:spcPts val="0"/>
              </a:spcBef>
              <a:spcAft>
                <a:spcPts val="0"/>
              </a:spcAft>
              <a:buClr>
                <a:srgbClr val="434343"/>
              </a:buClr>
              <a:buSzPts val="2400"/>
              <a:buNone/>
              <a:defRPr>
                <a:solidFill>
                  <a:srgbClr val="434343"/>
                </a:solidFill>
              </a:defRPr>
            </a:lvl3pPr>
            <a:lvl4pPr lvl="3" rtl="0">
              <a:spcBef>
                <a:spcPts val="0"/>
              </a:spcBef>
              <a:spcAft>
                <a:spcPts val="0"/>
              </a:spcAft>
              <a:buClr>
                <a:srgbClr val="434343"/>
              </a:buClr>
              <a:buSzPts val="2400"/>
              <a:buNone/>
              <a:defRPr>
                <a:solidFill>
                  <a:srgbClr val="434343"/>
                </a:solidFill>
              </a:defRPr>
            </a:lvl4pPr>
            <a:lvl5pPr lvl="4" rtl="0">
              <a:spcBef>
                <a:spcPts val="0"/>
              </a:spcBef>
              <a:spcAft>
                <a:spcPts val="0"/>
              </a:spcAft>
              <a:buClr>
                <a:srgbClr val="434343"/>
              </a:buClr>
              <a:buSzPts val="2400"/>
              <a:buNone/>
              <a:defRPr>
                <a:solidFill>
                  <a:srgbClr val="434343"/>
                </a:solidFill>
              </a:defRPr>
            </a:lvl5pPr>
            <a:lvl6pPr lvl="5" rtl="0">
              <a:spcBef>
                <a:spcPts val="0"/>
              </a:spcBef>
              <a:spcAft>
                <a:spcPts val="0"/>
              </a:spcAft>
              <a:buClr>
                <a:srgbClr val="434343"/>
              </a:buClr>
              <a:buSzPts val="2400"/>
              <a:buNone/>
              <a:defRPr>
                <a:solidFill>
                  <a:srgbClr val="434343"/>
                </a:solidFill>
              </a:defRPr>
            </a:lvl6pPr>
            <a:lvl7pPr lvl="6" rtl="0">
              <a:spcBef>
                <a:spcPts val="0"/>
              </a:spcBef>
              <a:spcAft>
                <a:spcPts val="0"/>
              </a:spcAft>
              <a:buClr>
                <a:srgbClr val="434343"/>
              </a:buClr>
              <a:buSzPts val="2400"/>
              <a:buNone/>
              <a:defRPr>
                <a:solidFill>
                  <a:srgbClr val="434343"/>
                </a:solidFill>
              </a:defRPr>
            </a:lvl7pPr>
            <a:lvl8pPr lvl="7" rtl="0">
              <a:spcBef>
                <a:spcPts val="0"/>
              </a:spcBef>
              <a:spcAft>
                <a:spcPts val="0"/>
              </a:spcAft>
              <a:buClr>
                <a:srgbClr val="434343"/>
              </a:buClr>
              <a:buSzPts val="2400"/>
              <a:buNone/>
              <a:defRPr>
                <a:solidFill>
                  <a:srgbClr val="434343"/>
                </a:solidFill>
              </a:defRPr>
            </a:lvl8pPr>
            <a:lvl9pPr lvl="8" rtl="0">
              <a:spcBef>
                <a:spcPts val="0"/>
              </a:spcBef>
              <a:spcAft>
                <a:spcPts val="0"/>
              </a:spcAft>
              <a:buClr>
                <a:srgbClr val="434343"/>
              </a:buClr>
              <a:buSzPts val="2400"/>
              <a:buNone/>
              <a:defRPr>
                <a:solidFill>
                  <a:srgbClr val="434343"/>
                </a:solidFill>
              </a:defRPr>
            </a:lvl9pPr>
          </a:lstStyle>
          <a:p>
            <a:endParaRPr/>
          </a:p>
        </p:txBody>
      </p:sp>
      <p:sp>
        <p:nvSpPr>
          <p:cNvPr id="576" name="Google Shape;576;p9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77" name="Google Shape;577;p93"/>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78" name="Google Shape;578;p93"/>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9"/>
        <p:cNvGrpSpPr/>
        <p:nvPr/>
      </p:nvGrpSpPr>
      <p:grpSpPr>
        <a:xfrm>
          <a:off x="0" y="0"/>
          <a:ext cx="0" cy="0"/>
          <a:chOff x="0" y="0"/>
          <a:chExt cx="0" cy="0"/>
        </a:xfrm>
      </p:grpSpPr>
      <p:sp>
        <p:nvSpPr>
          <p:cNvPr id="580" name="Google Shape;580;p9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matchingName="3_Title Only">
  <p:cSld name="3_Title Only">
    <p:spTree>
      <p:nvGrpSpPr>
        <p:cNvPr id="1" name="Shape 581"/>
        <p:cNvGrpSpPr/>
        <p:nvPr/>
      </p:nvGrpSpPr>
      <p:grpSpPr>
        <a:xfrm>
          <a:off x="0" y="0"/>
          <a:ext cx="0" cy="0"/>
          <a:chOff x="0" y="0"/>
          <a:chExt cx="0" cy="0"/>
        </a:xfrm>
      </p:grpSpPr>
      <p:sp>
        <p:nvSpPr>
          <p:cNvPr id="582" name="Google Shape;582;p95"/>
          <p:cNvSpPr txBox="1">
            <a:spLocks noGrp="1"/>
          </p:cNvSpPr>
          <p:nvPr>
            <p:ph type="sldNum" idx="12"/>
          </p:nvPr>
        </p:nvSpPr>
        <p:spPr>
          <a:xfrm>
            <a:off x="6705600" y="4831055"/>
            <a:ext cx="2133600" cy="228600"/>
          </a:xfrm>
          <a:prstGeom prst="rect">
            <a:avLst/>
          </a:prstGeom>
          <a:noFill/>
          <a:ln>
            <a:noFill/>
          </a:ln>
        </p:spPr>
        <p:txBody>
          <a:bodyPr spcFirstLastPara="1" wrap="square" lIns="68575" tIns="34275" rIns="68575" bIns="34275" anchor="b" anchorCtr="0">
            <a:noAutofit/>
          </a:bodyPr>
          <a:lstStyle>
            <a:lvl1pPr marL="0" marR="0" lvl="0" indent="0" algn="r" rtl="0">
              <a:spcBef>
                <a:spcPts val="0"/>
              </a:spcBef>
              <a:buNone/>
              <a:defRPr sz="900" b="0">
                <a:solidFill>
                  <a:srgbClr val="7F7F7F"/>
                </a:solidFill>
                <a:latin typeface="Arial"/>
                <a:ea typeface="Arial"/>
                <a:cs typeface="Arial"/>
                <a:sym typeface="Arial"/>
              </a:defRPr>
            </a:lvl1pPr>
            <a:lvl2pPr marL="0" marR="0" lvl="1" indent="0" algn="r" rtl="0">
              <a:spcBef>
                <a:spcPts val="0"/>
              </a:spcBef>
              <a:buNone/>
              <a:defRPr sz="900" b="0">
                <a:solidFill>
                  <a:srgbClr val="7F7F7F"/>
                </a:solidFill>
                <a:latin typeface="Arial"/>
                <a:ea typeface="Arial"/>
                <a:cs typeface="Arial"/>
                <a:sym typeface="Arial"/>
              </a:defRPr>
            </a:lvl2pPr>
            <a:lvl3pPr marL="0" marR="0" lvl="2" indent="0" algn="r" rtl="0">
              <a:spcBef>
                <a:spcPts val="0"/>
              </a:spcBef>
              <a:buNone/>
              <a:defRPr sz="900" b="0">
                <a:solidFill>
                  <a:srgbClr val="7F7F7F"/>
                </a:solidFill>
                <a:latin typeface="Arial"/>
                <a:ea typeface="Arial"/>
                <a:cs typeface="Arial"/>
                <a:sym typeface="Arial"/>
              </a:defRPr>
            </a:lvl3pPr>
            <a:lvl4pPr marL="0" marR="0" lvl="3" indent="0" algn="r" rtl="0">
              <a:spcBef>
                <a:spcPts val="0"/>
              </a:spcBef>
              <a:buNone/>
              <a:defRPr sz="900" b="0">
                <a:solidFill>
                  <a:srgbClr val="7F7F7F"/>
                </a:solidFill>
                <a:latin typeface="Arial"/>
                <a:ea typeface="Arial"/>
                <a:cs typeface="Arial"/>
                <a:sym typeface="Arial"/>
              </a:defRPr>
            </a:lvl4pPr>
            <a:lvl5pPr marL="0" marR="0" lvl="4" indent="0" algn="r" rtl="0">
              <a:spcBef>
                <a:spcPts val="0"/>
              </a:spcBef>
              <a:buNone/>
              <a:defRPr sz="900" b="0">
                <a:solidFill>
                  <a:srgbClr val="7F7F7F"/>
                </a:solidFill>
                <a:latin typeface="Arial"/>
                <a:ea typeface="Arial"/>
                <a:cs typeface="Arial"/>
                <a:sym typeface="Arial"/>
              </a:defRPr>
            </a:lvl5pPr>
            <a:lvl6pPr marL="0" marR="0" lvl="5" indent="0" algn="r" rtl="0">
              <a:spcBef>
                <a:spcPts val="0"/>
              </a:spcBef>
              <a:buNone/>
              <a:defRPr sz="900" b="0">
                <a:solidFill>
                  <a:srgbClr val="7F7F7F"/>
                </a:solidFill>
                <a:latin typeface="Arial"/>
                <a:ea typeface="Arial"/>
                <a:cs typeface="Arial"/>
                <a:sym typeface="Arial"/>
              </a:defRPr>
            </a:lvl6pPr>
            <a:lvl7pPr marL="0" marR="0" lvl="6" indent="0" algn="r" rtl="0">
              <a:spcBef>
                <a:spcPts val="0"/>
              </a:spcBef>
              <a:buNone/>
              <a:defRPr sz="900" b="0">
                <a:solidFill>
                  <a:srgbClr val="7F7F7F"/>
                </a:solidFill>
                <a:latin typeface="Arial"/>
                <a:ea typeface="Arial"/>
                <a:cs typeface="Arial"/>
                <a:sym typeface="Arial"/>
              </a:defRPr>
            </a:lvl7pPr>
            <a:lvl8pPr marL="0" marR="0" lvl="7" indent="0" algn="r" rtl="0">
              <a:spcBef>
                <a:spcPts val="0"/>
              </a:spcBef>
              <a:buNone/>
              <a:defRPr sz="900" b="0">
                <a:solidFill>
                  <a:srgbClr val="7F7F7F"/>
                </a:solidFill>
                <a:latin typeface="Arial"/>
                <a:ea typeface="Arial"/>
                <a:cs typeface="Arial"/>
                <a:sym typeface="Arial"/>
              </a:defRPr>
            </a:lvl8pPr>
            <a:lvl9pPr marL="0" marR="0" lvl="8" indent="0" algn="r" rtl="0">
              <a:spcBef>
                <a:spcPts val="0"/>
              </a:spcBef>
              <a:buNone/>
              <a:defRPr sz="900" b="0">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583" name="Google Shape;583;p95"/>
          <p:cNvSpPr txBox="1">
            <a:spLocks noGrp="1"/>
          </p:cNvSpPr>
          <p:nvPr>
            <p:ph type="title"/>
          </p:nvPr>
        </p:nvSpPr>
        <p:spPr>
          <a:xfrm>
            <a:off x="366825" y="215153"/>
            <a:ext cx="8015100" cy="685800"/>
          </a:xfrm>
          <a:prstGeom prst="rect">
            <a:avLst/>
          </a:prstGeom>
          <a:noFill/>
          <a:ln>
            <a:noFill/>
          </a:ln>
        </p:spPr>
        <p:txBody>
          <a:bodyPr spcFirstLastPara="1" wrap="square" lIns="67850" tIns="33350" rIns="67850" bIns="33350" anchor="ctr" anchorCtr="0">
            <a:noAutofit/>
          </a:bodyPr>
          <a:lstStyle>
            <a:lvl1pPr lvl="0" algn="l" rtl="0">
              <a:lnSpc>
                <a:spcPct val="95000"/>
              </a:lnSpc>
              <a:spcBef>
                <a:spcPts val="0"/>
              </a:spcBef>
              <a:spcAft>
                <a:spcPts val="0"/>
              </a:spcAft>
              <a:buSzPts val="4000"/>
              <a:buFont typeface="Open Sans SemiBold"/>
              <a:buNone/>
              <a:defRPr>
                <a:latin typeface="Open Sans SemiBold"/>
                <a:ea typeface="Open Sans SemiBold"/>
                <a:cs typeface="Open Sans SemiBold"/>
                <a:sym typeface="Open Sans SemiBold"/>
              </a:defRPr>
            </a:lvl1pPr>
            <a:lvl2pPr lvl="1" algn="ctr" rtl="0">
              <a:spcBef>
                <a:spcPts val="0"/>
              </a:spcBef>
              <a:spcAft>
                <a:spcPts val="0"/>
              </a:spcAft>
              <a:buSzPts val="2400"/>
              <a:buNone/>
              <a:defRPr/>
            </a:lvl2pPr>
            <a:lvl3pPr lvl="2" algn="ctr" rtl="0">
              <a:spcBef>
                <a:spcPts val="0"/>
              </a:spcBef>
              <a:spcAft>
                <a:spcPts val="0"/>
              </a:spcAft>
              <a:buSzPts val="2400"/>
              <a:buNone/>
              <a:defRPr/>
            </a:lvl3pPr>
            <a:lvl4pPr lvl="3" algn="ctr" rtl="0">
              <a:spcBef>
                <a:spcPts val="0"/>
              </a:spcBef>
              <a:spcAft>
                <a:spcPts val="0"/>
              </a:spcAft>
              <a:buSzPts val="2400"/>
              <a:buNone/>
              <a:defRPr/>
            </a:lvl4pPr>
            <a:lvl5pPr lvl="4" algn="ctr" rtl="0">
              <a:spcBef>
                <a:spcPts val="0"/>
              </a:spcBef>
              <a:spcAft>
                <a:spcPts val="0"/>
              </a:spcAft>
              <a:buSzPts val="2400"/>
              <a:buNone/>
              <a:defRPr/>
            </a:lvl5pPr>
            <a:lvl6pPr lvl="5" algn="ctr" rtl="0">
              <a:spcBef>
                <a:spcPts val="0"/>
              </a:spcBef>
              <a:spcAft>
                <a:spcPts val="0"/>
              </a:spcAft>
              <a:buSzPts val="2400"/>
              <a:buNone/>
              <a:defRPr/>
            </a:lvl6pPr>
            <a:lvl7pPr lvl="6" algn="ctr" rtl="0">
              <a:spcBef>
                <a:spcPts val="0"/>
              </a:spcBef>
              <a:spcAft>
                <a:spcPts val="0"/>
              </a:spcAft>
              <a:buSzPts val="2400"/>
              <a:buNone/>
              <a:defRPr/>
            </a:lvl7pPr>
            <a:lvl8pPr lvl="7" algn="ctr" rtl="0">
              <a:spcBef>
                <a:spcPts val="0"/>
              </a:spcBef>
              <a:spcAft>
                <a:spcPts val="0"/>
              </a:spcAft>
              <a:buSzPts val="2400"/>
              <a:buNone/>
              <a:defRPr/>
            </a:lvl8pPr>
            <a:lvl9pPr lvl="8" algn="ctr" rtl="0">
              <a:spcBef>
                <a:spcPts val="0"/>
              </a:spcBef>
              <a:spcAft>
                <a:spcPts val="0"/>
              </a:spcAft>
              <a:buSzPts val="2400"/>
              <a:buNone/>
              <a:defRPr/>
            </a:lvl9pPr>
          </a:lstStyle>
          <a:p>
            <a:endParaRPr/>
          </a:p>
        </p:txBody>
      </p:sp>
      <p:pic>
        <p:nvPicPr>
          <p:cNvPr id="584" name="Google Shape;584;p95"/>
          <p:cNvPicPr preferRelativeResize="0"/>
          <p:nvPr/>
        </p:nvPicPr>
        <p:blipFill rotWithShape="1">
          <a:blip r:embed="rId2">
            <a:alphaModFix/>
          </a:blip>
          <a:srcRect/>
          <a:stretch/>
        </p:blipFill>
        <p:spPr>
          <a:xfrm>
            <a:off x="8047605" y="228601"/>
            <a:ext cx="867796" cy="675564"/>
          </a:xfrm>
          <a:prstGeom prst="rect">
            <a:avLst/>
          </a:prstGeom>
          <a:noFill/>
          <a:ln>
            <a:noFill/>
          </a:ln>
        </p:spPr>
      </p:pic>
      <p:sp>
        <p:nvSpPr>
          <p:cNvPr id="585" name="Google Shape;585;p95"/>
          <p:cNvSpPr txBox="1">
            <a:spLocks noGrp="1"/>
          </p:cNvSpPr>
          <p:nvPr>
            <p:ph type="body" idx="1"/>
          </p:nvPr>
        </p:nvSpPr>
        <p:spPr>
          <a:xfrm>
            <a:off x="366825" y="1034303"/>
            <a:ext cx="8472300" cy="3712500"/>
          </a:xfrm>
          <a:prstGeom prst="rect">
            <a:avLst/>
          </a:prstGeom>
          <a:noFill/>
          <a:ln>
            <a:noFill/>
          </a:ln>
        </p:spPr>
        <p:txBody>
          <a:bodyPr spcFirstLastPara="1" wrap="square" lIns="67850" tIns="33350" rIns="67850" bIns="33350" anchor="t" anchorCtr="0">
            <a:noAutofit/>
          </a:bodyPr>
          <a:lstStyle>
            <a:lvl1pPr marL="457200" lvl="0" indent="-298450" algn="l" rtl="0">
              <a:spcBef>
                <a:spcPts val="0"/>
              </a:spcBef>
              <a:spcAft>
                <a:spcPts val="0"/>
              </a:spcAft>
              <a:buClr>
                <a:srgbClr val="333333"/>
              </a:buClr>
              <a:buSzPts val="1100"/>
              <a:buFont typeface="Open Sans"/>
              <a:buChar char="●"/>
              <a:defRPr>
                <a:solidFill>
                  <a:srgbClr val="333333"/>
                </a:solidFill>
                <a:latin typeface="Open Sans"/>
                <a:ea typeface="Open Sans"/>
                <a:cs typeface="Open Sans"/>
                <a:sym typeface="Open Sans"/>
              </a:defRPr>
            </a:lvl1pPr>
            <a:lvl2pPr marL="914400" lvl="1" indent="-317500" algn="l"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2pPr>
            <a:lvl3pPr marL="1371600" lvl="2" indent="-317500" algn="l"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3pPr>
            <a:lvl4pPr marL="1828800" lvl="3" indent="-317500" algn="l"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4pPr>
            <a:lvl5pPr marL="2286000" lvl="4" indent="-317500" algn="l"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5pPr>
            <a:lvl6pPr marL="2743200" lvl="5" indent="-317500" algn="l" rtl="0">
              <a:spcBef>
                <a:spcPts val="30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6pPr>
            <a:lvl7pPr marL="3200400" lvl="6" indent="-317500" algn="l" rtl="0">
              <a:spcBef>
                <a:spcPts val="30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7pPr>
            <a:lvl8pPr marL="3657600" lvl="7" indent="-317500" algn="l" rtl="0">
              <a:spcBef>
                <a:spcPts val="30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8pPr>
            <a:lvl9pPr marL="4114800" lvl="8" indent="-317500" algn="l" rtl="0">
              <a:spcBef>
                <a:spcPts val="30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9pPr>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and body 2 1 4">
  <p:cSld name="TITLE_AND_BODY_2_1_4">
    <p:spTree>
      <p:nvGrpSpPr>
        <p:cNvPr id="1" name="Shape 586"/>
        <p:cNvGrpSpPr/>
        <p:nvPr/>
      </p:nvGrpSpPr>
      <p:grpSpPr>
        <a:xfrm>
          <a:off x="0" y="0"/>
          <a:ext cx="0" cy="0"/>
          <a:chOff x="0" y="0"/>
          <a:chExt cx="0" cy="0"/>
        </a:xfrm>
      </p:grpSpPr>
      <p:sp>
        <p:nvSpPr>
          <p:cNvPr id="587" name="Google Shape;587;p96"/>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34343"/>
              </a:buClr>
              <a:buSzPts val="4000"/>
              <a:buNone/>
              <a:defRPr>
                <a:solidFill>
                  <a:srgbClr val="434343"/>
                </a:solidFill>
              </a:defRPr>
            </a:lvl1pPr>
            <a:lvl2pPr lvl="1" rtl="0">
              <a:spcBef>
                <a:spcPts val="0"/>
              </a:spcBef>
              <a:spcAft>
                <a:spcPts val="0"/>
              </a:spcAft>
              <a:buClr>
                <a:srgbClr val="434343"/>
              </a:buClr>
              <a:buSzPts val="2400"/>
              <a:buNone/>
              <a:defRPr>
                <a:solidFill>
                  <a:srgbClr val="434343"/>
                </a:solidFill>
              </a:defRPr>
            </a:lvl2pPr>
            <a:lvl3pPr lvl="2" rtl="0">
              <a:spcBef>
                <a:spcPts val="0"/>
              </a:spcBef>
              <a:spcAft>
                <a:spcPts val="0"/>
              </a:spcAft>
              <a:buClr>
                <a:srgbClr val="434343"/>
              </a:buClr>
              <a:buSzPts val="2400"/>
              <a:buNone/>
              <a:defRPr>
                <a:solidFill>
                  <a:srgbClr val="434343"/>
                </a:solidFill>
              </a:defRPr>
            </a:lvl3pPr>
            <a:lvl4pPr lvl="3" rtl="0">
              <a:spcBef>
                <a:spcPts val="0"/>
              </a:spcBef>
              <a:spcAft>
                <a:spcPts val="0"/>
              </a:spcAft>
              <a:buClr>
                <a:srgbClr val="434343"/>
              </a:buClr>
              <a:buSzPts val="2400"/>
              <a:buNone/>
              <a:defRPr>
                <a:solidFill>
                  <a:srgbClr val="434343"/>
                </a:solidFill>
              </a:defRPr>
            </a:lvl4pPr>
            <a:lvl5pPr lvl="4" rtl="0">
              <a:spcBef>
                <a:spcPts val="0"/>
              </a:spcBef>
              <a:spcAft>
                <a:spcPts val="0"/>
              </a:spcAft>
              <a:buClr>
                <a:srgbClr val="434343"/>
              </a:buClr>
              <a:buSzPts val="2400"/>
              <a:buNone/>
              <a:defRPr>
                <a:solidFill>
                  <a:srgbClr val="434343"/>
                </a:solidFill>
              </a:defRPr>
            </a:lvl5pPr>
            <a:lvl6pPr lvl="5" rtl="0">
              <a:spcBef>
                <a:spcPts val="0"/>
              </a:spcBef>
              <a:spcAft>
                <a:spcPts val="0"/>
              </a:spcAft>
              <a:buClr>
                <a:srgbClr val="434343"/>
              </a:buClr>
              <a:buSzPts val="2400"/>
              <a:buNone/>
              <a:defRPr>
                <a:solidFill>
                  <a:srgbClr val="434343"/>
                </a:solidFill>
              </a:defRPr>
            </a:lvl6pPr>
            <a:lvl7pPr lvl="6" rtl="0">
              <a:spcBef>
                <a:spcPts val="0"/>
              </a:spcBef>
              <a:spcAft>
                <a:spcPts val="0"/>
              </a:spcAft>
              <a:buClr>
                <a:srgbClr val="434343"/>
              </a:buClr>
              <a:buSzPts val="2400"/>
              <a:buNone/>
              <a:defRPr>
                <a:solidFill>
                  <a:srgbClr val="434343"/>
                </a:solidFill>
              </a:defRPr>
            </a:lvl7pPr>
            <a:lvl8pPr lvl="7" rtl="0">
              <a:spcBef>
                <a:spcPts val="0"/>
              </a:spcBef>
              <a:spcAft>
                <a:spcPts val="0"/>
              </a:spcAft>
              <a:buClr>
                <a:srgbClr val="434343"/>
              </a:buClr>
              <a:buSzPts val="2400"/>
              <a:buNone/>
              <a:defRPr>
                <a:solidFill>
                  <a:srgbClr val="434343"/>
                </a:solidFill>
              </a:defRPr>
            </a:lvl8pPr>
            <a:lvl9pPr lvl="8" rtl="0">
              <a:spcBef>
                <a:spcPts val="0"/>
              </a:spcBef>
              <a:spcAft>
                <a:spcPts val="0"/>
              </a:spcAft>
              <a:buClr>
                <a:srgbClr val="434343"/>
              </a:buClr>
              <a:buSzPts val="2400"/>
              <a:buNone/>
              <a:defRPr>
                <a:solidFill>
                  <a:srgbClr val="434343"/>
                </a:solidFill>
              </a:defRPr>
            </a:lvl9pPr>
          </a:lstStyle>
          <a:p>
            <a:endParaRPr/>
          </a:p>
        </p:txBody>
      </p:sp>
      <p:sp>
        <p:nvSpPr>
          <p:cNvPr id="588" name="Google Shape;588;p96"/>
          <p:cNvSpPr txBox="1">
            <a:spLocks noGrp="1"/>
          </p:cNvSpPr>
          <p:nvPr>
            <p:ph type="body" idx="1"/>
          </p:nvPr>
        </p:nvSpPr>
        <p:spPr>
          <a:xfrm>
            <a:off x="454425" y="1543075"/>
            <a:ext cx="2397000" cy="3120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589" name="Google Shape;589;p9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90" name="Google Shape;590;p96"/>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96"/>
          <p:cNvSpPr txBox="1"/>
          <p:nvPr/>
        </p:nvSpPr>
        <p:spPr>
          <a:xfrm>
            <a:off x="366825" y="1504170"/>
            <a:ext cx="2513400" cy="3145200"/>
          </a:xfrm>
          <a:prstGeom prst="rect">
            <a:avLst/>
          </a:prstGeom>
          <a:noFill/>
          <a:ln w="9525" cap="flat" cmpd="sng">
            <a:solidFill>
              <a:schemeClr val="accent2"/>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endParaRPr sz="1500">
              <a:latin typeface="Century Gothic"/>
              <a:ea typeface="Century Gothic"/>
              <a:cs typeface="Century Gothic"/>
              <a:sym typeface="Century Gothic"/>
            </a:endParaRPr>
          </a:p>
        </p:txBody>
      </p:sp>
      <p:sp>
        <p:nvSpPr>
          <p:cNvPr id="592" name="Google Shape;592;p96"/>
          <p:cNvSpPr txBox="1"/>
          <p:nvPr/>
        </p:nvSpPr>
        <p:spPr>
          <a:xfrm>
            <a:off x="3191760" y="1504170"/>
            <a:ext cx="2514600" cy="3145200"/>
          </a:xfrm>
          <a:prstGeom prst="rect">
            <a:avLst/>
          </a:prstGeom>
          <a:noFill/>
          <a:ln w="9525" cap="flat" cmpd="sng">
            <a:solidFill>
              <a:srgbClr val="0A3799"/>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endParaRPr sz="1500">
              <a:latin typeface="Century Gothic"/>
              <a:ea typeface="Century Gothic"/>
              <a:cs typeface="Century Gothic"/>
              <a:sym typeface="Century Gothic"/>
            </a:endParaRPr>
          </a:p>
        </p:txBody>
      </p:sp>
      <p:sp>
        <p:nvSpPr>
          <p:cNvPr id="593" name="Google Shape;593;p96"/>
          <p:cNvSpPr txBox="1"/>
          <p:nvPr/>
        </p:nvSpPr>
        <p:spPr>
          <a:xfrm>
            <a:off x="6016673" y="1507530"/>
            <a:ext cx="2513400" cy="3145200"/>
          </a:xfrm>
          <a:prstGeom prst="rect">
            <a:avLst/>
          </a:prstGeom>
          <a:noFill/>
          <a:ln w="9525" cap="flat" cmpd="sng">
            <a:solidFill>
              <a:schemeClr val="accent1"/>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endParaRPr sz="1500">
              <a:latin typeface="Century Gothic"/>
              <a:ea typeface="Century Gothic"/>
              <a:cs typeface="Century Gothic"/>
              <a:sym typeface="Century Gothic"/>
            </a:endParaRPr>
          </a:p>
        </p:txBody>
      </p:sp>
      <p:sp>
        <p:nvSpPr>
          <p:cNvPr id="594" name="Google Shape;594;p96"/>
          <p:cNvSpPr txBox="1"/>
          <p:nvPr/>
        </p:nvSpPr>
        <p:spPr>
          <a:xfrm>
            <a:off x="368420" y="1006794"/>
            <a:ext cx="2514600" cy="4938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68575" tIns="68575" rIns="68575" bIns="68575" anchor="t" anchorCtr="0">
            <a:noAutofit/>
          </a:bodyPr>
          <a:lstStyle/>
          <a:p>
            <a:pPr marL="0" lvl="0" indent="0" algn="ctr" rtl="0">
              <a:spcBef>
                <a:spcPts val="0"/>
              </a:spcBef>
              <a:spcAft>
                <a:spcPts val="0"/>
              </a:spcAft>
              <a:buNone/>
            </a:pPr>
            <a:endParaRPr sz="2000">
              <a:solidFill>
                <a:srgbClr val="FFFFFF"/>
              </a:solidFill>
              <a:latin typeface="Century Gothic"/>
              <a:ea typeface="Century Gothic"/>
              <a:cs typeface="Century Gothic"/>
              <a:sym typeface="Century Gothic"/>
            </a:endParaRPr>
          </a:p>
        </p:txBody>
      </p:sp>
      <p:sp>
        <p:nvSpPr>
          <p:cNvPr id="595" name="Google Shape;595;p96"/>
          <p:cNvSpPr txBox="1"/>
          <p:nvPr/>
        </p:nvSpPr>
        <p:spPr>
          <a:xfrm>
            <a:off x="3195069" y="1006794"/>
            <a:ext cx="2514600" cy="493800"/>
          </a:xfrm>
          <a:prstGeom prst="rect">
            <a:avLst/>
          </a:prstGeom>
          <a:solidFill>
            <a:srgbClr val="0A3799"/>
          </a:solidFill>
          <a:ln w="9525" cap="flat" cmpd="sng">
            <a:solidFill>
              <a:srgbClr val="0A3799"/>
            </a:solidFill>
            <a:prstDash val="solid"/>
            <a:round/>
            <a:headEnd type="none" w="sm" len="sm"/>
            <a:tailEnd type="none" w="sm" len="sm"/>
          </a:ln>
        </p:spPr>
        <p:txBody>
          <a:bodyPr spcFirstLastPara="1" wrap="square" lIns="68575" tIns="68575" rIns="68575" bIns="68575" anchor="t" anchorCtr="0">
            <a:noAutofit/>
          </a:bodyPr>
          <a:lstStyle/>
          <a:p>
            <a:pPr marL="0" lvl="0" indent="0" algn="ctr" rtl="0">
              <a:spcBef>
                <a:spcPts val="0"/>
              </a:spcBef>
              <a:spcAft>
                <a:spcPts val="0"/>
              </a:spcAft>
              <a:buNone/>
            </a:pPr>
            <a:endParaRPr sz="2000">
              <a:solidFill>
                <a:srgbClr val="FFFFFF"/>
              </a:solidFill>
              <a:latin typeface="Century Gothic"/>
              <a:ea typeface="Century Gothic"/>
              <a:cs typeface="Century Gothic"/>
              <a:sym typeface="Century Gothic"/>
            </a:endParaRPr>
          </a:p>
        </p:txBody>
      </p:sp>
      <p:sp>
        <p:nvSpPr>
          <p:cNvPr id="596" name="Google Shape;596;p96"/>
          <p:cNvSpPr txBox="1"/>
          <p:nvPr/>
        </p:nvSpPr>
        <p:spPr>
          <a:xfrm>
            <a:off x="6020705" y="1006775"/>
            <a:ext cx="2514600" cy="4938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68575" tIns="68575" rIns="68575" bIns="68575" anchor="t" anchorCtr="0">
            <a:noAutofit/>
          </a:bodyPr>
          <a:lstStyle/>
          <a:p>
            <a:pPr marL="0" lvl="0" indent="0" algn="ctr" rtl="0">
              <a:spcBef>
                <a:spcPts val="0"/>
              </a:spcBef>
              <a:spcAft>
                <a:spcPts val="0"/>
              </a:spcAft>
              <a:buNone/>
            </a:pPr>
            <a:endParaRPr sz="2000">
              <a:solidFill>
                <a:srgbClr val="FFFFFF"/>
              </a:solidFill>
              <a:latin typeface="Century Gothic"/>
              <a:ea typeface="Century Gothic"/>
              <a:cs typeface="Century Gothic"/>
              <a:sym typeface="Century Gothic"/>
            </a:endParaRPr>
          </a:p>
        </p:txBody>
      </p:sp>
      <p:sp>
        <p:nvSpPr>
          <p:cNvPr id="597" name="Google Shape;597;p96"/>
          <p:cNvSpPr txBox="1">
            <a:spLocks noGrp="1"/>
          </p:cNvSpPr>
          <p:nvPr>
            <p:ph type="body" idx="2"/>
          </p:nvPr>
        </p:nvSpPr>
        <p:spPr>
          <a:xfrm>
            <a:off x="3235550" y="1543075"/>
            <a:ext cx="2397000" cy="3120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598" name="Google Shape;598;p96"/>
          <p:cNvSpPr txBox="1">
            <a:spLocks noGrp="1"/>
          </p:cNvSpPr>
          <p:nvPr>
            <p:ph type="body" idx="3"/>
          </p:nvPr>
        </p:nvSpPr>
        <p:spPr>
          <a:xfrm>
            <a:off x="6074875" y="1543025"/>
            <a:ext cx="2397000" cy="3120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599" name="Google Shape;599;p96"/>
          <p:cNvSpPr txBox="1">
            <a:spLocks noGrp="1"/>
          </p:cNvSpPr>
          <p:nvPr>
            <p:ph type="title" idx="4"/>
          </p:nvPr>
        </p:nvSpPr>
        <p:spPr>
          <a:xfrm>
            <a:off x="454425" y="1056900"/>
            <a:ext cx="2333700" cy="39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1900"/>
              <a:buNone/>
              <a:defRPr sz="1900">
                <a:solidFill>
                  <a:srgbClr val="FFFFFF"/>
                </a:solidFill>
              </a:defRPr>
            </a:lvl1pPr>
            <a:lvl2pPr lvl="1" rtl="0">
              <a:spcBef>
                <a:spcPts val="0"/>
              </a:spcBef>
              <a:spcAft>
                <a:spcPts val="0"/>
              </a:spcAft>
              <a:buClr>
                <a:srgbClr val="434343"/>
              </a:buClr>
              <a:buSzPts val="2400"/>
              <a:buNone/>
              <a:defRPr>
                <a:solidFill>
                  <a:srgbClr val="434343"/>
                </a:solidFill>
              </a:defRPr>
            </a:lvl2pPr>
            <a:lvl3pPr lvl="2" rtl="0">
              <a:spcBef>
                <a:spcPts val="0"/>
              </a:spcBef>
              <a:spcAft>
                <a:spcPts val="0"/>
              </a:spcAft>
              <a:buClr>
                <a:srgbClr val="434343"/>
              </a:buClr>
              <a:buSzPts val="2400"/>
              <a:buNone/>
              <a:defRPr>
                <a:solidFill>
                  <a:srgbClr val="434343"/>
                </a:solidFill>
              </a:defRPr>
            </a:lvl3pPr>
            <a:lvl4pPr lvl="3" rtl="0">
              <a:spcBef>
                <a:spcPts val="0"/>
              </a:spcBef>
              <a:spcAft>
                <a:spcPts val="0"/>
              </a:spcAft>
              <a:buClr>
                <a:srgbClr val="434343"/>
              </a:buClr>
              <a:buSzPts val="2400"/>
              <a:buNone/>
              <a:defRPr>
                <a:solidFill>
                  <a:srgbClr val="434343"/>
                </a:solidFill>
              </a:defRPr>
            </a:lvl4pPr>
            <a:lvl5pPr lvl="4" rtl="0">
              <a:spcBef>
                <a:spcPts val="0"/>
              </a:spcBef>
              <a:spcAft>
                <a:spcPts val="0"/>
              </a:spcAft>
              <a:buClr>
                <a:srgbClr val="434343"/>
              </a:buClr>
              <a:buSzPts val="2400"/>
              <a:buNone/>
              <a:defRPr>
                <a:solidFill>
                  <a:srgbClr val="434343"/>
                </a:solidFill>
              </a:defRPr>
            </a:lvl5pPr>
            <a:lvl6pPr lvl="5" rtl="0">
              <a:spcBef>
                <a:spcPts val="0"/>
              </a:spcBef>
              <a:spcAft>
                <a:spcPts val="0"/>
              </a:spcAft>
              <a:buClr>
                <a:srgbClr val="434343"/>
              </a:buClr>
              <a:buSzPts val="2400"/>
              <a:buNone/>
              <a:defRPr>
                <a:solidFill>
                  <a:srgbClr val="434343"/>
                </a:solidFill>
              </a:defRPr>
            </a:lvl6pPr>
            <a:lvl7pPr lvl="6" rtl="0">
              <a:spcBef>
                <a:spcPts val="0"/>
              </a:spcBef>
              <a:spcAft>
                <a:spcPts val="0"/>
              </a:spcAft>
              <a:buClr>
                <a:srgbClr val="434343"/>
              </a:buClr>
              <a:buSzPts val="2400"/>
              <a:buNone/>
              <a:defRPr>
                <a:solidFill>
                  <a:srgbClr val="434343"/>
                </a:solidFill>
              </a:defRPr>
            </a:lvl7pPr>
            <a:lvl8pPr lvl="7" rtl="0">
              <a:spcBef>
                <a:spcPts val="0"/>
              </a:spcBef>
              <a:spcAft>
                <a:spcPts val="0"/>
              </a:spcAft>
              <a:buClr>
                <a:srgbClr val="434343"/>
              </a:buClr>
              <a:buSzPts val="2400"/>
              <a:buNone/>
              <a:defRPr>
                <a:solidFill>
                  <a:srgbClr val="434343"/>
                </a:solidFill>
              </a:defRPr>
            </a:lvl8pPr>
            <a:lvl9pPr lvl="8" rtl="0">
              <a:spcBef>
                <a:spcPts val="0"/>
              </a:spcBef>
              <a:spcAft>
                <a:spcPts val="0"/>
              </a:spcAft>
              <a:buClr>
                <a:srgbClr val="434343"/>
              </a:buClr>
              <a:buSzPts val="2400"/>
              <a:buNone/>
              <a:defRPr>
                <a:solidFill>
                  <a:srgbClr val="434343"/>
                </a:solidFill>
              </a:defRPr>
            </a:lvl9pPr>
          </a:lstStyle>
          <a:p>
            <a:endParaRPr/>
          </a:p>
        </p:txBody>
      </p:sp>
      <p:sp>
        <p:nvSpPr>
          <p:cNvPr id="600" name="Google Shape;600;p96"/>
          <p:cNvSpPr txBox="1">
            <a:spLocks noGrp="1"/>
          </p:cNvSpPr>
          <p:nvPr>
            <p:ph type="title" idx="5"/>
          </p:nvPr>
        </p:nvSpPr>
        <p:spPr>
          <a:xfrm>
            <a:off x="3282063" y="1056900"/>
            <a:ext cx="2333700" cy="39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1900"/>
              <a:buNone/>
              <a:defRPr sz="1900">
                <a:solidFill>
                  <a:srgbClr val="FFFFFF"/>
                </a:solidFill>
              </a:defRPr>
            </a:lvl1pPr>
            <a:lvl2pPr lvl="1" rtl="0">
              <a:spcBef>
                <a:spcPts val="0"/>
              </a:spcBef>
              <a:spcAft>
                <a:spcPts val="0"/>
              </a:spcAft>
              <a:buClr>
                <a:srgbClr val="434343"/>
              </a:buClr>
              <a:buSzPts val="2400"/>
              <a:buNone/>
              <a:defRPr>
                <a:solidFill>
                  <a:srgbClr val="434343"/>
                </a:solidFill>
              </a:defRPr>
            </a:lvl2pPr>
            <a:lvl3pPr lvl="2" rtl="0">
              <a:spcBef>
                <a:spcPts val="0"/>
              </a:spcBef>
              <a:spcAft>
                <a:spcPts val="0"/>
              </a:spcAft>
              <a:buClr>
                <a:srgbClr val="434343"/>
              </a:buClr>
              <a:buSzPts val="2400"/>
              <a:buNone/>
              <a:defRPr>
                <a:solidFill>
                  <a:srgbClr val="434343"/>
                </a:solidFill>
              </a:defRPr>
            </a:lvl3pPr>
            <a:lvl4pPr lvl="3" rtl="0">
              <a:spcBef>
                <a:spcPts val="0"/>
              </a:spcBef>
              <a:spcAft>
                <a:spcPts val="0"/>
              </a:spcAft>
              <a:buClr>
                <a:srgbClr val="434343"/>
              </a:buClr>
              <a:buSzPts val="2400"/>
              <a:buNone/>
              <a:defRPr>
                <a:solidFill>
                  <a:srgbClr val="434343"/>
                </a:solidFill>
              </a:defRPr>
            </a:lvl4pPr>
            <a:lvl5pPr lvl="4" rtl="0">
              <a:spcBef>
                <a:spcPts val="0"/>
              </a:spcBef>
              <a:spcAft>
                <a:spcPts val="0"/>
              </a:spcAft>
              <a:buClr>
                <a:srgbClr val="434343"/>
              </a:buClr>
              <a:buSzPts val="2400"/>
              <a:buNone/>
              <a:defRPr>
                <a:solidFill>
                  <a:srgbClr val="434343"/>
                </a:solidFill>
              </a:defRPr>
            </a:lvl5pPr>
            <a:lvl6pPr lvl="5" rtl="0">
              <a:spcBef>
                <a:spcPts val="0"/>
              </a:spcBef>
              <a:spcAft>
                <a:spcPts val="0"/>
              </a:spcAft>
              <a:buClr>
                <a:srgbClr val="434343"/>
              </a:buClr>
              <a:buSzPts val="2400"/>
              <a:buNone/>
              <a:defRPr>
                <a:solidFill>
                  <a:srgbClr val="434343"/>
                </a:solidFill>
              </a:defRPr>
            </a:lvl6pPr>
            <a:lvl7pPr lvl="6" rtl="0">
              <a:spcBef>
                <a:spcPts val="0"/>
              </a:spcBef>
              <a:spcAft>
                <a:spcPts val="0"/>
              </a:spcAft>
              <a:buClr>
                <a:srgbClr val="434343"/>
              </a:buClr>
              <a:buSzPts val="2400"/>
              <a:buNone/>
              <a:defRPr>
                <a:solidFill>
                  <a:srgbClr val="434343"/>
                </a:solidFill>
              </a:defRPr>
            </a:lvl7pPr>
            <a:lvl8pPr lvl="7" rtl="0">
              <a:spcBef>
                <a:spcPts val="0"/>
              </a:spcBef>
              <a:spcAft>
                <a:spcPts val="0"/>
              </a:spcAft>
              <a:buClr>
                <a:srgbClr val="434343"/>
              </a:buClr>
              <a:buSzPts val="2400"/>
              <a:buNone/>
              <a:defRPr>
                <a:solidFill>
                  <a:srgbClr val="434343"/>
                </a:solidFill>
              </a:defRPr>
            </a:lvl8pPr>
            <a:lvl9pPr lvl="8" rtl="0">
              <a:spcBef>
                <a:spcPts val="0"/>
              </a:spcBef>
              <a:spcAft>
                <a:spcPts val="0"/>
              </a:spcAft>
              <a:buClr>
                <a:srgbClr val="434343"/>
              </a:buClr>
              <a:buSzPts val="2400"/>
              <a:buNone/>
              <a:defRPr>
                <a:solidFill>
                  <a:srgbClr val="434343"/>
                </a:solidFill>
              </a:defRPr>
            </a:lvl9pPr>
          </a:lstStyle>
          <a:p>
            <a:endParaRPr/>
          </a:p>
        </p:txBody>
      </p:sp>
      <p:sp>
        <p:nvSpPr>
          <p:cNvPr id="601" name="Google Shape;601;p96"/>
          <p:cNvSpPr txBox="1">
            <a:spLocks noGrp="1"/>
          </p:cNvSpPr>
          <p:nvPr>
            <p:ph type="title" idx="6"/>
          </p:nvPr>
        </p:nvSpPr>
        <p:spPr>
          <a:xfrm>
            <a:off x="6089325" y="1056875"/>
            <a:ext cx="2333700" cy="39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1900"/>
              <a:buNone/>
              <a:defRPr sz="1900">
                <a:solidFill>
                  <a:srgbClr val="FFFFFF"/>
                </a:solidFill>
              </a:defRPr>
            </a:lvl1pPr>
            <a:lvl2pPr lvl="1" rtl="0">
              <a:spcBef>
                <a:spcPts val="0"/>
              </a:spcBef>
              <a:spcAft>
                <a:spcPts val="0"/>
              </a:spcAft>
              <a:buClr>
                <a:srgbClr val="434343"/>
              </a:buClr>
              <a:buSzPts val="2400"/>
              <a:buNone/>
              <a:defRPr>
                <a:solidFill>
                  <a:srgbClr val="434343"/>
                </a:solidFill>
              </a:defRPr>
            </a:lvl2pPr>
            <a:lvl3pPr lvl="2" rtl="0">
              <a:spcBef>
                <a:spcPts val="0"/>
              </a:spcBef>
              <a:spcAft>
                <a:spcPts val="0"/>
              </a:spcAft>
              <a:buClr>
                <a:srgbClr val="434343"/>
              </a:buClr>
              <a:buSzPts val="2400"/>
              <a:buNone/>
              <a:defRPr>
                <a:solidFill>
                  <a:srgbClr val="434343"/>
                </a:solidFill>
              </a:defRPr>
            </a:lvl3pPr>
            <a:lvl4pPr lvl="3" rtl="0">
              <a:spcBef>
                <a:spcPts val="0"/>
              </a:spcBef>
              <a:spcAft>
                <a:spcPts val="0"/>
              </a:spcAft>
              <a:buClr>
                <a:srgbClr val="434343"/>
              </a:buClr>
              <a:buSzPts val="2400"/>
              <a:buNone/>
              <a:defRPr>
                <a:solidFill>
                  <a:srgbClr val="434343"/>
                </a:solidFill>
              </a:defRPr>
            </a:lvl4pPr>
            <a:lvl5pPr lvl="4" rtl="0">
              <a:spcBef>
                <a:spcPts val="0"/>
              </a:spcBef>
              <a:spcAft>
                <a:spcPts val="0"/>
              </a:spcAft>
              <a:buClr>
                <a:srgbClr val="434343"/>
              </a:buClr>
              <a:buSzPts val="2400"/>
              <a:buNone/>
              <a:defRPr>
                <a:solidFill>
                  <a:srgbClr val="434343"/>
                </a:solidFill>
              </a:defRPr>
            </a:lvl5pPr>
            <a:lvl6pPr lvl="5" rtl="0">
              <a:spcBef>
                <a:spcPts val="0"/>
              </a:spcBef>
              <a:spcAft>
                <a:spcPts val="0"/>
              </a:spcAft>
              <a:buClr>
                <a:srgbClr val="434343"/>
              </a:buClr>
              <a:buSzPts val="2400"/>
              <a:buNone/>
              <a:defRPr>
                <a:solidFill>
                  <a:srgbClr val="434343"/>
                </a:solidFill>
              </a:defRPr>
            </a:lvl6pPr>
            <a:lvl7pPr lvl="6" rtl="0">
              <a:spcBef>
                <a:spcPts val="0"/>
              </a:spcBef>
              <a:spcAft>
                <a:spcPts val="0"/>
              </a:spcAft>
              <a:buClr>
                <a:srgbClr val="434343"/>
              </a:buClr>
              <a:buSzPts val="2400"/>
              <a:buNone/>
              <a:defRPr>
                <a:solidFill>
                  <a:srgbClr val="434343"/>
                </a:solidFill>
              </a:defRPr>
            </a:lvl7pPr>
            <a:lvl8pPr lvl="7" rtl="0">
              <a:spcBef>
                <a:spcPts val="0"/>
              </a:spcBef>
              <a:spcAft>
                <a:spcPts val="0"/>
              </a:spcAft>
              <a:buClr>
                <a:srgbClr val="434343"/>
              </a:buClr>
              <a:buSzPts val="2400"/>
              <a:buNone/>
              <a:defRPr>
                <a:solidFill>
                  <a:srgbClr val="434343"/>
                </a:solidFill>
              </a:defRPr>
            </a:lvl8pPr>
            <a:lvl9pPr lvl="8" rtl="0">
              <a:spcBef>
                <a:spcPts val="0"/>
              </a:spcBef>
              <a:spcAft>
                <a:spcPts val="0"/>
              </a:spcAft>
              <a:buClr>
                <a:srgbClr val="434343"/>
              </a:buClr>
              <a:buSzPts val="2400"/>
              <a:buNone/>
              <a:defRPr>
                <a:solidFill>
                  <a:srgbClr val="434343"/>
                </a:solidFill>
              </a:defRPr>
            </a:lvl9pPr>
          </a:lstStyle>
          <a:p>
            <a:endParaRPr/>
          </a:p>
        </p:txBody>
      </p:sp>
      <p:pic>
        <p:nvPicPr>
          <p:cNvPr id="602" name="Google Shape;602;p96"/>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607"/>
        <p:cNvGrpSpPr/>
        <p:nvPr/>
      </p:nvGrpSpPr>
      <p:grpSpPr>
        <a:xfrm>
          <a:off x="0" y="0"/>
          <a:ext cx="0" cy="0"/>
          <a:chOff x="0" y="0"/>
          <a:chExt cx="0" cy="0"/>
        </a:xfrm>
      </p:grpSpPr>
      <p:sp>
        <p:nvSpPr>
          <p:cNvPr id="608" name="Google Shape;608;p98"/>
          <p:cNvSpPr/>
          <p:nvPr/>
        </p:nvSpPr>
        <p:spPr>
          <a:xfrm>
            <a:off x="-12" y="0"/>
            <a:ext cx="9144000" cy="5143500"/>
          </a:xfrm>
          <a:prstGeom prst="rect">
            <a:avLst/>
          </a:prstGeom>
          <a:solidFill>
            <a:srgbClr val="0A3799">
              <a:alpha val="572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98"/>
          <p:cNvSpPr txBox="1">
            <a:spLocks noGrp="1"/>
          </p:cNvSpPr>
          <p:nvPr>
            <p:ph type="ctrTitle"/>
          </p:nvPr>
        </p:nvSpPr>
        <p:spPr>
          <a:xfrm>
            <a:off x="597850" y="1896424"/>
            <a:ext cx="8034000" cy="2137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4500"/>
              <a:buNone/>
              <a:defRPr sz="4500">
                <a:solidFill>
                  <a:srgbClr val="FFFFFF"/>
                </a:solidFill>
              </a:defRPr>
            </a:lvl1pPr>
            <a:lvl2pPr lvl="1" algn="ctr" rtl="0">
              <a:lnSpc>
                <a:spcPct val="100000"/>
              </a:lnSpc>
              <a:spcBef>
                <a:spcPts val="0"/>
              </a:spcBef>
              <a:spcAft>
                <a:spcPts val="0"/>
              </a:spcAft>
              <a:buClr>
                <a:srgbClr val="FFFFFF"/>
              </a:buClr>
              <a:buSzPts val="4500"/>
              <a:buNone/>
              <a:defRPr sz="4500">
                <a:solidFill>
                  <a:srgbClr val="FFFFFF"/>
                </a:solidFill>
              </a:defRPr>
            </a:lvl2pPr>
            <a:lvl3pPr lvl="2" algn="ctr" rtl="0">
              <a:lnSpc>
                <a:spcPct val="100000"/>
              </a:lnSpc>
              <a:spcBef>
                <a:spcPts val="0"/>
              </a:spcBef>
              <a:spcAft>
                <a:spcPts val="0"/>
              </a:spcAft>
              <a:buClr>
                <a:srgbClr val="FFFFFF"/>
              </a:buClr>
              <a:buSzPts val="4500"/>
              <a:buNone/>
              <a:defRPr sz="4500">
                <a:solidFill>
                  <a:srgbClr val="FFFFFF"/>
                </a:solidFill>
              </a:defRPr>
            </a:lvl3pPr>
            <a:lvl4pPr lvl="3" algn="ctr" rtl="0">
              <a:lnSpc>
                <a:spcPct val="100000"/>
              </a:lnSpc>
              <a:spcBef>
                <a:spcPts val="0"/>
              </a:spcBef>
              <a:spcAft>
                <a:spcPts val="0"/>
              </a:spcAft>
              <a:buClr>
                <a:srgbClr val="FFFFFF"/>
              </a:buClr>
              <a:buSzPts val="4500"/>
              <a:buNone/>
              <a:defRPr sz="4500">
                <a:solidFill>
                  <a:srgbClr val="FFFFFF"/>
                </a:solidFill>
              </a:defRPr>
            </a:lvl4pPr>
            <a:lvl5pPr lvl="4" algn="ctr" rtl="0">
              <a:lnSpc>
                <a:spcPct val="100000"/>
              </a:lnSpc>
              <a:spcBef>
                <a:spcPts val="0"/>
              </a:spcBef>
              <a:spcAft>
                <a:spcPts val="0"/>
              </a:spcAft>
              <a:buClr>
                <a:srgbClr val="FFFFFF"/>
              </a:buClr>
              <a:buSzPts val="4500"/>
              <a:buNone/>
              <a:defRPr sz="4500">
                <a:solidFill>
                  <a:srgbClr val="FFFFFF"/>
                </a:solidFill>
              </a:defRPr>
            </a:lvl5pPr>
            <a:lvl6pPr lvl="5" algn="ctr" rtl="0">
              <a:lnSpc>
                <a:spcPct val="100000"/>
              </a:lnSpc>
              <a:spcBef>
                <a:spcPts val="0"/>
              </a:spcBef>
              <a:spcAft>
                <a:spcPts val="0"/>
              </a:spcAft>
              <a:buClr>
                <a:srgbClr val="FFFFFF"/>
              </a:buClr>
              <a:buSzPts val="4500"/>
              <a:buNone/>
              <a:defRPr sz="4500">
                <a:solidFill>
                  <a:srgbClr val="FFFFFF"/>
                </a:solidFill>
              </a:defRPr>
            </a:lvl6pPr>
            <a:lvl7pPr lvl="6" algn="ctr" rtl="0">
              <a:lnSpc>
                <a:spcPct val="100000"/>
              </a:lnSpc>
              <a:spcBef>
                <a:spcPts val="0"/>
              </a:spcBef>
              <a:spcAft>
                <a:spcPts val="0"/>
              </a:spcAft>
              <a:buClr>
                <a:srgbClr val="FFFFFF"/>
              </a:buClr>
              <a:buSzPts val="4500"/>
              <a:buNone/>
              <a:defRPr sz="4500">
                <a:solidFill>
                  <a:srgbClr val="FFFFFF"/>
                </a:solidFill>
              </a:defRPr>
            </a:lvl7pPr>
            <a:lvl8pPr lvl="7" algn="ctr" rtl="0">
              <a:lnSpc>
                <a:spcPct val="100000"/>
              </a:lnSpc>
              <a:spcBef>
                <a:spcPts val="0"/>
              </a:spcBef>
              <a:spcAft>
                <a:spcPts val="0"/>
              </a:spcAft>
              <a:buClr>
                <a:srgbClr val="FFFFFF"/>
              </a:buClr>
              <a:buSzPts val="4500"/>
              <a:buNone/>
              <a:defRPr sz="4500">
                <a:solidFill>
                  <a:srgbClr val="FFFFFF"/>
                </a:solidFill>
              </a:defRPr>
            </a:lvl8pPr>
            <a:lvl9pPr lvl="8" algn="ctr" rtl="0">
              <a:lnSpc>
                <a:spcPct val="100000"/>
              </a:lnSpc>
              <a:spcBef>
                <a:spcPts val="0"/>
              </a:spcBef>
              <a:spcAft>
                <a:spcPts val="0"/>
              </a:spcAft>
              <a:buClr>
                <a:srgbClr val="FFFFFF"/>
              </a:buClr>
              <a:buSzPts val="4500"/>
              <a:buNone/>
              <a:defRPr sz="4500">
                <a:solidFill>
                  <a:srgbClr val="FFFFFF"/>
                </a:solidFill>
              </a:defRPr>
            </a:lvl9pPr>
          </a:lstStyle>
          <a:p>
            <a:endParaRPr/>
          </a:p>
        </p:txBody>
      </p:sp>
      <p:sp>
        <p:nvSpPr>
          <p:cNvPr id="610" name="Google Shape;610;p98"/>
          <p:cNvSpPr txBox="1">
            <a:spLocks noGrp="1"/>
          </p:cNvSpPr>
          <p:nvPr>
            <p:ph type="subTitle" idx="1"/>
          </p:nvPr>
        </p:nvSpPr>
        <p:spPr>
          <a:xfrm>
            <a:off x="597846" y="4033587"/>
            <a:ext cx="8034000" cy="507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rgbClr val="FFC72C"/>
              </a:buClr>
              <a:buSzPts val="2400"/>
              <a:buNone/>
              <a:defRPr sz="2400">
                <a:solidFill>
                  <a:srgbClr val="FFC72C"/>
                </a:solidFill>
              </a:defRPr>
            </a:lvl1pPr>
            <a:lvl2pPr lvl="1" algn="ctr" rtl="0">
              <a:lnSpc>
                <a:spcPct val="100000"/>
              </a:lnSpc>
              <a:spcBef>
                <a:spcPts val="0"/>
              </a:spcBef>
              <a:spcAft>
                <a:spcPts val="0"/>
              </a:spcAft>
              <a:buClr>
                <a:srgbClr val="FFFFFF"/>
              </a:buClr>
              <a:buSzPts val="2400"/>
              <a:buNone/>
              <a:defRPr sz="2400">
                <a:solidFill>
                  <a:srgbClr val="FFFFFF"/>
                </a:solidFill>
              </a:defRPr>
            </a:lvl2pPr>
            <a:lvl3pPr lvl="2" algn="ctr" rtl="0">
              <a:lnSpc>
                <a:spcPct val="100000"/>
              </a:lnSpc>
              <a:spcBef>
                <a:spcPts val="0"/>
              </a:spcBef>
              <a:spcAft>
                <a:spcPts val="0"/>
              </a:spcAft>
              <a:buClr>
                <a:srgbClr val="FFFFFF"/>
              </a:buClr>
              <a:buSzPts val="2400"/>
              <a:buNone/>
              <a:defRPr sz="2400">
                <a:solidFill>
                  <a:srgbClr val="FFFFFF"/>
                </a:solidFill>
              </a:defRPr>
            </a:lvl3pPr>
            <a:lvl4pPr lvl="3" algn="ctr" rtl="0">
              <a:lnSpc>
                <a:spcPct val="100000"/>
              </a:lnSpc>
              <a:spcBef>
                <a:spcPts val="0"/>
              </a:spcBef>
              <a:spcAft>
                <a:spcPts val="0"/>
              </a:spcAft>
              <a:buClr>
                <a:srgbClr val="FFFFFF"/>
              </a:buClr>
              <a:buSzPts val="2400"/>
              <a:buNone/>
              <a:defRPr sz="2400">
                <a:solidFill>
                  <a:srgbClr val="FFFFFF"/>
                </a:solidFill>
              </a:defRPr>
            </a:lvl4pPr>
            <a:lvl5pPr lvl="4" algn="ctr" rtl="0">
              <a:lnSpc>
                <a:spcPct val="100000"/>
              </a:lnSpc>
              <a:spcBef>
                <a:spcPts val="0"/>
              </a:spcBef>
              <a:spcAft>
                <a:spcPts val="0"/>
              </a:spcAft>
              <a:buClr>
                <a:srgbClr val="FFFFFF"/>
              </a:buClr>
              <a:buSzPts val="2400"/>
              <a:buNone/>
              <a:defRPr sz="2400">
                <a:solidFill>
                  <a:srgbClr val="FFFFFF"/>
                </a:solidFill>
              </a:defRPr>
            </a:lvl5pPr>
            <a:lvl6pPr lvl="5" algn="ctr" rtl="0">
              <a:lnSpc>
                <a:spcPct val="100000"/>
              </a:lnSpc>
              <a:spcBef>
                <a:spcPts val="0"/>
              </a:spcBef>
              <a:spcAft>
                <a:spcPts val="0"/>
              </a:spcAft>
              <a:buClr>
                <a:srgbClr val="FFFFFF"/>
              </a:buClr>
              <a:buSzPts val="2400"/>
              <a:buNone/>
              <a:defRPr sz="2400">
                <a:solidFill>
                  <a:srgbClr val="FFFFFF"/>
                </a:solidFill>
              </a:defRPr>
            </a:lvl6pPr>
            <a:lvl7pPr lvl="6" algn="ctr" rtl="0">
              <a:lnSpc>
                <a:spcPct val="100000"/>
              </a:lnSpc>
              <a:spcBef>
                <a:spcPts val="0"/>
              </a:spcBef>
              <a:spcAft>
                <a:spcPts val="0"/>
              </a:spcAft>
              <a:buClr>
                <a:srgbClr val="FFFFFF"/>
              </a:buClr>
              <a:buSzPts val="2400"/>
              <a:buNone/>
              <a:defRPr sz="2400">
                <a:solidFill>
                  <a:srgbClr val="FFFFFF"/>
                </a:solidFill>
              </a:defRPr>
            </a:lvl7pPr>
            <a:lvl8pPr lvl="7" algn="ctr" rtl="0">
              <a:lnSpc>
                <a:spcPct val="100000"/>
              </a:lnSpc>
              <a:spcBef>
                <a:spcPts val="0"/>
              </a:spcBef>
              <a:spcAft>
                <a:spcPts val="0"/>
              </a:spcAft>
              <a:buClr>
                <a:srgbClr val="FFFFFF"/>
              </a:buClr>
              <a:buSzPts val="2400"/>
              <a:buNone/>
              <a:defRPr sz="2400">
                <a:solidFill>
                  <a:srgbClr val="FFFFFF"/>
                </a:solidFill>
              </a:defRPr>
            </a:lvl8pPr>
            <a:lvl9pPr lvl="8" algn="ctr" rtl="0">
              <a:lnSpc>
                <a:spcPct val="100000"/>
              </a:lnSpc>
              <a:spcBef>
                <a:spcPts val="0"/>
              </a:spcBef>
              <a:spcAft>
                <a:spcPts val="0"/>
              </a:spcAft>
              <a:buClr>
                <a:srgbClr val="FFFFFF"/>
              </a:buClr>
              <a:buSzPts val="2400"/>
              <a:buNone/>
              <a:defRPr sz="2400">
                <a:solidFill>
                  <a:srgbClr val="FFFFFF"/>
                </a:solidFill>
              </a:defRPr>
            </a:lvl9pPr>
          </a:lstStyle>
          <a:p>
            <a:endParaRPr/>
          </a:p>
        </p:txBody>
      </p:sp>
      <p:pic>
        <p:nvPicPr>
          <p:cNvPr id="611" name="Google Shape;611;p9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676226" y="954119"/>
            <a:ext cx="3791525" cy="603300"/>
          </a:xfrm>
          <a:prstGeom prst="rect">
            <a:avLst/>
          </a:prstGeom>
          <a:noFill/>
          <a:ln>
            <a:noFill/>
          </a:ln>
        </p:spPr>
      </p:pic>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Section Dark 1">
  <p:cSld name="SECTION_HEADER_3">
    <p:bg>
      <p:bgPr>
        <a:gradFill>
          <a:gsLst>
            <a:gs pos="0">
              <a:srgbClr val="0A3799"/>
            </a:gs>
            <a:gs pos="100000">
              <a:srgbClr val="0A6B7C"/>
            </a:gs>
          </a:gsLst>
          <a:lin ang="0" scaled="0"/>
        </a:gradFill>
        <a:effectLst/>
      </p:bgPr>
    </p:bg>
    <p:spTree>
      <p:nvGrpSpPr>
        <p:cNvPr id="1" name="Shape 612"/>
        <p:cNvGrpSpPr/>
        <p:nvPr/>
      </p:nvGrpSpPr>
      <p:grpSpPr>
        <a:xfrm>
          <a:off x="0" y="0"/>
          <a:ext cx="0" cy="0"/>
          <a:chOff x="0" y="0"/>
          <a:chExt cx="0" cy="0"/>
        </a:xfrm>
      </p:grpSpPr>
      <p:sp>
        <p:nvSpPr>
          <p:cNvPr id="613" name="Google Shape;613;p99"/>
          <p:cNvSpPr txBox="1">
            <a:spLocks noGrp="1"/>
          </p:cNvSpPr>
          <p:nvPr>
            <p:ph type="title"/>
          </p:nvPr>
        </p:nvSpPr>
        <p:spPr>
          <a:xfrm>
            <a:off x="259800" y="900125"/>
            <a:ext cx="8624400" cy="26403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3600"/>
              <a:buNone/>
              <a:defRPr sz="3600">
                <a:solidFill>
                  <a:srgbClr val="FFFFFF"/>
                </a:solidFill>
              </a:defRPr>
            </a:lvl1pPr>
            <a:lvl2pPr lvl="1" algn="ctr" rtl="0">
              <a:lnSpc>
                <a:spcPct val="100000"/>
              </a:lnSpc>
              <a:spcBef>
                <a:spcPts val="0"/>
              </a:spcBef>
              <a:spcAft>
                <a:spcPts val="0"/>
              </a:spcAft>
              <a:buClr>
                <a:srgbClr val="FFFFFF"/>
              </a:buClr>
              <a:buSzPts val="3600"/>
              <a:buNone/>
              <a:defRPr sz="3600">
                <a:solidFill>
                  <a:srgbClr val="FFFFFF"/>
                </a:solidFill>
              </a:defRPr>
            </a:lvl2pPr>
            <a:lvl3pPr lvl="2" algn="ctr" rtl="0">
              <a:lnSpc>
                <a:spcPct val="100000"/>
              </a:lnSpc>
              <a:spcBef>
                <a:spcPts val="0"/>
              </a:spcBef>
              <a:spcAft>
                <a:spcPts val="0"/>
              </a:spcAft>
              <a:buClr>
                <a:srgbClr val="FFFFFF"/>
              </a:buClr>
              <a:buSzPts val="3600"/>
              <a:buNone/>
              <a:defRPr sz="3600">
                <a:solidFill>
                  <a:srgbClr val="FFFFFF"/>
                </a:solidFill>
              </a:defRPr>
            </a:lvl3pPr>
            <a:lvl4pPr lvl="3" algn="ctr" rtl="0">
              <a:lnSpc>
                <a:spcPct val="100000"/>
              </a:lnSpc>
              <a:spcBef>
                <a:spcPts val="0"/>
              </a:spcBef>
              <a:spcAft>
                <a:spcPts val="0"/>
              </a:spcAft>
              <a:buClr>
                <a:srgbClr val="FFFFFF"/>
              </a:buClr>
              <a:buSzPts val="3600"/>
              <a:buNone/>
              <a:defRPr sz="3600">
                <a:solidFill>
                  <a:srgbClr val="FFFFFF"/>
                </a:solidFill>
              </a:defRPr>
            </a:lvl4pPr>
            <a:lvl5pPr lvl="4" algn="ctr" rtl="0">
              <a:lnSpc>
                <a:spcPct val="100000"/>
              </a:lnSpc>
              <a:spcBef>
                <a:spcPts val="0"/>
              </a:spcBef>
              <a:spcAft>
                <a:spcPts val="0"/>
              </a:spcAft>
              <a:buClr>
                <a:srgbClr val="FFFFFF"/>
              </a:buClr>
              <a:buSzPts val="3600"/>
              <a:buNone/>
              <a:defRPr sz="3600">
                <a:solidFill>
                  <a:srgbClr val="FFFFFF"/>
                </a:solidFill>
              </a:defRPr>
            </a:lvl5pPr>
            <a:lvl6pPr lvl="5" algn="ctr" rtl="0">
              <a:lnSpc>
                <a:spcPct val="100000"/>
              </a:lnSpc>
              <a:spcBef>
                <a:spcPts val="0"/>
              </a:spcBef>
              <a:spcAft>
                <a:spcPts val="0"/>
              </a:spcAft>
              <a:buClr>
                <a:srgbClr val="FFFFFF"/>
              </a:buClr>
              <a:buSzPts val="3600"/>
              <a:buNone/>
              <a:defRPr sz="3600">
                <a:solidFill>
                  <a:srgbClr val="FFFFFF"/>
                </a:solidFill>
              </a:defRPr>
            </a:lvl6pPr>
            <a:lvl7pPr lvl="6" algn="ctr" rtl="0">
              <a:lnSpc>
                <a:spcPct val="100000"/>
              </a:lnSpc>
              <a:spcBef>
                <a:spcPts val="0"/>
              </a:spcBef>
              <a:spcAft>
                <a:spcPts val="0"/>
              </a:spcAft>
              <a:buClr>
                <a:srgbClr val="FFFFFF"/>
              </a:buClr>
              <a:buSzPts val="3600"/>
              <a:buNone/>
              <a:defRPr sz="3600">
                <a:solidFill>
                  <a:srgbClr val="FFFFFF"/>
                </a:solidFill>
              </a:defRPr>
            </a:lvl7pPr>
            <a:lvl8pPr lvl="7" algn="ctr" rtl="0">
              <a:lnSpc>
                <a:spcPct val="100000"/>
              </a:lnSpc>
              <a:spcBef>
                <a:spcPts val="0"/>
              </a:spcBef>
              <a:spcAft>
                <a:spcPts val="0"/>
              </a:spcAft>
              <a:buClr>
                <a:srgbClr val="FFFFFF"/>
              </a:buClr>
              <a:buSzPts val="3600"/>
              <a:buNone/>
              <a:defRPr sz="3600">
                <a:solidFill>
                  <a:srgbClr val="FFFFFF"/>
                </a:solidFill>
              </a:defRPr>
            </a:lvl8pPr>
            <a:lvl9pPr lvl="8" algn="ctr" rtl="0">
              <a:lnSpc>
                <a:spcPct val="100000"/>
              </a:lnSpc>
              <a:spcBef>
                <a:spcPts val="0"/>
              </a:spcBef>
              <a:spcAft>
                <a:spcPts val="0"/>
              </a:spcAft>
              <a:buClr>
                <a:srgbClr val="FFFFFF"/>
              </a:buClr>
              <a:buSzPts val="3600"/>
              <a:buNone/>
              <a:defRPr sz="3600">
                <a:solidFill>
                  <a:srgbClr val="FFFFFF"/>
                </a:solidFill>
              </a:defRPr>
            </a:lvl9pPr>
          </a:lstStyle>
          <a:p>
            <a:endParaRPr/>
          </a:p>
        </p:txBody>
      </p:sp>
      <p:pic>
        <p:nvPicPr>
          <p:cNvPr id="614" name="Google Shape;614;p9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841675" y="4268271"/>
            <a:ext cx="1460651" cy="232425"/>
          </a:xfrm>
          <a:prstGeom prst="rect">
            <a:avLst/>
          </a:prstGeom>
          <a:noFill/>
          <a:ln>
            <a:noFill/>
          </a:ln>
        </p:spPr>
      </p:pic>
      <p:sp>
        <p:nvSpPr>
          <p:cNvPr id="615" name="Google Shape;615;p99"/>
          <p:cNvSpPr txBox="1">
            <a:spLocks noGrp="1"/>
          </p:cNvSpPr>
          <p:nvPr>
            <p:ph type="sldNum" idx="12"/>
          </p:nvPr>
        </p:nvSpPr>
        <p:spPr>
          <a:xfrm>
            <a:off x="8463883" y="4635442"/>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cxnSp>
        <p:nvCxnSpPr>
          <p:cNvPr id="616" name="Google Shape;616;p99"/>
          <p:cNvCxnSpPr/>
          <p:nvPr/>
        </p:nvCxnSpPr>
        <p:spPr>
          <a:xfrm rot="10800000" flipH="1">
            <a:off x="2553150" y="4079450"/>
            <a:ext cx="4037700" cy="8700"/>
          </a:xfrm>
          <a:prstGeom prst="straightConnector1">
            <a:avLst/>
          </a:prstGeom>
          <a:noFill/>
          <a:ln w="9525" cap="flat" cmpd="sng">
            <a:solidFill>
              <a:srgbClr val="FFC72C"/>
            </a:solidFill>
            <a:prstDash val="solid"/>
            <a:round/>
            <a:headEnd type="none" w="sm" len="sm"/>
            <a:tailEnd type="none" w="sm" len="sm"/>
          </a:ln>
        </p:spPr>
      </p:cxn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Section Dark" type="secHead">
  <p:cSld name="SECTION_HEADER">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617"/>
        <p:cNvGrpSpPr/>
        <p:nvPr/>
      </p:nvGrpSpPr>
      <p:grpSpPr>
        <a:xfrm>
          <a:off x="0" y="0"/>
          <a:ext cx="0" cy="0"/>
          <a:chOff x="0" y="0"/>
          <a:chExt cx="0" cy="0"/>
        </a:xfrm>
      </p:grpSpPr>
      <p:sp>
        <p:nvSpPr>
          <p:cNvPr id="618" name="Google Shape;618;p100"/>
          <p:cNvSpPr/>
          <p:nvPr/>
        </p:nvSpPr>
        <p:spPr>
          <a:xfrm>
            <a:off x="-12" y="0"/>
            <a:ext cx="9144000" cy="5143500"/>
          </a:xfrm>
          <a:prstGeom prst="rect">
            <a:avLst/>
          </a:prstGeom>
          <a:gradFill>
            <a:gsLst>
              <a:gs pos="0">
                <a:srgbClr val="0A3799">
                  <a:alpha val="57254"/>
                </a:srgbClr>
              </a:gs>
              <a:gs pos="100000">
                <a:srgbClr val="0A6B7C">
                  <a:alpha val="57254"/>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p100"/>
          <p:cNvSpPr txBox="1">
            <a:spLocks noGrp="1"/>
          </p:cNvSpPr>
          <p:nvPr>
            <p:ph type="title"/>
          </p:nvPr>
        </p:nvSpPr>
        <p:spPr>
          <a:xfrm>
            <a:off x="259800" y="900125"/>
            <a:ext cx="8624400" cy="26403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3600"/>
              <a:buNone/>
              <a:defRPr sz="3600">
                <a:solidFill>
                  <a:srgbClr val="FFFFFF"/>
                </a:solidFill>
              </a:defRPr>
            </a:lvl1pPr>
            <a:lvl2pPr lvl="1" algn="ctr" rtl="0">
              <a:lnSpc>
                <a:spcPct val="100000"/>
              </a:lnSpc>
              <a:spcBef>
                <a:spcPts val="0"/>
              </a:spcBef>
              <a:spcAft>
                <a:spcPts val="0"/>
              </a:spcAft>
              <a:buClr>
                <a:srgbClr val="FFFFFF"/>
              </a:buClr>
              <a:buSzPts val="3600"/>
              <a:buNone/>
              <a:defRPr sz="3600">
                <a:solidFill>
                  <a:srgbClr val="FFFFFF"/>
                </a:solidFill>
              </a:defRPr>
            </a:lvl2pPr>
            <a:lvl3pPr lvl="2" algn="ctr" rtl="0">
              <a:lnSpc>
                <a:spcPct val="100000"/>
              </a:lnSpc>
              <a:spcBef>
                <a:spcPts val="0"/>
              </a:spcBef>
              <a:spcAft>
                <a:spcPts val="0"/>
              </a:spcAft>
              <a:buClr>
                <a:srgbClr val="FFFFFF"/>
              </a:buClr>
              <a:buSzPts val="3600"/>
              <a:buNone/>
              <a:defRPr sz="3600">
                <a:solidFill>
                  <a:srgbClr val="FFFFFF"/>
                </a:solidFill>
              </a:defRPr>
            </a:lvl3pPr>
            <a:lvl4pPr lvl="3" algn="ctr" rtl="0">
              <a:lnSpc>
                <a:spcPct val="100000"/>
              </a:lnSpc>
              <a:spcBef>
                <a:spcPts val="0"/>
              </a:spcBef>
              <a:spcAft>
                <a:spcPts val="0"/>
              </a:spcAft>
              <a:buClr>
                <a:srgbClr val="FFFFFF"/>
              </a:buClr>
              <a:buSzPts val="3600"/>
              <a:buNone/>
              <a:defRPr sz="3600">
                <a:solidFill>
                  <a:srgbClr val="FFFFFF"/>
                </a:solidFill>
              </a:defRPr>
            </a:lvl4pPr>
            <a:lvl5pPr lvl="4" algn="ctr" rtl="0">
              <a:lnSpc>
                <a:spcPct val="100000"/>
              </a:lnSpc>
              <a:spcBef>
                <a:spcPts val="0"/>
              </a:spcBef>
              <a:spcAft>
                <a:spcPts val="0"/>
              </a:spcAft>
              <a:buClr>
                <a:srgbClr val="FFFFFF"/>
              </a:buClr>
              <a:buSzPts val="3600"/>
              <a:buNone/>
              <a:defRPr sz="3600">
                <a:solidFill>
                  <a:srgbClr val="FFFFFF"/>
                </a:solidFill>
              </a:defRPr>
            </a:lvl5pPr>
            <a:lvl6pPr lvl="5" algn="ctr" rtl="0">
              <a:lnSpc>
                <a:spcPct val="100000"/>
              </a:lnSpc>
              <a:spcBef>
                <a:spcPts val="0"/>
              </a:spcBef>
              <a:spcAft>
                <a:spcPts val="0"/>
              </a:spcAft>
              <a:buClr>
                <a:srgbClr val="FFFFFF"/>
              </a:buClr>
              <a:buSzPts val="3600"/>
              <a:buNone/>
              <a:defRPr sz="3600">
                <a:solidFill>
                  <a:srgbClr val="FFFFFF"/>
                </a:solidFill>
              </a:defRPr>
            </a:lvl6pPr>
            <a:lvl7pPr lvl="6" algn="ctr" rtl="0">
              <a:lnSpc>
                <a:spcPct val="100000"/>
              </a:lnSpc>
              <a:spcBef>
                <a:spcPts val="0"/>
              </a:spcBef>
              <a:spcAft>
                <a:spcPts val="0"/>
              </a:spcAft>
              <a:buClr>
                <a:srgbClr val="FFFFFF"/>
              </a:buClr>
              <a:buSzPts val="3600"/>
              <a:buNone/>
              <a:defRPr sz="3600">
                <a:solidFill>
                  <a:srgbClr val="FFFFFF"/>
                </a:solidFill>
              </a:defRPr>
            </a:lvl7pPr>
            <a:lvl8pPr lvl="7" algn="ctr" rtl="0">
              <a:lnSpc>
                <a:spcPct val="100000"/>
              </a:lnSpc>
              <a:spcBef>
                <a:spcPts val="0"/>
              </a:spcBef>
              <a:spcAft>
                <a:spcPts val="0"/>
              </a:spcAft>
              <a:buClr>
                <a:srgbClr val="FFFFFF"/>
              </a:buClr>
              <a:buSzPts val="3600"/>
              <a:buNone/>
              <a:defRPr sz="3600">
                <a:solidFill>
                  <a:srgbClr val="FFFFFF"/>
                </a:solidFill>
              </a:defRPr>
            </a:lvl8pPr>
            <a:lvl9pPr lvl="8" algn="ctr" rtl="0">
              <a:lnSpc>
                <a:spcPct val="100000"/>
              </a:lnSpc>
              <a:spcBef>
                <a:spcPts val="0"/>
              </a:spcBef>
              <a:spcAft>
                <a:spcPts val="0"/>
              </a:spcAft>
              <a:buClr>
                <a:srgbClr val="FFFFFF"/>
              </a:buClr>
              <a:buSzPts val="3600"/>
              <a:buNone/>
              <a:defRPr sz="3600">
                <a:solidFill>
                  <a:srgbClr val="FFFFFF"/>
                </a:solidFill>
              </a:defRPr>
            </a:lvl9pPr>
          </a:lstStyle>
          <a:p>
            <a:endParaRPr/>
          </a:p>
        </p:txBody>
      </p:sp>
      <p:pic>
        <p:nvPicPr>
          <p:cNvPr id="620" name="Google Shape;620;p10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841675" y="4268271"/>
            <a:ext cx="1460651" cy="232425"/>
          </a:xfrm>
          <a:prstGeom prst="rect">
            <a:avLst/>
          </a:prstGeom>
          <a:noFill/>
          <a:ln>
            <a:noFill/>
          </a:ln>
        </p:spPr>
      </p:pic>
      <p:sp>
        <p:nvSpPr>
          <p:cNvPr id="621" name="Google Shape;621;p100"/>
          <p:cNvSpPr txBox="1">
            <a:spLocks noGrp="1"/>
          </p:cNvSpPr>
          <p:nvPr>
            <p:ph type="sldNum" idx="12"/>
          </p:nvPr>
        </p:nvSpPr>
        <p:spPr>
          <a:xfrm>
            <a:off x="8463883" y="4635442"/>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cxnSp>
        <p:nvCxnSpPr>
          <p:cNvPr id="622" name="Google Shape;622;p100"/>
          <p:cNvCxnSpPr/>
          <p:nvPr/>
        </p:nvCxnSpPr>
        <p:spPr>
          <a:xfrm rot="10800000" flipH="1">
            <a:off x="2553150" y="4079450"/>
            <a:ext cx="4037700" cy="8700"/>
          </a:xfrm>
          <a:prstGeom prst="straightConnector1">
            <a:avLst/>
          </a:prstGeom>
          <a:noFill/>
          <a:ln w="9525" cap="flat" cmpd="sng">
            <a:solidFill>
              <a:srgbClr val="FFC72C"/>
            </a:solidFill>
            <a:prstDash val="solid"/>
            <a:round/>
            <a:headEnd type="none" w="sm" len="sm"/>
            <a:tailEnd type="none" w="sm" len="sm"/>
          </a:ln>
        </p:spPr>
      </p:cxn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Section Light">
  <p:cSld name="SECTION_HEADER_1">
    <p:bg>
      <p:bgPr>
        <a:solidFill>
          <a:srgbClr val="FFFFFF"/>
        </a:solidFill>
        <a:effectLst/>
      </p:bgPr>
    </p:bg>
    <p:spTree>
      <p:nvGrpSpPr>
        <p:cNvPr id="1" name="Shape 623"/>
        <p:cNvGrpSpPr/>
        <p:nvPr/>
      </p:nvGrpSpPr>
      <p:grpSpPr>
        <a:xfrm>
          <a:off x="0" y="0"/>
          <a:ext cx="0" cy="0"/>
          <a:chOff x="0" y="0"/>
          <a:chExt cx="0" cy="0"/>
        </a:xfrm>
      </p:grpSpPr>
      <p:sp>
        <p:nvSpPr>
          <p:cNvPr id="624" name="Google Shape;624;p101"/>
          <p:cNvSpPr txBox="1">
            <a:spLocks noGrp="1"/>
          </p:cNvSpPr>
          <p:nvPr>
            <p:ph type="title"/>
          </p:nvPr>
        </p:nvSpPr>
        <p:spPr>
          <a:xfrm>
            <a:off x="259800" y="900125"/>
            <a:ext cx="8624400" cy="26403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rgbClr val="434343"/>
              </a:buClr>
              <a:buSzPts val="3600"/>
              <a:buFont typeface="Open Sans"/>
              <a:buNone/>
              <a:defRPr sz="3600">
                <a:solidFill>
                  <a:srgbClr val="434343"/>
                </a:solidFill>
                <a:latin typeface="Open Sans"/>
                <a:ea typeface="Open Sans"/>
                <a:cs typeface="Open Sans"/>
                <a:sym typeface="Open Sans"/>
              </a:defRPr>
            </a:lvl1pPr>
            <a:lvl2pPr lvl="1" algn="ctr" rtl="0">
              <a:lnSpc>
                <a:spcPct val="100000"/>
              </a:lnSpc>
              <a:spcBef>
                <a:spcPts val="0"/>
              </a:spcBef>
              <a:spcAft>
                <a:spcPts val="0"/>
              </a:spcAft>
              <a:buClr>
                <a:srgbClr val="434343"/>
              </a:buClr>
              <a:buSzPts val="3600"/>
              <a:buNone/>
              <a:defRPr sz="3600">
                <a:solidFill>
                  <a:srgbClr val="434343"/>
                </a:solidFill>
              </a:defRPr>
            </a:lvl2pPr>
            <a:lvl3pPr lvl="2" algn="ctr" rtl="0">
              <a:lnSpc>
                <a:spcPct val="100000"/>
              </a:lnSpc>
              <a:spcBef>
                <a:spcPts val="0"/>
              </a:spcBef>
              <a:spcAft>
                <a:spcPts val="0"/>
              </a:spcAft>
              <a:buClr>
                <a:srgbClr val="434343"/>
              </a:buClr>
              <a:buSzPts val="3600"/>
              <a:buNone/>
              <a:defRPr sz="3600">
                <a:solidFill>
                  <a:srgbClr val="434343"/>
                </a:solidFill>
              </a:defRPr>
            </a:lvl3pPr>
            <a:lvl4pPr lvl="3" algn="ctr" rtl="0">
              <a:lnSpc>
                <a:spcPct val="100000"/>
              </a:lnSpc>
              <a:spcBef>
                <a:spcPts val="0"/>
              </a:spcBef>
              <a:spcAft>
                <a:spcPts val="0"/>
              </a:spcAft>
              <a:buClr>
                <a:srgbClr val="434343"/>
              </a:buClr>
              <a:buSzPts val="3600"/>
              <a:buNone/>
              <a:defRPr sz="3600">
                <a:solidFill>
                  <a:srgbClr val="434343"/>
                </a:solidFill>
              </a:defRPr>
            </a:lvl4pPr>
            <a:lvl5pPr lvl="4" algn="ctr" rtl="0">
              <a:lnSpc>
                <a:spcPct val="100000"/>
              </a:lnSpc>
              <a:spcBef>
                <a:spcPts val="0"/>
              </a:spcBef>
              <a:spcAft>
                <a:spcPts val="0"/>
              </a:spcAft>
              <a:buClr>
                <a:srgbClr val="434343"/>
              </a:buClr>
              <a:buSzPts val="3600"/>
              <a:buNone/>
              <a:defRPr sz="3600">
                <a:solidFill>
                  <a:srgbClr val="434343"/>
                </a:solidFill>
              </a:defRPr>
            </a:lvl5pPr>
            <a:lvl6pPr lvl="5" algn="ctr" rtl="0">
              <a:lnSpc>
                <a:spcPct val="100000"/>
              </a:lnSpc>
              <a:spcBef>
                <a:spcPts val="0"/>
              </a:spcBef>
              <a:spcAft>
                <a:spcPts val="0"/>
              </a:spcAft>
              <a:buClr>
                <a:srgbClr val="434343"/>
              </a:buClr>
              <a:buSzPts val="3600"/>
              <a:buNone/>
              <a:defRPr sz="3600">
                <a:solidFill>
                  <a:srgbClr val="434343"/>
                </a:solidFill>
              </a:defRPr>
            </a:lvl6pPr>
            <a:lvl7pPr lvl="6" algn="ctr" rtl="0">
              <a:lnSpc>
                <a:spcPct val="100000"/>
              </a:lnSpc>
              <a:spcBef>
                <a:spcPts val="0"/>
              </a:spcBef>
              <a:spcAft>
                <a:spcPts val="0"/>
              </a:spcAft>
              <a:buClr>
                <a:srgbClr val="434343"/>
              </a:buClr>
              <a:buSzPts val="3600"/>
              <a:buNone/>
              <a:defRPr sz="3600">
                <a:solidFill>
                  <a:srgbClr val="434343"/>
                </a:solidFill>
              </a:defRPr>
            </a:lvl7pPr>
            <a:lvl8pPr lvl="7" algn="ctr" rtl="0">
              <a:lnSpc>
                <a:spcPct val="100000"/>
              </a:lnSpc>
              <a:spcBef>
                <a:spcPts val="0"/>
              </a:spcBef>
              <a:spcAft>
                <a:spcPts val="0"/>
              </a:spcAft>
              <a:buClr>
                <a:srgbClr val="434343"/>
              </a:buClr>
              <a:buSzPts val="3600"/>
              <a:buNone/>
              <a:defRPr sz="3600">
                <a:solidFill>
                  <a:srgbClr val="434343"/>
                </a:solidFill>
              </a:defRPr>
            </a:lvl8pPr>
            <a:lvl9pPr lvl="8" algn="ctr" rtl="0">
              <a:lnSpc>
                <a:spcPct val="100000"/>
              </a:lnSpc>
              <a:spcBef>
                <a:spcPts val="0"/>
              </a:spcBef>
              <a:spcAft>
                <a:spcPts val="0"/>
              </a:spcAft>
              <a:buClr>
                <a:srgbClr val="434343"/>
              </a:buClr>
              <a:buSzPts val="3600"/>
              <a:buNone/>
              <a:defRPr sz="3600">
                <a:solidFill>
                  <a:srgbClr val="434343"/>
                </a:solidFill>
              </a:defRPr>
            </a:lvl9pPr>
          </a:lstStyle>
          <a:p>
            <a:endParaRPr/>
          </a:p>
        </p:txBody>
      </p:sp>
      <p:pic>
        <p:nvPicPr>
          <p:cNvPr id="625" name="Google Shape;625;p10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841675" y="4268271"/>
            <a:ext cx="1460651" cy="232425"/>
          </a:xfrm>
          <a:prstGeom prst="rect">
            <a:avLst/>
          </a:prstGeom>
          <a:noFill/>
          <a:ln>
            <a:noFill/>
          </a:ln>
        </p:spPr>
      </p:pic>
      <p:sp>
        <p:nvSpPr>
          <p:cNvPr id="626" name="Google Shape;626;p101"/>
          <p:cNvSpPr txBox="1">
            <a:spLocks noGrp="1"/>
          </p:cNvSpPr>
          <p:nvPr>
            <p:ph type="sldNum" idx="12"/>
          </p:nvPr>
        </p:nvSpPr>
        <p:spPr>
          <a:xfrm>
            <a:off x="8463883" y="4635442"/>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cxnSp>
        <p:nvCxnSpPr>
          <p:cNvPr id="627" name="Google Shape;627;p101"/>
          <p:cNvCxnSpPr/>
          <p:nvPr/>
        </p:nvCxnSpPr>
        <p:spPr>
          <a:xfrm rot="10800000" flipH="1">
            <a:off x="2553150" y="4079450"/>
            <a:ext cx="4037700" cy="8700"/>
          </a:xfrm>
          <a:prstGeom prst="straightConnector1">
            <a:avLst/>
          </a:prstGeom>
          <a:noFill/>
          <a:ln w="9525" cap="flat" cmpd="sng">
            <a:solidFill>
              <a:srgbClr val="FFC72C"/>
            </a:solidFill>
            <a:prstDash val="solid"/>
            <a:round/>
            <a:headEnd type="none" w="sm" len="sm"/>
            <a:tailEnd type="none" w="sm" len="sm"/>
          </a:ln>
        </p:spPr>
      </p:cxnSp>
      <p:sp>
        <p:nvSpPr>
          <p:cNvPr id="628" name="Google Shape;628;p101"/>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Section Light 1">
  <p:cSld name="SECTION_HEADER_1_1">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629"/>
        <p:cNvGrpSpPr/>
        <p:nvPr/>
      </p:nvGrpSpPr>
      <p:grpSpPr>
        <a:xfrm>
          <a:off x="0" y="0"/>
          <a:ext cx="0" cy="0"/>
          <a:chOff x="0" y="0"/>
          <a:chExt cx="0" cy="0"/>
        </a:xfrm>
      </p:grpSpPr>
      <p:sp>
        <p:nvSpPr>
          <p:cNvPr id="630" name="Google Shape;630;p102"/>
          <p:cNvSpPr/>
          <p:nvPr/>
        </p:nvSpPr>
        <p:spPr>
          <a:xfrm>
            <a:off x="-12" y="0"/>
            <a:ext cx="9144000" cy="5143500"/>
          </a:xfrm>
          <a:prstGeom prst="rect">
            <a:avLst/>
          </a:prstGeom>
          <a:solidFill>
            <a:srgbClr val="FFFFFF">
              <a:alpha val="898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1" name="Google Shape;631;p102"/>
          <p:cNvSpPr txBox="1">
            <a:spLocks noGrp="1"/>
          </p:cNvSpPr>
          <p:nvPr>
            <p:ph type="title"/>
          </p:nvPr>
        </p:nvSpPr>
        <p:spPr>
          <a:xfrm>
            <a:off x="259800" y="900125"/>
            <a:ext cx="8624400" cy="26403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rgbClr val="434343"/>
              </a:buClr>
              <a:buSzPts val="3600"/>
              <a:buNone/>
              <a:defRPr sz="3600">
                <a:solidFill>
                  <a:srgbClr val="434343"/>
                </a:solidFill>
              </a:defRPr>
            </a:lvl1pPr>
            <a:lvl2pPr lvl="1" algn="ctr" rtl="0">
              <a:lnSpc>
                <a:spcPct val="100000"/>
              </a:lnSpc>
              <a:spcBef>
                <a:spcPts val="0"/>
              </a:spcBef>
              <a:spcAft>
                <a:spcPts val="0"/>
              </a:spcAft>
              <a:buClr>
                <a:srgbClr val="434343"/>
              </a:buClr>
              <a:buSzPts val="3600"/>
              <a:buNone/>
              <a:defRPr sz="3600">
                <a:solidFill>
                  <a:srgbClr val="434343"/>
                </a:solidFill>
              </a:defRPr>
            </a:lvl2pPr>
            <a:lvl3pPr lvl="2" algn="ctr" rtl="0">
              <a:lnSpc>
                <a:spcPct val="100000"/>
              </a:lnSpc>
              <a:spcBef>
                <a:spcPts val="0"/>
              </a:spcBef>
              <a:spcAft>
                <a:spcPts val="0"/>
              </a:spcAft>
              <a:buClr>
                <a:srgbClr val="434343"/>
              </a:buClr>
              <a:buSzPts val="3600"/>
              <a:buNone/>
              <a:defRPr sz="3600">
                <a:solidFill>
                  <a:srgbClr val="434343"/>
                </a:solidFill>
              </a:defRPr>
            </a:lvl3pPr>
            <a:lvl4pPr lvl="3" algn="ctr" rtl="0">
              <a:lnSpc>
                <a:spcPct val="100000"/>
              </a:lnSpc>
              <a:spcBef>
                <a:spcPts val="0"/>
              </a:spcBef>
              <a:spcAft>
                <a:spcPts val="0"/>
              </a:spcAft>
              <a:buClr>
                <a:srgbClr val="434343"/>
              </a:buClr>
              <a:buSzPts val="3600"/>
              <a:buNone/>
              <a:defRPr sz="3600">
                <a:solidFill>
                  <a:srgbClr val="434343"/>
                </a:solidFill>
              </a:defRPr>
            </a:lvl4pPr>
            <a:lvl5pPr lvl="4" algn="ctr" rtl="0">
              <a:lnSpc>
                <a:spcPct val="100000"/>
              </a:lnSpc>
              <a:spcBef>
                <a:spcPts val="0"/>
              </a:spcBef>
              <a:spcAft>
                <a:spcPts val="0"/>
              </a:spcAft>
              <a:buClr>
                <a:srgbClr val="434343"/>
              </a:buClr>
              <a:buSzPts val="3600"/>
              <a:buNone/>
              <a:defRPr sz="3600">
                <a:solidFill>
                  <a:srgbClr val="434343"/>
                </a:solidFill>
              </a:defRPr>
            </a:lvl5pPr>
            <a:lvl6pPr lvl="5" algn="ctr" rtl="0">
              <a:lnSpc>
                <a:spcPct val="100000"/>
              </a:lnSpc>
              <a:spcBef>
                <a:spcPts val="0"/>
              </a:spcBef>
              <a:spcAft>
                <a:spcPts val="0"/>
              </a:spcAft>
              <a:buClr>
                <a:srgbClr val="434343"/>
              </a:buClr>
              <a:buSzPts val="3600"/>
              <a:buNone/>
              <a:defRPr sz="3600">
                <a:solidFill>
                  <a:srgbClr val="434343"/>
                </a:solidFill>
              </a:defRPr>
            </a:lvl6pPr>
            <a:lvl7pPr lvl="6" algn="ctr" rtl="0">
              <a:lnSpc>
                <a:spcPct val="100000"/>
              </a:lnSpc>
              <a:spcBef>
                <a:spcPts val="0"/>
              </a:spcBef>
              <a:spcAft>
                <a:spcPts val="0"/>
              </a:spcAft>
              <a:buClr>
                <a:srgbClr val="434343"/>
              </a:buClr>
              <a:buSzPts val="3600"/>
              <a:buNone/>
              <a:defRPr sz="3600">
                <a:solidFill>
                  <a:srgbClr val="434343"/>
                </a:solidFill>
              </a:defRPr>
            </a:lvl7pPr>
            <a:lvl8pPr lvl="7" algn="ctr" rtl="0">
              <a:lnSpc>
                <a:spcPct val="100000"/>
              </a:lnSpc>
              <a:spcBef>
                <a:spcPts val="0"/>
              </a:spcBef>
              <a:spcAft>
                <a:spcPts val="0"/>
              </a:spcAft>
              <a:buClr>
                <a:srgbClr val="434343"/>
              </a:buClr>
              <a:buSzPts val="3600"/>
              <a:buNone/>
              <a:defRPr sz="3600">
                <a:solidFill>
                  <a:srgbClr val="434343"/>
                </a:solidFill>
              </a:defRPr>
            </a:lvl8pPr>
            <a:lvl9pPr lvl="8" algn="ctr" rtl="0">
              <a:lnSpc>
                <a:spcPct val="100000"/>
              </a:lnSpc>
              <a:spcBef>
                <a:spcPts val="0"/>
              </a:spcBef>
              <a:spcAft>
                <a:spcPts val="0"/>
              </a:spcAft>
              <a:buClr>
                <a:srgbClr val="434343"/>
              </a:buClr>
              <a:buSzPts val="3600"/>
              <a:buNone/>
              <a:defRPr sz="3600">
                <a:solidFill>
                  <a:srgbClr val="434343"/>
                </a:solidFill>
              </a:defRPr>
            </a:lvl9pPr>
          </a:lstStyle>
          <a:p>
            <a:endParaRPr/>
          </a:p>
        </p:txBody>
      </p:sp>
      <p:pic>
        <p:nvPicPr>
          <p:cNvPr id="632" name="Google Shape;632;p10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841675" y="4268271"/>
            <a:ext cx="1460651" cy="232425"/>
          </a:xfrm>
          <a:prstGeom prst="rect">
            <a:avLst/>
          </a:prstGeom>
          <a:noFill/>
          <a:ln>
            <a:noFill/>
          </a:ln>
        </p:spPr>
      </p:pic>
      <p:sp>
        <p:nvSpPr>
          <p:cNvPr id="633" name="Google Shape;633;p102"/>
          <p:cNvSpPr txBox="1">
            <a:spLocks noGrp="1"/>
          </p:cNvSpPr>
          <p:nvPr>
            <p:ph type="sldNum" idx="12"/>
          </p:nvPr>
        </p:nvSpPr>
        <p:spPr>
          <a:xfrm>
            <a:off x="8463883" y="4635442"/>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cxnSp>
        <p:nvCxnSpPr>
          <p:cNvPr id="634" name="Google Shape;634;p102"/>
          <p:cNvCxnSpPr/>
          <p:nvPr/>
        </p:nvCxnSpPr>
        <p:spPr>
          <a:xfrm rot="10800000" flipH="1">
            <a:off x="2553150" y="4079450"/>
            <a:ext cx="4037700" cy="8700"/>
          </a:xfrm>
          <a:prstGeom prst="straightConnector1">
            <a:avLst/>
          </a:prstGeom>
          <a:noFill/>
          <a:ln w="9525" cap="flat" cmpd="sng">
            <a:solidFill>
              <a:srgbClr val="FFC72C"/>
            </a:solidFill>
            <a:prstDash val="solid"/>
            <a:round/>
            <a:headEnd type="none" w="sm" len="sm"/>
            <a:tailEnd type="none" w="sm" len="sm"/>
          </a:ln>
        </p:spPr>
      </p:cxnSp>
      <p:sp>
        <p:nvSpPr>
          <p:cNvPr id="635" name="Google Shape;635;p102"/>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9" Type="http://schemas.openxmlformats.org/officeDocument/2006/relationships/slideLayout" Target="../slideLayouts/slideLayout87.xml"/><Relationship Id="rId21" Type="http://schemas.openxmlformats.org/officeDocument/2006/relationships/slideLayout" Target="../slideLayouts/slideLayout69.xml"/><Relationship Id="rId34" Type="http://schemas.openxmlformats.org/officeDocument/2006/relationships/slideLayout" Target="../slideLayouts/slideLayout82.xml"/><Relationship Id="rId42" Type="http://schemas.openxmlformats.org/officeDocument/2006/relationships/slideLayout" Target="../slideLayouts/slideLayout90.xml"/><Relationship Id="rId47" Type="http://schemas.openxmlformats.org/officeDocument/2006/relationships/theme" Target="../theme/theme2.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9" Type="http://schemas.openxmlformats.org/officeDocument/2006/relationships/slideLayout" Target="../slideLayouts/slideLayout77.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32" Type="http://schemas.openxmlformats.org/officeDocument/2006/relationships/slideLayout" Target="../slideLayouts/slideLayout80.xml"/><Relationship Id="rId37" Type="http://schemas.openxmlformats.org/officeDocument/2006/relationships/slideLayout" Target="../slideLayouts/slideLayout85.xml"/><Relationship Id="rId40" Type="http://schemas.openxmlformats.org/officeDocument/2006/relationships/slideLayout" Target="../slideLayouts/slideLayout88.xml"/><Relationship Id="rId45" Type="http://schemas.openxmlformats.org/officeDocument/2006/relationships/slideLayout" Target="../slideLayouts/slideLayout93.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slideLayout" Target="../slideLayouts/slideLayout76.xml"/><Relationship Id="rId36" Type="http://schemas.openxmlformats.org/officeDocument/2006/relationships/slideLayout" Target="../slideLayouts/slideLayout84.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31" Type="http://schemas.openxmlformats.org/officeDocument/2006/relationships/slideLayout" Target="../slideLayouts/slideLayout79.xml"/><Relationship Id="rId44" Type="http://schemas.openxmlformats.org/officeDocument/2006/relationships/slideLayout" Target="../slideLayouts/slideLayout92.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 Id="rId30" Type="http://schemas.openxmlformats.org/officeDocument/2006/relationships/slideLayout" Target="../slideLayouts/slideLayout78.xml"/><Relationship Id="rId35" Type="http://schemas.openxmlformats.org/officeDocument/2006/relationships/slideLayout" Target="../slideLayouts/slideLayout83.xml"/><Relationship Id="rId43" Type="http://schemas.openxmlformats.org/officeDocument/2006/relationships/slideLayout" Target="../slideLayouts/slideLayout91.xml"/><Relationship Id="rId8" Type="http://schemas.openxmlformats.org/officeDocument/2006/relationships/slideLayout" Target="../slideLayouts/slideLayout56.xml"/><Relationship Id="rId3" Type="http://schemas.openxmlformats.org/officeDocument/2006/relationships/slideLayout" Target="../slideLayouts/slideLayout51.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33" Type="http://schemas.openxmlformats.org/officeDocument/2006/relationships/slideLayout" Target="../slideLayouts/slideLayout81.xml"/><Relationship Id="rId38" Type="http://schemas.openxmlformats.org/officeDocument/2006/relationships/slideLayout" Target="../slideLayouts/slideLayout86.xml"/><Relationship Id="rId46" Type="http://schemas.openxmlformats.org/officeDocument/2006/relationships/slideLayout" Target="../slideLayouts/slideLayout94.xml"/><Relationship Id="rId20" Type="http://schemas.openxmlformats.org/officeDocument/2006/relationships/slideLayout" Target="../slideLayouts/slideLayout68.xml"/><Relationship Id="rId41" Type="http://schemas.openxmlformats.org/officeDocument/2006/relationships/slideLayout" Target="../slideLayouts/slideLayout8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07.xml"/><Relationship Id="rId18" Type="http://schemas.openxmlformats.org/officeDocument/2006/relationships/slideLayout" Target="../slideLayouts/slideLayout112.xml"/><Relationship Id="rId26" Type="http://schemas.openxmlformats.org/officeDocument/2006/relationships/slideLayout" Target="../slideLayouts/slideLayout120.xml"/><Relationship Id="rId39" Type="http://schemas.openxmlformats.org/officeDocument/2006/relationships/slideLayout" Target="../slideLayouts/slideLayout133.xml"/><Relationship Id="rId21" Type="http://schemas.openxmlformats.org/officeDocument/2006/relationships/slideLayout" Target="../slideLayouts/slideLayout115.xml"/><Relationship Id="rId34" Type="http://schemas.openxmlformats.org/officeDocument/2006/relationships/slideLayout" Target="../slideLayouts/slideLayout128.xml"/><Relationship Id="rId42" Type="http://schemas.openxmlformats.org/officeDocument/2006/relationships/slideLayout" Target="../slideLayouts/slideLayout136.xml"/><Relationship Id="rId7" Type="http://schemas.openxmlformats.org/officeDocument/2006/relationships/slideLayout" Target="../slideLayouts/slideLayout101.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29" Type="http://schemas.openxmlformats.org/officeDocument/2006/relationships/slideLayout" Target="../slideLayouts/slideLayout123.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24" Type="http://schemas.openxmlformats.org/officeDocument/2006/relationships/slideLayout" Target="../slideLayouts/slideLayout118.xml"/><Relationship Id="rId32" Type="http://schemas.openxmlformats.org/officeDocument/2006/relationships/slideLayout" Target="../slideLayouts/slideLayout126.xml"/><Relationship Id="rId37" Type="http://schemas.openxmlformats.org/officeDocument/2006/relationships/slideLayout" Target="../slideLayouts/slideLayout131.xml"/><Relationship Id="rId40" Type="http://schemas.openxmlformats.org/officeDocument/2006/relationships/slideLayout" Target="../slideLayouts/slideLayout134.xml"/><Relationship Id="rId45" Type="http://schemas.openxmlformats.org/officeDocument/2006/relationships/slideLayout" Target="../slideLayouts/slideLayout139.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23" Type="http://schemas.openxmlformats.org/officeDocument/2006/relationships/slideLayout" Target="../slideLayouts/slideLayout117.xml"/><Relationship Id="rId28" Type="http://schemas.openxmlformats.org/officeDocument/2006/relationships/slideLayout" Target="../slideLayouts/slideLayout122.xml"/><Relationship Id="rId36" Type="http://schemas.openxmlformats.org/officeDocument/2006/relationships/slideLayout" Target="../slideLayouts/slideLayout130.xml"/><Relationship Id="rId10" Type="http://schemas.openxmlformats.org/officeDocument/2006/relationships/slideLayout" Target="../slideLayouts/slideLayout104.xml"/><Relationship Id="rId19" Type="http://schemas.openxmlformats.org/officeDocument/2006/relationships/slideLayout" Target="../slideLayouts/slideLayout113.xml"/><Relationship Id="rId31" Type="http://schemas.openxmlformats.org/officeDocument/2006/relationships/slideLayout" Target="../slideLayouts/slideLayout125.xml"/><Relationship Id="rId44" Type="http://schemas.openxmlformats.org/officeDocument/2006/relationships/slideLayout" Target="../slideLayouts/slideLayout138.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 Id="rId22" Type="http://schemas.openxmlformats.org/officeDocument/2006/relationships/slideLayout" Target="../slideLayouts/slideLayout116.xml"/><Relationship Id="rId27" Type="http://schemas.openxmlformats.org/officeDocument/2006/relationships/slideLayout" Target="../slideLayouts/slideLayout121.xml"/><Relationship Id="rId30" Type="http://schemas.openxmlformats.org/officeDocument/2006/relationships/slideLayout" Target="../slideLayouts/slideLayout124.xml"/><Relationship Id="rId35" Type="http://schemas.openxmlformats.org/officeDocument/2006/relationships/slideLayout" Target="../slideLayouts/slideLayout129.xml"/><Relationship Id="rId43" Type="http://schemas.openxmlformats.org/officeDocument/2006/relationships/slideLayout" Target="../slideLayouts/slideLayout137.xml"/><Relationship Id="rId8" Type="http://schemas.openxmlformats.org/officeDocument/2006/relationships/slideLayout" Target="../slideLayouts/slideLayout102.xml"/><Relationship Id="rId3" Type="http://schemas.openxmlformats.org/officeDocument/2006/relationships/slideLayout" Target="../slideLayouts/slideLayout97.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5" Type="http://schemas.openxmlformats.org/officeDocument/2006/relationships/slideLayout" Target="../slideLayouts/slideLayout119.xml"/><Relationship Id="rId33" Type="http://schemas.openxmlformats.org/officeDocument/2006/relationships/slideLayout" Target="../slideLayouts/slideLayout127.xml"/><Relationship Id="rId38" Type="http://schemas.openxmlformats.org/officeDocument/2006/relationships/slideLayout" Target="../slideLayouts/slideLayout132.xml"/><Relationship Id="rId46" Type="http://schemas.openxmlformats.org/officeDocument/2006/relationships/theme" Target="../theme/theme3.xml"/><Relationship Id="rId20" Type="http://schemas.openxmlformats.org/officeDocument/2006/relationships/slideLayout" Target="../slideLayouts/slideLayout114.xml"/><Relationship Id="rId41" Type="http://schemas.openxmlformats.org/officeDocument/2006/relationships/slideLayout" Target="../slideLayouts/slideLayout135.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52.xml"/><Relationship Id="rId18" Type="http://schemas.openxmlformats.org/officeDocument/2006/relationships/slideLayout" Target="../slideLayouts/slideLayout157.xml"/><Relationship Id="rId26" Type="http://schemas.openxmlformats.org/officeDocument/2006/relationships/slideLayout" Target="../slideLayouts/slideLayout165.xml"/><Relationship Id="rId39" Type="http://schemas.openxmlformats.org/officeDocument/2006/relationships/slideLayout" Target="../slideLayouts/slideLayout178.xml"/><Relationship Id="rId21" Type="http://schemas.openxmlformats.org/officeDocument/2006/relationships/slideLayout" Target="../slideLayouts/slideLayout160.xml"/><Relationship Id="rId34" Type="http://schemas.openxmlformats.org/officeDocument/2006/relationships/slideLayout" Target="../slideLayouts/slideLayout173.xml"/><Relationship Id="rId42" Type="http://schemas.openxmlformats.org/officeDocument/2006/relationships/slideLayout" Target="../slideLayouts/slideLayout181.xml"/><Relationship Id="rId47" Type="http://schemas.openxmlformats.org/officeDocument/2006/relationships/slideLayout" Target="../slideLayouts/slideLayout186.xml"/><Relationship Id="rId50" Type="http://schemas.openxmlformats.org/officeDocument/2006/relationships/theme" Target="../theme/theme4.xml"/><Relationship Id="rId7" Type="http://schemas.openxmlformats.org/officeDocument/2006/relationships/slideLayout" Target="../slideLayouts/slideLayout146.xml"/><Relationship Id="rId2" Type="http://schemas.openxmlformats.org/officeDocument/2006/relationships/slideLayout" Target="../slideLayouts/slideLayout141.xml"/><Relationship Id="rId16" Type="http://schemas.openxmlformats.org/officeDocument/2006/relationships/slideLayout" Target="../slideLayouts/slideLayout155.xml"/><Relationship Id="rId29" Type="http://schemas.openxmlformats.org/officeDocument/2006/relationships/slideLayout" Target="../slideLayouts/slideLayout168.xml"/><Relationship Id="rId11" Type="http://schemas.openxmlformats.org/officeDocument/2006/relationships/slideLayout" Target="../slideLayouts/slideLayout150.xml"/><Relationship Id="rId24" Type="http://schemas.openxmlformats.org/officeDocument/2006/relationships/slideLayout" Target="../slideLayouts/slideLayout163.xml"/><Relationship Id="rId32" Type="http://schemas.openxmlformats.org/officeDocument/2006/relationships/slideLayout" Target="../slideLayouts/slideLayout171.xml"/><Relationship Id="rId37" Type="http://schemas.openxmlformats.org/officeDocument/2006/relationships/slideLayout" Target="../slideLayouts/slideLayout176.xml"/><Relationship Id="rId40" Type="http://schemas.openxmlformats.org/officeDocument/2006/relationships/slideLayout" Target="../slideLayouts/slideLayout179.xml"/><Relationship Id="rId45" Type="http://schemas.openxmlformats.org/officeDocument/2006/relationships/slideLayout" Target="../slideLayouts/slideLayout184.xml"/><Relationship Id="rId5" Type="http://schemas.openxmlformats.org/officeDocument/2006/relationships/slideLayout" Target="../slideLayouts/slideLayout144.xml"/><Relationship Id="rId15" Type="http://schemas.openxmlformats.org/officeDocument/2006/relationships/slideLayout" Target="../slideLayouts/slideLayout154.xml"/><Relationship Id="rId23" Type="http://schemas.openxmlformats.org/officeDocument/2006/relationships/slideLayout" Target="../slideLayouts/slideLayout162.xml"/><Relationship Id="rId28" Type="http://schemas.openxmlformats.org/officeDocument/2006/relationships/slideLayout" Target="../slideLayouts/slideLayout167.xml"/><Relationship Id="rId36" Type="http://schemas.openxmlformats.org/officeDocument/2006/relationships/slideLayout" Target="../slideLayouts/slideLayout175.xml"/><Relationship Id="rId49" Type="http://schemas.openxmlformats.org/officeDocument/2006/relationships/slideLayout" Target="../slideLayouts/slideLayout188.xml"/><Relationship Id="rId10" Type="http://schemas.openxmlformats.org/officeDocument/2006/relationships/slideLayout" Target="../slideLayouts/slideLayout149.xml"/><Relationship Id="rId19" Type="http://schemas.openxmlformats.org/officeDocument/2006/relationships/slideLayout" Target="../slideLayouts/slideLayout158.xml"/><Relationship Id="rId31" Type="http://schemas.openxmlformats.org/officeDocument/2006/relationships/slideLayout" Target="../slideLayouts/slideLayout170.xml"/><Relationship Id="rId44" Type="http://schemas.openxmlformats.org/officeDocument/2006/relationships/slideLayout" Target="../slideLayouts/slideLayout183.xml"/><Relationship Id="rId4" Type="http://schemas.openxmlformats.org/officeDocument/2006/relationships/slideLayout" Target="../slideLayouts/slideLayout143.xml"/><Relationship Id="rId9" Type="http://schemas.openxmlformats.org/officeDocument/2006/relationships/slideLayout" Target="../slideLayouts/slideLayout148.xml"/><Relationship Id="rId14" Type="http://schemas.openxmlformats.org/officeDocument/2006/relationships/slideLayout" Target="../slideLayouts/slideLayout153.xml"/><Relationship Id="rId22" Type="http://schemas.openxmlformats.org/officeDocument/2006/relationships/slideLayout" Target="../slideLayouts/slideLayout161.xml"/><Relationship Id="rId27" Type="http://schemas.openxmlformats.org/officeDocument/2006/relationships/slideLayout" Target="../slideLayouts/slideLayout166.xml"/><Relationship Id="rId30" Type="http://schemas.openxmlformats.org/officeDocument/2006/relationships/slideLayout" Target="../slideLayouts/slideLayout169.xml"/><Relationship Id="rId35" Type="http://schemas.openxmlformats.org/officeDocument/2006/relationships/slideLayout" Target="../slideLayouts/slideLayout174.xml"/><Relationship Id="rId43" Type="http://schemas.openxmlformats.org/officeDocument/2006/relationships/slideLayout" Target="../slideLayouts/slideLayout182.xml"/><Relationship Id="rId48" Type="http://schemas.openxmlformats.org/officeDocument/2006/relationships/slideLayout" Target="../slideLayouts/slideLayout187.xml"/><Relationship Id="rId8" Type="http://schemas.openxmlformats.org/officeDocument/2006/relationships/slideLayout" Target="../slideLayouts/slideLayout147.xml"/><Relationship Id="rId3" Type="http://schemas.openxmlformats.org/officeDocument/2006/relationships/slideLayout" Target="../slideLayouts/slideLayout142.xml"/><Relationship Id="rId12" Type="http://schemas.openxmlformats.org/officeDocument/2006/relationships/slideLayout" Target="../slideLayouts/slideLayout151.xml"/><Relationship Id="rId17" Type="http://schemas.openxmlformats.org/officeDocument/2006/relationships/slideLayout" Target="../slideLayouts/slideLayout156.xml"/><Relationship Id="rId25" Type="http://schemas.openxmlformats.org/officeDocument/2006/relationships/slideLayout" Target="../slideLayouts/slideLayout164.xml"/><Relationship Id="rId33" Type="http://schemas.openxmlformats.org/officeDocument/2006/relationships/slideLayout" Target="../slideLayouts/slideLayout172.xml"/><Relationship Id="rId38" Type="http://schemas.openxmlformats.org/officeDocument/2006/relationships/slideLayout" Target="../slideLayouts/slideLayout177.xml"/><Relationship Id="rId46" Type="http://schemas.openxmlformats.org/officeDocument/2006/relationships/slideLayout" Target="../slideLayouts/slideLayout185.xml"/><Relationship Id="rId20" Type="http://schemas.openxmlformats.org/officeDocument/2006/relationships/slideLayout" Target="../slideLayouts/slideLayout159.xml"/><Relationship Id="rId41" Type="http://schemas.openxmlformats.org/officeDocument/2006/relationships/slideLayout" Target="../slideLayouts/slideLayout180.xml"/><Relationship Id="rId1" Type="http://schemas.openxmlformats.org/officeDocument/2006/relationships/slideLayout" Target="../slideLayouts/slideLayout140.xml"/><Relationship Id="rId6" Type="http://schemas.openxmlformats.org/officeDocument/2006/relationships/slideLayout" Target="../slideLayouts/slideLayout1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16425"/>
            <a:ext cx="8520600" cy="747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434343"/>
              </a:buClr>
              <a:buSzPts val="4000"/>
              <a:buFont typeface="Open Sans SemiBold"/>
              <a:buNone/>
              <a:defRPr sz="4000">
                <a:solidFill>
                  <a:srgbClr val="434343"/>
                </a:solidFill>
                <a:latin typeface="Open Sans SemiBold"/>
                <a:ea typeface="Open Sans SemiBold"/>
                <a:cs typeface="Open Sans SemiBold"/>
                <a:sym typeface="Open Sans SemiBold"/>
              </a:defRPr>
            </a:lvl1pPr>
            <a:lvl2pPr lvl="1">
              <a:spcBef>
                <a:spcPts val="0"/>
              </a:spcBef>
              <a:spcAft>
                <a:spcPts val="0"/>
              </a:spcAft>
              <a:buClr>
                <a:srgbClr val="434343"/>
              </a:buClr>
              <a:buSzPts val="2400"/>
              <a:buNone/>
              <a:defRPr sz="2400">
                <a:solidFill>
                  <a:srgbClr val="434343"/>
                </a:solidFill>
              </a:defRPr>
            </a:lvl2pPr>
            <a:lvl3pPr lvl="2">
              <a:spcBef>
                <a:spcPts val="0"/>
              </a:spcBef>
              <a:spcAft>
                <a:spcPts val="0"/>
              </a:spcAft>
              <a:buClr>
                <a:srgbClr val="434343"/>
              </a:buClr>
              <a:buSzPts val="2400"/>
              <a:buNone/>
              <a:defRPr sz="2400">
                <a:solidFill>
                  <a:srgbClr val="434343"/>
                </a:solidFill>
              </a:defRPr>
            </a:lvl3pPr>
            <a:lvl4pPr lvl="3">
              <a:spcBef>
                <a:spcPts val="0"/>
              </a:spcBef>
              <a:spcAft>
                <a:spcPts val="0"/>
              </a:spcAft>
              <a:buClr>
                <a:srgbClr val="434343"/>
              </a:buClr>
              <a:buSzPts val="2400"/>
              <a:buNone/>
              <a:defRPr sz="2400">
                <a:solidFill>
                  <a:srgbClr val="434343"/>
                </a:solidFill>
              </a:defRPr>
            </a:lvl4pPr>
            <a:lvl5pPr lvl="4">
              <a:spcBef>
                <a:spcPts val="0"/>
              </a:spcBef>
              <a:spcAft>
                <a:spcPts val="0"/>
              </a:spcAft>
              <a:buClr>
                <a:srgbClr val="434343"/>
              </a:buClr>
              <a:buSzPts val="2400"/>
              <a:buNone/>
              <a:defRPr sz="2400">
                <a:solidFill>
                  <a:srgbClr val="434343"/>
                </a:solidFill>
              </a:defRPr>
            </a:lvl5pPr>
            <a:lvl6pPr lvl="5">
              <a:spcBef>
                <a:spcPts val="0"/>
              </a:spcBef>
              <a:spcAft>
                <a:spcPts val="0"/>
              </a:spcAft>
              <a:buClr>
                <a:srgbClr val="434343"/>
              </a:buClr>
              <a:buSzPts val="2400"/>
              <a:buNone/>
              <a:defRPr sz="2400">
                <a:solidFill>
                  <a:srgbClr val="434343"/>
                </a:solidFill>
              </a:defRPr>
            </a:lvl6pPr>
            <a:lvl7pPr lvl="6">
              <a:spcBef>
                <a:spcPts val="0"/>
              </a:spcBef>
              <a:spcAft>
                <a:spcPts val="0"/>
              </a:spcAft>
              <a:buClr>
                <a:srgbClr val="434343"/>
              </a:buClr>
              <a:buSzPts val="2400"/>
              <a:buNone/>
              <a:defRPr sz="2400">
                <a:solidFill>
                  <a:srgbClr val="434343"/>
                </a:solidFill>
              </a:defRPr>
            </a:lvl7pPr>
            <a:lvl8pPr lvl="7">
              <a:spcBef>
                <a:spcPts val="0"/>
              </a:spcBef>
              <a:spcAft>
                <a:spcPts val="0"/>
              </a:spcAft>
              <a:buClr>
                <a:srgbClr val="434343"/>
              </a:buClr>
              <a:buSzPts val="2400"/>
              <a:buNone/>
              <a:defRPr sz="2400">
                <a:solidFill>
                  <a:srgbClr val="434343"/>
                </a:solidFill>
              </a:defRPr>
            </a:lvl8pPr>
            <a:lvl9pPr lvl="8">
              <a:spcBef>
                <a:spcPts val="0"/>
              </a:spcBef>
              <a:spcAft>
                <a:spcPts val="0"/>
              </a:spcAft>
              <a:buClr>
                <a:srgbClr val="434343"/>
              </a:buClr>
              <a:buSzPts val="2400"/>
              <a:buNone/>
              <a:defRPr sz="2400">
                <a:solidFill>
                  <a:srgbClr val="434343"/>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434343"/>
              </a:buClr>
              <a:buSzPts val="1800"/>
              <a:buFont typeface="Open Sans"/>
              <a:buChar char="●"/>
              <a:defRPr sz="1800">
                <a:solidFill>
                  <a:srgbClr val="434343"/>
                </a:solidFill>
                <a:latin typeface="Open Sans"/>
                <a:ea typeface="Open Sans"/>
                <a:cs typeface="Open Sans"/>
                <a:sym typeface="Open Sans"/>
              </a:defRPr>
            </a:lvl1pPr>
            <a:lvl2pPr marL="914400" lvl="1" indent="-317500">
              <a:lnSpc>
                <a:spcPct val="115000"/>
              </a:lnSpc>
              <a:spcBef>
                <a:spcPts val="0"/>
              </a:spcBef>
              <a:spcAft>
                <a:spcPts val="0"/>
              </a:spcAft>
              <a:buClr>
                <a:srgbClr val="434343"/>
              </a:buClr>
              <a:buSzPts val="1400"/>
              <a:buFont typeface="Open Sans"/>
              <a:buChar char="○"/>
              <a:defRPr>
                <a:solidFill>
                  <a:srgbClr val="434343"/>
                </a:solidFill>
                <a:latin typeface="Open Sans"/>
                <a:ea typeface="Open Sans"/>
                <a:cs typeface="Open Sans"/>
                <a:sym typeface="Open Sans"/>
              </a:defRPr>
            </a:lvl2pPr>
            <a:lvl3pPr marL="1371600" lvl="2" indent="-317500">
              <a:lnSpc>
                <a:spcPct val="115000"/>
              </a:lnSpc>
              <a:spcBef>
                <a:spcPts val="0"/>
              </a:spcBef>
              <a:spcAft>
                <a:spcPts val="0"/>
              </a:spcAft>
              <a:buClr>
                <a:srgbClr val="434343"/>
              </a:buClr>
              <a:buSzPts val="1400"/>
              <a:buFont typeface="Open Sans"/>
              <a:buChar char="■"/>
              <a:defRPr>
                <a:solidFill>
                  <a:srgbClr val="434343"/>
                </a:solidFill>
                <a:latin typeface="Open Sans"/>
                <a:ea typeface="Open Sans"/>
                <a:cs typeface="Open Sans"/>
                <a:sym typeface="Open Sans"/>
              </a:defRPr>
            </a:lvl3pPr>
            <a:lvl4pPr marL="1828800" lvl="3" indent="-317500">
              <a:lnSpc>
                <a:spcPct val="115000"/>
              </a:lnSpc>
              <a:spcBef>
                <a:spcPts val="0"/>
              </a:spcBef>
              <a:spcAft>
                <a:spcPts val="0"/>
              </a:spcAft>
              <a:buClr>
                <a:srgbClr val="434343"/>
              </a:buClr>
              <a:buSzPts val="1400"/>
              <a:buFont typeface="Open Sans"/>
              <a:buChar char="●"/>
              <a:defRPr>
                <a:solidFill>
                  <a:srgbClr val="434343"/>
                </a:solidFill>
                <a:latin typeface="Open Sans"/>
                <a:ea typeface="Open Sans"/>
                <a:cs typeface="Open Sans"/>
                <a:sym typeface="Open Sans"/>
              </a:defRPr>
            </a:lvl4pPr>
            <a:lvl5pPr marL="2286000" lvl="4" indent="-317500">
              <a:lnSpc>
                <a:spcPct val="115000"/>
              </a:lnSpc>
              <a:spcBef>
                <a:spcPts val="0"/>
              </a:spcBef>
              <a:spcAft>
                <a:spcPts val="0"/>
              </a:spcAft>
              <a:buClr>
                <a:srgbClr val="434343"/>
              </a:buClr>
              <a:buSzPts val="1400"/>
              <a:buFont typeface="Open Sans"/>
              <a:buChar char="○"/>
              <a:defRPr>
                <a:solidFill>
                  <a:srgbClr val="434343"/>
                </a:solidFill>
                <a:latin typeface="Open Sans"/>
                <a:ea typeface="Open Sans"/>
                <a:cs typeface="Open Sans"/>
                <a:sym typeface="Open Sans"/>
              </a:defRPr>
            </a:lvl5pPr>
            <a:lvl6pPr marL="2743200" lvl="5" indent="-317500">
              <a:lnSpc>
                <a:spcPct val="115000"/>
              </a:lnSpc>
              <a:spcBef>
                <a:spcPts val="0"/>
              </a:spcBef>
              <a:spcAft>
                <a:spcPts val="0"/>
              </a:spcAft>
              <a:buClr>
                <a:srgbClr val="434343"/>
              </a:buClr>
              <a:buSzPts val="1400"/>
              <a:buFont typeface="Open Sans"/>
              <a:buChar char="■"/>
              <a:defRPr>
                <a:solidFill>
                  <a:srgbClr val="434343"/>
                </a:solidFill>
                <a:latin typeface="Open Sans"/>
                <a:ea typeface="Open Sans"/>
                <a:cs typeface="Open Sans"/>
                <a:sym typeface="Open Sans"/>
              </a:defRPr>
            </a:lvl6pPr>
            <a:lvl7pPr marL="3200400" lvl="6" indent="-317500">
              <a:lnSpc>
                <a:spcPct val="115000"/>
              </a:lnSpc>
              <a:spcBef>
                <a:spcPts val="0"/>
              </a:spcBef>
              <a:spcAft>
                <a:spcPts val="0"/>
              </a:spcAft>
              <a:buClr>
                <a:srgbClr val="434343"/>
              </a:buClr>
              <a:buSzPts val="1400"/>
              <a:buFont typeface="Open Sans"/>
              <a:buChar char="●"/>
              <a:defRPr>
                <a:solidFill>
                  <a:srgbClr val="434343"/>
                </a:solidFill>
                <a:latin typeface="Open Sans"/>
                <a:ea typeface="Open Sans"/>
                <a:cs typeface="Open Sans"/>
                <a:sym typeface="Open Sans"/>
              </a:defRPr>
            </a:lvl7pPr>
            <a:lvl8pPr marL="3657600" lvl="7" indent="-317500">
              <a:lnSpc>
                <a:spcPct val="115000"/>
              </a:lnSpc>
              <a:spcBef>
                <a:spcPts val="0"/>
              </a:spcBef>
              <a:spcAft>
                <a:spcPts val="0"/>
              </a:spcAft>
              <a:buClr>
                <a:srgbClr val="434343"/>
              </a:buClr>
              <a:buSzPts val="1400"/>
              <a:buFont typeface="Open Sans"/>
              <a:buChar char="○"/>
              <a:defRPr>
                <a:solidFill>
                  <a:srgbClr val="434343"/>
                </a:solidFill>
                <a:latin typeface="Open Sans"/>
                <a:ea typeface="Open Sans"/>
                <a:cs typeface="Open Sans"/>
                <a:sym typeface="Open Sans"/>
              </a:defRPr>
            </a:lvl8pPr>
            <a:lvl9pPr marL="4114800" lvl="8" indent="-317500">
              <a:lnSpc>
                <a:spcPct val="115000"/>
              </a:lnSpc>
              <a:spcBef>
                <a:spcPts val="0"/>
              </a:spcBef>
              <a:spcAft>
                <a:spcPts val="0"/>
              </a:spcAft>
              <a:buClr>
                <a:srgbClr val="434343"/>
              </a:buClr>
              <a:buSzPts val="1400"/>
              <a:buFont typeface="Open Sans"/>
              <a:buChar char="■"/>
              <a:defRPr>
                <a:solidFill>
                  <a:srgbClr val="434343"/>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311"/>
        <p:cNvGrpSpPr/>
        <p:nvPr/>
      </p:nvGrpSpPr>
      <p:grpSpPr>
        <a:xfrm>
          <a:off x="0" y="0"/>
          <a:ext cx="0" cy="0"/>
          <a:chOff x="0" y="0"/>
          <a:chExt cx="0" cy="0"/>
        </a:xfrm>
      </p:grpSpPr>
      <p:sp>
        <p:nvSpPr>
          <p:cNvPr id="312" name="Google Shape;312;p50"/>
          <p:cNvSpPr txBox="1">
            <a:spLocks noGrp="1"/>
          </p:cNvSpPr>
          <p:nvPr>
            <p:ph type="title"/>
          </p:nvPr>
        </p:nvSpPr>
        <p:spPr>
          <a:xfrm>
            <a:off x="311700" y="216425"/>
            <a:ext cx="8520600" cy="747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434343"/>
              </a:buClr>
              <a:buSzPts val="4000"/>
              <a:buFont typeface="Open Sans SemiBold"/>
              <a:buNone/>
              <a:defRPr sz="4000">
                <a:solidFill>
                  <a:srgbClr val="434343"/>
                </a:solidFill>
                <a:latin typeface="Open Sans SemiBold"/>
                <a:ea typeface="Open Sans SemiBold"/>
                <a:cs typeface="Open Sans SemiBold"/>
                <a:sym typeface="Open Sans SemiBold"/>
              </a:defRPr>
            </a:lvl1pPr>
            <a:lvl2pPr lvl="1">
              <a:spcBef>
                <a:spcPts val="0"/>
              </a:spcBef>
              <a:spcAft>
                <a:spcPts val="0"/>
              </a:spcAft>
              <a:buClr>
                <a:srgbClr val="434343"/>
              </a:buClr>
              <a:buSzPts val="2400"/>
              <a:buNone/>
              <a:defRPr sz="2400">
                <a:solidFill>
                  <a:srgbClr val="434343"/>
                </a:solidFill>
              </a:defRPr>
            </a:lvl2pPr>
            <a:lvl3pPr lvl="2">
              <a:spcBef>
                <a:spcPts val="0"/>
              </a:spcBef>
              <a:spcAft>
                <a:spcPts val="0"/>
              </a:spcAft>
              <a:buClr>
                <a:srgbClr val="434343"/>
              </a:buClr>
              <a:buSzPts val="2400"/>
              <a:buNone/>
              <a:defRPr sz="2400">
                <a:solidFill>
                  <a:srgbClr val="434343"/>
                </a:solidFill>
              </a:defRPr>
            </a:lvl3pPr>
            <a:lvl4pPr lvl="3">
              <a:spcBef>
                <a:spcPts val="0"/>
              </a:spcBef>
              <a:spcAft>
                <a:spcPts val="0"/>
              </a:spcAft>
              <a:buClr>
                <a:srgbClr val="434343"/>
              </a:buClr>
              <a:buSzPts val="2400"/>
              <a:buNone/>
              <a:defRPr sz="2400">
                <a:solidFill>
                  <a:srgbClr val="434343"/>
                </a:solidFill>
              </a:defRPr>
            </a:lvl4pPr>
            <a:lvl5pPr lvl="4">
              <a:spcBef>
                <a:spcPts val="0"/>
              </a:spcBef>
              <a:spcAft>
                <a:spcPts val="0"/>
              </a:spcAft>
              <a:buClr>
                <a:srgbClr val="434343"/>
              </a:buClr>
              <a:buSzPts val="2400"/>
              <a:buNone/>
              <a:defRPr sz="2400">
                <a:solidFill>
                  <a:srgbClr val="434343"/>
                </a:solidFill>
              </a:defRPr>
            </a:lvl5pPr>
            <a:lvl6pPr lvl="5">
              <a:spcBef>
                <a:spcPts val="0"/>
              </a:spcBef>
              <a:spcAft>
                <a:spcPts val="0"/>
              </a:spcAft>
              <a:buClr>
                <a:srgbClr val="434343"/>
              </a:buClr>
              <a:buSzPts val="2400"/>
              <a:buNone/>
              <a:defRPr sz="2400">
                <a:solidFill>
                  <a:srgbClr val="434343"/>
                </a:solidFill>
              </a:defRPr>
            </a:lvl6pPr>
            <a:lvl7pPr lvl="6">
              <a:spcBef>
                <a:spcPts val="0"/>
              </a:spcBef>
              <a:spcAft>
                <a:spcPts val="0"/>
              </a:spcAft>
              <a:buClr>
                <a:srgbClr val="434343"/>
              </a:buClr>
              <a:buSzPts val="2400"/>
              <a:buNone/>
              <a:defRPr sz="2400">
                <a:solidFill>
                  <a:srgbClr val="434343"/>
                </a:solidFill>
              </a:defRPr>
            </a:lvl7pPr>
            <a:lvl8pPr lvl="7">
              <a:spcBef>
                <a:spcPts val="0"/>
              </a:spcBef>
              <a:spcAft>
                <a:spcPts val="0"/>
              </a:spcAft>
              <a:buClr>
                <a:srgbClr val="434343"/>
              </a:buClr>
              <a:buSzPts val="2400"/>
              <a:buNone/>
              <a:defRPr sz="2400">
                <a:solidFill>
                  <a:srgbClr val="434343"/>
                </a:solidFill>
              </a:defRPr>
            </a:lvl8pPr>
            <a:lvl9pPr lvl="8">
              <a:spcBef>
                <a:spcPts val="0"/>
              </a:spcBef>
              <a:spcAft>
                <a:spcPts val="0"/>
              </a:spcAft>
              <a:buClr>
                <a:srgbClr val="434343"/>
              </a:buClr>
              <a:buSzPts val="2400"/>
              <a:buNone/>
              <a:defRPr sz="2400">
                <a:solidFill>
                  <a:srgbClr val="434343"/>
                </a:solidFill>
              </a:defRPr>
            </a:lvl9pPr>
          </a:lstStyle>
          <a:p>
            <a:endParaRPr/>
          </a:p>
        </p:txBody>
      </p:sp>
      <p:sp>
        <p:nvSpPr>
          <p:cNvPr id="313" name="Google Shape;313;p5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434343"/>
              </a:buClr>
              <a:buSzPts val="1800"/>
              <a:buFont typeface="Open Sans"/>
              <a:buChar char="●"/>
              <a:defRPr sz="1800">
                <a:solidFill>
                  <a:srgbClr val="434343"/>
                </a:solidFill>
                <a:latin typeface="Open Sans"/>
                <a:ea typeface="Open Sans"/>
                <a:cs typeface="Open Sans"/>
                <a:sym typeface="Open Sans"/>
              </a:defRPr>
            </a:lvl1pPr>
            <a:lvl2pPr marL="914400" lvl="1" indent="-317500">
              <a:lnSpc>
                <a:spcPct val="115000"/>
              </a:lnSpc>
              <a:spcBef>
                <a:spcPts val="0"/>
              </a:spcBef>
              <a:spcAft>
                <a:spcPts val="0"/>
              </a:spcAft>
              <a:buClr>
                <a:srgbClr val="434343"/>
              </a:buClr>
              <a:buSzPts val="1400"/>
              <a:buFont typeface="Open Sans"/>
              <a:buChar char="○"/>
              <a:defRPr>
                <a:solidFill>
                  <a:srgbClr val="434343"/>
                </a:solidFill>
                <a:latin typeface="Open Sans"/>
                <a:ea typeface="Open Sans"/>
                <a:cs typeface="Open Sans"/>
                <a:sym typeface="Open Sans"/>
              </a:defRPr>
            </a:lvl2pPr>
            <a:lvl3pPr marL="1371600" lvl="2" indent="-317500">
              <a:lnSpc>
                <a:spcPct val="115000"/>
              </a:lnSpc>
              <a:spcBef>
                <a:spcPts val="0"/>
              </a:spcBef>
              <a:spcAft>
                <a:spcPts val="0"/>
              </a:spcAft>
              <a:buClr>
                <a:srgbClr val="434343"/>
              </a:buClr>
              <a:buSzPts val="1400"/>
              <a:buFont typeface="Open Sans"/>
              <a:buChar char="■"/>
              <a:defRPr>
                <a:solidFill>
                  <a:srgbClr val="434343"/>
                </a:solidFill>
                <a:latin typeface="Open Sans"/>
                <a:ea typeface="Open Sans"/>
                <a:cs typeface="Open Sans"/>
                <a:sym typeface="Open Sans"/>
              </a:defRPr>
            </a:lvl3pPr>
            <a:lvl4pPr marL="1828800" lvl="3" indent="-317500">
              <a:lnSpc>
                <a:spcPct val="115000"/>
              </a:lnSpc>
              <a:spcBef>
                <a:spcPts val="0"/>
              </a:spcBef>
              <a:spcAft>
                <a:spcPts val="0"/>
              </a:spcAft>
              <a:buClr>
                <a:srgbClr val="434343"/>
              </a:buClr>
              <a:buSzPts val="1400"/>
              <a:buFont typeface="Open Sans"/>
              <a:buChar char="●"/>
              <a:defRPr>
                <a:solidFill>
                  <a:srgbClr val="434343"/>
                </a:solidFill>
                <a:latin typeface="Open Sans"/>
                <a:ea typeface="Open Sans"/>
                <a:cs typeface="Open Sans"/>
                <a:sym typeface="Open Sans"/>
              </a:defRPr>
            </a:lvl4pPr>
            <a:lvl5pPr marL="2286000" lvl="4" indent="-317500">
              <a:lnSpc>
                <a:spcPct val="115000"/>
              </a:lnSpc>
              <a:spcBef>
                <a:spcPts val="0"/>
              </a:spcBef>
              <a:spcAft>
                <a:spcPts val="0"/>
              </a:spcAft>
              <a:buClr>
                <a:srgbClr val="434343"/>
              </a:buClr>
              <a:buSzPts val="1400"/>
              <a:buFont typeface="Open Sans"/>
              <a:buChar char="○"/>
              <a:defRPr>
                <a:solidFill>
                  <a:srgbClr val="434343"/>
                </a:solidFill>
                <a:latin typeface="Open Sans"/>
                <a:ea typeface="Open Sans"/>
                <a:cs typeface="Open Sans"/>
                <a:sym typeface="Open Sans"/>
              </a:defRPr>
            </a:lvl5pPr>
            <a:lvl6pPr marL="2743200" lvl="5" indent="-317500">
              <a:lnSpc>
                <a:spcPct val="115000"/>
              </a:lnSpc>
              <a:spcBef>
                <a:spcPts val="0"/>
              </a:spcBef>
              <a:spcAft>
                <a:spcPts val="0"/>
              </a:spcAft>
              <a:buClr>
                <a:srgbClr val="434343"/>
              </a:buClr>
              <a:buSzPts val="1400"/>
              <a:buFont typeface="Open Sans"/>
              <a:buChar char="■"/>
              <a:defRPr>
                <a:solidFill>
                  <a:srgbClr val="434343"/>
                </a:solidFill>
                <a:latin typeface="Open Sans"/>
                <a:ea typeface="Open Sans"/>
                <a:cs typeface="Open Sans"/>
                <a:sym typeface="Open Sans"/>
              </a:defRPr>
            </a:lvl6pPr>
            <a:lvl7pPr marL="3200400" lvl="6" indent="-317500">
              <a:lnSpc>
                <a:spcPct val="115000"/>
              </a:lnSpc>
              <a:spcBef>
                <a:spcPts val="0"/>
              </a:spcBef>
              <a:spcAft>
                <a:spcPts val="0"/>
              </a:spcAft>
              <a:buClr>
                <a:srgbClr val="434343"/>
              </a:buClr>
              <a:buSzPts val="1400"/>
              <a:buFont typeface="Open Sans"/>
              <a:buChar char="●"/>
              <a:defRPr>
                <a:solidFill>
                  <a:srgbClr val="434343"/>
                </a:solidFill>
                <a:latin typeface="Open Sans"/>
                <a:ea typeface="Open Sans"/>
                <a:cs typeface="Open Sans"/>
                <a:sym typeface="Open Sans"/>
              </a:defRPr>
            </a:lvl7pPr>
            <a:lvl8pPr marL="3657600" lvl="7" indent="-317500">
              <a:lnSpc>
                <a:spcPct val="115000"/>
              </a:lnSpc>
              <a:spcBef>
                <a:spcPts val="0"/>
              </a:spcBef>
              <a:spcAft>
                <a:spcPts val="0"/>
              </a:spcAft>
              <a:buClr>
                <a:srgbClr val="434343"/>
              </a:buClr>
              <a:buSzPts val="1400"/>
              <a:buFont typeface="Open Sans"/>
              <a:buChar char="○"/>
              <a:defRPr>
                <a:solidFill>
                  <a:srgbClr val="434343"/>
                </a:solidFill>
                <a:latin typeface="Open Sans"/>
                <a:ea typeface="Open Sans"/>
                <a:cs typeface="Open Sans"/>
                <a:sym typeface="Open Sans"/>
              </a:defRPr>
            </a:lvl8pPr>
            <a:lvl9pPr marL="4114800" lvl="8" indent="-317500">
              <a:lnSpc>
                <a:spcPct val="115000"/>
              </a:lnSpc>
              <a:spcBef>
                <a:spcPts val="0"/>
              </a:spcBef>
              <a:spcAft>
                <a:spcPts val="0"/>
              </a:spcAft>
              <a:buClr>
                <a:srgbClr val="434343"/>
              </a:buClr>
              <a:buSzPts val="1400"/>
              <a:buFont typeface="Open Sans"/>
              <a:buChar char="■"/>
              <a:defRPr>
                <a:solidFill>
                  <a:srgbClr val="434343"/>
                </a:solidFill>
                <a:latin typeface="Open Sans"/>
                <a:ea typeface="Open Sans"/>
                <a:cs typeface="Open Sans"/>
                <a:sym typeface="Open Sans"/>
              </a:defRPr>
            </a:lvl9pPr>
          </a:lstStyle>
          <a:p>
            <a:endParaRPr/>
          </a:p>
        </p:txBody>
      </p:sp>
      <p:sp>
        <p:nvSpPr>
          <p:cNvPr id="314" name="Google Shape;314;p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 id="2147483718" r:id="rId23"/>
    <p:sldLayoutId id="2147483719" r:id="rId24"/>
    <p:sldLayoutId id="2147483720" r:id="rId25"/>
    <p:sldLayoutId id="2147483721" r:id="rId26"/>
    <p:sldLayoutId id="2147483722" r:id="rId27"/>
    <p:sldLayoutId id="2147483723" r:id="rId28"/>
    <p:sldLayoutId id="2147483724" r:id="rId29"/>
    <p:sldLayoutId id="2147483725" r:id="rId30"/>
    <p:sldLayoutId id="2147483726" r:id="rId31"/>
    <p:sldLayoutId id="2147483727" r:id="rId32"/>
    <p:sldLayoutId id="2147483728" r:id="rId33"/>
    <p:sldLayoutId id="2147483729" r:id="rId34"/>
    <p:sldLayoutId id="2147483730" r:id="rId35"/>
    <p:sldLayoutId id="2147483731" r:id="rId36"/>
    <p:sldLayoutId id="2147483732" r:id="rId37"/>
    <p:sldLayoutId id="2147483733" r:id="rId38"/>
    <p:sldLayoutId id="2147483734" r:id="rId39"/>
    <p:sldLayoutId id="2147483735" r:id="rId40"/>
    <p:sldLayoutId id="2147483736" r:id="rId41"/>
    <p:sldLayoutId id="2147483737" r:id="rId42"/>
    <p:sldLayoutId id="2147483738" r:id="rId43"/>
    <p:sldLayoutId id="2147483739" r:id="rId44"/>
    <p:sldLayoutId id="2147483740" r:id="rId45"/>
    <p:sldLayoutId id="2147483741" r:id="rId4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603"/>
        <p:cNvGrpSpPr/>
        <p:nvPr/>
      </p:nvGrpSpPr>
      <p:grpSpPr>
        <a:xfrm>
          <a:off x="0" y="0"/>
          <a:ext cx="0" cy="0"/>
          <a:chOff x="0" y="0"/>
          <a:chExt cx="0" cy="0"/>
        </a:xfrm>
      </p:grpSpPr>
      <p:sp>
        <p:nvSpPr>
          <p:cNvPr id="604" name="Google Shape;604;p97"/>
          <p:cNvSpPr txBox="1">
            <a:spLocks noGrp="1"/>
          </p:cNvSpPr>
          <p:nvPr>
            <p:ph type="title"/>
          </p:nvPr>
        </p:nvSpPr>
        <p:spPr>
          <a:xfrm>
            <a:off x="311700" y="216425"/>
            <a:ext cx="8520600" cy="747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434343"/>
              </a:buClr>
              <a:buSzPts val="4000"/>
              <a:buFont typeface="Open Sans SemiBold"/>
              <a:buNone/>
              <a:defRPr sz="4000" b="0" i="0" u="none" strike="noStrike" cap="none">
                <a:solidFill>
                  <a:srgbClr val="434343"/>
                </a:solidFill>
                <a:latin typeface="Open Sans SemiBold"/>
                <a:ea typeface="Open Sans SemiBold"/>
                <a:cs typeface="Open Sans SemiBold"/>
                <a:sym typeface="Open Sans SemiBold"/>
              </a:defRPr>
            </a:lvl1pPr>
            <a:lvl2pPr marR="0" lvl="1" algn="l" rtl="0">
              <a:lnSpc>
                <a:spcPct val="100000"/>
              </a:lnSpc>
              <a:spcBef>
                <a:spcPts val="0"/>
              </a:spcBef>
              <a:spcAft>
                <a:spcPts val="0"/>
              </a:spcAft>
              <a:buClr>
                <a:srgbClr val="434343"/>
              </a:buClr>
              <a:buSzPts val="2400"/>
              <a:buFont typeface="Arial"/>
              <a:buNone/>
              <a:defRPr sz="2400" b="0" i="0" u="none" strike="noStrike" cap="none">
                <a:solidFill>
                  <a:srgbClr val="434343"/>
                </a:solidFill>
                <a:latin typeface="Arial"/>
                <a:ea typeface="Arial"/>
                <a:cs typeface="Arial"/>
                <a:sym typeface="Arial"/>
              </a:defRPr>
            </a:lvl2pPr>
            <a:lvl3pPr marR="0" lvl="2" algn="l" rtl="0">
              <a:lnSpc>
                <a:spcPct val="100000"/>
              </a:lnSpc>
              <a:spcBef>
                <a:spcPts val="0"/>
              </a:spcBef>
              <a:spcAft>
                <a:spcPts val="0"/>
              </a:spcAft>
              <a:buClr>
                <a:srgbClr val="434343"/>
              </a:buClr>
              <a:buSzPts val="2400"/>
              <a:buFont typeface="Arial"/>
              <a:buNone/>
              <a:defRPr sz="2400" b="0" i="0" u="none" strike="noStrike" cap="none">
                <a:solidFill>
                  <a:srgbClr val="434343"/>
                </a:solidFill>
                <a:latin typeface="Arial"/>
                <a:ea typeface="Arial"/>
                <a:cs typeface="Arial"/>
                <a:sym typeface="Arial"/>
              </a:defRPr>
            </a:lvl3pPr>
            <a:lvl4pPr marR="0" lvl="3" algn="l" rtl="0">
              <a:lnSpc>
                <a:spcPct val="100000"/>
              </a:lnSpc>
              <a:spcBef>
                <a:spcPts val="0"/>
              </a:spcBef>
              <a:spcAft>
                <a:spcPts val="0"/>
              </a:spcAft>
              <a:buClr>
                <a:srgbClr val="434343"/>
              </a:buClr>
              <a:buSzPts val="2400"/>
              <a:buFont typeface="Arial"/>
              <a:buNone/>
              <a:defRPr sz="2400" b="0" i="0" u="none" strike="noStrike" cap="none">
                <a:solidFill>
                  <a:srgbClr val="434343"/>
                </a:solidFill>
                <a:latin typeface="Arial"/>
                <a:ea typeface="Arial"/>
                <a:cs typeface="Arial"/>
                <a:sym typeface="Arial"/>
              </a:defRPr>
            </a:lvl4pPr>
            <a:lvl5pPr marR="0" lvl="4" algn="l" rtl="0">
              <a:lnSpc>
                <a:spcPct val="100000"/>
              </a:lnSpc>
              <a:spcBef>
                <a:spcPts val="0"/>
              </a:spcBef>
              <a:spcAft>
                <a:spcPts val="0"/>
              </a:spcAft>
              <a:buClr>
                <a:srgbClr val="434343"/>
              </a:buClr>
              <a:buSzPts val="2400"/>
              <a:buFont typeface="Arial"/>
              <a:buNone/>
              <a:defRPr sz="2400" b="0" i="0" u="none" strike="noStrike" cap="none">
                <a:solidFill>
                  <a:srgbClr val="434343"/>
                </a:solidFill>
                <a:latin typeface="Arial"/>
                <a:ea typeface="Arial"/>
                <a:cs typeface="Arial"/>
                <a:sym typeface="Arial"/>
              </a:defRPr>
            </a:lvl5pPr>
            <a:lvl6pPr marR="0" lvl="5" algn="l" rtl="0">
              <a:lnSpc>
                <a:spcPct val="100000"/>
              </a:lnSpc>
              <a:spcBef>
                <a:spcPts val="0"/>
              </a:spcBef>
              <a:spcAft>
                <a:spcPts val="0"/>
              </a:spcAft>
              <a:buClr>
                <a:srgbClr val="434343"/>
              </a:buClr>
              <a:buSzPts val="2400"/>
              <a:buFont typeface="Arial"/>
              <a:buNone/>
              <a:defRPr sz="2400" b="0" i="0" u="none" strike="noStrike" cap="none">
                <a:solidFill>
                  <a:srgbClr val="434343"/>
                </a:solidFill>
                <a:latin typeface="Arial"/>
                <a:ea typeface="Arial"/>
                <a:cs typeface="Arial"/>
                <a:sym typeface="Arial"/>
              </a:defRPr>
            </a:lvl6pPr>
            <a:lvl7pPr marR="0" lvl="6" algn="l" rtl="0">
              <a:lnSpc>
                <a:spcPct val="100000"/>
              </a:lnSpc>
              <a:spcBef>
                <a:spcPts val="0"/>
              </a:spcBef>
              <a:spcAft>
                <a:spcPts val="0"/>
              </a:spcAft>
              <a:buClr>
                <a:srgbClr val="434343"/>
              </a:buClr>
              <a:buSzPts val="2400"/>
              <a:buFont typeface="Arial"/>
              <a:buNone/>
              <a:defRPr sz="2400" b="0" i="0" u="none" strike="noStrike" cap="none">
                <a:solidFill>
                  <a:srgbClr val="434343"/>
                </a:solidFill>
                <a:latin typeface="Arial"/>
                <a:ea typeface="Arial"/>
                <a:cs typeface="Arial"/>
                <a:sym typeface="Arial"/>
              </a:defRPr>
            </a:lvl7pPr>
            <a:lvl8pPr marR="0" lvl="7" algn="l" rtl="0">
              <a:lnSpc>
                <a:spcPct val="100000"/>
              </a:lnSpc>
              <a:spcBef>
                <a:spcPts val="0"/>
              </a:spcBef>
              <a:spcAft>
                <a:spcPts val="0"/>
              </a:spcAft>
              <a:buClr>
                <a:srgbClr val="434343"/>
              </a:buClr>
              <a:buSzPts val="2400"/>
              <a:buFont typeface="Arial"/>
              <a:buNone/>
              <a:defRPr sz="2400" b="0" i="0" u="none" strike="noStrike" cap="none">
                <a:solidFill>
                  <a:srgbClr val="434343"/>
                </a:solidFill>
                <a:latin typeface="Arial"/>
                <a:ea typeface="Arial"/>
                <a:cs typeface="Arial"/>
                <a:sym typeface="Arial"/>
              </a:defRPr>
            </a:lvl8pPr>
            <a:lvl9pPr marR="0" lvl="8" algn="l" rtl="0">
              <a:lnSpc>
                <a:spcPct val="100000"/>
              </a:lnSpc>
              <a:spcBef>
                <a:spcPts val="0"/>
              </a:spcBef>
              <a:spcAft>
                <a:spcPts val="0"/>
              </a:spcAft>
              <a:buClr>
                <a:srgbClr val="434343"/>
              </a:buClr>
              <a:buSzPts val="2400"/>
              <a:buFont typeface="Arial"/>
              <a:buNone/>
              <a:defRPr sz="2400" b="0" i="0" u="none" strike="noStrike" cap="none">
                <a:solidFill>
                  <a:srgbClr val="434343"/>
                </a:solidFill>
                <a:latin typeface="Arial"/>
                <a:ea typeface="Arial"/>
                <a:cs typeface="Arial"/>
                <a:sym typeface="Arial"/>
              </a:defRPr>
            </a:lvl9pPr>
          </a:lstStyle>
          <a:p>
            <a:endParaRPr/>
          </a:p>
        </p:txBody>
      </p:sp>
      <p:sp>
        <p:nvSpPr>
          <p:cNvPr id="605" name="Google Shape;605;p9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434343"/>
              </a:buClr>
              <a:buSzPts val="1800"/>
              <a:buFont typeface="Open Sans"/>
              <a:buChar char="●"/>
              <a:defRPr sz="1800" b="0" i="0" u="none" strike="noStrike" cap="none">
                <a:solidFill>
                  <a:srgbClr val="434343"/>
                </a:solidFill>
                <a:latin typeface="Open Sans"/>
                <a:ea typeface="Open Sans"/>
                <a:cs typeface="Open Sans"/>
                <a:sym typeface="Open Sans"/>
              </a:defRPr>
            </a:lvl1pPr>
            <a:lvl2pPr marL="914400" marR="0" lvl="1" indent="-317500" algn="l" rtl="0">
              <a:lnSpc>
                <a:spcPct val="115000"/>
              </a:lnSpc>
              <a:spcBef>
                <a:spcPts val="0"/>
              </a:spcBef>
              <a:spcAft>
                <a:spcPts val="0"/>
              </a:spcAft>
              <a:buClr>
                <a:srgbClr val="434343"/>
              </a:buClr>
              <a:buSzPts val="1400"/>
              <a:buFont typeface="Open Sans"/>
              <a:buChar char="○"/>
              <a:defRPr sz="1400" b="0" i="0" u="none" strike="noStrike" cap="none">
                <a:solidFill>
                  <a:srgbClr val="434343"/>
                </a:solidFill>
                <a:latin typeface="Open Sans"/>
                <a:ea typeface="Open Sans"/>
                <a:cs typeface="Open Sans"/>
                <a:sym typeface="Open Sans"/>
              </a:defRPr>
            </a:lvl2pPr>
            <a:lvl3pPr marL="1371600" marR="0" lvl="2" indent="-317500" algn="l" rtl="0">
              <a:lnSpc>
                <a:spcPct val="115000"/>
              </a:lnSpc>
              <a:spcBef>
                <a:spcPts val="0"/>
              </a:spcBef>
              <a:spcAft>
                <a:spcPts val="0"/>
              </a:spcAft>
              <a:buClr>
                <a:srgbClr val="434343"/>
              </a:buClr>
              <a:buSzPts val="1400"/>
              <a:buFont typeface="Open Sans"/>
              <a:buChar char="■"/>
              <a:defRPr sz="1400" b="0" i="0" u="none" strike="noStrike" cap="none">
                <a:solidFill>
                  <a:srgbClr val="434343"/>
                </a:solidFill>
                <a:latin typeface="Open Sans"/>
                <a:ea typeface="Open Sans"/>
                <a:cs typeface="Open Sans"/>
                <a:sym typeface="Open Sans"/>
              </a:defRPr>
            </a:lvl3pPr>
            <a:lvl4pPr marL="1828800" marR="0" lvl="3" indent="-317500" algn="l" rtl="0">
              <a:lnSpc>
                <a:spcPct val="115000"/>
              </a:lnSpc>
              <a:spcBef>
                <a:spcPts val="0"/>
              </a:spcBef>
              <a:spcAft>
                <a:spcPts val="0"/>
              </a:spcAft>
              <a:buClr>
                <a:srgbClr val="434343"/>
              </a:buClr>
              <a:buSzPts val="1400"/>
              <a:buFont typeface="Open Sans"/>
              <a:buChar char="●"/>
              <a:defRPr sz="1400" b="0" i="0" u="none" strike="noStrike" cap="none">
                <a:solidFill>
                  <a:srgbClr val="434343"/>
                </a:solidFill>
                <a:latin typeface="Open Sans"/>
                <a:ea typeface="Open Sans"/>
                <a:cs typeface="Open Sans"/>
                <a:sym typeface="Open Sans"/>
              </a:defRPr>
            </a:lvl4pPr>
            <a:lvl5pPr marL="2286000" marR="0" lvl="4" indent="-317500" algn="l" rtl="0">
              <a:lnSpc>
                <a:spcPct val="115000"/>
              </a:lnSpc>
              <a:spcBef>
                <a:spcPts val="0"/>
              </a:spcBef>
              <a:spcAft>
                <a:spcPts val="0"/>
              </a:spcAft>
              <a:buClr>
                <a:srgbClr val="434343"/>
              </a:buClr>
              <a:buSzPts val="1400"/>
              <a:buFont typeface="Open Sans"/>
              <a:buChar char="○"/>
              <a:defRPr sz="1400" b="0" i="0" u="none" strike="noStrike" cap="none">
                <a:solidFill>
                  <a:srgbClr val="434343"/>
                </a:solidFill>
                <a:latin typeface="Open Sans"/>
                <a:ea typeface="Open Sans"/>
                <a:cs typeface="Open Sans"/>
                <a:sym typeface="Open Sans"/>
              </a:defRPr>
            </a:lvl5pPr>
            <a:lvl6pPr marL="2743200" marR="0" lvl="5" indent="-317500" algn="l" rtl="0">
              <a:lnSpc>
                <a:spcPct val="115000"/>
              </a:lnSpc>
              <a:spcBef>
                <a:spcPts val="0"/>
              </a:spcBef>
              <a:spcAft>
                <a:spcPts val="0"/>
              </a:spcAft>
              <a:buClr>
                <a:srgbClr val="434343"/>
              </a:buClr>
              <a:buSzPts val="1400"/>
              <a:buFont typeface="Open Sans"/>
              <a:buChar char="■"/>
              <a:defRPr sz="1400" b="0" i="0" u="none" strike="noStrike" cap="none">
                <a:solidFill>
                  <a:srgbClr val="434343"/>
                </a:solidFill>
                <a:latin typeface="Open Sans"/>
                <a:ea typeface="Open Sans"/>
                <a:cs typeface="Open Sans"/>
                <a:sym typeface="Open Sans"/>
              </a:defRPr>
            </a:lvl6pPr>
            <a:lvl7pPr marL="3200400" marR="0" lvl="6" indent="-317500" algn="l" rtl="0">
              <a:lnSpc>
                <a:spcPct val="115000"/>
              </a:lnSpc>
              <a:spcBef>
                <a:spcPts val="0"/>
              </a:spcBef>
              <a:spcAft>
                <a:spcPts val="0"/>
              </a:spcAft>
              <a:buClr>
                <a:srgbClr val="434343"/>
              </a:buClr>
              <a:buSzPts val="1400"/>
              <a:buFont typeface="Open Sans"/>
              <a:buChar char="●"/>
              <a:defRPr sz="1400" b="0" i="0" u="none" strike="noStrike" cap="none">
                <a:solidFill>
                  <a:srgbClr val="434343"/>
                </a:solidFill>
                <a:latin typeface="Open Sans"/>
                <a:ea typeface="Open Sans"/>
                <a:cs typeface="Open Sans"/>
                <a:sym typeface="Open Sans"/>
              </a:defRPr>
            </a:lvl7pPr>
            <a:lvl8pPr marL="3657600" marR="0" lvl="7" indent="-317500" algn="l" rtl="0">
              <a:lnSpc>
                <a:spcPct val="115000"/>
              </a:lnSpc>
              <a:spcBef>
                <a:spcPts val="0"/>
              </a:spcBef>
              <a:spcAft>
                <a:spcPts val="0"/>
              </a:spcAft>
              <a:buClr>
                <a:srgbClr val="434343"/>
              </a:buClr>
              <a:buSzPts val="1400"/>
              <a:buFont typeface="Open Sans"/>
              <a:buChar char="○"/>
              <a:defRPr sz="1400" b="0" i="0" u="none" strike="noStrike" cap="none">
                <a:solidFill>
                  <a:srgbClr val="434343"/>
                </a:solidFill>
                <a:latin typeface="Open Sans"/>
                <a:ea typeface="Open Sans"/>
                <a:cs typeface="Open Sans"/>
                <a:sym typeface="Open Sans"/>
              </a:defRPr>
            </a:lvl8pPr>
            <a:lvl9pPr marL="4114800" marR="0" lvl="8" indent="-317500" algn="l" rtl="0">
              <a:lnSpc>
                <a:spcPct val="115000"/>
              </a:lnSpc>
              <a:spcBef>
                <a:spcPts val="0"/>
              </a:spcBef>
              <a:spcAft>
                <a:spcPts val="0"/>
              </a:spcAft>
              <a:buClr>
                <a:srgbClr val="434343"/>
              </a:buClr>
              <a:buSzPts val="1400"/>
              <a:buFont typeface="Open Sans"/>
              <a:buChar char="■"/>
              <a:defRPr sz="1400" b="0" i="0" u="none" strike="noStrike" cap="none">
                <a:solidFill>
                  <a:srgbClr val="434343"/>
                </a:solidFill>
                <a:latin typeface="Open Sans"/>
                <a:ea typeface="Open Sans"/>
                <a:cs typeface="Open Sans"/>
                <a:sym typeface="Open Sans"/>
              </a:defRPr>
            </a:lvl9pPr>
          </a:lstStyle>
          <a:p>
            <a:endParaRPr/>
          </a:p>
        </p:txBody>
      </p:sp>
      <p:sp>
        <p:nvSpPr>
          <p:cNvPr id="606" name="Google Shape;606;p9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 id="2147483764" r:id="rId23"/>
    <p:sldLayoutId id="2147483765" r:id="rId24"/>
    <p:sldLayoutId id="2147483766" r:id="rId25"/>
    <p:sldLayoutId id="2147483767" r:id="rId26"/>
    <p:sldLayoutId id="2147483768" r:id="rId27"/>
    <p:sldLayoutId id="2147483769" r:id="rId28"/>
    <p:sldLayoutId id="2147483770" r:id="rId29"/>
    <p:sldLayoutId id="2147483771" r:id="rId30"/>
    <p:sldLayoutId id="2147483772" r:id="rId31"/>
    <p:sldLayoutId id="2147483773" r:id="rId32"/>
    <p:sldLayoutId id="2147483774" r:id="rId33"/>
    <p:sldLayoutId id="2147483775" r:id="rId34"/>
    <p:sldLayoutId id="2147483776" r:id="rId35"/>
    <p:sldLayoutId id="2147483777" r:id="rId36"/>
    <p:sldLayoutId id="2147483778" r:id="rId37"/>
    <p:sldLayoutId id="2147483779" r:id="rId38"/>
    <p:sldLayoutId id="2147483780" r:id="rId39"/>
    <p:sldLayoutId id="2147483781" r:id="rId40"/>
    <p:sldLayoutId id="2147483782" r:id="rId41"/>
    <p:sldLayoutId id="2147483783" r:id="rId42"/>
    <p:sldLayoutId id="2147483784" r:id="rId43"/>
    <p:sldLayoutId id="2147483785" r:id="rId44"/>
    <p:sldLayoutId id="2147483786" r:id="rId4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877"/>
        <p:cNvGrpSpPr/>
        <p:nvPr/>
      </p:nvGrpSpPr>
      <p:grpSpPr>
        <a:xfrm>
          <a:off x="0" y="0"/>
          <a:ext cx="0" cy="0"/>
          <a:chOff x="0" y="0"/>
          <a:chExt cx="0" cy="0"/>
        </a:xfrm>
      </p:grpSpPr>
      <p:sp>
        <p:nvSpPr>
          <p:cNvPr id="878" name="Google Shape;878;p143"/>
          <p:cNvSpPr txBox="1">
            <a:spLocks noGrp="1"/>
          </p:cNvSpPr>
          <p:nvPr>
            <p:ph type="title"/>
          </p:nvPr>
        </p:nvSpPr>
        <p:spPr>
          <a:xfrm>
            <a:off x="311700" y="216425"/>
            <a:ext cx="8520600" cy="747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434343"/>
              </a:buClr>
              <a:buSzPts val="4000"/>
              <a:buFont typeface="Open Sans SemiBold"/>
              <a:buNone/>
              <a:defRPr sz="4000">
                <a:solidFill>
                  <a:srgbClr val="434343"/>
                </a:solidFill>
                <a:latin typeface="Open Sans SemiBold"/>
                <a:ea typeface="Open Sans SemiBold"/>
                <a:cs typeface="Open Sans SemiBold"/>
                <a:sym typeface="Open Sans SemiBold"/>
              </a:defRPr>
            </a:lvl1pPr>
            <a:lvl2pPr lvl="1">
              <a:spcBef>
                <a:spcPts val="0"/>
              </a:spcBef>
              <a:spcAft>
                <a:spcPts val="0"/>
              </a:spcAft>
              <a:buClr>
                <a:srgbClr val="434343"/>
              </a:buClr>
              <a:buSzPts val="2400"/>
              <a:buNone/>
              <a:defRPr sz="2400">
                <a:solidFill>
                  <a:srgbClr val="434343"/>
                </a:solidFill>
              </a:defRPr>
            </a:lvl2pPr>
            <a:lvl3pPr lvl="2">
              <a:spcBef>
                <a:spcPts val="0"/>
              </a:spcBef>
              <a:spcAft>
                <a:spcPts val="0"/>
              </a:spcAft>
              <a:buClr>
                <a:srgbClr val="434343"/>
              </a:buClr>
              <a:buSzPts val="2400"/>
              <a:buNone/>
              <a:defRPr sz="2400">
                <a:solidFill>
                  <a:srgbClr val="434343"/>
                </a:solidFill>
              </a:defRPr>
            </a:lvl3pPr>
            <a:lvl4pPr lvl="3">
              <a:spcBef>
                <a:spcPts val="0"/>
              </a:spcBef>
              <a:spcAft>
                <a:spcPts val="0"/>
              </a:spcAft>
              <a:buClr>
                <a:srgbClr val="434343"/>
              </a:buClr>
              <a:buSzPts val="2400"/>
              <a:buNone/>
              <a:defRPr sz="2400">
                <a:solidFill>
                  <a:srgbClr val="434343"/>
                </a:solidFill>
              </a:defRPr>
            </a:lvl4pPr>
            <a:lvl5pPr lvl="4">
              <a:spcBef>
                <a:spcPts val="0"/>
              </a:spcBef>
              <a:spcAft>
                <a:spcPts val="0"/>
              </a:spcAft>
              <a:buClr>
                <a:srgbClr val="434343"/>
              </a:buClr>
              <a:buSzPts val="2400"/>
              <a:buNone/>
              <a:defRPr sz="2400">
                <a:solidFill>
                  <a:srgbClr val="434343"/>
                </a:solidFill>
              </a:defRPr>
            </a:lvl5pPr>
            <a:lvl6pPr lvl="5">
              <a:spcBef>
                <a:spcPts val="0"/>
              </a:spcBef>
              <a:spcAft>
                <a:spcPts val="0"/>
              </a:spcAft>
              <a:buClr>
                <a:srgbClr val="434343"/>
              </a:buClr>
              <a:buSzPts val="2400"/>
              <a:buNone/>
              <a:defRPr sz="2400">
                <a:solidFill>
                  <a:srgbClr val="434343"/>
                </a:solidFill>
              </a:defRPr>
            </a:lvl6pPr>
            <a:lvl7pPr lvl="6">
              <a:spcBef>
                <a:spcPts val="0"/>
              </a:spcBef>
              <a:spcAft>
                <a:spcPts val="0"/>
              </a:spcAft>
              <a:buClr>
                <a:srgbClr val="434343"/>
              </a:buClr>
              <a:buSzPts val="2400"/>
              <a:buNone/>
              <a:defRPr sz="2400">
                <a:solidFill>
                  <a:srgbClr val="434343"/>
                </a:solidFill>
              </a:defRPr>
            </a:lvl7pPr>
            <a:lvl8pPr lvl="7">
              <a:spcBef>
                <a:spcPts val="0"/>
              </a:spcBef>
              <a:spcAft>
                <a:spcPts val="0"/>
              </a:spcAft>
              <a:buClr>
                <a:srgbClr val="434343"/>
              </a:buClr>
              <a:buSzPts val="2400"/>
              <a:buNone/>
              <a:defRPr sz="2400">
                <a:solidFill>
                  <a:srgbClr val="434343"/>
                </a:solidFill>
              </a:defRPr>
            </a:lvl8pPr>
            <a:lvl9pPr lvl="8">
              <a:spcBef>
                <a:spcPts val="0"/>
              </a:spcBef>
              <a:spcAft>
                <a:spcPts val="0"/>
              </a:spcAft>
              <a:buClr>
                <a:srgbClr val="434343"/>
              </a:buClr>
              <a:buSzPts val="2400"/>
              <a:buNone/>
              <a:defRPr sz="2400">
                <a:solidFill>
                  <a:srgbClr val="434343"/>
                </a:solidFill>
              </a:defRPr>
            </a:lvl9pPr>
          </a:lstStyle>
          <a:p>
            <a:endParaRPr/>
          </a:p>
        </p:txBody>
      </p:sp>
      <p:sp>
        <p:nvSpPr>
          <p:cNvPr id="879" name="Google Shape;879;p14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434343"/>
              </a:buClr>
              <a:buSzPts val="1800"/>
              <a:buFont typeface="Open Sans"/>
              <a:buChar char="●"/>
              <a:defRPr sz="1800">
                <a:solidFill>
                  <a:srgbClr val="434343"/>
                </a:solidFill>
                <a:latin typeface="Open Sans"/>
                <a:ea typeface="Open Sans"/>
                <a:cs typeface="Open Sans"/>
                <a:sym typeface="Open Sans"/>
              </a:defRPr>
            </a:lvl1pPr>
            <a:lvl2pPr marL="914400" lvl="1" indent="-317500">
              <a:lnSpc>
                <a:spcPct val="115000"/>
              </a:lnSpc>
              <a:spcBef>
                <a:spcPts val="0"/>
              </a:spcBef>
              <a:spcAft>
                <a:spcPts val="0"/>
              </a:spcAft>
              <a:buClr>
                <a:srgbClr val="434343"/>
              </a:buClr>
              <a:buSzPts val="1400"/>
              <a:buFont typeface="Open Sans"/>
              <a:buChar char="○"/>
              <a:defRPr>
                <a:solidFill>
                  <a:srgbClr val="434343"/>
                </a:solidFill>
                <a:latin typeface="Open Sans"/>
                <a:ea typeface="Open Sans"/>
                <a:cs typeface="Open Sans"/>
                <a:sym typeface="Open Sans"/>
              </a:defRPr>
            </a:lvl2pPr>
            <a:lvl3pPr marL="1371600" lvl="2" indent="-317500">
              <a:lnSpc>
                <a:spcPct val="115000"/>
              </a:lnSpc>
              <a:spcBef>
                <a:spcPts val="0"/>
              </a:spcBef>
              <a:spcAft>
                <a:spcPts val="0"/>
              </a:spcAft>
              <a:buClr>
                <a:srgbClr val="434343"/>
              </a:buClr>
              <a:buSzPts val="1400"/>
              <a:buFont typeface="Open Sans"/>
              <a:buChar char="■"/>
              <a:defRPr>
                <a:solidFill>
                  <a:srgbClr val="434343"/>
                </a:solidFill>
                <a:latin typeface="Open Sans"/>
                <a:ea typeface="Open Sans"/>
                <a:cs typeface="Open Sans"/>
                <a:sym typeface="Open Sans"/>
              </a:defRPr>
            </a:lvl3pPr>
            <a:lvl4pPr marL="1828800" lvl="3" indent="-317500">
              <a:lnSpc>
                <a:spcPct val="115000"/>
              </a:lnSpc>
              <a:spcBef>
                <a:spcPts val="0"/>
              </a:spcBef>
              <a:spcAft>
                <a:spcPts val="0"/>
              </a:spcAft>
              <a:buClr>
                <a:srgbClr val="434343"/>
              </a:buClr>
              <a:buSzPts val="1400"/>
              <a:buFont typeface="Open Sans"/>
              <a:buChar char="●"/>
              <a:defRPr>
                <a:solidFill>
                  <a:srgbClr val="434343"/>
                </a:solidFill>
                <a:latin typeface="Open Sans"/>
                <a:ea typeface="Open Sans"/>
                <a:cs typeface="Open Sans"/>
                <a:sym typeface="Open Sans"/>
              </a:defRPr>
            </a:lvl4pPr>
            <a:lvl5pPr marL="2286000" lvl="4" indent="-317500">
              <a:lnSpc>
                <a:spcPct val="115000"/>
              </a:lnSpc>
              <a:spcBef>
                <a:spcPts val="0"/>
              </a:spcBef>
              <a:spcAft>
                <a:spcPts val="0"/>
              </a:spcAft>
              <a:buClr>
                <a:srgbClr val="434343"/>
              </a:buClr>
              <a:buSzPts val="1400"/>
              <a:buFont typeface="Open Sans"/>
              <a:buChar char="○"/>
              <a:defRPr>
                <a:solidFill>
                  <a:srgbClr val="434343"/>
                </a:solidFill>
                <a:latin typeface="Open Sans"/>
                <a:ea typeface="Open Sans"/>
                <a:cs typeface="Open Sans"/>
                <a:sym typeface="Open Sans"/>
              </a:defRPr>
            </a:lvl5pPr>
            <a:lvl6pPr marL="2743200" lvl="5" indent="-317500">
              <a:lnSpc>
                <a:spcPct val="115000"/>
              </a:lnSpc>
              <a:spcBef>
                <a:spcPts val="0"/>
              </a:spcBef>
              <a:spcAft>
                <a:spcPts val="0"/>
              </a:spcAft>
              <a:buClr>
                <a:srgbClr val="434343"/>
              </a:buClr>
              <a:buSzPts val="1400"/>
              <a:buFont typeface="Open Sans"/>
              <a:buChar char="■"/>
              <a:defRPr>
                <a:solidFill>
                  <a:srgbClr val="434343"/>
                </a:solidFill>
                <a:latin typeface="Open Sans"/>
                <a:ea typeface="Open Sans"/>
                <a:cs typeface="Open Sans"/>
                <a:sym typeface="Open Sans"/>
              </a:defRPr>
            </a:lvl6pPr>
            <a:lvl7pPr marL="3200400" lvl="6" indent="-317500">
              <a:lnSpc>
                <a:spcPct val="115000"/>
              </a:lnSpc>
              <a:spcBef>
                <a:spcPts val="0"/>
              </a:spcBef>
              <a:spcAft>
                <a:spcPts val="0"/>
              </a:spcAft>
              <a:buClr>
                <a:srgbClr val="434343"/>
              </a:buClr>
              <a:buSzPts val="1400"/>
              <a:buFont typeface="Open Sans"/>
              <a:buChar char="●"/>
              <a:defRPr>
                <a:solidFill>
                  <a:srgbClr val="434343"/>
                </a:solidFill>
                <a:latin typeface="Open Sans"/>
                <a:ea typeface="Open Sans"/>
                <a:cs typeface="Open Sans"/>
                <a:sym typeface="Open Sans"/>
              </a:defRPr>
            </a:lvl7pPr>
            <a:lvl8pPr marL="3657600" lvl="7" indent="-317500">
              <a:lnSpc>
                <a:spcPct val="115000"/>
              </a:lnSpc>
              <a:spcBef>
                <a:spcPts val="0"/>
              </a:spcBef>
              <a:spcAft>
                <a:spcPts val="0"/>
              </a:spcAft>
              <a:buClr>
                <a:srgbClr val="434343"/>
              </a:buClr>
              <a:buSzPts val="1400"/>
              <a:buFont typeface="Open Sans"/>
              <a:buChar char="○"/>
              <a:defRPr>
                <a:solidFill>
                  <a:srgbClr val="434343"/>
                </a:solidFill>
                <a:latin typeface="Open Sans"/>
                <a:ea typeface="Open Sans"/>
                <a:cs typeface="Open Sans"/>
                <a:sym typeface="Open Sans"/>
              </a:defRPr>
            </a:lvl8pPr>
            <a:lvl9pPr marL="4114800" lvl="8" indent="-317500">
              <a:lnSpc>
                <a:spcPct val="115000"/>
              </a:lnSpc>
              <a:spcBef>
                <a:spcPts val="0"/>
              </a:spcBef>
              <a:spcAft>
                <a:spcPts val="0"/>
              </a:spcAft>
              <a:buClr>
                <a:srgbClr val="434343"/>
              </a:buClr>
              <a:buSzPts val="1400"/>
              <a:buFont typeface="Open Sans"/>
              <a:buChar char="■"/>
              <a:defRPr>
                <a:solidFill>
                  <a:srgbClr val="434343"/>
                </a:solidFill>
                <a:latin typeface="Open Sans"/>
                <a:ea typeface="Open Sans"/>
                <a:cs typeface="Open Sans"/>
                <a:sym typeface="Open Sans"/>
              </a:defRPr>
            </a:lvl9pPr>
          </a:lstStyle>
          <a:p>
            <a:endParaRPr/>
          </a:p>
        </p:txBody>
      </p:sp>
      <p:sp>
        <p:nvSpPr>
          <p:cNvPr id="880" name="Google Shape;880;p1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 id="2147483804" r:id="rId18"/>
    <p:sldLayoutId id="2147483805" r:id="rId19"/>
    <p:sldLayoutId id="2147483806" r:id="rId20"/>
    <p:sldLayoutId id="2147483807" r:id="rId21"/>
    <p:sldLayoutId id="2147483808" r:id="rId22"/>
    <p:sldLayoutId id="2147483809" r:id="rId23"/>
    <p:sldLayoutId id="2147483810" r:id="rId24"/>
    <p:sldLayoutId id="2147483811" r:id="rId25"/>
    <p:sldLayoutId id="2147483812" r:id="rId26"/>
    <p:sldLayoutId id="2147483813" r:id="rId27"/>
    <p:sldLayoutId id="2147483814" r:id="rId28"/>
    <p:sldLayoutId id="2147483815" r:id="rId29"/>
    <p:sldLayoutId id="2147483816" r:id="rId30"/>
    <p:sldLayoutId id="2147483817" r:id="rId31"/>
    <p:sldLayoutId id="2147483818" r:id="rId32"/>
    <p:sldLayoutId id="2147483819" r:id="rId33"/>
    <p:sldLayoutId id="2147483820" r:id="rId34"/>
    <p:sldLayoutId id="2147483821" r:id="rId35"/>
    <p:sldLayoutId id="2147483822" r:id="rId36"/>
    <p:sldLayoutId id="2147483823" r:id="rId37"/>
    <p:sldLayoutId id="2147483824" r:id="rId38"/>
    <p:sldLayoutId id="2147483825" r:id="rId39"/>
    <p:sldLayoutId id="2147483826" r:id="rId40"/>
    <p:sldLayoutId id="2147483827" r:id="rId41"/>
    <p:sldLayoutId id="2147483828" r:id="rId42"/>
    <p:sldLayoutId id="2147483829" r:id="rId43"/>
    <p:sldLayoutId id="2147483830" r:id="rId44"/>
    <p:sldLayoutId id="2147483831" r:id="rId45"/>
    <p:sldLayoutId id="2147483832" r:id="rId46"/>
    <p:sldLayoutId id="2147483833" r:id="rId47"/>
    <p:sldLayoutId id="2147483834" r:id="rId48"/>
    <p:sldLayoutId id="2147483835" r:id="rId4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6.xml"/></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180.xml"/></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180.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173.xml"/><Relationship Id="rId4" Type="http://schemas.openxmlformats.org/officeDocument/2006/relationships/hyperlink" Target="https://semico.com/content/risc-v-market-analysis-new-kid-bloc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180.xml"/></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173.xml"/></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180.xml"/></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180.xml"/><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notesSlide" Target="../notesSlides/notesSlide18.xml"/><Relationship Id="rId1" Type="http://schemas.openxmlformats.org/officeDocument/2006/relationships/slideLayout" Target="../slideLayouts/slideLayout180.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0.xml"/></Relationships>
</file>

<file path=ppt/slides/_rels/slide2.xml.rels><?xml version="1.0" encoding="UTF-8" standalone="yes"?>
<Relationships xmlns="http://schemas.openxmlformats.org/package/2006/relationships"><Relationship Id="rId3" Type="http://schemas.openxmlformats.org/officeDocument/2006/relationships/hyperlink" Target="https://riscv.org/members/" TargetMode="External"/><Relationship Id="rId2" Type="http://schemas.openxmlformats.org/officeDocument/2006/relationships/notesSlide" Target="../notesSlides/notesSlide2.xml"/><Relationship Id="rId1" Type="http://schemas.openxmlformats.org/officeDocument/2006/relationships/slideLayout" Target="../slideLayouts/slideLayout172.xml"/><Relationship Id="rId4" Type="http://schemas.openxmlformats.org/officeDocument/2006/relationships/image" Target="../media/image2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8.xml"/></Relationships>
</file>

<file path=ppt/slides/_rels/slide2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21.xml"/><Relationship Id="rId1" Type="http://schemas.openxmlformats.org/officeDocument/2006/relationships/slideLayout" Target="../slideLayouts/slideLayout180.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2.xml"/><Relationship Id="rId1" Type="http://schemas.openxmlformats.org/officeDocument/2006/relationships/slideLayout" Target="../slideLayouts/slideLayout17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2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3.xml"/><Relationship Id="rId1" Type="http://schemas.openxmlformats.org/officeDocument/2006/relationships/slideLayout" Target="../slideLayouts/slideLayout17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0.xml"/></Relationships>
</file>

<file path=ppt/slides/_rels/slide25.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25.xml"/><Relationship Id="rId1" Type="http://schemas.openxmlformats.org/officeDocument/2006/relationships/slideLayout" Target="../slideLayouts/slideLayout18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0.xml"/></Relationships>
</file>

<file path=ppt/slides/_rels/slide29.xml.rels><?xml version="1.0" encoding="UTF-8" standalone="yes"?>
<Relationships xmlns="http://schemas.openxmlformats.org/package/2006/relationships"><Relationship Id="rId3" Type="http://schemas.openxmlformats.org/officeDocument/2006/relationships/hyperlink" Target="https://riscv.org/news/risc-v-blog/" TargetMode="External"/><Relationship Id="rId2" Type="http://schemas.openxmlformats.org/officeDocument/2006/relationships/notesSlide" Target="../notesSlides/notesSlide29.xml"/><Relationship Id="rId1" Type="http://schemas.openxmlformats.org/officeDocument/2006/relationships/slideLayout" Target="../slideLayouts/slideLayout180.xml"/><Relationship Id="rId4" Type="http://schemas.openxmlformats.org/officeDocument/2006/relationships/image" Target="../media/image7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0.xml"/></Relationships>
</file>

<file path=ppt/slides/_rels/slide3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1.xml"/><Relationship Id="rId1" Type="http://schemas.openxmlformats.org/officeDocument/2006/relationships/slideLayout" Target="../slideLayouts/slideLayout180.xml"/><Relationship Id="rId4" Type="http://schemas.openxmlformats.org/officeDocument/2006/relationships/image" Target="../media/image76.png"/></Relationships>
</file>

<file path=ppt/slides/_rels/slide32.xml.rels><?xml version="1.0" encoding="UTF-8" standalone="yes"?>
<Relationships xmlns="http://schemas.openxmlformats.org/package/2006/relationships"><Relationship Id="rId3" Type="http://schemas.openxmlformats.org/officeDocument/2006/relationships/hyperlink" Target="https://riscv.org/news/in-the-news/" TargetMode="External"/><Relationship Id="rId2" Type="http://schemas.openxmlformats.org/officeDocument/2006/relationships/notesSlide" Target="../notesSlides/notesSlide32.xml"/><Relationship Id="rId1" Type="http://schemas.openxmlformats.org/officeDocument/2006/relationships/slideLayout" Target="../slideLayouts/slideLayout172.xml"/><Relationship Id="rId4" Type="http://schemas.openxmlformats.org/officeDocument/2006/relationships/image" Target="../media/image77.png"/></Relationships>
</file>

<file path=ppt/slides/_rels/slide33.xml.rels><?xml version="1.0" encoding="UTF-8" standalone="yes"?>
<Relationships xmlns="http://schemas.openxmlformats.org/package/2006/relationships"><Relationship Id="rId3" Type="http://schemas.openxmlformats.org/officeDocument/2006/relationships/hyperlink" Target="https://riscv.org/about/risc-v-branding-guidelines/" TargetMode="External"/><Relationship Id="rId7" Type="http://schemas.openxmlformats.org/officeDocument/2006/relationships/image" Target="../media/image81.png"/><Relationship Id="rId2" Type="http://schemas.openxmlformats.org/officeDocument/2006/relationships/notesSlide" Target="../notesSlides/notesSlide33.xml"/><Relationship Id="rId1" Type="http://schemas.openxmlformats.org/officeDocument/2006/relationships/slideLayout" Target="../slideLayouts/slideLayout180.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3" Type="http://schemas.openxmlformats.org/officeDocument/2006/relationships/hyperlink" Target="https://lists.riscv.org/g/mktg" TargetMode="External"/><Relationship Id="rId2" Type="http://schemas.openxmlformats.org/officeDocument/2006/relationships/notesSlide" Target="../notesSlides/notesSlide35.xml"/><Relationship Id="rId1" Type="http://schemas.openxmlformats.org/officeDocument/2006/relationships/slideLayout" Target="../slideLayouts/slideLayout180.xml"/><Relationship Id="rId5" Type="http://schemas.openxmlformats.org/officeDocument/2006/relationships/hyperlink" Target="https://lists.riscv.org/g/mktg-events" TargetMode="External"/><Relationship Id="rId4" Type="http://schemas.openxmlformats.org/officeDocument/2006/relationships/hyperlink" Target="https://lists.riscv.org/g/mktg-content"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riscv.org/community/directory-of-working-groups/" TargetMode="External"/><Relationship Id="rId2" Type="http://schemas.openxmlformats.org/officeDocument/2006/relationships/notesSlide" Target="../notesSlides/notesSlide36.xml"/><Relationship Id="rId1" Type="http://schemas.openxmlformats.org/officeDocument/2006/relationships/slideLayout" Target="../slideLayouts/slideLayout180.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138.xml"/></Relationships>
</file>

<file path=ppt/slides/_rels/slide38.xml.rels><?xml version="1.0" encoding="UTF-8" standalone="yes"?>
<Relationships xmlns="http://schemas.openxmlformats.org/package/2006/relationships"><Relationship Id="rId3" Type="http://schemas.openxmlformats.org/officeDocument/2006/relationships/hyperlink" Target="https://lists.riscv.org/g/sig-academia-training" TargetMode="External"/><Relationship Id="rId2" Type="http://schemas.openxmlformats.org/officeDocument/2006/relationships/notesSlide" Target="../notesSlides/notesSlide38.xml"/><Relationship Id="rId1" Type="http://schemas.openxmlformats.org/officeDocument/2006/relationships/slideLayout" Target="../slideLayouts/slideLayout180.xml"/><Relationship Id="rId6" Type="http://schemas.openxmlformats.org/officeDocument/2006/relationships/hyperlink" Target="https://lists.riscv.org/g/sig-soft-cpu" TargetMode="External"/><Relationship Id="rId5" Type="http://schemas.openxmlformats.org/officeDocument/2006/relationships/hyperlink" Target="https://lists.riscv.org/g/sig-safety" TargetMode="External"/><Relationship Id="rId4" Type="http://schemas.openxmlformats.org/officeDocument/2006/relationships/hyperlink" Target="https://lists.riscv.org/g/sig-hpc"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0.xml"/></Relationships>
</file>

<file path=ppt/slides/_rels/slide40.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91.png"/><Relationship Id="rId18" Type="http://schemas.openxmlformats.org/officeDocument/2006/relationships/image" Target="../media/image96.png"/><Relationship Id="rId3" Type="http://schemas.openxmlformats.org/officeDocument/2006/relationships/hyperlink" Target="https://riscv.org/community/alliances/" TargetMode="External"/><Relationship Id="rId21" Type="http://schemas.openxmlformats.org/officeDocument/2006/relationships/image" Target="../media/image99.png"/><Relationship Id="rId7" Type="http://schemas.openxmlformats.org/officeDocument/2006/relationships/image" Target="../media/image85.png"/><Relationship Id="rId12" Type="http://schemas.openxmlformats.org/officeDocument/2006/relationships/image" Target="../media/image90.png"/><Relationship Id="rId17" Type="http://schemas.openxmlformats.org/officeDocument/2006/relationships/image" Target="../media/image95.png"/><Relationship Id="rId2" Type="http://schemas.openxmlformats.org/officeDocument/2006/relationships/notesSlide" Target="../notesSlides/notesSlide40.xml"/><Relationship Id="rId16" Type="http://schemas.openxmlformats.org/officeDocument/2006/relationships/image" Target="../media/image94.png"/><Relationship Id="rId20" Type="http://schemas.openxmlformats.org/officeDocument/2006/relationships/image" Target="../media/image98.png"/><Relationship Id="rId1" Type="http://schemas.openxmlformats.org/officeDocument/2006/relationships/slideLayout" Target="../slideLayouts/slideLayout180.xml"/><Relationship Id="rId6" Type="http://schemas.openxmlformats.org/officeDocument/2006/relationships/image" Target="../media/image84.png"/><Relationship Id="rId11" Type="http://schemas.openxmlformats.org/officeDocument/2006/relationships/image" Target="../media/image89.png"/><Relationship Id="rId5" Type="http://schemas.openxmlformats.org/officeDocument/2006/relationships/image" Target="../media/image83.png"/><Relationship Id="rId15" Type="http://schemas.openxmlformats.org/officeDocument/2006/relationships/image" Target="../media/image93.png"/><Relationship Id="rId10" Type="http://schemas.openxmlformats.org/officeDocument/2006/relationships/image" Target="../media/image88.png"/><Relationship Id="rId19" Type="http://schemas.openxmlformats.org/officeDocument/2006/relationships/image" Target="../media/image97.png"/><Relationship Id="rId4" Type="http://schemas.openxmlformats.org/officeDocument/2006/relationships/image" Target="../media/image82.png"/><Relationship Id="rId9" Type="http://schemas.openxmlformats.org/officeDocument/2006/relationships/image" Target="../media/image87.png"/><Relationship Id="rId14" Type="http://schemas.openxmlformats.org/officeDocument/2006/relationships/image" Target="../media/image92.png"/></Relationships>
</file>

<file path=ppt/slides/_rels/slide41.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hyperlink" Target="https://riscv.org/exchange/training-partner-program/" TargetMode="External"/><Relationship Id="rId7" Type="http://schemas.openxmlformats.org/officeDocument/2006/relationships/image" Target="../media/image103.png"/><Relationship Id="rId2" Type="http://schemas.openxmlformats.org/officeDocument/2006/relationships/notesSlide" Target="../notesSlides/notesSlide41.xml"/><Relationship Id="rId1" Type="http://schemas.openxmlformats.org/officeDocument/2006/relationships/slideLayout" Target="../slideLayouts/slideLayout180.xml"/><Relationship Id="rId6" Type="http://schemas.openxmlformats.org/officeDocument/2006/relationships/image" Target="../media/image10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s>
</file>

<file path=ppt/slides/_rels/slide42.xml.rels><?xml version="1.0" encoding="UTF-8" standalone="yes"?>
<Relationships xmlns="http://schemas.openxmlformats.org/package/2006/relationships"><Relationship Id="rId3" Type="http://schemas.openxmlformats.org/officeDocument/2006/relationships/hyperlink" Target="https://riscv.org/exchange/" TargetMode="External"/><Relationship Id="rId7" Type="http://schemas.openxmlformats.org/officeDocument/2006/relationships/hyperlink" Target="mailto:exchange@riscv.org" TargetMode="External"/><Relationship Id="rId2" Type="http://schemas.openxmlformats.org/officeDocument/2006/relationships/notesSlide" Target="../notesSlides/notesSlide42.xml"/><Relationship Id="rId1" Type="http://schemas.openxmlformats.org/officeDocument/2006/relationships/slideLayout" Target="../slideLayouts/slideLayout180.xml"/><Relationship Id="rId6" Type="http://schemas.openxmlformats.org/officeDocument/2006/relationships/hyperlink" Target="https://bit.ly/RISC-V_Exchange" TargetMode="External"/><Relationship Id="rId5" Type="http://schemas.openxmlformats.org/officeDocument/2006/relationships/hyperlink" Target="https://riscv.org/exchange/software/" TargetMode="External"/><Relationship Id="rId4" Type="http://schemas.openxmlformats.org/officeDocument/2006/relationships/hyperlink" Target="https://riscv.org/exchange/cores-socs/"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riscv.org/community/ambassadors/" TargetMode="External"/><Relationship Id="rId2" Type="http://schemas.openxmlformats.org/officeDocument/2006/relationships/notesSlide" Target="../notesSlides/notesSlide43.xml"/><Relationship Id="rId1" Type="http://schemas.openxmlformats.org/officeDocument/2006/relationships/slideLayout" Target="../slideLayouts/slideLayout89.xml"/><Relationship Id="rId4" Type="http://schemas.openxmlformats.org/officeDocument/2006/relationships/hyperlink" Target="https://riscv.org/risc-v-ambassadors/"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1.xml"/></Relationships>
</file>

<file path=ppt/slides/_rels/slide45.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107.png"/><Relationship Id="rId7" Type="http://schemas.openxmlformats.org/officeDocument/2006/relationships/image" Target="../media/image111.jpeg"/><Relationship Id="rId2" Type="http://schemas.openxmlformats.org/officeDocument/2006/relationships/notesSlide" Target="../notesSlides/notesSlide45.xml"/><Relationship Id="rId1" Type="http://schemas.openxmlformats.org/officeDocument/2006/relationships/slideLayout" Target="../slideLayouts/slideLayout182.xml"/><Relationship Id="rId6" Type="http://schemas.openxmlformats.org/officeDocument/2006/relationships/image" Target="../media/image110.jpeg"/><Relationship Id="rId11" Type="http://schemas.openxmlformats.org/officeDocument/2006/relationships/image" Target="../media/image115.png"/><Relationship Id="rId5" Type="http://schemas.openxmlformats.org/officeDocument/2006/relationships/image" Target="../media/image109.png"/><Relationship Id="rId10" Type="http://schemas.openxmlformats.org/officeDocument/2006/relationships/image" Target="../media/image114.jpeg"/><Relationship Id="rId4" Type="http://schemas.openxmlformats.org/officeDocument/2006/relationships/image" Target="../media/image108.png"/><Relationship Id="rId9" Type="http://schemas.openxmlformats.org/officeDocument/2006/relationships/image" Target="../media/image113.png"/></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6.xml"/><Relationship Id="rId1" Type="http://schemas.openxmlformats.org/officeDocument/2006/relationships/slideLayout" Target="../slideLayouts/slideLayout180.xml"/><Relationship Id="rId4" Type="http://schemas.openxmlformats.org/officeDocument/2006/relationships/image" Target="../media/image116.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80.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8.xml"/><Relationship Id="rId1" Type="http://schemas.openxmlformats.org/officeDocument/2006/relationships/slideLayout" Target="../slideLayouts/slideLayout172.xml"/></Relationships>
</file>

<file path=ppt/slides/_rels/slide49.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117.png"/><Relationship Id="rId7" Type="http://schemas.openxmlformats.org/officeDocument/2006/relationships/image" Target="../media/image121.gif"/><Relationship Id="rId2" Type="http://schemas.openxmlformats.org/officeDocument/2006/relationships/notesSlide" Target="../notesSlides/notesSlide49.xml"/><Relationship Id="rId1" Type="http://schemas.openxmlformats.org/officeDocument/2006/relationships/slideLayout" Target="../slideLayouts/slideLayout180.xml"/><Relationship Id="rId6" Type="http://schemas.openxmlformats.org/officeDocument/2006/relationships/image" Target="../media/image120.gif"/><Relationship Id="rId5" Type="http://schemas.openxmlformats.org/officeDocument/2006/relationships/image" Target="../media/image119.png"/><Relationship Id="rId4" Type="http://schemas.openxmlformats.org/officeDocument/2006/relationships/image" Target="../media/image11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0.xml"/></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notesSlide" Target="../notesSlides/notesSlide7.xml"/><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slideLayout" Target="../slideLayouts/slideLayout173.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19" Type="http://schemas.openxmlformats.org/officeDocument/2006/relationships/image" Target="../media/image41.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18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9"/>
        <p:cNvGrpSpPr/>
        <p:nvPr/>
      </p:nvGrpSpPr>
      <p:grpSpPr>
        <a:xfrm>
          <a:off x="0" y="0"/>
          <a:ext cx="0" cy="0"/>
          <a:chOff x="0" y="0"/>
          <a:chExt cx="0" cy="0"/>
        </a:xfrm>
      </p:grpSpPr>
      <p:sp>
        <p:nvSpPr>
          <p:cNvPr id="1190" name="Google Shape;1190;p193"/>
          <p:cNvSpPr txBox="1">
            <a:spLocks noGrp="1"/>
          </p:cNvSpPr>
          <p:nvPr>
            <p:ph type="ctrTitle"/>
          </p:nvPr>
        </p:nvSpPr>
        <p:spPr>
          <a:xfrm>
            <a:off x="225775" y="1896425"/>
            <a:ext cx="8814600" cy="213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RISC-V Introduction</a:t>
            </a:r>
            <a:endParaRPr/>
          </a:p>
          <a:p>
            <a:pPr marL="0" lvl="0" indent="0" algn="ctr" rtl="0">
              <a:spcBef>
                <a:spcPts val="0"/>
              </a:spcBef>
              <a:spcAft>
                <a:spcPts val="0"/>
              </a:spcAft>
              <a:buNone/>
            </a:pPr>
            <a:r>
              <a:rPr lang="en" sz="3300"/>
              <a:t>Welcome to the Open era of computing!</a:t>
            </a:r>
            <a:endParaRPr sz="33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3"/>
        <p:cNvGrpSpPr/>
        <p:nvPr/>
      </p:nvGrpSpPr>
      <p:grpSpPr>
        <a:xfrm>
          <a:off x="0" y="0"/>
          <a:ext cx="0" cy="0"/>
          <a:chOff x="0" y="0"/>
          <a:chExt cx="0" cy="0"/>
        </a:xfrm>
      </p:grpSpPr>
      <p:sp>
        <p:nvSpPr>
          <p:cNvPr id="1344" name="Google Shape;1344;p202"/>
          <p:cNvSpPr/>
          <p:nvPr/>
        </p:nvSpPr>
        <p:spPr>
          <a:xfrm>
            <a:off x="4827684" y="0"/>
            <a:ext cx="4316400" cy="5143500"/>
          </a:xfrm>
          <a:prstGeom prst="rect">
            <a:avLst/>
          </a:prstGeom>
          <a:solidFill>
            <a:srgbClr val="0A379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1" i="0" u="none" strike="noStrike" cap="none">
              <a:solidFill>
                <a:srgbClr val="FFFFFF"/>
              </a:solidFill>
              <a:latin typeface="Arial"/>
              <a:ea typeface="Arial"/>
              <a:cs typeface="Arial"/>
              <a:sym typeface="Arial"/>
            </a:endParaRPr>
          </a:p>
        </p:txBody>
      </p:sp>
      <p:sp>
        <p:nvSpPr>
          <p:cNvPr id="1345" name="Google Shape;1345;p202"/>
          <p:cNvSpPr txBox="1">
            <a:spLocks noGrp="1"/>
          </p:cNvSpPr>
          <p:nvPr>
            <p:ph type="title"/>
          </p:nvPr>
        </p:nvSpPr>
        <p:spPr>
          <a:xfrm>
            <a:off x="5028775" y="205750"/>
            <a:ext cx="3934800" cy="4770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1"/>
              </a:buClr>
              <a:buSzPts val="1100"/>
              <a:buNone/>
            </a:pPr>
            <a:r>
              <a:rPr lang="en" sz="2400">
                <a:solidFill>
                  <a:schemeClr val="lt1"/>
                </a:solidFill>
              </a:rPr>
              <a:t>By 2025, 40% of application-specific integrated circuits (ASICs) will be designed by OEMs, up from around 30% today. </a:t>
            </a:r>
            <a:br>
              <a:rPr lang="en" sz="2400">
                <a:solidFill>
                  <a:schemeClr val="lt1"/>
                </a:solidFill>
              </a:rPr>
            </a:br>
            <a:br>
              <a:rPr lang="en" sz="2400">
                <a:solidFill>
                  <a:schemeClr val="lt1"/>
                </a:solidFill>
              </a:rPr>
            </a:br>
            <a:r>
              <a:rPr lang="en" sz="1600" b="0" i="1">
                <a:solidFill>
                  <a:schemeClr val="lt1"/>
                </a:solidFill>
              </a:rPr>
              <a:t>Custom ICs Based on RISC-V Will Enable Cost-Effective IoT Product Differentiation</a:t>
            </a:r>
            <a:br>
              <a:rPr lang="en" sz="1600" b="0" i="1">
                <a:solidFill>
                  <a:schemeClr val="lt1"/>
                </a:solidFill>
              </a:rPr>
            </a:br>
            <a:br>
              <a:rPr lang="en" sz="1600" b="0" i="1">
                <a:solidFill>
                  <a:schemeClr val="lt1"/>
                </a:solidFill>
              </a:rPr>
            </a:br>
            <a:r>
              <a:rPr lang="en" sz="1600" b="0" i="1">
                <a:solidFill>
                  <a:schemeClr val="lt1"/>
                </a:solidFill>
              </a:rPr>
              <a:t>Gartner, June 2020</a:t>
            </a:r>
            <a:br>
              <a:rPr lang="en" sz="2400">
                <a:solidFill>
                  <a:schemeClr val="lt1"/>
                </a:solidFill>
              </a:rPr>
            </a:br>
            <a:endParaRPr sz="2400"/>
          </a:p>
        </p:txBody>
      </p:sp>
      <p:sp>
        <p:nvSpPr>
          <p:cNvPr id="1346" name="Google Shape;1346;p202"/>
          <p:cNvSpPr txBox="1"/>
          <p:nvPr/>
        </p:nvSpPr>
        <p:spPr>
          <a:xfrm>
            <a:off x="6941956" y="4807267"/>
            <a:ext cx="1718100" cy="228300"/>
          </a:xfrm>
          <a:prstGeom prst="rect">
            <a:avLst/>
          </a:prstGeom>
          <a:noFill/>
          <a:ln>
            <a:noFill/>
          </a:ln>
        </p:spPr>
        <p:txBody>
          <a:bodyPr spcFirstLastPara="1" wrap="square" lIns="0" tIns="12700" rIns="0" bIns="0" anchor="t" anchorCtr="0">
            <a:spAutoFit/>
          </a:bodyPr>
          <a:lstStyle/>
          <a:p>
            <a:pPr marL="0" marR="5080" lvl="0" indent="0" algn="r" rtl="0">
              <a:lnSpc>
                <a:spcPct val="100000"/>
              </a:lnSpc>
              <a:spcBef>
                <a:spcPts val="0"/>
              </a:spcBef>
              <a:spcAft>
                <a:spcPts val="0"/>
              </a:spcAft>
              <a:buNone/>
            </a:pPr>
            <a:r>
              <a:rPr lang="en" sz="1400" b="0" i="0" u="none" strike="noStrike" cap="none">
                <a:solidFill>
                  <a:srgbClr val="7F7F7F"/>
                </a:solidFill>
                <a:latin typeface="Calibri"/>
                <a:ea typeface="Calibri"/>
                <a:cs typeface="Calibri"/>
                <a:sym typeface="Calibri"/>
              </a:rPr>
              <a:t>Source: Gartner</a:t>
            </a:r>
            <a:endParaRPr sz="1400" b="0" i="0" u="none" strike="noStrike" cap="none">
              <a:solidFill>
                <a:srgbClr val="7F7F7F"/>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0"/>
        <p:cNvGrpSpPr/>
        <p:nvPr/>
      </p:nvGrpSpPr>
      <p:grpSpPr>
        <a:xfrm>
          <a:off x="0" y="0"/>
          <a:ext cx="0" cy="0"/>
          <a:chOff x="0" y="0"/>
          <a:chExt cx="0" cy="0"/>
        </a:xfrm>
      </p:grpSpPr>
      <p:pic>
        <p:nvPicPr>
          <p:cNvPr id="1351" name="Google Shape;1351;p203"/>
          <p:cNvPicPr preferRelativeResize="0"/>
          <p:nvPr/>
        </p:nvPicPr>
        <p:blipFill rotWithShape="1">
          <a:blip r:embed="rId3" cstate="screen">
            <a:alphaModFix/>
            <a:extLst>
              <a:ext uri="{28A0092B-C50C-407E-A947-70E740481C1C}">
                <a14:useLocalDpi xmlns:a14="http://schemas.microsoft.com/office/drawing/2010/main"/>
              </a:ext>
            </a:extLst>
          </a:blip>
          <a:srcRect t="13691" b="3882"/>
          <a:stretch/>
        </p:blipFill>
        <p:spPr>
          <a:xfrm>
            <a:off x="384225" y="1277956"/>
            <a:ext cx="8448075" cy="3252848"/>
          </a:xfrm>
          <a:prstGeom prst="rect">
            <a:avLst/>
          </a:prstGeom>
          <a:noFill/>
          <a:ln>
            <a:noFill/>
          </a:ln>
        </p:spPr>
      </p:pic>
      <p:sp>
        <p:nvSpPr>
          <p:cNvPr id="1352" name="Google Shape;1352;p203"/>
          <p:cNvSpPr txBox="1"/>
          <p:nvPr/>
        </p:nvSpPr>
        <p:spPr>
          <a:xfrm>
            <a:off x="6127780" y="4607922"/>
            <a:ext cx="2532000" cy="443700"/>
          </a:xfrm>
          <a:prstGeom prst="rect">
            <a:avLst/>
          </a:prstGeom>
          <a:noFill/>
          <a:ln>
            <a:noFill/>
          </a:ln>
        </p:spPr>
        <p:txBody>
          <a:bodyPr spcFirstLastPara="1" wrap="square" lIns="0" tIns="12700" rIns="0" bIns="0" anchor="t" anchorCtr="0">
            <a:spAutoFit/>
          </a:bodyPr>
          <a:lstStyle/>
          <a:p>
            <a:pPr marL="0" marR="5080" lvl="0" indent="0" algn="r" rtl="0">
              <a:lnSpc>
                <a:spcPct val="100000"/>
              </a:lnSpc>
              <a:spcBef>
                <a:spcPts val="0"/>
              </a:spcBef>
              <a:spcAft>
                <a:spcPts val="0"/>
              </a:spcAft>
              <a:buNone/>
            </a:pPr>
            <a:r>
              <a:rPr lang="en" sz="1400" b="0" i="0" u="none" strike="noStrike" cap="none">
                <a:solidFill>
                  <a:srgbClr val="000000"/>
                </a:solidFill>
                <a:latin typeface="Calibri"/>
                <a:ea typeface="Calibri"/>
                <a:cs typeface="Calibri"/>
                <a:sym typeface="Calibri"/>
              </a:rPr>
              <a:t>Source: Gartner </a:t>
            </a:r>
            <a:br>
              <a:rPr lang="en" sz="1400" b="0" i="0" u="none" strike="noStrike" cap="none">
                <a:solidFill>
                  <a:srgbClr val="000000"/>
                </a:solidFill>
                <a:latin typeface="Calibri"/>
                <a:ea typeface="Calibri"/>
                <a:cs typeface="Calibri"/>
                <a:sym typeface="Calibri"/>
              </a:rPr>
            </a:br>
            <a:r>
              <a:rPr lang="en" sz="1400" b="0" i="0" u="none" strike="noStrike" cap="none">
                <a:solidFill>
                  <a:srgbClr val="000000"/>
                </a:solidFill>
                <a:latin typeface="Calibri"/>
                <a:ea typeface="Calibri"/>
                <a:cs typeface="Calibri"/>
                <a:sym typeface="Calibri"/>
              </a:rPr>
              <a:t>ID: 46523_C</a:t>
            </a:r>
            <a:endParaRPr sz="1400" b="0" i="0" u="none" strike="noStrike" cap="none">
              <a:solidFill>
                <a:srgbClr val="000000"/>
              </a:solidFill>
              <a:latin typeface="Calibri"/>
              <a:ea typeface="Calibri"/>
              <a:cs typeface="Calibri"/>
              <a:sym typeface="Calibri"/>
            </a:endParaRPr>
          </a:p>
        </p:txBody>
      </p:sp>
      <p:sp>
        <p:nvSpPr>
          <p:cNvPr id="1353" name="Google Shape;1353;p203"/>
          <p:cNvSpPr txBox="1">
            <a:spLocks noGrp="1"/>
          </p:cNvSpPr>
          <p:nvPr>
            <p:ph type="title"/>
          </p:nvPr>
        </p:nvSpPr>
        <p:spPr>
          <a:xfrm>
            <a:off x="247018" y="216425"/>
            <a:ext cx="8585400" cy="74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434343"/>
              </a:buClr>
              <a:buSzPts val="4000"/>
              <a:buNone/>
            </a:pPr>
            <a:r>
              <a:rPr lang="en" sz="2400"/>
              <a:t>RISC-V’s open model will spur adoption by cloud service providers and streamline resources for chip vendors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7"/>
        <p:cNvGrpSpPr/>
        <p:nvPr/>
      </p:nvGrpSpPr>
      <p:grpSpPr>
        <a:xfrm>
          <a:off x="0" y="0"/>
          <a:ext cx="0" cy="0"/>
          <a:chOff x="0" y="0"/>
          <a:chExt cx="0" cy="0"/>
        </a:xfrm>
      </p:grpSpPr>
      <p:sp>
        <p:nvSpPr>
          <p:cNvPr id="1358" name="Google Shape;1358;p204"/>
          <p:cNvSpPr txBox="1">
            <a:spLocks noGrp="1"/>
          </p:cNvSpPr>
          <p:nvPr>
            <p:ph type="title"/>
          </p:nvPr>
        </p:nvSpPr>
        <p:spPr>
          <a:xfrm>
            <a:off x="277031" y="349776"/>
            <a:ext cx="2509500" cy="4140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434343"/>
              </a:buClr>
              <a:buSzPts val="4000"/>
              <a:buNone/>
            </a:pPr>
            <a:r>
              <a:rPr lang="en" sz="3200" b="1">
                <a:latin typeface="Open Sans"/>
                <a:ea typeface="Open Sans"/>
                <a:cs typeface="Open Sans"/>
                <a:sym typeface="Open Sans"/>
              </a:rPr>
              <a:t>30 billion connected and IoT devices </a:t>
            </a:r>
            <a:r>
              <a:rPr lang="en" sz="2400">
                <a:latin typeface="Open Sans"/>
                <a:ea typeface="Open Sans"/>
                <a:cs typeface="Open Sans"/>
                <a:sym typeface="Open Sans"/>
              </a:rPr>
              <a:t>demand security and custom processors</a:t>
            </a:r>
            <a:endParaRPr sz="3200">
              <a:latin typeface="Open Sans"/>
              <a:ea typeface="Open Sans"/>
              <a:cs typeface="Open Sans"/>
              <a:sym typeface="Open Sans"/>
            </a:endParaRPr>
          </a:p>
        </p:txBody>
      </p:sp>
      <p:pic>
        <p:nvPicPr>
          <p:cNvPr id="1359" name="Google Shape;1359;p204"/>
          <p:cNvPicPr preferRelativeResize="0"/>
          <p:nvPr/>
        </p:nvPicPr>
        <p:blipFill rotWithShape="1">
          <a:blip r:embed="rId3">
            <a:alphaModFix/>
          </a:blip>
          <a:srcRect/>
          <a:stretch/>
        </p:blipFill>
        <p:spPr>
          <a:xfrm>
            <a:off x="2855875" y="510475"/>
            <a:ext cx="6207987" cy="4139885"/>
          </a:xfrm>
          <a:prstGeom prst="rect">
            <a:avLst/>
          </a:prstGeom>
          <a:noFill/>
          <a:ln>
            <a:noFill/>
          </a:ln>
        </p:spPr>
      </p:pic>
      <p:sp>
        <p:nvSpPr>
          <p:cNvPr id="1360" name="Google Shape;1360;p204"/>
          <p:cNvSpPr txBox="1"/>
          <p:nvPr/>
        </p:nvSpPr>
        <p:spPr>
          <a:xfrm>
            <a:off x="6127780" y="4802933"/>
            <a:ext cx="2532000" cy="228300"/>
          </a:xfrm>
          <a:prstGeom prst="rect">
            <a:avLst/>
          </a:prstGeom>
          <a:noFill/>
          <a:ln>
            <a:noFill/>
          </a:ln>
        </p:spPr>
        <p:txBody>
          <a:bodyPr spcFirstLastPara="1" wrap="square" lIns="0" tIns="12700" rIns="0" bIns="0" anchor="t" anchorCtr="0">
            <a:spAutoFit/>
          </a:bodyPr>
          <a:lstStyle/>
          <a:p>
            <a:pPr marL="0" marR="5080" lvl="0" indent="0" algn="r" rtl="0">
              <a:lnSpc>
                <a:spcPct val="100000"/>
              </a:lnSpc>
              <a:spcBef>
                <a:spcPts val="0"/>
              </a:spcBef>
              <a:spcAft>
                <a:spcPts val="0"/>
              </a:spcAft>
              <a:buNone/>
            </a:pPr>
            <a:r>
              <a:rPr lang="en" sz="1400" b="0" i="0" u="none" strike="noStrike" cap="none">
                <a:solidFill>
                  <a:srgbClr val="000000"/>
                </a:solidFill>
                <a:latin typeface="Calibri"/>
                <a:ea typeface="Calibri"/>
                <a:cs typeface="Calibri"/>
                <a:sym typeface="Calibri"/>
              </a:rPr>
              <a:t>Source: Strategy Analytics</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pic>
        <p:nvPicPr>
          <p:cNvPr id="1365" name="Google Shape;1365;p205"/>
          <p:cNvPicPr preferRelativeResize="0"/>
          <p:nvPr/>
        </p:nvPicPr>
        <p:blipFill rotWithShape="1">
          <a:blip r:embed="rId3">
            <a:alphaModFix/>
          </a:blip>
          <a:srcRect/>
          <a:stretch/>
        </p:blipFill>
        <p:spPr>
          <a:xfrm>
            <a:off x="206159" y="1108562"/>
            <a:ext cx="8673485" cy="3635259"/>
          </a:xfrm>
          <a:prstGeom prst="rect">
            <a:avLst/>
          </a:prstGeom>
          <a:noFill/>
          <a:ln>
            <a:noFill/>
          </a:ln>
        </p:spPr>
      </p:pic>
      <p:sp>
        <p:nvSpPr>
          <p:cNvPr id="1366" name="Google Shape;1366;p205"/>
          <p:cNvSpPr txBox="1">
            <a:spLocks noGrp="1"/>
          </p:cNvSpPr>
          <p:nvPr>
            <p:ph type="title"/>
          </p:nvPr>
        </p:nvSpPr>
        <p:spPr>
          <a:xfrm>
            <a:off x="311700" y="216425"/>
            <a:ext cx="8520600" cy="74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000"/>
              <a:buNone/>
            </a:pPr>
            <a:r>
              <a:rPr lang="en" sz="2800">
                <a:latin typeface="Open Sans SemiBold"/>
                <a:ea typeface="Open Sans SemiBold"/>
                <a:cs typeface="Open Sans SemiBold"/>
                <a:sym typeface="Open Sans SemiBold"/>
              </a:rPr>
              <a:t>Rapid RISC-V growth led by industrial</a:t>
            </a:r>
            <a:endParaRPr/>
          </a:p>
        </p:txBody>
      </p:sp>
      <p:sp>
        <p:nvSpPr>
          <p:cNvPr id="1367" name="Google Shape;1367;p205"/>
          <p:cNvSpPr txBox="1">
            <a:spLocks noGrp="1"/>
          </p:cNvSpPr>
          <p:nvPr>
            <p:ph type="body" idx="1"/>
          </p:nvPr>
        </p:nvSpPr>
        <p:spPr>
          <a:xfrm>
            <a:off x="1563543" y="1930737"/>
            <a:ext cx="2821200" cy="1701000"/>
          </a:xfrm>
          <a:prstGeom prst="rect">
            <a:avLst/>
          </a:prstGeom>
          <a:solidFill>
            <a:schemeClr val="lt1"/>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800"/>
              <a:buFont typeface="Arial"/>
              <a:buNone/>
            </a:pPr>
            <a:r>
              <a:rPr lang="en" sz="1600" u="sng">
                <a:solidFill>
                  <a:schemeClr val="accent3"/>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Semico Research</a:t>
            </a:r>
            <a:r>
              <a:rPr lang="en" sz="1600">
                <a:solidFill>
                  <a:schemeClr val="accent3"/>
                </a:solidFill>
                <a:latin typeface="Calibri"/>
                <a:ea typeface="Calibri"/>
                <a:cs typeface="Calibri"/>
                <a:sym typeface="Calibri"/>
              </a:rPr>
              <a:t> predicts the market will consume 62.4 billion RISC-V CPU cores by 2025, a 146.2% CAGR 2018-2025. The industrial sector to lead with 16.7 billion cores. </a:t>
            </a:r>
            <a:endParaRPr sz="1600">
              <a:solidFill>
                <a:schemeClr val="accent3"/>
              </a:solidFill>
              <a:latin typeface="Calibri"/>
              <a:ea typeface="Calibri"/>
              <a:cs typeface="Calibri"/>
              <a:sym typeface="Calibri"/>
            </a:endParaRPr>
          </a:p>
        </p:txBody>
      </p:sp>
      <p:sp>
        <p:nvSpPr>
          <p:cNvPr id="1368" name="Google Shape;1368;p205"/>
          <p:cNvSpPr/>
          <p:nvPr/>
        </p:nvSpPr>
        <p:spPr>
          <a:xfrm>
            <a:off x="4962028" y="1439241"/>
            <a:ext cx="3512100" cy="491400"/>
          </a:xfrm>
          <a:prstGeom prst="homePlate">
            <a:avLst>
              <a:gd name="adj" fmla="val 1461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 sz="1800" b="1" i="0" u="none" strike="noStrike" cap="none">
                <a:solidFill>
                  <a:schemeClr val="lt1"/>
                </a:solidFill>
                <a:latin typeface="Calibri"/>
                <a:ea typeface="Calibri"/>
                <a:cs typeface="Calibri"/>
                <a:sym typeface="Calibri"/>
              </a:rPr>
              <a:t>62.4 billion RISC-V CPU cores </a:t>
            </a:r>
            <a:br>
              <a:rPr lang="en" sz="1800" b="1" i="0" u="none" strike="noStrike" cap="none">
                <a:solidFill>
                  <a:schemeClr val="lt1"/>
                </a:solidFill>
                <a:latin typeface="Calibri"/>
                <a:ea typeface="Calibri"/>
                <a:cs typeface="Calibri"/>
                <a:sym typeface="Calibri"/>
              </a:rPr>
            </a:br>
            <a:r>
              <a:rPr lang="en" sz="1400" b="1" i="0" u="none" strike="noStrike" cap="none">
                <a:solidFill>
                  <a:schemeClr val="lt1"/>
                </a:solidFill>
                <a:latin typeface="Calibri"/>
                <a:ea typeface="Calibri"/>
                <a:cs typeface="Calibri"/>
                <a:sym typeface="Calibri"/>
              </a:rPr>
              <a:t>by 2025</a:t>
            </a:r>
            <a:endParaRPr sz="1800" b="1" i="0" u="none" strike="noStrike" cap="none">
              <a:solidFill>
                <a:schemeClr val="lt1"/>
              </a:solidFill>
              <a:latin typeface="Arial"/>
              <a:ea typeface="Arial"/>
              <a:cs typeface="Arial"/>
              <a:sym typeface="Arial"/>
            </a:endParaRPr>
          </a:p>
        </p:txBody>
      </p:sp>
      <p:sp>
        <p:nvSpPr>
          <p:cNvPr id="1369" name="Google Shape;1369;p205"/>
          <p:cNvSpPr txBox="1"/>
          <p:nvPr/>
        </p:nvSpPr>
        <p:spPr>
          <a:xfrm>
            <a:off x="6127780" y="4802933"/>
            <a:ext cx="2532000" cy="228300"/>
          </a:xfrm>
          <a:prstGeom prst="rect">
            <a:avLst/>
          </a:prstGeom>
          <a:noFill/>
          <a:ln>
            <a:noFill/>
          </a:ln>
        </p:spPr>
        <p:txBody>
          <a:bodyPr spcFirstLastPara="1" wrap="square" lIns="0" tIns="12700" rIns="0" bIns="0" anchor="t" anchorCtr="0">
            <a:spAutoFit/>
          </a:bodyPr>
          <a:lstStyle/>
          <a:p>
            <a:pPr marL="0" marR="5080" lvl="0" indent="0" algn="r" rtl="0">
              <a:lnSpc>
                <a:spcPct val="100000"/>
              </a:lnSpc>
              <a:spcBef>
                <a:spcPts val="0"/>
              </a:spcBef>
              <a:spcAft>
                <a:spcPts val="0"/>
              </a:spcAft>
              <a:buNone/>
            </a:pPr>
            <a:r>
              <a:rPr lang="en" sz="1400" b="0" i="0" u="none" strike="noStrike" cap="none">
                <a:solidFill>
                  <a:srgbClr val="000000"/>
                </a:solidFill>
                <a:latin typeface="Calibri"/>
                <a:ea typeface="Calibri"/>
                <a:cs typeface="Calibri"/>
                <a:sym typeface="Calibri"/>
              </a:rPr>
              <a:t>Source: Semico Research Corp</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73"/>
        <p:cNvGrpSpPr/>
        <p:nvPr/>
      </p:nvGrpSpPr>
      <p:grpSpPr>
        <a:xfrm>
          <a:off x="0" y="0"/>
          <a:ext cx="0" cy="0"/>
          <a:chOff x="0" y="0"/>
          <a:chExt cx="0" cy="0"/>
        </a:xfrm>
      </p:grpSpPr>
      <p:pic>
        <p:nvPicPr>
          <p:cNvPr id="1374" name="Google Shape;1374;p206"/>
          <p:cNvPicPr preferRelativeResize="0"/>
          <p:nvPr/>
        </p:nvPicPr>
        <p:blipFill rotWithShape="1">
          <a:blip r:embed="rId3">
            <a:alphaModFix/>
          </a:blip>
          <a:srcRect/>
          <a:stretch/>
        </p:blipFill>
        <p:spPr>
          <a:xfrm>
            <a:off x="190832" y="631008"/>
            <a:ext cx="8064131" cy="4117262"/>
          </a:xfrm>
          <a:prstGeom prst="rect">
            <a:avLst/>
          </a:prstGeom>
          <a:noFill/>
          <a:ln>
            <a:noFill/>
          </a:ln>
        </p:spPr>
      </p:pic>
      <p:sp>
        <p:nvSpPr>
          <p:cNvPr id="1375" name="Google Shape;1375;p206"/>
          <p:cNvSpPr txBox="1">
            <a:spLocks noGrp="1"/>
          </p:cNvSpPr>
          <p:nvPr>
            <p:ph type="title"/>
          </p:nvPr>
        </p:nvSpPr>
        <p:spPr>
          <a:xfrm>
            <a:off x="247018" y="216425"/>
            <a:ext cx="8585400" cy="74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434343"/>
              </a:buClr>
              <a:buSzPts val="4000"/>
              <a:buNone/>
            </a:pPr>
            <a:r>
              <a:rPr lang="en" sz="2800"/>
              <a:t>Nearly a quarter of designs incorporate RISC-V</a:t>
            </a:r>
            <a:endParaRPr/>
          </a:p>
        </p:txBody>
      </p:sp>
      <p:sp>
        <p:nvSpPr>
          <p:cNvPr id="1376" name="Google Shape;1376;p206"/>
          <p:cNvSpPr txBox="1">
            <a:spLocks noGrp="1"/>
          </p:cNvSpPr>
          <p:nvPr>
            <p:ph type="body" idx="1"/>
          </p:nvPr>
        </p:nvSpPr>
        <p:spPr>
          <a:xfrm>
            <a:off x="5092810" y="2003730"/>
            <a:ext cx="3791100" cy="1777200"/>
          </a:xfrm>
          <a:prstGeom prst="rect">
            <a:avLst/>
          </a:prstGeom>
          <a:solidFill>
            <a:schemeClr val="lt1"/>
          </a:solidFill>
          <a:ln>
            <a:noFill/>
          </a:ln>
        </p:spPr>
        <p:txBody>
          <a:bodyPr spcFirstLastPara="1" wrap="square" lIns="91425" tIns="91425" rIns="91425" bIns="91425" anchor="t" anchorCtr="0">
            <a:noAutofit/>
          </a:bodyPr>
          <a:lstStyle/>
          <a:p>
            <a:pPr marL="114300" lvl="0" indent="0" algn="ctr" rtl="0">
              <a:lnSpc>
                <a:spcPct val="115000"/>
              </a:lnSpc>
              <a:spcBef>
                <a:spcPts val="0"/>
              </a:spcBef>
              <a:spcAft>
                <a:spcPts val="0"/>
              </a:spcAft>
              <a:buSzPts val="1800"/>
              <a:buNone/>
            </a:pPr>
            <a:r>
              <a:rPr lang="en">
                <a:solidFill>
                  <a:schemeClr val="accent5"/>
                </a:solidFill>
              </a:rPr>
              <a:t>Wilson Research Group/Siemens found that </a:t>
            </a:r>
            <a:r>
              <a:rPr lang="en" b="1">
                <a:solidFill>
                  <a:schemeClr val="accent5"/>
                </a:solidFill>
              </a:rPr>
              <a:t>23% of ASIC and FPGA projects incorporated RISC-V </a:t>
            </a:r>
            <a:r>
              <a:rPr lang="en">
                <a:solidFill>
                  <a:schemeClr val="accent5"/>
                </a:solidFill>
              </a:rPr>
              <a:t>in at least one processor in a double-blind 2020 study.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80"/>
        <p:cNvGrpSpPr/>
        <p:nvPr/>
      </p:nvGrpSpPr>
      <p:grpSpPr>
        <a:xfrm>
          <a:off x="0" y="0"/>
          <a:ext cx="0" cy="0"/>
          <a:chOff x="0" y="0"/>
          <a:chExt cx="0" cy="0"/>
        </a:xfrm>
      </p:grpSpPr>
      <p:sp>
        <p:nvSpPr>
          <p:cNvPr id="1381" name="Google Shape;1381;p207"/>
          <p:cNvSpPr txBox="1"/>
          <p:nvPr/>
        </p:nvSpPr>
        <p:spPr>
          <a:xfrm>
            <a:off x="6941956" y="4802933"/>
            <a:ext cx="1718100" cy="228300"/>
          </a:xfrm>
          <a:prstGeom prst="rect">
            <a:avLst/>
          </a:prstGeom>
          <a:noFill/>
          <a:ln>
            <a:noFill/>
          </a:ln>
        </p:spPr>
        <p:txBody>
          <a:bodyPr spcFirstLastPara="1" wrap="square" lIns="0" tIns="12700" rIns="0" bIns="0" anchor="t" anchorCtr="0">
            <a:spAutoFit/>
          </a:bodyPr>
          <a:lstStyle/>
          <a:p>
            <a:pPr marL="0" marR="5080" lvl="0" indent="0" algn="r" rtl="0">
              <a:lnSpc>
                <a:spcPct val="100000"/>
              </a:lnSpc>
              <a:spcBef>
                <a:spcPts val="0"/>
              </a:spcBef>
              <a:spcAft>
                <a:spcPts val="0"/>
              </a:spcAft>
              <a:buNone/>
            </a:pPr>
            <a:r>
              <a:rPr lang="en" sz="1400" b="0" i="0" u="none" strike="noStrike" cap="none">
                <a:solidFill>
                  <a:srgbClr val="000000"/>
                </a:solidFill>
                <a:latin typeface="Calibri"/>
                <a:ea typeface="Calibri"/>
                <a:cs typeface="Calibri"/>
                <a:sym typeface="Calibri"/>
              </a:rPr>
              <a:t>Source: Tractica</a:t>
            </a:r>
            <a:endParaRPr sz="1400" b="0" i="0" u="none" strike="noStrike" cap="none">
              <a:solidFill>
                <a:srgbClr val="000000"/>
              </a:solidFill>
              <a:latin typeface="Calibri"/>
              <a:ea typeface="Calibri"/>
              <a:cs typeface="Calibri"/>
              <a:sym typeface="Calibri"/>
            </a:endParaRPr>
          </a:p>
        </p:txBody>
      </p:sp>
      <p:sp>
        <p:nvSpPr>
          <p:cNvPr id="1382" name="Google Shape;1382;p207"/>
          <p:cNvSpPr/>
          <p:nvPr/>
        </p:nvSpPr>
        <p:spPr>
          <a:xfrm>
            <a:off x="3141896" y="1191272"/>
            <a:ext cx="5724900" cy="3423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3" name="Google Shape;1383;p207"/>
          <p:cNvSpPr txBox="1">
            <a:spLocks noGrp="1"/>
          </p:cNvSpPr>
          <p:nvPr>
            <p:ph type="body" idx="1"/>
          </p:nvPr>
        </p:nvSpPr>
        <p:spPr>
          <a:xfrm>
            <a:off x="398113" y="1644360"/>
            <a:ext cx="2869500" cy="1891800"/>
          </a:xfrm>
          <a:prstGeom prst="rect">
            <a:avLst/>
          </a:prstGeom>
          <a:solidFill>
            <a:srgbClr val="FFFFFF"/>
          </a:solidFill>
          <a:ln>
            <a:noFill/>
          </a:ln>
        </p:spPr>
        <p:txBody>
          <a:bodyPr spcFirstLastPara="1" wrap="square" lIns="0" tIns="0" rIns="0" bIns="0" anchor="t" anchorCtr="0">
            <a:noAutofit/>
          </a:bodyPr>
          <a:lstStyle/>
          <a:p>
            <a:pPr marL="114300" marR="466090" lvl="0" indent="0" algn="ctr" rtl="0">
              <a:lnSpc>
                <a:spcPct val="100000"/>
              </a:lnSpc>
              <a:spcBef>
                <a:spcPts val="100"/>
              </a:spcBef>
              <a:spcAft>
                <a:spcPts val="0"/>
              </a:spcAft>
              <a:buSzPts val="1800"/>
              <a:buNone/>
            </a:pPr>
            <a:r>
              <a:rPr lang="en" sz="2000">
                <a:solidFill>
                  <a:srgbClr val="0050AF"/>
                </a:solidFill>
                <a:latin typeface="Calibri"/>
                <a:ea typeface="Calibri"/>
                <a:cs typeface="Calibri"/>
                <a:sym typeface="Calibri"/>
              </a:rPr>
              <a:t>The total market for RISC-V IP and Software is expected to grow to $1.07 billion by 2025 at a CAGR of 54.1%</a:t>
            </a:r>
            <a:endParaRPr sz="2000">
              <a:solidFill>
                <a:srgbClr val="0050AF"/>
              </a:solidFill>
            </a:endParaRPr>
          </a:p>
        </p:txBody>
      </p:sp>
      <p:sp>
        <p:nvSpPr>
          <p:cNvPr id="1384" name="Google Shape;1384;p207"/>
          <p:cNvSpPr txBox="1">
            <a:spLocks noGrp="1"/>
          </p:cNvSpPr>
          <p:nvPr>
            <p:ph type="title"/>
          </p:nvPr>
        </p:nvSpPr>
        <p:spPr>
          <a:xfrm>
            <a:off x="311700" y="216425"/>
            <a:ext cx="8520600" cy="74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434343"/>
              </a:buClr>
              <a:buSzPts val="4000"/>
              <a:buNone/>
            </a:pPr>
            <a:r>
              <a:rPr lang="en" sz="2800">
                <a:latin typeface="Open Sans SemiBold"/>
                <a:ea typeface="Open Sans SemiBold"/>
                <a:cs typeface="Open Sans SemiBold"/>
                <a:sym typeface="Open Sans SemiBold"/>
              </a:rPr>
              <a:t>RISC-V IP, SW, and Tools build momentum</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88"/>
        <p:cNvGrpSpPr/>
        <p:nvPr/>
      </p:nvGrpSpPr>
      <p:grpSpPr>
        <a:xfrm>
          <a:off x="0" y="0"/>
          <a:ext cx="0" cy="0"/>
          <a:chOff x="0" y="0"/>
          <a:chExt cx="0" cy="0"/>
        </a:xfrm>
      </p:grpSpPr>
      <p:sp>
        <p:nvSpPr>
          <p:cNvPr id="1389" name="Google Shape;1389;p208"/>
          <p:cNvSpPr txBox="1">
            <a:spLocks noGrp="1"/>
          </p:cNvSpPr>
          <p:nvPr>
            <p:ph type="title"/>
          </p:nvPr>
        </p:nvSpPr>
        <p:spPr>
          <a:xfrm>
            <a:off x="6329897" y="566764"/>
            <a:ext cx="2677800" cy="4005900"/>
          </a:xfrm>
          <a:prstGeom prst="rect">
            <a:avLst/>
          </a:prstGeom>
          <a:noFill/>
          <a:ln>
            <a:noFill/>
          </a:ln>
        </p:spPr>
        <p:txBody>
          <a:bodyPr spcFirstLastPara="1" wrap="square" lIns="67850" tIns="33350" rIns="67850" bIns="33350" anchor="ctr" anchorCtr="0">
            <a:noAutofit/>
          </a:bodyPr>
          <a:lstStyle/>
          <a:p>
            <a:pPr marL="0" lvl="0" indent="0" algn="r" rtl="0">
              <a:lnSpc>
                <a:spcPct val="95000"/>
              </a:lnSpc>
              <a:spcBef>
                <a:spcPts val="0"/>
              </a:spcBef>
              <a:spcAft>
                <a:spcPts val="0"/>
              </a:spcAft>
              <a:buSzPts val="2000"/>
              <a:buNone/>
            </a:pPr>
            <a:r>
              <a:rPr lang="en" sz="3600" b="1">
                <a:solidFill>
                  <a:schemeClr val="dk2"/>
                </a:solidFill>
                <a:latin typeface="Open Sans"/>
                <a:ea typeface="Open Sans"/>
                <a:cs typeface="Open Sans"/>
                <a:sym typeface="Open Sans"/>
              </a:rPr>
              <a:t>RISC-V adoption spans industries </a:t>
            </a:r>
            <a:endParaRPr sz="2800">
              <a:solidFill>
                <a:schemeClr val="dk2"/>
              </a:solidFill>
            </a:endParaRPr>
          </a:p>
        </p:txBody>
      </p:sp>
      <p:grpSp>
        <p:nvGrpSpPr>
          <p:cNvPr id="1390" name="Google Shape;1390;p208"/>
          <p:cNvGrpSpPr/>
          <p:nvPr/>
        </p:nvGrpSpPr>
        <p:grpSpPr>
          <a:xfrm>
            <a:off x="3513040" y="719163"/>
            <a:ext cx="210208" cy="370957"/>
            <a:chOff x="6062844" y="2030037"/>
            <a:chExt cx="280278" cy="494609"/>
          </a:xfrm>
        </p:grpSpPr>
        <p:sp>
          <p:nvSpPr>
            <p:cNvPr id="1391" name="Google Shape;1391;p208"/>
            <p:cNvSpPr/>
            <p:nvPr/>
          </p:nvSpPr>
          <p:spPr>
            <a:xfrm>
              <a:off x="6062844" y="2030037"/>
              <a:ext cx="280278" cy="494609"/>
            </a:xfrm>
            <a:custGeom>
              <a:avLst/>
              <a:gdLst/>
              <a:ahLst/>
              <a:cxnLst/>
              <a:rect l="l" t="t" r="r" b="b"/>
              <a:pathLst>
                <a:path w="280278" h="494609" extrusionOk="0">
                  <a:moveTo>
                    <a:pt x="230818" y="0"/>
                  </a:moveTo>
                  <a:lnTo>
                    <a:pt x="49460" y="0"/>
                  </a:lnTo>
                  <a:cubicBezTo>
                    <a:pt x="22155" y="26"/>
                    <a:pt x="26" y="22155"/>
                    <a:pt x="0" y="49460"/>
                  </a:cubicBezTo>
                  <a:lnTo>
                    <a:pt x="0" y="445149"/>
                  </a:lnTo>
                  <a:cubicBezTo>
                    <a:pt x="26" y="472454"/>
                    <a:pt x="22155" y="494583"/>
                    <a:pt x="49460" y="494609"/>
                  </a:cubicBezTo>
                  <a:lnTo>
                    <a:pt x="230818" y="494609"/>
                  </a:lnTo>
                  <a:cubicBezTo>
                    <a:pt x="258123" y="494583"/>
                    <a:pt x="280251" y="472454"/>
                    <a:pt x="280278" y="445149"/>
                  </a:cubicBezTo>
                  <a:lnTo>
                    <a:pt x="280278" y="49460"/>
                  </a:lnTo>
                  <a:cubicBezTo>
                    <a:pt x="280251" y="22155"/>
                    <a:pt x="258123" y="26"/>
                    <a:pt x="230818" y="0"/>
                  </a:cubicBezTo>
                  <a:close/>
                  <a:moveTo>
                    <a:pt x="263791" y="445149"/>
                  </a:moveTo>
                  <a:cubicBezTo>
                    <a:pt x="263791" y="463360"/>
                    <a:pt x="249029" y="478123"/>
                    <a:pt x="230818" y="478123"/>
                  </a:cubicBezTo>
                  <a:lnTo>
                    <a:pt x="49460" y="478123"/>
                  </a:lnTo>
                  <a:cubicBezTo>
                    <a:pt x="31249" y="478123"/>
                    <a:pt x="16487" y="463360"/>
                    <a:pt x="16487" y="445149"/>
                  </a:cubicBezTo>
                  <a:lnTo>
                    <a:pt x="16487" y="395689"/>
                  </a:lnTo>
                  <a:lnTo>
                    <a:pt x="263791" y="395689"/>
                  </a:lnTo>
                  <a:close/>
                  <a:moveTo>
                    <a:pt x="263791" y="379202"/>
                  </a:moveTo>
                  <a:lnTo>
                    <a:pt x="16487" y="379202"/>
                  </a:lnTo>
                  <a:lnTo>
                    <a:pt x="16487" y="74192"/>
                  </a:lnTo>
                  <a:lnTo>
                    <a:pt x="263791" y="74192"/>
                  </a:lnTo>
                  <a:close/>
                  <a:moveTo>
                    <a:pt x="263791" y="57705"/>
                  </a:moveTo>
                  <a:lnTo>
                    <a:pt x="16487" y="57705"/>
                  </a:lnTo>
                  <a:lnTo>
                    <a:pt x="16487" y="49460"/>
                  </a:lnTo>
                  <a:cubicBezTo>
                    <a:pt x="16487" y="31249"/>
                    <a:pt x="31249" y="16487"/>
                    <a:pt x="49460" y="16487"/>
                  </a:cubicBezTo>
                  <a:lnTo>
                    <a:pt x="230818" y="16487"/>
                  </a:lnTo>
                  <a:cubicBezTo>
                    <a:pt x="249029" y="16487"/>
                    <a:pt x="263791" y="31249"/>
                    <a:pt x="263791" y="49460"/>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accent4"/>
                </a:solidFill>
                <a:latin typeface="Arial"/>
                <a:ea typeface="Arial"/>
                <a:cs typeface="Arial"/>
                <a:sym typeface="Arial"/>
              </a:endParaRPr>
            </a:p>
          </p:txBody>
        </p:sp>
        <p:sp>
          <p:nvSpPr>
            <p:cNvPr id="1392" name="Google Shape;1392;p208"/>
            <p:cNvSpPr/>
            <p:nvPr/>
          </p:nvSpPr>
          <p:spPr>
            <a:xfrm>
              <a:off x="6178251" y="2442212"/>
              <a:ext cx="49463" cy="49459"/>
            </a:xfrm>
            <a:custGeom>
              <a:avLst/>
              <a:gdLst/>
              <a:ahLst/>
              <a:cxnLst/>
              <a:rect l="l" t="t" r="r" b="b"/>
              <a:pathLst>
                <a:path w="49463" h="49459" extrusionOk="0">
                  <a:moveTo>
                    <a:pt x="24731" y="49460"/>
                  </a:moveTo>
                  <a:cubicBezTo>
                    <a:pt x="38392" y="49460"/>
                    <a:pt x="49464" y="38388"/>
                    <a:pt x="49464" y="24729"/>
                  </a:cubicBezTo>
                  <a:cubicBezTo>
                    <a:pt x="49464" y="11072"/>
                    <a:pt x="38392" y="0"/>
                    <a:pt x="24731" y="0"/>
                  </a:cubicBezTo>
                  <a:cubicBezTo>
                    <a:pt x="11076" y="0"/>
                    <a:pt x="0" y="11072"/>
                    <a:pt x="0" y="24729"/>
                  </a:cubicBezTo>
                  <a:cubicBezTo>
                    <a:pt x="0" y="38388"/>
                    <a:pt x="11076" y="49460"/>
                    <a:pt x="24731" y="49460"/>
                  </a:cubicBezTo>
                  <a:close/>
                  <a:moveTo>
                    <a:pt x="24731" y="16486"/>
                  </a:moveTo>
                  <a:cubicBezTo>
                    <a:pt x="29286" y="16486"/>
                    <a:pt x="32977" y="20178"/>
                    <a:pt x="32977" y="24729"/>
                  </a:cubicBezTo>
                  <a:cubicBezTo>
                    <a:pt x="32977" y="29282"/>
                    <a:pt x="29286" y="32974"/>
                    <a:pt x="24731" y="32974"/>
                  </a:cubicBezTo>
                  <a:cubicBezTo>
                    <a:pt x="20180" y="32974"/>
                    <a:pt x="16490" y="29282"/>
                    <a:pt x="16490" y="24729"/>
                  </a:cubicBezTo>
                  <a:cubicBezTo>
                    <a:pt x="16490" y="20178"/>
                    <a:pt x="20180" y="16486"/>
                    <a:pt x="24731" y="16486"/>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accent4"/>
                </a:solidFill>
                <a:latin typeface="Arial"/>
                <a:ea typeface="Arial"/>
                <a:cs typeface="Arial"/>
                <a:sym typeface="Arial"/>
              </a:endParaRPr>
            </a:p>
          </p:txBody>
        </p:sp>
        <p:sp>
          <p:nvSpPr>
            <p:cNvPr id="1393" name="Google Shape;1393;p208"/>
            <p:cNvSpPr/>
            <p:nvPr/>
          </p:nvSpPr>
          <p:spPr>
            <a:xfrm>
              <a:off x="6181540" y="2277028"/>
              <a:ext cx="42982" cy="21696"/>
            </a:xfrm>
            <a:custGeom>
              <a:avLst/>
              <a:gdLst/>
              <a:ahLst/>
              <a:cxnLst/>
              <a:rect l="l" t="t" r="r" b="b"/>
              <a:pathLst>
                <a:path w="42982" h="21696" extrusionOk="0">
                  <a:moveTo>
                    <a:pt x="2424" y="7592"/>
                  </a:moveTo>
                  <a:cubicBezTo>
                    <a:pt x="-799" y="10807"/>
                    <a:pt x="-810" y="16027"/>
                    <a:pt x="2404" y="19252"/>
                  </a:cubicBezTo>
                  <a:cubicBezTo>
                    <a:pt x="5620" y="22479"/>
                    <a:pt x="10839" y="22486"/>
                    <a:pt x="14065" y="19271"/>
                  </a:cubicBezTo>
                  <a:cubicBezTo>
                    <a:pt x="18193" y="15392"/>
                    <a:pt x="24613" y="15347"/>
                    <a:pt x="28797" y="19166"/>
                  </a:cubicBezTo>
                  <a:cubicBezTo>
                    <a:pt x="31952" y="22449"/>
                    <a:pt x="37171" y="22551"/>
                    <a:pt x="40450" y="19396"/>
                  </a:cubicBezTo>
                  <a:cubicBezTo>
                    <a:pt x="43733" y="16241"/>
                    <a:pt x="43839" y="11022"/>
                    <a:pt x="40684" y="7740"/>
                  </a:cubicBezTo>
                  <a:cubicBezTo>
                    <a:pt x="40541" y="7592"/>
                    <a:pt x="40390" y="7449"/>
                    <a:pt x="40238" y="7313"/>
                  </a:cubicBezTo>
                  <a:cubicBezTo>
                    <a:pt x="29518" y="-2544"/>
                    <a:pt x="12997" y="-2423"/>
                    <a:pt x="2424" y="7592"/>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accent4"/>
                </a:solidFill>
                <a:latin typeface="Arial"/>
                <a:ea typeface="Arial"/>
                <a:cs typeface="Arial"/>
                <a:sym typeface="Arial"/>
              </a:endParaRPr>
            </a:p>
          </p:txBody>
        </p:sp>
        <p:sp>
          <p:nvSpPr>
            <p:cNvPr id="1394" name="Google Shape;1394;p208"/>
            <p:cNvSpPr/>
            <p:nvPr/>
          </p:nvSpPr>
          <p:spPr>
            <a:xfrm>
              <a:off x="6154938" y="2239964"/>
              <a:ext cx="95644" cy="32948"/>
            </a:xfrm>
            <a:custGeom>
              <a:avLst/>
              <a:gdLst/>
              <a:ahLst/>
              <a:cxnLst/>
              <a:rect l="l" t="t" r="r" b="b"/>
              <a:pathLst>
                <a:path w="95644" h="32948" extrusionOk="0">
                  <a:moveTo>
                    <a:pt x="48085" y="1"/>
                  </a:moveTo>
                  <a:cubicBezTo>
                    <a:pt x="30946" y="-68"/>
                    <a:pt x="14497" y="6732"/>
                    <a:pt x="2407" y="18880"/>
                  </a:cubicBezTo>
                  <a:cubicBezTo>
                    <a:pt x="-808" y="22102"/>
                    <a:pt x="-801" y="27325"/>
                    <a:pt x="2422" y="30540"/>
                  </a:cubicBezTo>
                  <a:cubicBezTo>
                    <a:pt x="5645" y="33755"/>
                    <a:pt x="10863" y="33751"/>
                    <a:pt x="14082" y="30528"/>
                  </a:cubicBezTo>
                  <a:cubicBezTo>
                    <a:pt x="32690" y="12000"/>
                    <a:pt x="62708" y="11781"/>
                    <a:pt x="81587" y="30034"/>
                  </a:cubicBezTo>
                  <a:cubicBezTo>
                    <a:pt x="84814" y="33246"/>
                    <a:pt x="90032" y="33230"/>
                    <a:pt x="93243" y="30004"/>
                  </a:cubicBezTo>
                  <a:cubicBezTo>
                    <a:pt x="96456" y="26777"/>
                    <a:pt x="96444" y="21559"/>
                    <a:pt x="93217" y="18347"/>
                  </a:cubicBezTo>
                  <a:cubicBezTo>
                    <a:pt x="93172" y="18302"/>
                    <a:pt x="93130" y="18260"/>
                    <a:pt x="93085" y="18219"/>
                  </a:cubicBezTo>
                  <a:cubicBezTo>
                    <a:pt x="81051" y="6486"/>
                    <a:pt x="64893" y="-56"/>
                    <a:pt x="48085" y="1"/>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accent4"/>
                </a:solidFill>
                <a:latin typeface="Arial"/>
                <a:ea typeface="Arial"/>
                <a:cs typeface="Arial"/>
                <a:sym typeface="Arial"/>
              </a:endParaRPr>
            </a:p>
          </p:txBody>
        </p:sp>
        <p:sp>
          <p:nvSpPr>
            <p:cNvPr id="1395" name="Google Shape;1395;p208"/>
            <p:cNvSpPr/>
            <p:nvPr/>
          </p:nvSpPr>
          <p:spPr>
            <a:xfrm>
              <a:off x="6128768" y="2203149"/>
              <a:ext cx="148798" cy="43830"/>
            </a:xfrm>
            <a:custGeom>
              <a:avLst/>
              <a:gdLst/>
              <a:ahLst/>
              <a:cxnLst/>
              <a:rect l="l" t="t" r="r" b="b"/>
              <a:pathLst>
                <a:path w="148798" h="43830" extrusionOk="0">
                  <a:moveTo>
                    <a:pt x="8268" y="43517"/>
                  </a:moveTo>
                  <a:cubicBezTo>
                    <a:pt x="10430" y="43517"/>
                    <a:pt x="12505" y="42660"/>
                    <a:pt x="14037" y="41136"/>
                  </a:cubicBezTo>
                  <a:cubicBezTo>
                    <a:pt x="47410" y="8268"/>
                    <a:pt x="100977" y="8234"/>
                    <a:pt x="134391" y="41060"/>
                  </a:cubicBezTo>
                  <a:cubicBezTo>
                    <a:pt x="137414" y="44464"/>
                    <a:pt x="142626" y="44774"/>
                    <a:pt x="146029" y="41751"/>
                  </a:cubicBezTo>
                  <a:cubicBezTo>
                    <a:pt x="149433" y="38728"/>
                    <a:pt x="149742" y="33517"/>
                    <a:pt x="146720" y="30113"/>
                  </a:cubicBezTo>
                  <a:cubicBezTo>
                    <a:pt x="146474" y="29838"/>
                    <a:pt x="146211" y="29581"/>
                    <a:pt x="145935" y="29339"/>
                  </a:cubicBezTo>
                  <a:cubicBezTo>
                    <a:pt x="106105" y="-9807"/>
                    <a:pt x="42237" y="-9777"/>
                    <a:pt x="2445" y="29415"/>
                  </a:cubicBezTo>
                  <a:cubicBezTo>
                    <a:pt x="-789" y="32615"/>
                    <a:pt x="-819" y="37834"/>
                    <a:pt x="2381" y="41072"/>
                  </a:cubicBezTo>
                  <a:cubicBezTo>
                    <a:pt x="3924" y="42630"/>
                    <a:pt x="6022" y="43513"/>
                    <a:pt x="8219" y="43517"/>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accent4"/>
                </a:solidFill>
                <a:latin typeface="Arial"/>
                <a:ea typeface="Arial"/>
                <a:cs typeface="Arial"/>
                <a:sym typeface="Arial"/>
              </a:endParaRPr>
            </a:p>
          </p:txBody>
        </p:sp>
        <p:sp>
          <p:nvSpPr>
            <p:cNvPr id="1396" name="Google Shape;1396;p208"/>
            <p:cNvSpPr/>
            <p:nvPr/>
          </p:nvSpPr>
          <p:spPr>
            <a:xfrm>
              <a:off x="6244201" y="2137202"/>
              <a:ext cx="16487" cy="16486"/>
            </a:xfrm>
            <a:custGeom>
              <a:avLst/>
              <a:gdLst/>
              <a:ahLst/>
              <a:cxnLst/>
              <a:rect l="l" t="t" r="r" b="b"/>
              <a:pathLst>
                <a:path w="16487" h="16486" extrusionOk="0">
                  <a:moveTo>
                    <a:pt x="0" y="0"/>
                  </a:moveTo>
                  <a:lnTo>
                    <a:pt x="16487" y="0"/>
                  </a:lnTo>
                  <a:lnTo>
                    <a:pt x="16487" y="16486"/>
                  </a:lnTo>
                  <a:lnTo>
                    <a:pt x="0" y="16486"/>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accent4"/>
                </a:solidFill>
                <a:latin typeface="Arial"/>
                <a:ea typeface="Arial"/>
                <a:cs typeface="Arial"/>
                <a:sym typeface="Arial"/>
              </a:endParaRPr>
            </a:p>
          </p:txBody>
        </p:sp>
        <p:sp>
          <p:nvSpPr>
            <p:cNvPr id="1397" name="Google Shape;1397;p208"/>
            <p:cNvSpPr/>
            <p:nvPr/>
          </p:nvSpPr>
          <p:spPr>
            <a:xfrm>
              <a:off x="6268929" y="2128956"/>
              <a:ext cx="16486" cy="24732"/>
            </a:xfrm>
            <a:custGeom>
              <a:avLst/>
              <a:gdLst/>
              <a:ahLst/>
              <a:cxnLst/>
              <a:rect l="l" t="t" r="r" b="b"/>
              <a:pathLst>
                <a:path w="16486" h="24732" extrusionOk="0">
                  <a:moveTo>
                    <a:pt x="0" y="0"/>
                  </a:moveTo>
                  <a:lnTo>
                    <a:pt x="16486" y="0"/>
                  </a:lnTo>
                  <a:lnTo>
                    <a:pt x="16486" y="24732"/>
                  </a:lnTo>
                  <a:lnTo>
                    <a:pt x="0" y="24732"/>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accent4"/>
                </a:solidFill>
                <a:latin typeface="Arial"/>
                <a:ea typeface="Arial"/>
                <a:cs typeface="Arial"/>
                <a:sym typeface="Arial"/>
              </a:endParaRPr>
            </a:p>
          </p:txBody>
        </p:sp>
        <p:sp>
          <p:nvSpPr>
            <p:cNvPr id="1398" name="Google Shape;1398;p208"/>
            <p:cNvSpPr/>
            <p:nvPr/>
          </p:nvSpPr>
          <p:spPr>
            <a:xfrm>
              <a:off x="6293662" y="2120715"/>
              <a:ext cx="16486" cy="32973"/>
            </a:xfrm>
            <a:custGeom>
              <a:avLst/>
              <a:gdLst/>
              <a:ahLst/>
              <a:cxnLst/>
              <a:rect l="l" t="t" r="r" b="b"/>
              <a:pathLst>
                <a:path w="16486" h="32973" extrusionOk="0">
                  <a:moveTo>
                    <a:pt x="0" y="0"/>
                  </a:moveTo>
                  <a:lnTo>
                    <a:pt x="16486" y="0"/>
                  </a:lnTo>
                  <a:lnTo>
                    <a:pt x="16486" y="32973"/>
                  </a:lnTo>
                  <a:lnTo>
                    <a:pt x="0" y="32973"/>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accent4"/>
                </a:solidFill>
                <a:latin typeface="Arial"/>
                <a:ea typeface="Arial"/>
                <a:cs typeface="Arial"/>
                <a:sym typeface="Arial"/>
              </a:endParaRPr>
            </a:p>
          </p:txBody>
        </p:sp>
      </p:grpSp>
      <p:grpSp>
        <p:nvGrpSpPr>
          <p:cNvPr id="1399" name="Google Shape;1399;p208"/>
          <p:cNvGrpSpPr/>
          <p:nvPr/>
        </p:nvGrpSpPr>
        <p:grpSpPr>
          <a:xfrm>
            <a:off x="3429362" y="2306070"/>
            <a:ext cx="347786" cy="353947"/>
            <a:chOff x="6078285" y="3310707"/>
            <a:chExt cx="463715" cy="471929"/>
          </a:xfrm>
        </p:grpSpPr>
        <p:sp>
          <p:nvSpPr>
            <p:cNvPr id="1400" name="Google Shape;1400;p208"/>
            <p:cNvSpPr/>
            <p:nvPr/>
          </p:nvSpPr>
          <p:spPr>
            <a:xfrm>
              <a:off x="6078285" y="3310707"/>
              <a:ext cx="81487" cy="332735"/>
            </a:xfrm>
            <a:custGeom>
              <a:avLst/>
              <a:gdLst/>
              <a:ahLst/>
              <a:cxnLst/>
              <a:rect l="l" t="t" r="r" b="b"/>
              <a:pathLst>
                <a:path w="81487" h="332735" extrusionOk="0">
                  <a:moveTo>
                    <a:pt x="79142" y="13656"/>
                  </a:moveTo>
                  <a:cubicBezTo>
                    <a:pt x="82269" y="10528"/>
                    <a:pt x="82269" y="5473"/>
                    <a:pt x="79142" y="2346"/>
                  </a:cubicBezTo>
                  <a:cubicBezTo>
                    <a:pt x="76014" y="-782"/>
                    <a:pt x="70959" y="-782"/>
                    <a:pt x="67832" y="2346"/>
                  </a:cubicBezTo>
                  <a:cubicBezTo>
                    <a:pt x="-22611" y="92788"/>
                    <a:pt x="-22611" y="239949"/>
                    <a:pt x="67832" y="330392"/>
                  </a:cubicBezTo>
                  <a:cubicBezTo>
                    <a:pt x="69399" y="331951"/>
                    <a:pt x="71447" y="332735"/>
                    <a:pt x="73487" y="332735"/>
                  </a:cubicBezTo>
                  <a:cubicBezTo>
                    <a:pt x="75526" y="332735"/>
                    <a:pt x="77582" y="331951"/>
                    <a:pt x="79142" y="330392"/>
                  </a:cubicBezTo>
                  <a:cubicBezTo>
                    <a:pt x="82269" y="327264"/>
                    <a:pt x="82269" y="322209"/>
                    <a:pt x="79142" y="319081"/>
                  </a:cubicBezTo>
                  <a:cubicBezTo>
                    <a:pt x="-5061" y="234870"/>
                    <a:pt x="-5061" y="97859"/>
                    <a:pt x="79142" y="13656"/>
                  </a:cubicBezTo>
                  <a:close/>
                </a:path>
              </a:pathLst>
            </a:custGeom>
            <a:solidFill>
              <a:srgbClr val="62CBC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62CBC9"/>
                </a:solidFill>
                <a:latin typeface="Arial"/>
                <a:ea typeface="Arial"/>
                <a:cs typeface="Arial"/>
                <a:sym typeface="Arial"/>
              </a:endParaRPr>
            </a:p>
          </p:txBody>
        </p:sp>
        <p:sp>
          <p:nvSpPr>
            <p:cNvPr id="1401" name="Google Shape;1401;p208"/>
            <p:cNvSpPr/>
            <p:nvPr/>
          </p:nvSpPr>
          <p:spPr>
            <a:xfrm>
              <a:off x="6460507" y="3310707"/>
              <a:ext cx="81493" cy="332735"/>
            </a:xfrm>
            <a:custGeom>
              <a:avLst/>
              <a:gdLst/>
              <a:ahLst/>
              <a:cxnLst/>
              <a:rect l="l" t="t" r="r" b="b"/>
              <a:pathLst>
                <a:path w="81493" h="332735" extrusionOk="0">
                  <a:moveTo>
                    <a:pt x="13656" y="2346"/>
                  </a:moveTo>
                  <a:cubicBezTo>
                    <a:pt x="10528" y="-782"/>
                    <a:pt x="5473" y="-782"/>
                    <a:pt x="2346" y="2346"/>
                  </a:cubicBezTo>
                  <a:cubicBezTo>
                    <a:pt x="-782" y="5473"/>
                    <a:pt x="-782" y="10528"/>
                    <a:pt x="2346" y="13656"/>
                  </a:cubicBezTo>
                  <a:cubicBezTo>
                    <a:pt x="43075" y="54378"/>
                    <a:pt x="65504" y="108609"/>
                    <a:pt x="65504" y="166369"/>
                  </a:cubicBezTo>
                  <a:cubicBezTo>
                    <a:pt x="65504" y="224128"/>
                    <a:pt x="43075" y="278360"/>
                    <a:pt x="2346" y="319081"/>
                  </a:cubicBezTo>
                  <a:cubicBezTo>
                    <a:pt x="-782" y="322209"/>
                    <a:pt x="-782" y="327264"/>
                    <a:pt x="2346" y="330392"/>
                  </a:cubicBezTo>
                  <a:cubicBezTo>
                    <a:pt x="3905" y="331951"/>
                    <a:pt x="5953" y="332735"/>
                    <a:pt x="8001" y="332735"/>
                  </a:cubicBezTo>
                  <a:cubicBezTo>
                    <a:pt x="10048" y="332735"/>
                    <a:pt x="12096" y="331951"/>
                    <a:pt x="13656" y="330392"/>
                  </a:cubicBezTo>
                  <a:cubicBezTo>
                    <a:pt x="57409" y="286646"/>
                    <a:pt x="81494" y="228399"/>
                    <a:pt x="81494" y="166369"/>
                  </a:cubicBezTo>
                  <a:cubicBezTo>
                    <a:pt x="81494" y="104338"/>
                    <a:pt x="57409" y="46091"/>
                    <a:pt x="13656" y="2346"/>
                  </a:cubicBezTo>
                  <a:close/>
                </a:path>
              </a:pathLst>
            </a:custGeom>
            <a:solidFill>
              <a:srgbClr val="62CBC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62CBC9"/>
                </a:solidFill>
                <a:latin typeface="Arial"/>
                <a:ea typeface="Arial"/>
                <a:cs typeface="Arial"/>
                <a:sym typeface="Arial"/>
              </a:endParaRPr>
            </a:p>
          </p:txBody>
        </p:sp>
        <p:sp>
          <p:nvSpPr>
            <p:cNvPr id="1402" name="Google Shape;1402;p208"/>
            <p:cNvSpPr/>
            <p:nvPr/>
          </p:nvSpPr>
          <p:spPr>
            <a:xfrm>
              <a:off x="6126264" y="3344637"/>
              <a:ext cx="67455" cy="264865"/>
            </a:xfrm>
            <a:custGeom>
              <a:avLst/>
              <a:gdLst/>
              <a:ahLst/>
              <a:cxnLst/>
              <a:rect l="l" t="t" r="r" b="b"/>
              <a:pathLst>
                <a:path w="67455" h="264865" extrusionOk="0">
                  <a:moveTo>
                    <a:pt x="65110" y="13656"/>
                  </a:moveTo>
                  <a:cubicBezTo>
                    <a:pt x="68238" y="10528"/>
                    <a:pt x="68238" y="5473"/>
                    <a:pt x="65110" y="2346"/>
                  </a:cubicBezTo>
                  <a:cubicBezTo>
                    <a:pt x="61983" y="-782"/>
                    <a:pt x="56927" y="-782"/>
                    <a:pt x="53800" y="2346"/>
                  </a:cubicBezTo>
                  <a:cubicBezTo>
                    <a:pt x="-17933" y="74079"/>
                    <a:pt x="-17933" y="190797"/>
                    <a:pt x="53800" y="262522"/>
                  </a:cubicBezTo>
                  <a:cubicBezTo>
                    <a:pt x="55360" y="264082"/>
                    <a:pt x="57407" y="264866"/>
                    <a:pt x="59455" y="264866"/>
                  </a:cubicBezTo>
                  <a:cubicBezTo>
                    <a:pt x="61503" y="264866"/>
                    <a:pt x="63550" y="264082"/>
                    <a:pt x="65110" y="262522"/>
                  </a:cubicBezTo>
                  <a:cubicBezTo>
                    <a:pt x="68238" y="259394"/>
                    <a:pt x="68238" y="254339"/>
                    <a:pt x="65110" y="251212"/>
                  </a:cubicBezTo>
                  <a:cubicBezTo>
                    <a:pt x="-384" y="185718"/>
                    <a:pt x="-384" y="79158"/>
                    <a:pt x="65110" y="13656"/>
                  </a:cubicBezTo>
                  <a:close/>
                </a:path>
              </a:pathLst>
            </a:custGeom>
            <a:solidFill>
              <a:srgbClr val="62CBC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62CBC9"/>
                </a:solidFill>
                <a:latin typeface="Arial"/>
                <a:ea typeface="Arial"/>
                <a:cs typeface="Arial"/>
                <a:sym typeface="Arial"/>
              </a:endParaRPr>
            </a:p>
          </p:txBody>
        </p:sp>
        <p:sp>
          <p:nvSpPr>
            <p:cNvPr id="1403" name="Google Shape;1403;p208"/>
            <p:cNvSpPr/>
            <p:nvPr/>
          </p:nvSpPr>
          <p:spPr>
            <a:xfrm>
              <a:off x="6426576" y="3344637"/>
              <a:ext cx="67455" cy="264865"/>
            </a:xfrm>
            <a:custGeom>
              <a:avLst/>
              <a:gdLst/>
              <a:ahLst/>
              <a:cxnLst/>
              <a:rect l="l" t="t" r="r" b="b"/>
              <a:pathLst>
                <a:path w="67455" h="264865" extrusionOk="0">
                  <a:moveTo>
                    <a:pt x="13656" y="2346"/>
                  </a:moveTo>
                  <a:cubicBezTo>
                    <a:pt x="10528" y="-782"/>
                    <a:pt x="5473" y="-782"/>
                    <a:pt x="2346" y="2346"/>
                  </a:cubicBezTo>
                  <a:cubicBezTo>
                    <a:pt x="-782" y="5473"/>
                    <a:pt x="-782" y="10528"/>
                    <a:pt x="2346" y="13656"/>
                  </a:cubicBezTo>
                  <a:cubicBezTo>
                    <a:pt x="67840" y="79150"/>
                    <a:pt x="67840" y="185718"/>
                    <a:pt x="2346" y="251212"/>
                  </a:cubicBezTo>
                  <a:cubicBezTo>
                    <a:pt x="-782" y="254339"/>
                    <a:pt x="-782" y="259394"/>
                    <a:pt x="2346" y="262522"/>
                  </a:cubicBezTo>
                  <a:cubicBezTo>
                    <a:pt x="3905" y="264082"/>
                    <a:pt x="5953" y="264866"/>
                    <a:pt x="8001" y="264866"/>
                  </a:cubicBezTo>
                  <a:cubicBezTo>
                    <a:pt x="10048" y="264866"/>
                    <a:pt x="12096" y="264082"/>
                    <a:pt x="13656" y="262522"/>
                  </a:cubicBezTo>
                  <a:cubicBezTo>
                    <a:pt x="85389" y="190797"/>
                    <a:pt x="85389" y="74079"/>
                    <a:pt x="13656" y="2346"/>
                  </a:cubicBezTo>
                  <a:close/>
                </a:path>
              </a:pathLst>
            </a:custGeom>
            <a:solidFill>
              <a:srgbClr val="62CBC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62CBC9"/>
                </a:solidFill>
                <a:latin typeface="Arial"/>
                <a:ea typeface="Arial"/>
                <a:cs typeface="Arial"/>
                <a:sym typeface="Arial"/>
              </a:endParaRPr>
            </a:p>
          </p:txBody>
        </p:sp>
        <p:sp>
          <p:nvSpPr>
            <p:cNvPr id="1404" name="Google Shape;1404;p208"/>
            <p:cNvSpPr/>
            <p:nvPr/>
          </p:nvSpPr>
          <p:spPr>
            <a:xfrm>
              <a:off x="6174224" y="3378576"/>
              <a:ext cx="53425" cy="196995"/>
            </a:xfrm>
            <a:custGeom>
              <a:avLst/>
              <a:gdLst/>
              <a:ahLst/>
              <a:cxnLst/>
              <a:rect l="l" t="t" r="r" b="b"/>
              <a:pathLst>
                <a:path w="53425" h="196995" extrusionOk="0">
                  <a:moveTo>
                    <a:pt x="51080" y="2346"/>
                  </a:moveTo>
                  <a:cubicBezTo>
                    <a:pt x="47953" y="-782"/>
                    <a:pt x="42897" y="-782"/>
                    <a:pt x="39770" y="2346"/>
                  </a:cubicBezTo>
                  <a:cubicBezTo>
                    <a:pt x="14126" y="27990"/>
                    <a:pt x="0" y="62137"/>
                    <a:pt x="0" y="98499"/>
                  </a:cubicBezTo>
                  <a:cubicBezTo>
                    <a:pt x="0" y="134861"/>
                    <a:pt x="14126" y="169000"/>
                    <a:pt x="39770" y="194652"/>
                  </a:cubicBezTo>
                  <a:cubicBezTo>
                    <a:pt x="41330" y="196212"/>
                    <a:pt x="43377" y="196996"/>
                    <a:pt x="45425" y="196996"/>
                  </a:cubicBezTo>
                  <a:cubicBezTo>
                    <a:pt x="47473" y="196996"/>
                    <a:pt x="49520" y="196212"/>
                    <a:pt x="51080" y="194652"/>
                  </a:cubicBezTo>
                  <a:cubicBezTo>
                    <a:pt x="54208" y="191525"/>
                    <a:pt x="54208" y="186470"/>
                    <a:pt x="51080" y="183342"/>
                  </a:cubicBezTo>
                  <a:cubicBezTo>
                    <a:pt x="4295" y="136557"/>
                    <a:pt x="4295" y="60449"/>
                    <a:pt x="51080" y="13664"/>
                  </a:cubicBezTo>
                  <a:cubicBezTo>
                    <a:pt x="54200" y="10536"/>
                    <a:pt x="54200" y="5473"/>
                    <a:pt x="51080" y="2346"/>
                  </a:cubicBezTo>
                  <a:close/>
                </a:path>
              </a:pathLst>
            </a:custGeom>
            <a:solidFill>
              <a:srgbClr val="62CBC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62CBC9"/>
                </a:solidFill>
                <a:latin typeface="Arial"/>
                <a:ea typeface="Arial"/>
                <a:cs typeface="Arial"/>
                <a:sym typeface="Arial"/>
              </a:endParaRPr>
            </a:p>
          </p:txBody>
        </p:sp>
        <p:sp>
          <p:nvSpPr>
            <p:cNvPr id="1405" name="Google Shape;1405;p208"/>
            <p:cNvSpPr/>
            <p:nvPr/>
          </p:nvSpPr>
          <p:spPr>
            <a:xfrm>
              <a:off x="6392645" y="3378576"/>
              <a:ext cx="53425" cy="196987"/>
            </a:xfrm>
            <a:custGeom>
              <a:avLst/>
              <a:gdLst/>
              <a:ahLst/>
              <a:cxnLst/>
              <a:rect l="l" t="t" r="r" b="b"/>
              <a:pathLst>
                <a:path w="53425" h="196987" extrusionOk="0">
                  <a:moveTo>
                    <a:pt x="13656" y="2346"/>
                  </a:moveTo>
                  <a:cubicBezTo>
                    <a:pt x="10528" y="-782"/>
                    <a:pt x="5473" y="-782"/>
                    <a:pt x="2346" y="2346"/>
                  </a:cubicBezTo>
                  <a:cubicBezTo>
                    <a:pt x="-782" y="5473"/>
                    <a:pt x="-782" y="10528"/>
                    <a:pt x="2346" y="13656"/>
                  </a:cubicBezTo>
                  <a:cubicBezTo>
                    <a:pt x="49131" y="60441"/>
                    <a:pt x="49131" y="136549"/>
                    <a:pt x="2346" y="183334"/>
                  </a:cubicBezTo>
                  <a:cubicBezTo>
                    <a:pt x="-782" y="186462"/>
                    <a:pt x="-782" y="191517"/>
                    <a:pt x="2346" y="194644"/>
                  </a:cubicBezTo>
                  <a:cubicBezTo>
                    <a:pt x="3905" y="196204"/>
                    <a:pt x="5953" y="196988"/>
                    <a:pt x="8001" y="196988"/>
                  </a:cubicBezTo>
                  <a:cubicBezTo>
                    <a:pt x="10048" y="196988"/>
                    <a:pt x="12096" y="196204"/>
                    <a:pt x="13656" y="194644"/>
                  </a:cubicBezTo>
                  <a:cubicBezTo>
                    <a:pt x="39300" y="169000"/>
                    <a:pt x="53426" y="134853"/>
                    <a:pt x="53426" y="98491"/>
                  </a:cubicBezTo>
                  <a:cubicBezTo>
                    <a:pt x="53426" y="62129"/>
                    <a:pt x="39300" y="27990"/>
                    <a:pt x="13656" y="2346"/>
                  </a:cubicBezTo>
                  <a:close/>
                </a:path>
              </a:pathLst>
            </a:custGeom>
            <a:solidFill>
              <a:srgbClr val="62CBC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62CBC9"/>
                </a:solidFill>
                <a:latin typeface="Arial"/>
                <a:ea typeface="Arial"/>
                <a:cs typeface="Arial"/>
                <a:sym typeface="Arial"/>
              </a:endParaRPr>
            </a:p>
          </p:txBody>
        </p:sp>
        <p:sp>
          <p:nvSpPr>
            <p:cNvPr id="1406" name="Google Shape;1406;p208"/>
            <p:cNvSpPr/>
            <p:nvPr/>
          </p:nvSpPr>
          <p:spPr>
            <a:xfrm>
              <a:off x="6254148" y="3422691"/>
              <a:ext cx="111982" cy="359945"/>
            </a:xfrm>
            <a:custGeom>
              <a:avLst/>
              <a:gdLst/>
              <a:ahLst/>
              <a:cxnLst/>
              <a:rect l="l" t="t" r="r" b="b"/>
              <a:pathLst>
                <a:path w="111982" h="359945" extrusionOk="0">
                  <a:moveTo>
                    <a:pt x="55991" y="0"/>
                  </a:moveTo>
                  <a:cubicBezTo>
                    <a:pt x="25124" y="0"/>
                    <a:pt x="0" y="25124"/>
                    <a:pt x="0" y="55991"/>
                  </a:cubicBezTo>
                  <a:cubicBezTo>
                    <a:pt x="0" y="84139"/>
                    <a:pt x="20909" y="107440"/>
                    <a:pt x="47993" y="111343"/>
                  </a:cubicBezTo>
                  <a:lnTo>
                    <a:pt x="47993" y="351946"/>
                  </a:lnTo>
                  <a:cubicBezTo>
                    <a:pt x="47993" y="356370"/>
                    <a:pt x="51568" y="359945"/>
                    <a:pt x="55991" y="359945"/>
                  </a:cubicBezTo>
                  <a:cubicBezTo>
                    <a:pt x="60415" y="359945"/>
                    <a:pt x="63990" y="356370"/>
                    <a:pt x="63990" y="351946"/>
                  </a:cubicBezTo>
                  <a:lnTo>
                    <a:pt x="63990" y="111343"/>
                  </a:lnTo>
                  <a:cubicBezTo>
                    <a:pt x="91074" y="107440"/>
                    <a:pt x="111983" y="84139"/>
                    <a:pt x="111983" y="55991"/>
                  </a:cubicBezTo>
                  <a:cubicBezTo>
                    <a:pt x="111983" y="25124"/>
                    <a:pt x="86867" y="0"/>
                    <a:pt x="55991" y="0"/>
                  </a:cubicBezTo>
                  <a:close/>
                  <a:moveTo>
                    <a:pt x="55991" y="95985"/>
                  </a:moveTo>
                  <a:cubicBezTo>
                    <a:pt x="33939" y="95985"/>
                    <a:pt x="15998" y="78044"/>
                    <a:pt x="15998" y="55991"/>
                  </a:cubicBezTo>
                  <a:cubicBezTo>
                    <a:pt x="15998" y="33939"/>
                    <a:pt x="33939" y="15998"/>
                    <a:pt x="55991" y="15998"/>
                  </a:cubicBezTo>
                  <a:cubicBezTo>
                    <a:pt x="78044" y="15998"/>
                    <a:pt x="95985" y="33939"/>
                    <a:pt x="95985" y="55991"/>
                  </a:cubicBezTo>
                  <a:cubicBezTo>
                    <a:pt x="95985" y="78044"/>
                    <a:pt x="78044" y="95985"/>
                    <a:pt x="55991" y="95985"/>
                  </a:cubicBezTo>
                  <a:close/>
                </a:path>
              </a:pathLst>
            </a:custGeom>
            <a:solidFill>
              <a:srgbClr val="62CBC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62CBC9"/>
                </a:solidFill>
                <a:latin typeface="Arial"/>
                <a:ea typeface="Arial"/>
                <a:cs typeface="Arial"/>
                <a:sym typeface="Arial"/>
              </a:endParaRPr>
            </a:p>
          </p:txBody>
        </p:sp>
      </p:grpSp>
      <p:grpSp>
        <p:nvGrpSpPr>
          <p:cNvPr id="1407" name="Google Shape;1407;p208"/>
          <p:cNvGrpSpPr/>
          <p:nvPr/>
        </p:nvGrpSpPr>
        <p:grpSpPr>
          <a:xfrm>
            <a:off x="307327" y="3573027"/>
            <a:ext cx="315071" cy="315071"/>
            <a:chOff x="6125535" y="4657943"/>
            <a:chExt cx="420094" cy="420094"/>
          </a:xfrm>
        </p:grpSpPr>
        <p:sp>
          <p:nvSpPr>
            <p:cNvPr id="1408" name="Google Shape;1408;p208"/>
            <p:cNvSpPr/>
            <p:nvPr/>
          </p:nvSpPr>
          <p:spPr>
            <a:xfrm>
              <a:off x="6230994" y="4763402"/>
              <a:ext cx="209175" cy="209175"/>
            </a:xfrm>
            <a:custGeom>
              <a:avLst/>
              <a:gdLst/>
              <a:ahLst/>
              <a:cxnLst/>
              <a:rect l="l" t="t" r="r" b="b"/>
              <a:pathLst>
                <a:path w="209175" h="209175" extrusionOk="0">
                  <a:moveTo>
                    <a:pt x="163911" y="0"/>
                  </a:moveTo>
                  <a:lnTo>
                    <a:pt x="45265" y="0"/>
                  </a:lnTo>
                  <a:cubicBezTo>
                    <a:pt x="20307" y="0"/>
                    <a:pt x="0" y="20307"/>
                    <a:pt x="0" y="45265"/>
                  </a:cubicBezTo>
                  <a:lnTo>
                    <a:pt x="0" y="163911"/>
                  </a:lnTo>
                  <a:cubicBezTo>
                    <a:pt x="0" y="188868"/>
                    <a:pt x="20307" y="209176"/>
                    <a:pt x="45265" y="209176"/>
                  </a:cubicBezTo>
                  <a:lnTo>
                    <a:pt x="163911" y="209176"/>
                  </a:lnTo>
                  <a:cubicBezTo>
                    <a:pt x="188872" y="209176"/>
                    <a:pt x="209176" y="188868"/>
                    <a:pt x="209176" y="163911"/>
                  </a:cubicBezTo>
                  <a:lnTo>
                    <a:pt x="209176" y="45265"/>
                  </a:lnTo>
                  <a:cubicBezTo>
                    <a:pt x="209176" y="20307"/>
                    <a:pt x="188872" y="0"/>
                    <a:pt x="163911" y="0"/>
                  </a:cubicBezTo>
                  <a:close/>
                  <a:moveTo>
                    <a:pt x="184561" y="163911"/>
                  </a:moveTo>
                  <a:cubicBezTo>
                    <a:pt x="184561" y="175295"/>
                    <a:pt x="175298" y="184561"/>
                    <a:pt x="163911" y="184561"/>
                  </a:cubicBezTo>
                  <a:lnTo>
                    <a:pt x="45265" y="184561"/>
                  </a:lnTo>
                  <a:cubicBezTo>
                    <a:pt x="33881" y="184561"/>
                    <a:pt x="24615" y="175295"/>
                    <a:pt x="24615" y="163911"/>
                  </a:cubicBezTo>
                  <a:lnTo>
                    <a:pt x="24615" y="45265"/>
                  </a:lnTo>
                  <a:cubicBezTo>
                    <a:pt x="24615" y="33881"/>
                    <a:pt x="33881" y="24615"/>
                    <a:pt x="45265" y="24615"/>
                  </a:cubicBezTo>
                  <a:lnTo>
                    <a:pt x="163911" y="24615"/>
                  </a:lnTo>
                  <a:cubicBezTo>
                    <a:pt x="175298" y="24615"/>
                    <a:pt x="184561" y="33881"/>
                    <a:pt x="184561" y="45265"/>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09" name="Google Shape;1409;p208"/>
            <p:cNvSpPr/>
            <p:nvPr/>
          </p:nvSpPr>
          <p:spPr>
            <a:xfrm>
              <a:off x="6125535" y="4657943"/>
              <a:ext cx="420094" cy="420094"/>
            </a:xfrm>
            <a:custGeom>
              <a:avLst/>
              <a:gdLst/>
              <a:ahLst/>
              <a:cxnLst/>
              <a:rect l="l" t="t" r="r" b="b"/>
              <a:pathLst>
                <a:path w="420094" h="420094" extrusionOk="0">
                  <a:moveTo>
                    <a:pt x="407787" y="166330"/>
                  </a:moveTo>
                  <a:cubicBezTo>
                    <a:pt x="414584" y="166330"/>
                    <a:pt x="420094" y="160817"/>
                    <a:pt x="420094" y="154023"/>
                  </a:cubicBezTo>
                  <a:cubicBezTo>
                    <a:pt x="420094" y="147225"/>
                    <a:pt x="414584" y="141715"/>
                    <a:pt x="407787" y="141715"/>
                  </a:cubicBezTo>
                  <a:lnTo>
                    <a:pt x="367364" y="141715"/>
                  </a:lnTo>
                  <a:lnTo>
                    <a:pt x="367364" y="110303"/>
                  </a:lnTo>
                  <a:lnTo>
                    <a:pt x="407787" y="110303"/>
                  </a:lnTo>
                  <a:cubicBezTo>
                    <a:pt x="414584" y="110303"/>
                    <a:pt x="420094" y="104793"/>
                    <a:pt x="420094" y="97995"/>
                  </a:cubicBezTo>
                  <a:cubicBezTo>
                    <a:pt x="420094" y="91197"/>
                    <a:pt x="414584" y="85688"/>
                    <a:pt x="407787" y="85688"/>
                  </a:cubicBezTo>
                  <a:lnTo>
                    <a:pt x="365650" y="85688"/>
                  </a:lnTo>
                  <a:cubicBezTo>
                    <a:pt x="361383" y="70611"/>
                    <a:pt x="349486" y="58714"/>
                    <a:pt x="334410" y="54444"/>
                  </a:cubicBezTo>
                  <a:lnTo>
                    <a:pt x="334410" y="12307"/>
                  </a:lnTo>
                  <a:cubicBezTo>
                    <a:pt x="334410" y="5510"/>
                    <a:pt x="328898" y="0"/>
                    <a:pt x="322102" y="0"/>
                  </a:cubicBezTo>
                  <a:cubicBezTo>
                    <a:pt x="315304" y="0"/>
                    <a:pt x="309795" y="5510"/>
                    <a:pt x="309795" y="12307"/>
                  </a:cubicBezTo>
                  <a:lnTo>
                    <a:pt x="309795" y="52730"/>
                  </a:lnTo>
                  <a:lnTo>
                    <a:pt x="278382" y="52730"/>
                  </a:lnTo>
                  <a:lnTo>
                    <a:pt x="278382" y="12307"/>
                  </a:lnTo>
                  <a:cubicBezTo>
                    <a:pt x="278382" y="5510"/>
                    <a:pt x="272872" y="0"/>
                    <a:pt x="266075" y="0"/>
                  </a:cubicBezTo>
                  <a:cubicBezTo>
                    <a:pt x="259280" y="0"/>
                    <a:pt x="253767" y="5510"/>
                    <a:pt x="253767" y="12307"/>
                  </a:cubicBezTo>
                  <a:lnTo>
                    <a:pt x="253767" y="52730"/>
                  </a:lnTo>
                  <a:lnTo>
                    <a:pt x="222358" y="52730"/>
                  </a:lnTo>
                  <a:lnTo>
                    <a:pt x="222358" y="12307"/>
                  </a:lnTo>
                  <a:cubicBezTo>
                    <a:pt x="222358" y="5510"/>
                    <a:pt x="216845" y="0"/>
                    <a:pt x="210050" y="0"/>
                  </a:cubicBezTo>
                  <a:cubicBezTo>
                    <a:pt x="203252" y="0"/>
                    <a:pt x="197743" y="5510"/>
                    <a:pt x="197743" y="12307"/>
                  </a:cubicBezTo>
                  <a:lnTo>
                    <a:pt x="197743" y="52730"/>
                  </a:lnTo>
                  <a:lnTo>
                    <a:pt x="166330" y="52730"/>
                  </a:lnTo>
                  <a:lnTo>
                    <a:pt x="166330" y="12307"/>
                  </a:lnTo>
                  <a:cubicBezTo>
                    <a:pt x="166330" y="5510"/>
                    <a:pt x="160821" y="0"/>
                    <a:pt x="154023" y="0"/>
                  </a:cubicBezTo>
                  <a:cubicBezTo>
                    <a:pt x="147228" y="0"/>
                    <a:pt x="141715" y="5510"/>
                    <a:pt x="141715" y="12307"/>
                  </a:cubicBezTo>
                  <a:lnTo>
                    <a:pt x="141715" y="52730"/>
                  </a:lnTo>
                  <a:lnTo>
                    <a:pt x="110303" y="52730"/>
                  </a:lnTo>
                  <a:lnTo>
                    <a:pt x="110303" y="12307"/>
                  </a:lnTo>
                  <a:cubicBezTo>
                    <a:pt x="110303" y="5510"/>
                    <a:pt x="104793" y="0"/>
                    <a:pt x="97995" y="0"/>
                  </a:cubicBezTo>
                  <a:cubicBezTo>
                    <a:pt x="91200" y="0"/>
                    <a:pt x="85688" y="5510"/>
                    <a:pt x="85688" y="12307"/>
                  </a:cubicBezTo>
                  <a:lnTo>
                    <a:pt x="85688" y="54444"/>
                  </a:lnTo>
                  <a:cubicBezTo>
                    <a:pt x="70611" y="58714"/>
                    <a:pt x="58714" y="70608"/>
                    <a:pt x="54448" y="85688"/>
                  </a:cubicBezTo>
                  <a:lnTo>
                    <a:pt x="12307" y="85688"/>
                  </a:lnTo>
                  <a:cubicBezTo>
                    <a:pt x="5510" y="85688"/>
                    <a:pt x="0" y="91197"/>
                    <a:pt x="0" y="97995"/>
                  </a:cubicBezTo>
                  <a:cubicBezTo>
                    <a:pt x="0" y="104793"/>
                    <a:pt x="5510" y="110303"/>
                    <a:pt x="12307" y="110303"/>
                  </a:cubicBezTo>
                  <a:lnTo>
                    <a:pt x="52733" y="110303"/>
                  </a:lnTo>
                  <a:lnTo>
                    <a:pt x="52733" y="141712"/>
                  </a:lnTo>
                  <a:lnTo>
                    <a:pt x="12307" y="141712"/>
                  </a:lnTo>
                  <a:cubicBezTo>
                    <a:pt x="5510" y="141712"/>
                    <a:pt x="0" y="147225"/>
                    <a:pt x="0" y="154019"/>
                  </a:cubicBezTo>
                  <a:cubicBezTo>
                    <a:pt x="0" y="160817"/>
                    <a:pt x="5510" y="166327"/>
                    <a:pt x="12307" y="166327"/>
                  </a:cubicBezTo>
                  <a:lnTo>
                    <a:pt x="52733" y="166327"/>
                  </a:lnTo>
                  <a:lnTo>
                    <a:pt x="52733" y="197740"/>
                  </a:lnTo>
                  <a:lnTo>
                    <a:pt x="12307" y="197740"/>
                  </a:lnTo>
                  <a:cubicBezTo>
                    <a:pt x="5510" y="197740"/>
                    <a:pt x="0" y="203249"/>
                    <a:pt x="0" y="210047"/>
                  </a:cubicBezTo>
                  <a:cubicBezTo>
                    <a:pt x="0" y="216845"/>
                    <a:pt x="5510" y="222354"/>
                    <a:pt x="12307" y="222354"/>
                  </a:cubicBezTo>
                  <a:lnTo>
                    <a:pt x="52733" y="222354"/>
                  </a:lnTo>
                  <a:lnTo>
                    <a:pt x="52733" y="253764"/>
                  </a:lnTo>
                  <a:lnTo>
                    <a:pt x="12307" y="253764"/>
                  </a:lnTo>
                  <a:cubicBezTo>
                    <a:pt x="5510" y="253764"/>
                    <a:pt x="0" y="259277"/>
                    <a:pt x="0" y="266071"/>
                  </a:cubicBezTo>
                  <a:cubicBezTo>
                    <a:pt x="0" y="272869"/>
                    <a:pt x="5510" y="278379"/>
                    <a:pt x="12307" y="278379"/>
                  </a:cubicBezTo>
                  <a:lnTo>
                    <a:pt x="52733" y="278379"/>
                  </a:lnTo>
                  <a:lnTo>
                    <a:pt x="52733" y="309791"/>
                  </a:lnTo>
                  <a:lnTo>
                    <a:pt x="12307" y="309791"/>
                  </a:lnTo>
                  <a:cubicBezTo>
                    <a:pt x="5510" y="309791"/>
                    <a:pt x="0" y="315301"/>
                    <a:pt x="0" y="322099"/>
                  </a:cubicBezTo>
                  <a:cubicBezTo>
                    <a:pt x="0" y="328898"/>
                    <a:pt x="5510" y="334406"/>
                    <a:pt x="12307" y="334406"/>
                  </a:cubicBezTo>
                  <a:lnTo>
                    <a:pt x="54444" y="334406"/>
                  </a:lnTo>
                  <a:cubicBezTo>
                    <a:pt x="58714" y="349483"/>
                    <a:pt x="70611" y="361380"/>
                    <a:pt x="85688" y="365650"/>
                  </a:cubicBezTo>
                  <a:lnTo>
                    <a:pt x="85688" y="407787"/>
                  </a:lnTo>
                  <a:cubicBezTo>
                    <a:pt x="85688" y="414584"/>
                    <a:pt x="91197" y="420094"/>
                    <a:pt x="97995" y="420094"/>
                  </a:cubicBezTo>
                  <a:cubicBezTo>
                    <a:pt x="104793" y="420094"/>
                    <a:pt x="110303" y="414584"/>
                    <a:pt x="110303" y="407787"/>
                  </a:cubicBezTo>
                  <a:lnTo>
                    <a:pt x="110303" y="367364"/>
                  </a:lnTo>
                  <a:lnTo>
                    <a:pt x="141715" y="367364"/>
                  </a:lnTo>
                  <a:lnTo>
                    <a:pt x="141715" y="407787"/>
                  </a:lnTo>
                  <a:cubicBezTo>
                    <a:pt x="141715" y="414584"/>
                    <a:pt x="147225" y="420094"/>
                    <a:pt x="154023" y="420094"/>
                  </a:cubicBezTo>
                  <a:cubicBezTo>
                    <a:pt x="160821" y="420094"/>
                    <a:pt x="166330" y="414584"/>
                    <a:pt x="166330" y="407787"/>
                  </a:cubicBezTo>
                  <a:lnTo>
                    <a:pt x="166330" y="367364"/>
                  </a:lnTo>
                  <a:lnTo>
                    <a:pt x="197740" y="367364"/>
                  </a:lnTo>
                  <a:lnTo>
                    <a:pt x="197740" y="407787"/>
                  </a:lnTo>
                  <a:cubicBezTo>
                    <a:pt x="197740" y="414584"/>
                    <a:pt x="203252" y="420094"/>
                    <a:pt x="210047" y="420094"/>
                  </a:cubicBezTo>
                  <a:cubicBezTo>
                    <a:pt x="216845" y="420094"/>
                    <a:pt x="222354" y="414584"/>
                    <a:pt x="222354" y="407787"/>
                  </a:cubicBezTo>
                  <a:lnTo>
                    <a:pt x="222354" y="367364"/>
                  </a:lnTo>
                  <a:lnTo>
                    <a:pt x="253767" y="367364"/>
                  </a:lnTo>
                  <a:lnTo>
                    <a:pt x="253767" y="407787"/>
                  </a:lnTo>
                  <a:cubicBezTo>
                    <a:pt x="253767" y="414584"/>
                    <a:pt x="259277" y="420094"/>
                    <a:pt x="266075" y="420094"/>
                  </a:cubicBezTo>
                  <a:cubicBezTo>
                    <a:pt x="272869" y="420094"/>
                    <a:pt x="278382" y="414584"/>
                    <a:pt x="278382" y="407787"/>
                  </a:cubicBezTo>
                  <a:lnTo>
                    <a:pt x="278382" y="367364"/>
                  </a:lnTo>
                  <a:lnTo>
                    <a:pt x="309791" y="367364"/>
                  </a:lnTo>
                  <a:lnTo>
                    <a:pt x="309791" y="407787"/>
                  </a:lnTo>
                  <a:cubicBezTo>
                    <a:pt x="309791" y="414584"/>
                    <a:pt x="315301" y="420094"/>
                    <a:pt x="322099" y="420094"/>
                  </a:cubicBezTo>
                  <a:cubicBezTo>
                    <a:pt x="328898" y="420094"/>
                    <a:pt x="334406" y="414584"/>
                    <a:pt x="334406" y="407787"/>
                  </a:cubicBezTo>
                  <a:lnTo>
                    <a:pt x="334406" y="365650"/>
                  </a:lnTo>
                  <a:cubicBezTo>
                    <a:pt x="349483" y="361380"/>
                    <a:pt x="361380" y="349486"/>
                    <a:pt x="365650" y="334406"/>
                  </a:cubicBezTo>
                  <a:lnTo>
                    <a:pt x="407787" y="334406"/>
                  </a:lnTo>
                  <a:cubicBezTo>
                    <a:pt x="414584" y="334406"/>
                    <a:pt x="420094" y="328898"/>
                    <a:pt x="420094" y="322099"/>
                  </a:cubicBezTo>
                  <a:cubicBezTo>
                    <a:pt x="420094" y="315301"/>
                    <a:pt x="414584" y="309791"/>
                    <a:pt x="407787" y="309791"/>
                  </a:cubicBezTo>
                  <a:lnTo>
                    <a:pt x="367364" y="309791"/>
                  </a:lnTo>
                  <a:lnTo>
                    <a:pt x="367364" y="278382"/>
                  </a:lnTo>
                  <a:lnTo>
                    <a:pt x="407787" y="278382"/>
                  </a:lnTo>
                  <a:cubicBezTo>
                    <a:pt x="414584" y="278382"/>
                    <a:pt x="420094" y="272869"/>
                    <a:pt x="420094" y="266075"/>
                  </a:cubicBezTo>
                  <a:cubicBezTo>
                    <a:pt x="420094" y="259277"/>
                    <a:pt x="414584" y="253767"/>
                    <a:pt x="407787" y="253767"/>
                  </a:cubicBezTo>
                  <a:lnTo>
                    <a:pt x="367364" y="253767"/>
                  </a:lnTo>
                  <a:lnTo>
                    <a:pt x="367364" y="222354"/>
                  </a:lnTo>
                  <a:lnTo>
                    <a:pt x="407787" y="222354"/>
                  </a:lnTo>
                  <a:cubicBezTo>
                    <a:pt x="414584" y="222354"/>
                    <a:pt x="420094" y="216845"/>
                    <a:pt x="420094" y="210047"/>
                  </a:cubicBezTo>
                  <a:cubicBezTo>
                    <a:pt x="420094" y="203249"/>
                    <a:pt x="414584" y="197740"/>
                    <a:pt x="407787" y="197740"/>
                  </a:cubicBezTo>
                  <a:lnTo>
                    <a:pt x="367364" y="197740"/>
                  </a:lnTo>
                  <a:lnTo>
                    <a:pt x="367364" y="166330"/>
                  </a:lnTo>
                  <a:close/>
                  <a:moveTo>
                    <a:pt x="322099" y="342749"/>
                  </a:moveTo>
                  <a:lnTo>
                    <a:pt x="97995" y="342749"/>
                  </a:lnTo>
                  <a:cubicBezTo>
                    <a:pt x="86611" y="342749"/>
                    <a:pt x="77348" y="333483"/>
                    <a:pt x="77348" y="322099"/>
                  </a:cubicBezTo>
                  <a:lnTo>
                    <a:pt x="77348" y="97995"/>
                  </a:lnTo>
                  <a:cubicBezTo>
                    <a:pt x="77348" y="86611"/>
                    <a:pt x="86611" y="77345"/>
                    <a:pt x="97995" y="77345"/>
                  </a:cubicBezTo>
                  <a:lnTo>
                    <a:pt x="322102" y="77345"/>
                  </a:lnTo>
                  <a:cubicBezTo>
                    <a:pt x="333487" y="77345"/>
                    <a:pt x="342749" y="86611"/>
                    <a:pt x="342749" y="97995"/>
                  </a:cubicBezTo>
                  <a:lnTo>
                    <a:pt x="342749" y="322099"/>
                  </a:lnTo>
                  <a:cubicBezTo>
                    <a:pt x="342749" y="333483"/>
                    <a:pt x="333487" y="342749"/>
                    <a:pt x="322099" y="342749"/>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grpSp>
        <p:nvGrpSpPr>
          <p:cNvPr id="1410" name="Google Shape;1410;p208"/>
          <p:cNvGrpSpPr/>
          <p:nvPr/>
        </p:nvGrpSpPr>
        <p:grpSpPr>
          <a:xfrm>
            <a:off x="200900" y="2308137"/>
            <a:ext cx="549418" cy="205741"/>
            <a:chOff x="2630920" y="3097553"/>
            <a:chExt cx="732558" cy="274322"/>
          </a:xfrm>
        </p:grpSpPr>
        <p:sp>
          <p:nvSpPr>
            <p:cNvPr id="1411" name="Google Shape;1411;p208"/>
            <p:cNvSpPr/>
            <p:nvPr/>
          </p:nvSpPr>
          <p:spPr>
            <a:xfrm>
              <a:off x="2630920" y="3097553"/>
              <a:ext cx="732558" cy="274322"/>
            </a:xfrm>
            <a:custGeom>
              <a:avLst/>
              <a:gdLst/>
              <a:ahLst/>
              <a:cxnLst/>
              <a:rect l="l" t="t" r="r" b="b"/>
              <a:pathLst>
                <a:path w="732558" h="274322" extrusionOk="0">
                  <a:moveTo>
                    <a:pt x="713305" y="115353"/>
                  </a:moveTo>
                  <a:cubicBezTo>
                    <a:pt x="672249" y="86496"/>
                    <a:pt x="614195" y="80443"/>
                    <a:pt x="572725" y="80443"/>
                  </a:cubicBezTo>
                  <a:lnTo>
                    <a:pt x="563638" y="80443"/>
                  </a:lnTo>
                  <a:lnTo>
                    <a:pt x="419118" y="12869"/>
                  </a:lnTo>
                  <a:cubicBezTo>
                    <a:pt x="401116" y="4446"/>
                    <a:pt x="381095" y="0"/>
                    <a:pt x="361233" y="0"/>
                  </a:cubicBezTo>
                  <a:lnTo>
                    <a:pt x="233659" y="0"/>
                  </a:lnTo>
                  <a:cubicBezTo>
                    <a:pt x="221263" y="0"/>
                    <a:pt x="209201" y="2481"/>
                    <a:pt x="197805" y="7370"/>
                  </a:cubicBezTo>
                  <a:lnTo>
                    <a:pt x="65363" y="64242"/>
                  </a:lnTo>
                  <a:cubicBezTo>
                    <a:pt x="58092" y="67367"/>
                    <a:pt x="50396" y="68952"/>
                    <a:pt x="42482" y="68952"/>
                  </a:cubicBezTo>
                  <a:lnTo>
                    <a:pt x="33668" y="68952"/>
                  </a:lnTo>
                  <a:cubicBezTo>
                    <a:pt x="15107" y="68946"/>
                    <a:pt x="0" y="84083"/>
                    <a:pt x="0" y="102686"/>
                  </a:cubicBezTo>
                  <a:lnTo>
                    <a:pt x="0" y="175675"/>
                  </a:lnTo>
                  <a:cubicBezTo>
                    <a:pt x="0" y="191786"/>
                    <a:pt x="11457" y="205713"/>
                    <a:pt x="27241" y="208788"/>
                  </a:cubicBezTo>
                  <a:lnTo>
                    <a:pt x="69706" y="217064"/>
                  </a:lnTo>
                  <a:cubicBezTo>
                    <a:pt x="74954" y="249487"/>
                    <a:pt x="103078" y="274323"/>
                    <a:pt x="136891" y="274323"/>
                  </a:cubicBezTo>
                  <a:cubicBezTo>
                    <a:pt x="162186" y="274323"/>
                    <a:pt x="184286" y="260418"/>
                    <a:pt x="196022" y="239845"/>
                  </a:cubicBezTo>
                  <a:lnTo>
                    <a:pt x="559473" y="239845"/>
                  </a:lnTo>
                  <a:cubicBezTo>
                    <a:pt x="571210" y="260418"/>
                    <a:pt x="593310" y="274323"/>
                    <a:pt x="618605" y="274323"/>
                  </a:cubicBezTo>
                  <a:cubicBezTo>
                    <a:pt x="643895" y="274323"/>
                    <a:pt x="665999" y="260418"/>
                    <a:pt x="677737" y="239845"/>
                  </a:cubicBezTo>
                  <a:lnTo>
                    <a:pt x="698891" y="239845"/>
                  </a:lnTo>
                  <a:cubicBezTo>
                    <a:pt x="717451" y="239845"/>
                    <a:pt x="732559" y="224714"/>
                    <a:pt x="732559" y="206110"/>
                  </a:cubicBezTo>
                  <a:lnTo>
                    <a:pt x="732559" y="152435"/>
                  </a:lnTo>
                  <a:cubicBezTo>
                    <a:pt x="732559" y="137691"/>
                    <a:pt x="725361" y="123825"/>
                    <a:pt x="713305" y="115353"/>
                  </a:cubicBezTo>
                  <a:close/>
                  <a:moveTo>
                    <a:pt x="410041" y="32356"/>
                  </a:moveTo>
                  <a:lnTo>
                    <a:pt x="512890" y="80443"/>
                  </a:lnTo>
                  <a:lnTo>
                    <a:pt x="359747" y="80443"/>
                  </a:lnTo>
                  <a:lnTo>
                    <a:pt x="309322" y="21504"/>
                  </a:lnTo>
                  <a:lnTo>
                    <a:pt x="361227" y="21504"/>
                  </a:lnTo>
                  <a:cubicBezTo>
                    <a:pt x="377983" y="21504"/>
                    <a:pt x="394862" y="25256"/>
                    <a:pt x="410041" y="32356"/>
                  </a:cubicBezTo>
                  <a:close/>
                  <a:moveTo>
                    <a:pt x="281059" y="21504"/>
                  </a:moveTo>
                  <a:lnTo>
                    <a:pt x="331483" y="80443"/>
                  </a:lnTo>
                  <a:lnTo>
                    <a:pt x="313291" y="80443"/>
                  </a:lnTo>
                  <a:cubicBezTo>
                    <a:pt x="306371" y="80443"/>
                    <a:pt x="299816" y="77424"/>
                    <a:pt x="295310" y="72155"/>
                  </a:cubicBezTo>
                  <a:lnTo>
                    <a:pt x="251979" y="21504"/>
                  </a:lnTo>
                  <a:close/>
                  <a:moveTo>
                    <a:pt x="203853" y="218341"/>
                  </a:moveTo>
                  <a:cubicBezTo>
                    <a:pt x="204573" y="214370"/>
                    <a:pt x="204971" y="210289"/>
                    <a:pt x="204971" y="206110"/>
                  </a:cubicBezTo>
                  <a:cubicBezTo>
                    <a:pt x="204971" y="201530"/>
                    <a:pt x="204513" y="196944"/>
                    <a:pt x="203607" y="192481"/>
                  </a:cubicBezTo>
                  <a:cubicBezTo>
                    <a:pt x="202427" y="186662"/>
                    <a:pt x="196765" y="182905"/>
                    <a:pt x="190959" y="184080"/>
                  </a:cubicBezTo>
                  <a:cubicBezTo>
                    <a:pt x="185146" y="185261"/>
                    <a:pt x="181396" y="190940"/>
                    <a:pt x="182575" y="196759"/>
                  </a:cubicBezTo>
                  <a:cubicBezTo>
                    <a:pt x="183196" y="199811"/>
                    <a:pt x="183509" y="202958"/>
                    <a:pt x="183509" y="206110"/>
                  </a:cubicBezTo>
                  <a:cubicBezTo>
                    <a:pt x="183509" y="231864"/>
                    <a:pt x="162595" y="252815"/>
                    <a:pt x="136891" y="252815"/>
                  </a:cubicBezTo>
                  <a:cubicBezTo>
                    <a:pt x="111187" y="252815"/>
                    <a:pt x="90279" y="231864"/>
                    <a:pt x="90279" y="206110"/>
                  </a:cubicBezTo>
                  <a:cubicBezTo>
                    <a:pt x="90279" y="180357"/>
                    <a:pt x="111187" y="159401"/>
                    <a:pt x="136891" y="159401"/>
                  </a:cubicBezTo>
                  <a:cubicBezTo>
                    <a:pt x="143403" y="159401"/>
                    <a:pt x="149690" y="160717"/>
                    <a:pt x="155592" y="163310"/>
                  </a:cubicBezTo>
                  <a:cubicBezTo>
                    <a:pt x="161013" y="165690"/>
                    <a:pt x="167345" y="163216"/>
                    <a:pt x="169726" y="157778"/>
                  </a:cubicBezTo>
                  <a:cubicBezTo>
                    <a:pt x="172107" y="152341"/>
                    <a:pt x="169637" y="146001"/>
                    <a:pt x="164211" y="143616"/>
                  </a:cubicBezTo>
                  <a:cubicBezTo>
                    <a:pt x="155574" y="139824"/>
                    <a:pt x="146382" y="137898"/>
                    <a:pt x="136891" y="137898"/>
                  </a:cubicBezTo>
                  <a:cubicBezTo>
                    <a:pt x="103078" y="137898"/>
                    <a:pt x="74954" y="162734"/>
                    <a:pt x="69706" y="195157"/>
                  </a:cubicBezTo>
                  <a:lnTo>
                    <a:pt x="31337" y="187681"/>
                  </a:lnTo>
                  <a:cubicBezTo>
                    <a:pt x="25614" y="186567"/>
                    <a:pt x="21456" y="181516"/>
                    <a:pt x="21456" y="175675"/>
                  </a:cubicBezTo>
                  <a:lnTo>
                    <a:pt x="21456" y="136420"/>
                  </a:lnTo>
                  <a:lnTo>
                    <a:pt x="33668" y="136420"/>
                  </a:lnTo>
                  <a:cubicBezTo>
                    <a:pt x="39592" y="136420"/>
                    <a:pt x="44399" y="131604"/>
                    <a:pt x="44399" y="125668"/>
                  </a:cubicBezTo>
                  <a:cubicBezTo>
                    <a:pt x="44399" y="119732"/>
                    <a:pt x="39592" y="114916"/>
                    <a:pt x="33668" y="114916"/>
                  </a:cubicBezTo>
                  <a:lnTo>
                    <a:pt x="21462" y="114916"/>
                  </a:lnTo>
                  <a:lnTo>
                    <a:pt x="21462" y="102686"/>
                  </a:lnTo>
                  <a:cubicBezTo>
                    <a:pt x="21462" y="95938"/>
                    <a:pt x="26939" y="90456"/>
                    <a:pt x="33668" y="90456"/>
                  </a:cubicBezTo>
                  <a:lnTo>
                    <a:pt x="42482" y="90456"/>
                  </a:lnTo>
                  <a:cubicBezTo>
                    <a:pt x="53319" y="90456"/>
                    <a:pt x="63860" y="88283"/>
                    <a:pt x="73819" y="84010"/>
                  </a:cubicBezTo>
                  <a:lnTo>
                    <a:pt x="206255" y="27137"/>
                  </a:lnTo>
                  <a:cubicBezTo>
                    <a:pt x="212063" y="24645"/>
                    <a:pt x="218094" y="22993"/>
                    <a:pt x="224269" y="22153"/>
                  </a:cubicBezTo>
                  <a:lnTo>
                    <a:pt x="279019" y="86149"/>
                  </a:lnTo>
                  <a:cubicBezTo>
                    <a:pt x="287604" y="96190"/>
                    <a:pt x="300095" y="101947"/>
                    <a:pt x="313291" y="101947"/>
                  </a:cubicBezTo>
                  <a:lnTo>
                    <a:pt x="572725" y="101947"/>
                  </a:lnTo>
                  <a:cubicBezTo>
                    <a:pt x="601402" y="101947"/>
                    <a:pt x="652570" y="105312"/>
                    <a:pt x="690480" y="126407"/>
                  </a:cubicBezTo>
                  <a:lnTo>
                    <a:pt x="687422" y="126407"/>
                  </a:lnTo>
                  <a:cubicBezTo>
                    <a:pt x="681493" y="126407"/>
                    <a:pt x="676691" y="131223"/>
                    <a:pt x="676691" y="137159"/>
                  </a:cubicBezTo>
                  <a:cubicBezTo>
                    <a:pt x="676691" y="143100"/>
                    <a:pt x="681493" y="147911"/>
                    <a:pt x="687422" y="147911"/>
                  </a:cubicBezTo>
                  <a:lnTo>
                    <a:pt x="710655" y="147911"/>
                  </a:lnTo>
                  <a:cubicBezTo>
                    <a:pt x="710941" y="149389"/>
                    <a:pt x="711097" y="150901"/>
                    <a:pt x="711097" y="152435"/>
                  </a:cubicBezTo>
                  <a:lnTo>
                    <a:pt x="711097" y="172376"/>
                  </a:lnTo>
                  <a:lnTo>
                    <a:pt x="677737" y="172376"/>
                  </a:lnTo>
                  <a:cubicBezTo>
                    <a:pt x="665999" y="151803"/>
                    <a:pt x="643901" y="137904"/>
                    <a:pt x="618605" y="137904"/>
                  </a:cubicBezTo>
                  <a:cubicBezTo>
                    <a:pt x="593310" y="137904"/>
                    <a:pt x="571210" y="151803"/>
                    <a:pt x="559473" y="172376"/>
                  </a:cubicBezTo>
                  <a:lnTo>
                    <a:pt x="538325" y="172376"/>
                  </a:lnTo>
                  <a:cubicBezTo>
                    <a:pt x="532396" y="172376"/>
                    <a:pt x="527594" y="177188"/>
                    <a:pt x="527594" y="183128"/>
                  </a:cubicBezTo>
                  <a:cubicBezTo>
                    <a:pt x="527594" y="189065"/>
                    <a:pt x="532396" y="193880"/>
                    <a:pt x="538325" y="193880"/>
                  </a:cubicBezTo>
                  <a:lnTo>
                    <a:pt x="551644" y="193880"/>
                  </a:lnTo>
                  <a:cubicBezTo>
                    <a:pt x="550923" y="197851"/>
                    <a:pt x="550525" y="201933"/>
                    <a:pt x="550525" y="206110"/>
                  </a:cubicBezTo>
                  <a:cubicBezTo>
                    <a:pt x="550525" y="210289"/>
                    <a:pt x="550923" y="214370"/>
                    <a:pt x="551644" y="218341"/>
                  </a:cubicBezTo>
                  <a:close/>
                  <a:moveTo>
                    <a:pt x="618605" y="252815"/>
                  </a:moveTo>
                  <a:cubicBezTo>
                    <a:pt x="592902" y="252815"/>
                    <a:pt x="571987" y="231864"/>
                    <a:pt x="571987" y="206110"/>
                  </a:cubicBezTo>
                  <a:cubicBezTo>
                    <a:pt x="571987" y="180357"/>
                    <a:pt x="592902" y="159401"/>
                    <a:pt x="618605" y="159401"/>
                  </a:cubicBezTo>
                  <a:cubicBezTo>
                    <a:pt x="644309" y="159401"/>
                    <a:pt x="665224" y="180357"/>
                    <a:pt x="665224" y="206110"/>
                  </a:cubicBezTo>
                  <a:cubicBezTo>
                    <a:pt x="665224" y="231864"/>
                    <a:pt x="644309" y="252815"/>
                    <a:pt x="618605" y="252815"/>
                  </a:cubicBezTo>
                  <a:close/>
                  <a:moveTo>
                    <a:pt x="698891" y="218341"/>
                  </a:moveTo>
                  <a:lnTo>
                    <a:pt x="685567" y="218341"/>
                  </a:lnTo>
                  <a:cubicBezTo>
                    <a:pt x="686288" y="214370"/>
                    <a:pt x="686685" y="210289"/>
                    <a:pt x="686685" y="206110"/>
                  </a:cubicBezTo>
                  <a:cubicBezTo>
                    <a:pt x="686685" y="201933"/>
                    <a:pt x="686288" y="197851"/>
                    <a:pt x="685567" y="193880"/>
                  </a:cubicBezTo>
                  <a:lnTo>
                    <a:pt x="711097" y="193880"/>
                  </a:lnTo>
                  <a:lnTo>
                    <a:pt x="711097" y="206110"/>
                  </a:lnTo>
                  <a:cubicBezTo>
                    <a:pt x="711097" y="212854"/>
                    <a:pt x="705620" y="218341"/>
                    <a:pt x="698891" y="218341"/>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12" name="Google Shape;1412;p208"/>
            <p:cNvSpPr/>
            <p:nvPr/>
          </p:nvSpPr>
          <p:spPr>
            <a:xfrm>
              <a:off x="2871775" y="3223960"/>
              <a:ext cx="262321" cy="67473"/>
            </a:xfrm>
            <a:custGeom>
              <a:avLst/>
              <a:gdLst/>
              <a:ahLst/>
              <a:cxnLst/>
              <a:rect l="l" t="t" r="r" b="b"/>
              <a:pathLst>
                <a:path w="262321" h="67473" extrusionOk="0">
                  <a:moveTo>
                    <a:pt x="251590" y="45969"/>
                  </a:moveTo>
                  <a:lnTo>
                    <a:pt x="107853" y="45969"/>
                  </a:lnTo>
                  <a:lnTo>
                    <a:pt x="83545" y="13496"/>
                  </a:lnTo>
                  <a:cubicBezTo>
                    <a:pt x="77220" y="5045"/>
                    <a:pt x="67149" y="0"/>
                    <a:pt x="56607" y="0"/>
                  </a:cubicBezTo>
                  <a:lnTo>
                    <a:pt x="10733" y="0"/>
                  </a:lnTo>
                  <a:cubicBezTo>
                    <a:pt x="6664" y="0"/>
                    <a:pt x="2953" y="2302"/>
                    <a:pt x="1137" y="5947"/>
                  </a:cubicBezTo>
                  <a:cubicBezTo>
                    <a:pt x="-686" y="9587"/>
                    <a:pt x="-294" y="13949"/>
                    <a:pt x="2148" y="17203"/>
                  </a:cubicBezTo>
                  <a:lnTo>
                    <a:pt x="29674" y="53977"/>
                  </a:lnTo>
                  <a:cubicBezTo>
                    <a:pt x="35995" y="62428"/>
                    <a:pt x="46066" y="67473"/>
                    <a:pt x="56607" y="67473"/>
                  </a:cubicBezTo>
                  <a:lnTo>
                    <a:pt x="251590" y="67473"/>
                  </a:lnTo>
                  <a:cubicBezTo>
                    <a:pt x="257514" y="67473"/>
                    <a:pt x="262321" y="62658"/>
                    <a:pt x="262321" y="56721"/>
                  </a:cubicBezTo>
                  <a:cubicBezTo>
                    <a:pt x="262321" y="50781"/>
                    <a:pt x="257514" y="45969"/>
                    <a:pt x="251590" y="45969"/>
                  </a:cubicBezTo>
                  <a:close/>
                  <a:moveTo>
                    <a:pt x="56607" y="45969"/>
                  </a:moveTo>
                  <a:cubicBezTo>
                    <a:pt x="52784" y="45969"/>
                    <a:pt x="49135" y="44139"/>
                    <a:pt x="46843" y="41075"/>
                  </a:cubicBezTo>
                  <a:lnTo>
                    <a:pt x="32195" y="21504"/>
                  </a:lnTo>
                  <a:lnTo>
                    <a:pt x="56607" y="21504"/>
                  </a:lnTo>
                  <a:cubicBezTo>
                    <a:pt x="60430" y="21504"/>
                    <a:pt x="64080" y="23335"/>
                    <a:pt x="66376" y="26398"/>
                  </a:cubicBezTo>
                  <a:lnTo>
                    <a:pt x="81026" y="45969"/>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13" name="Google Shape;1413;p208"/>
            <p:cNvSpPr/>
            <p:nvPr/>
          </p:nvSpPr>
          <p:spPr>
            <a:xfrm>
              <a:off x="2745611" y="3281421"/>
              <a:ext cx="44398" cy="44485"/>
            </a:xfrm>
            <a:custGeom>
              <a:avLst/>
              <a:gdLst/>
              <a:ahLst/>
              <a:cxnLst/>
              <a:rect l="l" t="t" r="r" b="b"/>
              <a:pathLst>
                <a:path w="44398" h="44485" extrusionOk="0">
                  <a:moveTo>
                    <a:pt x="22199" y="0"/>
                  </a:moveTo>
                  <a:cubicBezTo>
                    <a:pt x="9960" y="0"/>
                    <a:pt x="0" y="9979"/>
                    <a:pt x="0" y="22242"/>
                  </a:cubicBezTo>
                  <a:cubicBezTo>
                    <a:pt x="0" y="34506"/>
                    <a:pt x="9960" y="44485"/>
                    <a:pt x="22199" y="44485"/>
                  </a:cubicBezTo>
                  <a:cubicBezTo>
                    <a:pt x="34444" y="44485"/>
                    <a:pt x="44398" y="34506"/>
                    <a:pt x="44398" y="22242"/>
                  </a:cubicBezTo>
                  <a:cubicBezTo>
                    <a:pt x="44398" y="9979"/>
                    <a:pt x="34444" y="0"/>
                    <a:pt x="22199" y="0"/>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14" name="Google Shape;1414;p208"/>
            <p:cNvSpPr/>
            <p:nvPr/>
          </p:nvSpPr>
          <p:spPr>
            <a:xfrm>
              <a:off x="3227326" y="3281421"/>
              <a:ext cx="44398" cy="44485"/>
            </a:xfrm>
            <a:custGeom>
              <a:avLst/>
              <a:gdLst/>
              <a:ahLst/>
              <a:cxnLst/>
              <a:rect l="l" t="t" r="r" b="b"/>
              <a:pathLst>
                <a:path w="44398" h="44485" extrusionOk="0">
                  <a:moveTo>
                    <a:pt x="22199" y="0"/>
                  </a:moveTo>
                  <a:cubicBezTo>
                    <a:pt x="9960" y="0"/>
                    <a:pt x="0" y="9979"/>
                    <a:pt x="0" y="22242"/>
                  </a:cubicBezTo>
                  <a:cubicBezTo>
                    <a:pt x="0" y="34506"/>
                    <a:pt x="9960" y="44485"/>
                    <a:pt x="22199" y="44485"/>
                  </a:cubicBezTo>
                  <a:cubicBezTo>
                    <a:pt x="34439" y="44485"/>
                    <a:pt x="44399" y="34506"/>
                    <a:pt x="44399" y="22242"/>
                  </a:cubicBezTo>
                  <a:cubicBezTo>
                    <a:pt x="44399" y="9979"/>
                    <a:pt x="34439" y="0"/>
                    <a:pt x="22199" y="0"/>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
        <p:nvSpPr>
          <p:cNvPr id="1415" name="Google Shape;1415;p208"/>
          <p:cNvSpPr/>
          <p:nvPr/>
        </p:nvSpPr>
        <p:spPr>
          <a:xfrm>
            <a:off x="247008" y="665910"/>
            <a:ext cx="435713" cy="272321"/>
          </a:xfrm>
          <a:custGeom>
            <a:avLst/>
            <a:gdLst/>
            <a:ahLst/>
            <a:cxnLst/>
            <a:rect l="l" t="t" r="r" b="b"/>
            <a:pathLst>
              <a:path w="580951" h="363094" extrusionOk="0">
                <a:moveTo>
                  <a:pt x="363094" y="36309"/>
                </a:moveTo>
                <a:cubicBezTo>
                  <a:pt x="422735" y="36309"/>
                  <a:pt x="471314" y="84463"/>
                  <a:pt x="472023" y="143891"/>
                </a:cubicBezTo>
                <a:cubicBezTo>
                  <a:pt x="471739" y="146090"/>
                  <a:pt x="471526" y="148288"/>
                  <a:pt x="471455" y="150557"/>
                </a:cubicBezTo>
                <a:lnTo>
                  <a:pt x="470534" y="177222"/>
                </a:lnTo>
                <a:lnTo>
                  <a:pt x="495780" y="186016"/>
                </a:lnTo>
                <a:cubicBezTo>
                  <a:pt x="524998" y="196191"/>
                  <a:pt x="544642" y="223600"/>
                  <a:pt x="544642" y="254166"/>
                </a:cubicBezTo>
                <a:cubicBezTo>
                  <a:pt x="544642" y="294234"/>
                  <a:pt x="512090" y="326785"/>
                  <a:pt x="472023" y="326785"/>
                </a:cubicBezTo>
                <a:lnTo>
                  <a:pt x="108928" y="326785"/>
                </a:lnTo>
                <a:cubicBezTo>
                  <a:pt x="68896" y="326785"/>
                  <a:pt x="36309" y="294234"/>
                  <a:pt x="36309" y="254166"/>
                </a:cubicBezTo>
                <a:cubicBezTo>
                  <a:pt x="36309" y="214523"/>
                  <a:pt x="68294" y="182185"/>
                  <a:pt x="107794" y="181547"/>
                </a:cubicBezTo>
                <a:cubicBezTo>
                  <a:pt x="109496" y="181796"/>
                  <a:pt x="111269" y="182008"/>
                  <a:pt x="113041" y="182115"/>
                </a:cubicBezTo>
                <a:lnTo>
                  <a:pt x="140629" y="183923"/>
                </a:lnTo>
                <a:lnTo>
                  <a:pt x="149706" y="157861"/>
                </a:lnTo>
                <a:cubicBezTo>
                  <a:pt x="159918" y="128573"/>
                  <a:pt x="187292" y="108928"/>
                  <a:pt x="217857" y="108928"/>
                </a:cubicBezTo>
                <a:cubicBezTo>
                  <a:pt x="221402" y="108928"/>
                  <a:pt x="225303" y="109354"/>
                  <a:pt x="230551" y="110276"/>
                </a:cubicBezTo>
                <a:lnTo>
                  <a:pt x="255975" y="114850"/>
                </a:lnTo>
                <a:lnTo>
                  <a:pt x="268633" y="92334"/>
                </a:lnTo>
                <a:cubicBezTo>
                  <a:pt x="288064" y="57798"/>
                  <a:pt x="324232" y="36309"/>
                  <a:pt x="363094" y="36309"/>
                </a:cubicBezTo>
                <a:moveTo>
                  <a:pt x="363094" y="0"/>
                </a:moveTo>
                <a:cubicBezTo>
                  <a:pt x="308701" y="0"/>
                  <a:pt x="261860" y="30282"/>
                  <a:pt x="236969" y="74534"/>
                </a:cubicBezTo>
                <a:cubicBezTo>
                  <a:pt x="230764" y="73435"/>
                  <a:pt x="224416" y="72619"/>
                  <a:pt x="217857" y="72619"/>
                </a:cubicBezTo>
                <a:cubicBezTo>
                  <a:pt x="170271" y="72619"/>
                  <a:pt x="130239" y="103326"/>
                  <a:pt x="115417" y="145877"/>
                </a:cubicBezTo>
                <a:cubicBezTo>
                  <a:pt x="113255" y="145735"/>
                  <a:pt x="111162" y="145238"/>
                  <a:pt x="108928" y="145238"/>
                </a:cubicBezTo>
                <a:cubicBezTo>
                  <a:pt x="48791" y="145238"/>
                  <a:pt x="0" y="194029"/>
                  <a:pt x="0" y="254166"/>
                </a:cubicBezTo>
                <a:cubicBezTo>
                  <a:pt x="0" y="314304"/>
                  <a:pt x="48791" y="363094"/>
                  <a:pt x="108928" y="363094"/>
                </a:cubicBezTo>
                <a:lnTo>
                  <a:pt x="472023" y="363094"/>
                </a:lnTo>
                <a:cubicBezTo>
                  <a:pt x="532160" y="363094"/>
                  <a:pt x="580951" y="314304"/>
                  <a:pt x="580951" y="254166"/>
                </a:cubicBezTo>
                <a:cubicBezTo>
                  <a:pt x="580951" y="206580"/>
                  <a:pt x="550245" y="166513"/>
                  <a:pt x="507694" y="151691"/>
                </a:cubicBezTo>
                <a:cubicBezTo>
                  <a:pt x="507765" y="149493"/>
                  <a:pt x="508332" y="147437"/>
                  <a:pt x="508332" y="145238"/>
                </a:cubicBezTo>
                <a:cubicBezTo>
                  <a:pt x="508332" y="65031"/>
                  <a:pt x="443302" y="0"/>
                  <a:pt x="363094" y="0"/>
                </a:cubicBezTo>
                <a:lnTo>
                  <a:pt x="363094" y="0"/>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416" name="Google Shape;1416;p208"/>
          <p:cNvSpPr/>
          <p:nvPr/>
        </p:nvSpPr>
        <p:spPr>
          <a:xfrm>
            <a:off x="862390" y="566764"/>
            <a:ext cx="2093100" cy="15234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 sz="2000" b="1">
                <a:solidFill>
                  <a:schemeClr val="accent2"/>
                </a:solidFill>
                <a:latin typeface="Open Sans"/>
                <a:ea typeface="Open Sans"/>
                <a:cs typeface="Open Sans"/>
                <a:sym typeface="Open Sans"/>
              </a:rPr>
              <a:t>Data Center</a:t>
            </a:r>
            <a:endParaRPr sz="2000" b="1">
              <a:solidFill>
                <a:schemeClr val="accent2"/>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100"/>
              <a:buFont typeface="Arial"/>
              <a:buNone/>
            </a:pPr>
            <a:r>
              <a:rPr lang="en" sz="1300" b="1">
                <a:solidFill>
                  <a:schemeClr val="accent2"/>
                </a:solidFill>
                <a:latin typeface="Open Sans"/>
                <a:ea typeface="Open Sans"/>
                <a:cs typeface="Open Sans"/>
                <a:sym typeface="Open Sans"/>
              </a:rPr>
              <a:t>Cloud, HPC</a:t>
            </a:r>
            <a:endParaRPr sz="1300" b="1">
              <a:solidFill>
                <a:schemeClr val="accent2"/>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100"/>
              <a:buFont typeface="Arial"/>
              <a:buNone/>
            </a:pPr>
            <a:r>
              <a:rPr lang="en" sz="1000" b="0" i="0" u="none" strike="noStrike" cap="none">
                <a:solidFill>
                  <a:schemeClr val="dk2"/>
                </a:solidFill>
                <a:latin typeface="Open Sans"/>
                <a:ea typeface="Open Sans"/>
                <a:cs typeface="Open Sans"/>
                <a:sym typeface="Open Sans"/>
              </a:rPr>
              <a:t>Top providers like Amazon and Alibaba are designing their own chips.</a:t>
            </a:r>
            <a:endParaRPr sz="1000" b="0" i="0" u="none" strike="noStrike" cap="none">
              <a:solidFill>
                <a:schemeClr val="dk2"/>
              </a:solidFill>
              <a:latin typeface="Open Sans"/>
              <a:ea typeface="Open Sans"/>
              <a:cs typeface="Open Sans"/>
              <a:sym typeface="Open Sans"/>
            </a:endParaRPr>
          </a:p>
          <a:p>
            <a:pPr marL="0" lvl="0" indent="0" algn="l" rtl="0">
              <a:lnSpc>
                <a:spcPct val="115000"/>
              </a:lnSpc>
              <a:spcBef>
                <a:spcPts val="0"/>
              </a:spcBef>
              <a:spcAft>
                <a:spcPts val="0"/>
              </a:spcAft>
              <a:buNone/>
            </a:pPr>
            <a:r>
              <a:rPr lang="en" sz="1000">
                <a:solidFill>
                  <a:schemeClr val="dk2"/>
                </a:solidFill>
                <a:latin typeface="Open Sans"/>
                <a:ea typeface="Open Sans"/>
                <a:cs typeface="Open Sans"/>
                <a:sym typeface="Open Sans"/>
              </a:rPr>
              <a:t>New features specific to HPC such as Vector and larger Virtual address space</a:t>
            </a:r>
            <a:endParaRPr sz="1000">
              <a:solidFill>
                <a:schemeClr val="dk2"/>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100"/>
              <a:buFont typeface="Arial"/>
              <a:buNone/>
            </a:pPr>
            <a:endParaRPr sz="1100">
              <a:solidFill>
                <a:schemeClr val="dk2"/>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100"/>
              <a:buFont typeface="Arial"/>
              <a:buNone/>
            </a:pPr>
            <a:endParaRPr sz="1100">
              <a:solidFill>
                <a:schemeClr val="dk2"/>
              </a:solidFill>
              <a:latin typeface="Open Sans"/>
              <a:ea typeface="Open Sans"/>
              <a:cs typeface="Open Sans"/>
              <a:sym typeface="Open Sans"/>
            </a:endParaRPr>
          </a:p>
        </p:txBody>
      </p:sp>
      <p:sp>
        <p:nvSpPr>
          <p:cNvPr id="1417" name="Google Shape;1417;p208"/>
          <p:cNvSpPr/>
          <p:nvPr/>
        </p:nvSpPr>
        <p:spPr>
          <a:xfrm>
            <a:off x="862400" y="2181899"/>
            <a:ext cx="2093100" cy="1200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 sz="2000" b="1" i="0" u="none" strike="noStrike" cap="none">
                <a:solidFill>
                  <a:schemeClr val="accent3"/>
                </a:solidFill>
                <a:latin typeface="Open Sans"/>
                <a:ea typeface="Open Sans"/>
                <a:cs typeface="Open Sans"/>
                <a:sym typeface="Open Sans"/>
              </a:rPr>
              <a:t>Automotive</a:t>
            </a:r>
            <a:r>
              <a:rPr lang="en" sz="2000" b="1" i="0" u="none" strike="noStrike" cap="none">
                <a:solidFill>
                  <a:srgbClr val="000000"/>
                </a:solidFill>
                <a:latin typeface="Open Sans"/>
                <a:ea typeface="Open Sans"/>
                <a:cs typeface="Open Sans"/>
                <a:sym typeface="Open Sans"/>
              </a:rPr>
              <a:t> </a:t>
            </a:r>
            <a:br>
              <a:rPr lang="en" sz="1100" b="1" i="0" u="none" strike="noStrike" cap="none">
                <a:solidFill>
                  <a:srgbClr val="000000"/>
                </a:solidFill>
                <a:latin typeface="Open Sans"/>
                <a:ea typeface="Open Sans"/>
                <a:cs typeface="Open Sans"/>
                <a:sym typeface="Open Sans"/>
              </a:rPr>
            </a:br>
            <a:r>
              <a:rPr lang="en" sz="1100">
                <a:solidFill>
                  <a:schemeClr val="dk2"/>
                </a:solidFill>
                <a:latin typeface="Open Sans"/>
                <a:ea typeface="Open Sans"/>
                <a:cs typeface="Open Sans"/>
                <a:sym typeface="Open Sans"/>
              </a:rPr>
              <a:t>T</a:t>
            </a:r>
            <a:r>
              <a:rPr lang="en" sz="1100" b="0" i="0" u="none" strike="noStrike" cap="none">
                <a:solidFill>
                  <a:schemeClr val="dk2"/>
                </a:solidFill>
                <a:latin typeface="Open Sans"/>
                <a:ea typeface="Open Sans"/>
                <a:cs typeface="Open Sans"/>
                <a:sym typeface="Open Sans"/>
              </a:rPr>
              <a:t>ransforming from autonomous vehicles to infotainment to safety, the whole vehicle relies on innovative electronics. </a:t>
            </a:r>
            <a:endParaRPr sz="1100" b="0" i="0" u="none" strike="noStrike" cap="none">
              <a:solidFill>
                <a:schemeClr val="dk2"/>
              </a:solidFill>
              <a:latin typeface="Open Sans"/>
              <a:ea typeface="Open Sans"/>
              <a:cs typeface="Open Sans"/>
              <a:sym typeface="Open Sans"/>
            </a:endParaRPr>
          </a:p>
        </p:txBody>
      </p:sp>
      <p:sp>
        <p:nvSpPr>
          <p:cNvPr id="1418" name="Google Shape;1418;p208"/>
          <p:cNvSpPr/>
          <p:nvPr/>
        </p:nvSpPr>
        <p:spPr>
          <a:xfrm>
            <a:off x="818500" y="3530524"/>
            <a:ext cx="2136900" cy="10422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 sz="2100" b="1">
                <a:solidFill>
                  <a:schemeClr val="accent5"/>
                </a:solidFill>
                <a:latin typeface="Open Sans"/>
                <a:ea typeface="Open Sans"/>
                <a:cs typeface="Open Sans"/>
                <a:sym typeface="Open Sans"/>
              </a:rPr>
              <a:t>AI / ML</a:t>
            </a:r>
            <a:endParaRPr sz="2100" b="1">
              <a:solidFill>
                <a:schemeClr val="accent5"/>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100"/>
              <a:buFont typeface="Arial"/>
              <a:buNone/>
            </a:pPr>
            <a:r>
              <a:rPr lang="en" sz="1100">
                <a:solidFill>
                  <a:schemeClr val="dk2"/>
                </a:solidFill>
                <a:latin typeface="Open Sans"/>
                <a:ea typeface="Open Sans"/>
                <a:cs typeface="Open Sans"/>
                <a:sym typeface="Open Sans"/>
              </a:rPr>
              <a:t>Artificial intelligence is incorporated across many areas including </a:t>
            </a:r>
            <a:r>
              <a:rPr lang="en" sz="1100" b="0" i="0" u="none" strike="noStrike" cap="none">
                <a:solidFill>
                  <a:schemeClr val="dk2"/>
                </a:solidFill>
                <a:latin typeface="Open Sans"/>
                <a:ea typeface="Open Sans"/>
                <a:cs typeface="Open Sans"/>
                <a:sym typeface="Open Sans"/>
              </a:rPr>
              <a:t>Industrial IoT, manufacturing, and </a:t>
            </a:r>
            <a:r>
              <a:rPr lang="en" sz="1100">
                <a:solidFill>
                  <a:schemeClr val="dk2"/>
                </a:solidFill>
                <a:latin typeface="Open Sans"/>
                <a:ea typeface="Open Sans"/>
                <a:cs typeface="Open Sans"/>
                <a:sym typeface="Open Sans"/>
              </a:rPr>
              <a:t>financial</a:t>
            </a:r>
            <a:endParaRPr sz="1100" b="0" i="0" u="none" strike="noStrike" cap="none">
              <a:solidFill>
                <a:schemeClr val="dk2"/>
              </a:solidFill>
              <a:latin typeface="Open Sans"/>
              <a:ea typeface="Open Sans"/>
              <a:cs typeface="Open Sans"/>
              <a:sym typeface="Open Sans"/>
            </a:endParaRPr>
          </a:p>
        </p:txBody>
      </p:sp>
      <p:sp>
        <p:nvSpPr>
          <p:cNvPr id="1419" name="Google Shape;1419;p208"/>
          <p:cNvSpPr/>
          <p:nvPr/>
        </p:nvSpPr>
        <p:spPr>
          <a:xfrm>
            <a:off x="3948400" y="612900"/>
            <a:ext cx="2440500" cy="1416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 sz="2000" b="1">
                <a:solidFill>
                  <a:schemeClr val="accent4"/>
                </a:solidFill>
                <a:latin typeface="Open Sans"/>
                <a:ea typeface="Open Sans"/>
                <a:cs typeface="Open Sans"/>
                <a:sym typeface="Open Sans"/>
              </a:rPr>
              <a:t>Telecom &amp; Communications</a:t>
            </a:r>
            <a:endParaRPr sz="2000" b="1" i="0" u="none" strike="noStrike" cap="none">
              <a:solidFill>
                <a:schemeClr val="dk2"/>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100"/>
              <a:buFont typeface="Arial"/>
              <a:buNone/>
            </a:pPr>
            <a:r>
              <a:rPr lang="en" sz="1100">
                <a:solidFill>
                  <a:schemeClr val="dk2"/>
                </a:solidFill>
                <a:latin typeface="Open Sans"/>
                <a:ea typeface="Open Sans"/>
                <a:cs typeface="Open Sans"/>
                <a:sym typeface="Open Sans"/>
              </a:rPr>
              <a:t>Rapid</a:t>
            </a:r>
            <a:r>
              <a:rPr lang="en" sz="1100" b="0" i="0" u="none" strike="noStrike" cap="none">
                <a:solidFill>
                  <a:schemeClr val="dk2"/>
                </a:solidFill>
                <a:latin typeface="Open Sans"/>
                <a:ea typeface="Open Sans"/>
                <a:cs typeface="Open Sans"/>
                <a:sym typeface="Open Sans"/>
              </a:rPr>
              <a:t> evolution in 5G, handsets, and base stations </a:t>
            </a:r>
            <a:r>
              <a:rPr lang="en" sz="1100">
                <a:solidFill>
                  <a:schemeClr val="dk2"/>
                </a:solidFill>
                <a:latin typeface="Open Sans"/>
                <a:ea typeface="Open Sans"/>
                <a:cs typeface="Open Sans"/>
                <a:sym typeface="Open Sans"/>
              </a:rPr>
              <a:t>grows </a:t>
            </a:r>
            <a:r>
              <a:rPr lang="en" sz="1100" b="0" i="0" u="none" strike="noStrike" cap="none">
                <a:solidFill>
                  <a:schemeClr val="dk2"/>
                </a:solidFill>
                <a:latin typeface="Open Sans"/>
                <a:ea typeface="Open Sans"/>
                <a:cs typeface="Open Sans"/>
                <a:sym typeface="Open Sans"/>
              </a:rPr>
              <a:t>with each generation of hardware and increased capability </a:t>
            </a:r>
            <a:endParaRPr sz="1100" b="0" i="0" u="none" strike="noStrike" cap="none">
              <a:solidFill>
                <a:schemeClr val="dk2"/>
              </a:solidFill>
              <a:latin typeface="Open Sans"/>
              <a:ea typeface="Open Sans"/>
              <a:cs typeface="Open Sans"/>
              <a:sym typeface="Open Sans"/>
            </a:endParaRPr>
          </a:p>
        </p:txBody>
      </p:sp>
      <p:sp>
        <p:nvSpPr>
          <p:cNvPr id="1420" name="Google Shape;1420;p208"/>
          <p:cNvSpPr/>
          <p:nvPr/>
        </p:nvSpPr>
        <p:spPr>
          <a:xfrm>
            <a:off x="3950671" y="2185416"/>
            <a:ext cx="2328900" cy="1200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 sz="2000" b="1" i="0" u="none" strike="noStrike" cap="none">
                <a:solidFill>
                  <a:srgbClr val="62CBC9"/>
                </a:solidFill>
                <a:latin typeface="Open Sans"/>
                <a:ea typeface="Open Sans"/>
                <a:cs typeface="Open Sans"/>
                <a:sym typeface="Open Sans"/>
              </a:rPr>
              <a:t>Consumer and IoT devices</a:t>
            </a:r>
            <a:r>
              <a:rPr lang="en" sz="2000" b="0" i="0" u="none" strike="noStrike" cap="none">
                <a:solidFill>
                  <a:srgbClr val="62CBC9"/>
                </a:solidFill>
                <a:latin typeface="Open Sans"/>
                <a:ea typeface="Open Sans"/>
                <a:cs typeface="Open Sans"/>
                <a:sym typeface="Open Sans"/>
              </a:rPr>
              <a:t> </a:t>
            </a:r>
            <a:endParaRPr sz="2000" b="0" i="0" u="none" strike="noStrike" cap="none">
              <a:solidFill>
                <a:srgbClr val="62CBC9"/>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100"/>
              <a:buFont typeface="Arial"/>
              <a:buNone/>
            </a:pPr>
            <a:r>
              <a:rPr lang="en" sz="1100">
                <a:solidFill>
                  <a:schemeClr val="dk2"/>
                </a:solidFill>
                <a:latin typeface="Open Sans"/>
                <a:ea typeface="Open Sans"/>
                <a:cs typeface="Open Sans"/>
                <a:sym typeface="Open Sans"/>
              </a:rPr>
              <a:t>I</a:t>
            </a:r>
            <a:r>
              <a:rPr lang="en" sz="1100" b="0" i="0" u="none" strike="noStrike" cap="none">
                <a:solidFill>
                  <a:schemeClr val="dk2"/>
                </a:solidFill>
                <a:latin typeface="Open Sans"/>
                <a:ea typeface="Open Sans"/>
                <a:cs typeface="Open Sans"/>
                <a:sym typeface="Open Sans"/>
              </a:rPr>
              <a:t>ncredible innovation is dr</a:t>
            </a:r>
            <a:r>
              <a:rPr lang="en" sz="1100">
                <a:solidFill>
                  <a:schemeClr val="dk2"/>
                </a:solidFill>
                <a:latin typeface="Open Sans"/>
                <a:ea typeface="Open Sans"/>
                <a:cs typeface="Open Sans"/>
                <a:sym typeface="Open Sans"/>
              </a:rPr>
              <a:t>iving </a:t>
            </a:r>
            <a:r>
              <a:rPr lang="en" sz="1100" b="0" i="0" u="none" strike="noStrike" cap="none">
                <a:solidFill>
                  <a:schemeClr val="dk2"/>
                </a:solidFill>
                <a:latin typeface="Open Sans"/>
                <a:ea typeface="Open Sans"/>
                <a:cs typeface="Open Sans"/>
                <a:sym typeface="Open Sans"/>
              </a:rPr>
              <a:t> volume with billions of connected devices in the next 5-10 years.</a:t>
            </a:r>
            <a:endParaRPr sz="1100" b="0" i="0" u="none" strike="noStrike" cap="none">
              <a:solidFill>
                <a:schemeClr val="dk2"/>
              </a:solidFill>
              <a:latin typeface="Open Sans"/>
              <a:ea typeface="Open Sans"/>
              <a:cs typeface="Open Sans"/>
              <a:sym typeface="Open Sans"/>
            </a:endParaRPr>
          </a:p>
        </p:txBody>
      </p:sp>
      <p:sp>
        <p:nvSpPr>
          <p:cNvPr id="1421" name="Google Shape;1421;p208"/>
          <p:cNvSpPr/>
          <p:nvPr/>
        </p:nvSpPr>
        <p:spPr>
          <a:xfrm>
            <a:off x="3949657" y="3528438"/>
            <a:ext cx="2406900" cy="8772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 sz="2100" b="1">
                <a:solidFill>
                  <a:schemeClr val="accent1"/>
                </a:solidFill>
                <a:latin typeface="Open Sans"/>
                <a:ea typeface="Open Sans"/>
                <a:cs typeface="Open Sans"/>
                <a:sym typeface="Open Sans"/>
              </a:rPr>
              <a:t>Edge Computing</a:t>
            </a:r>
            <a:r>
              <a:rPr lang="en" sz="1100" b="0" i="0" u="none" strike="noStrike" cap="none">
                <a:solidFill>
                  <a:schemeClr val="accent1"/>
                </a:solidFill>
                <a:latin typeface="Open Sans"/>
                <a:ea typeface="Open Sans"/>
                <a:cs typeface="Open Sans"/>
                <a:sym typeface="Open Sans"/>
              </a:rPr>
              <a:t> </a:t>
            </a:r>
            <a:endParaRPr sz="1100" b="0" i="0" u="none" strike="noStrike" cap="none">
              <a:solidFill>
                <a:schemeClr val="accent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100"/>
              <a:buFont typeface="Arial"/>
              <a:buNone/>
            </a:pPr>
            <a:r>
              <a:rPr lang="en" sz="1100">
                <a:solidFill>
                  <a:schemeClr val="dk2"/>
                </a:solidFill>
                <a:latin typeface="Open Sans"/>
                <a:ea typeface="Open Sans"/>
                <a:cs typeface="Open Sans"/>
                <a:sym typeface="Open Sans"/>
              </a:rPr>
              <a:t>A distributed, open architecture decentralizes processing power, reduces latency, and supports IoT performance in low bandwidth environments.</a:t>
            </a:r>
            <a:endParaRPr sz="1200">
              <a:solidFill>
                <a:srgbClr val="202124"/>
              </a:solidFill>
              <a:highlight>
                <a:srgbClr val="FFFFFF"/>
              </a:highlight>
              <a:latin typeface="Roboto"/>
              <a:ea typeface="Roboto"/>
              <a:cs typeface="Roboto"/>
              <a:sym typeface="Roboto"/>
            </a:endParaRPr>
          </a:p>
        </p:txBody>
      </p:sp>
      <p:pic>
        <p:nvPicPr>
          <p:cNvPr id="1422" name="Google Shape;1422;p20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513046" y="3619300"/>
            <a:ext cx="365763" cy="26881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26"/>
        <p:cNvGrpSpPr/>
        <p:nvPr/>
      </p:nvGrpSpPr>
      <p:grpSpPr>
        <a:xfrm>
          <a:off x="0" y="0"/>
          <a:ext cx="0" cy="0"/>
          <a:chOff x="0" y="0"/>
          <a:chExt cx="0" cy="0"/>
        </a:xfrm>
      </p:grpSpPr>
      <p:sp>
        <p:nvSpPr>
          <p:cNvPr id="1427" name="Google Shape;1427;p209"/>
          <p:cNvSpPr/>
          <p:nvPr/>
        </p:nvSpPr>
        <p:spPr>
          <a:xfrm>
            <a:off x="154113" y="1220301"/>
            <a:ext cx="8635800" cy="3325800"/>
          </a:xfrm>
          <a:prstGeom prst="rect">
            <a:avLst/>
          </a:prstGeom>
          <a:blipFill rotWithShape="1">
            <a:blip r:embed="rId3">
              <a:alphaModFix amt="25000"/>
            </a:blip>
            <a:stretch>
              <a:fillRect/>
            </a:stretch>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1428" name="Google Shape;1428;p209"/>
          <p:cNvPicPr preferRelativeResize="0"/>
          <p:nvPr/>
        </p:nvPicPr>
        <p:blipFill rotWithShape="1">
          <a:blip r:embed="rId4">
            <a:alphaModFix/>
          </a:blip>
          <a:srcRect/>
          <a:stretch/>
        </p:blipFill>
        <p:spPr>
          <a:xfrm>
            <a:off x="109155" y="1151244"/>
            <a:ext cx="8817133" cy="3442530"/>
          </a:xfrm>
          <a:prstGeom prst="rect">
            <a:avLst/>
          </a:prstGeom>
          <a:noFill/>
          <a:ln>
            <a:noFill/>
          </a:ln>
        </p:spPr>
      </p:pic>
      <p:sp>
        <p:nvSpPr>
          <p:cNvPr id="1429" name="Google Shape;1429;p209"/>
          <p:cNvSpPr/>
          <p:nvPr/>
        </p:nvSpPr>
        <p:spPr>
          <a:xfrm>
            <a:off x="55562" y="1052504"/>
            <a:ext cx="8669700" cy="3518700"/>
          </a:xfrm>
          <a:prstGeom prst="rect">
            <a:avLst/>
          </a:prstGeom>
          <a:solidFill>
            <a:srgbClr val="FEFEFE">
              <a:alpha val="2980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Arial"/>
              <a:ea typeface="Arial"/>
              <a:cs typeface="Arial"/>
              <a:sym typeface="Arial"/>
            </a:endParaRPr>
          </a:p>
        </p:txBody>
      </p:sp>
      <p:sp>
        <p:nvSpPr>
          <p:cNvPr id="1430" name="Google Shape;1430;p209"/>
          <p:cNvSpPr txBox="1"/>
          <p:nvPr/>
        </p:nvSpPr>
        <p:spPr>
          <a:xfrm>
            <a:off x="311700" y="216425"/>
            <a:ext cx="8520600" cy="74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434343"/>
                </a:solidFill>
              </a:rPr>
              <a:t>More than 2,200 RISC-V Members</a:t>
            </a:r>
            <a:endParaRPr sz="2800">
              <a:solidFill>
                <a:srgbClr val="434343"/>
              </a:solidFill>
            </a:endParaRPr>
          </a:p>
          <a:p>
            <a:pPr marL="0" lvl="0" indent="0" algn="l" rtl="0">
              <a:lnSpc>
                <a:spcPct val="95000"/>
              </a:lnSpc>
              <a:spcBef>
                <a:spcPts val="0"/>
              </a:spcBef>
              <a:spcAft>
                <a:spcPts val="0"/>
              </a:spcAft>
              <a:buNone/>
            </a:pPr>
            <a:r>
              <a:rPr lang="en" sz="2000">
                <a:solidFill>
                  <a:srgbClr val="434343"/>
                </a:solidFill>
              </a:rPr>
              <a:t>across 70 Countries</a:t>
            </a:r>
            <a:endParaRPr sz="2000">
              <a:solidFill>
                <a:srgbClr val="434343"/>
              </a:solidFill>
            </a:endParaRPr>
          </a:p>
        </p:txBody>
      </p:sp>
      <p:sp>
        <p:nvSpPr>
          <p:cNvPr id="1431" name="Google Shape;1431;p209"/>
          <p:cNvSpPr txBox="1"/>
          <p:nvPr/>
        </p:nvSpPr>
        <p:spPr>
          <a:xfrm>
            <a:off x="6705600" y="4831055"/>
            <a:ext cx="2133600" cy="228600"/>
          </a:xfrm>
          <a:prstGeom prst="rect">
            <a:avLst/>
          </a:prstGeom>
          <a:noFill/>
          <a:ln>
            <a:noFill/>
          </a:ln>
        </p:spPr>
        <p:txBody>
          <a:bodyPr spcFirstLastPara="1" wrap="square" lIns="68575" tIns="34275" rIns="68575" bIns="34275" anchor="b" anchorCtr="0">
            <a:noAutofit/>
          </a:bodyPr>
          <a:lstStyle/>
          <a:p>
            <a:pPr marL="0" lvl="0" indent="0" algn="r" rtl="0">
              <a:spcBef>
                <a:spcPts val="0"/>
              </a:spcBef>
              <a:spcAft>
                <a:spcPts val="0"/>
              </a:spcAft>
              <a:buNone/>
            </a:pPr>
            <a:fld id="{00000000-1234-1234-1234-123412341234}" type="slidenum">
              <a:rPr lang="en" sz="1000">
                <a:solidFill>
                  <a:srgbClr val="595959"/>
                </a:solidFill>
              </a:rPr>
              <a:t>17</a:t>
            </a:fld>
            <a:endParaRPr sz="1000">
              <a:solidFill>
                <a:srgbClr val="595959"/>
              </a:solidFill>
            </a:endParaRPr>
          </a:p>
        </p:txBody>
      </p:sp>
      <p:sp>
        <p:nvSpPr>
          <p:cNvPr id="1432" name="Google Shape;1432;p209"/>
          <p:cNvSpPr txBox="1"/>
          <p:nvPr/>
        </p:nvSpPr>
        <p:spPr>
          <a:xfrm>
            <a:off x="80123" y="4937522"/>
            <a:ext cx="2171700" cy="2058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a:solidFill>
                  <a:srgbClr val="7F7F7F"/>
                </a:solidFill>
              </a:rPr>
              <a:t>June 2021</a:t>
            </a:r>
            <a:endParaRPr sz="1000" b="0" i="0" u="none" strike="noStrike" cap="none">
              <a:solidFill>
                <a:srgbClr val="7F7F7F"/>
              </a:solidFill>
              <a:latin typeface="Arial"/>
              <a:ea typeface="Arial"/>
              <a:cs typeface="Arial"/>
              <a:sym typeface="Arial"/>
            </a:endParaRPr>
          </a:p>
        </p:txBody>
      </p:sp>
      <p:sp>
        <p:nvSpPr>
          <p:cNvPr id="1433" name="Google Shape;1433;p209"/>
          <p:cNvSpPr/>
          <p:nvPr/>
        </p:nvSpPr>
        <p:spPr>
          <a:xfrm>
            <a:off x="1335750" y="1359446"/>
            <a:ext cx="3124200" cy="30585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Clr>
                <a:srgbClr val="000000"/>
              </a:buClr>
              <a:buSzPts val="1100"/>
              <a:buFont typeface="Arial"/>
              <a:buNone/>
            </a:pPr>
            <a:r>
              <a:rPr lang="en" sz="2100" b="1">
                <a:solidFill>
                  <a:srgbClr val="0A6B7C"/>
                </a:solidFill>
                <a:latin typeface="Open Sans"/>
                <a:ea typeface="Open Sans"/>
                <a:cs typeface="Open Sans"/>
                <a:sym typeface="Open Sans"/>
              </a:rPr>
              <a:t>102 Chip</a:t>
            </a:r>
            <a:endParaRPr sz="2100" b="1">
              <a:solidFill>
                <a:srgbClr val="0A6B7C"/>
              </a:solidFill>
              <a:latin typeface="Open Sans"/>
              <a:ea typeface="Open Sans"/>
              <a:cs typeface="Open Sans"/>
              <a:sym typeface="Open Sans"/>
            </a:endParaRPr>
          </a:p>
          <a:p>
            <a:pPr marL="0" lvl="0" indent="0" algn="l" rtl="0">
              <a:lnSpc>
                <a:spcPct val="115000"/>
              </a:lnSpc>
              <a:spcBef>
                <a:spcPts val="0"/>
              </a:spcBef>
              <a:spcAft>
                <a:spcPts val="0"/>
              </a:spcAft>
              <a:buClr>
                <a:srgbClr val="000000"/>
              </a:buClr>
              <a:buSzPts val="1100"/>
              <a:buFont typeface="Arial"/>
              <a:buNone/>
            </a:pPr>
            <a:r>
              <a:rPr lang="en" sz="1200" b="1">
                <a:solidFill>
                  <a:srgbClr val="0A6B7C"/>
                </a:solidFill>
                <a:latin typeface="Open Sans"/>
                <a:ea typeface="Open Sans"/>
                <a:cs typeface="Open Sans"/>
                <a:sym typeface="Open Sans"/>
              </a:rPr>
              <a:t>SoC, IP, FPGA</a:t>
            </a:r>
            <a:endParaRPr sz="1200" b="1">
              <a:solidFill>
                <a:srgbClr val="0A6B7C"/>
              </a:solidFill>
              <a:latin typeface="Open Sans"/>
              <a:ea typeface="Open Sans"/>
              <a:cs typeface="Open Sans"/>
              <a:sym typeface="Open Sans"/>
            </a:endParaRPr>
          </a:p>
          <a:p>
            <a:pPr marL="0" lvl="0" indent="0" algn="l" rtl="0">
              <a:lnSpc>
                <a:spcPct val="115000"/>
              </a:lnSpc>
              <a:spcBef>
                <a:spcPts val="500"/>
              </a:spcBef>
              <a:spcAft>
                <a:spcPts val="0"/>
              </a:spcAft>
              <a:buClr>
                <a:srgbClr val="000000"/>
              </a:buClr>
              <a:buSzPts val="1100"/>
              <a:buFont typeface="Arial"/>
              <a:buNone/>
            </a:pPr>
            <a:r>
              <a:rPr lang="en" sz="2100" b="1">
                <a:solidFill>
                  <a:srgbClr val="0A6B7C"/>
                </a:solidFill>
                <a:latin typeface="Open Sans"/>
                <a:ea typeface="Open Sans"/>
                <a:cs typeface="Open Sans"/>
                <a:sym typeface="Open Sans"/>
              </a:rPr>
              <a:t>4 I/O</a:t>
            </a:r>
            <a:endParaRPr sz="2100" b="1">
              <a:solidFill>
                <a:srgbClr val="0A6B7C"/>
              </a:solidFill>
              <a:latin typeface="Open Sans"/>
              <a:ea typeface="Open Sans"/>
              <a:cs typeface="Open Sans"/>
              <a:sym typeface="Open Sans"/>
            </a:endParaRPr>
          </a:p>
          <a:p>
            <a:pPr marL="0" lvl="0" indent="0" algn="l" rtl="0">
              <a:lnSpc>
                <a:spcPct val="115000"/>
              </a:lnSpc>
              <a:spcBef>
                <a:spcPts val="500"/>
              </a:spcBef>
              <a:spcAft>
                <a:spcPts val="0"/>
              </a:spcAft>
              <a:buClr>
                <a:srgbClr val="000000"/>
              </a:buClr>
              <a:buSzPts val="1100"/>
              <a:buFont typeface="Arial"/>
              <a:buNone/>
            </a:pPr>
            <a:r>
              <a:rPr lang="en" sz="1200" b="1">
                <a:solidFill>
                  <a:srgbClr val="0A6B7C"/>
                </a:solidFill>
                <a:latin typeface="Open Sans"/>
                <a:ea typeface="Open Sans"/>
                <a:cs typeface="Open Sans"/>
                <a:sym typeface="Open Sans"/>
              </a:rPr>
              <a:t>Memory, network, storage</a:t>
            </a:r>
            <a:endParaRPr sz="1200" b="1">
              <a:solidFill>
                <a:srgbClr val="0A6B7C"/>
              </a:solidFill>
              <a:latin typeface="Open Sans"/>
              <a:ea typeface="Open Sans"/>
              <a:cs typeface="Open Sans"/>
              <a:sym typeface="Open Sans"/>
            </a:endParaRPr>
          </a:p>
          <a:p>
            <a:pPr marL="0" lvl="0" indent="0" algn="l" rtl="0">
              <a:lnSpc>
                <a:spcPct val="115000"/>
              </a:lnSpc>
              <a:spcBef>
                <a:spcPts val="500"/>
              </a:spcBef>
              <a:spcAft>
                <a:spcPts val="0"/>
              </a:spcAft>
              <a:buClr>
                <a:srgbClr val="000000"/>
              </a:buClr>
              <a:buSzPts val="1100"/>
              <a:buFont typeface="Arial"/>
              <a:buNone/>
            </a:pPr>
            <a:r>
              <a:rPr lang="en" sz="2100" b="1">
                <a:solidFill>
                  <a:srgbClr val="0A6B7C"/>
                </a:solidFill>
                <a:latin typeface="Open Sans"/>
                <a:ea typeface="Open Sans"/>
                <a:cs typeface="Open Sans"/>
                <a:sym typeface="Open Sans"/>
              </a:rPr>
              <a:t>17 Services</a:t>
            </a:r>
            <a:endParaRPr sz="2100" b="1">
              <a:solidFill>
                <a:srgbClr val="0A6B7C"/>
              </a:solidFill>
              <a:latin typeface="Open Sans"/>
              <a:ea typeface="Open Sans"/>
              <a:cs typeface="Open Sans"/>
              <a:sym typeface="Open Sans"/>
            </a:endParaRPr>
          </a:p>
          <a:p>
            <a:pPr marL="0" lvl="0" indent="0" algn="l" rtl="0">
              <a:lnSpc>
                <a:spcPct val="115000"/>
              </a:lnSpc>
              <a:spcBef>
                <a:spcPts val="500"/>
              </a:spcBef>
              <a:spcAft>
                <a:spcPts val="0"/>
              </a:spcAft>
              <a:buClr>
                <a:srgbClr val="000000"/>
              </a:buClr>
              <a:buSzPts val="1100"/>
              <a:buFont typeface="Arial"/>
              <a:buNone/>
            </a:pPr>
            <a:r>
              <a:rPr lang="en" sz="1200" b="1">
                <a:solidFill>
                  <a:srgbClr val="0A6B7C"/>
                </a:solidFill>
                <a:latin typeface="Open Sans"/>
                <a:ea typeface="Open Sans"/>
                <a:cs typeface="Open Sans"/>
                <a:sym typeface="Open Sans"/>
              </a:rPr>
              <a:t>Fab, design services</a:t>
            </a:r>
            <a:endParaRPr sz="1200" b="1">
              <a:solidFill>
                <a:srgbClr val="0A6B7C"/>
              </a:solidFill>
              <a:latin typeface="Open Sans"/>
              <a:ea typeface="Open Sans"/>
              <a:cs typeface="Open Sans"/>
              <a:sym typeface="Open Sans"/>
            </a:endParaRPr>
          </a:p>
          <a:p>
            <a:pPr marL="0" lvl="0" indent="0" algn="l" rtl="0">
              <a:lnSpc>
                <a:spcPct val="115000"/>
              </a:lnSpc>
              <a:spcBef>
                <a:spcPts val="500"/>
              </a:spcBef>
              <a:spcAft>
                <a:spcPts val="0"/>
              </a:spcAft>
              <a:buClr>
                <a:srgbClr val="000000"/>
              </a:buClr>
              <a:buSzPts val="1100"/>
              <a:buFont typeface="Arial"/>
              <a:buNone/>
            </a:pPr>
            <a:r>
              <a:rPr lang="en" sz="2100" b="1">
                <a:solidFill>
                  <a:srgbClr val="0A6B7C"/>
                </a:solidFill>
                <a:latin typeface="Open Sans"/>
                <a:ea typeface="Open Sans"/>
                <a:cs typeface="Open Sans"/>
                <a:sym typeface="Open Sans"/>
              </a:rPr>
              <a:t>42 Software</a:t>
            </a:r>
            <a:endParaRPr sz="2100" b="1">
              <a:solidFill>
                <a:srgbClr val="0A6B7C"/>
              </a:solidFill>
              <a:latin typeface="Open Sans"/>
              <a:ea typeface="Open Sans"/>
              <a:cs typeface="Open Sans"/>
              <a:sym typeface="Open Sans"/>
            </a:endParaRPr>
          </a:p>
          <a:p>
            <a:pPr marL="0" lvl="0" indent="0" algn="l" rtl="0">
              <a:lnSpc>
                <a:spcPct val="115000"/>
              </a:lnSpc>
              <a:spcBef>
                <a:spcPts val="500"/>
              </a:spcBef>
              <a:spcAft>
                <a:spcPts val="0"/>
              </a:spcAft>
              <a:buClr>
                <a:srgbClr val="000000"/>
              </a:buClr>
              <a:buSzPts val="1100"/>
              <a:buFont typeface="Arial"/>
              <a:buNone/>
            </a:pPr>
            <a:r>
              <a:rPr lang="en" sz="1200" b="1">
                <a:solidFill>
                  <a:srgbClr val="0A6B7C"/>
                </a:solidFill>
                <a:latin typeface="Open Sans"/>
                <a:ea typeface="Open Sans"/>
                <a:cs typeface="Open Sans"/>
                <a:sym typeface="Open Sans"/>
              </a:rPr>
              <a:t>Dev tools, firmware, OS</a:t>
            </a:r>
            <a:endParaRPr sz="2100" b="1">
              <a:solidFill>
                <a:srgbClr val="0A6B7C"/>
              </a:solidFill>
            </a:endParaRPr>
          </a:p>
        </p:txBody>
      </p:sp>
      <p:sp>
        <p:nvSpPr>
          <p:cNvPr id="1434" name="Google Shape;1434;p209"/>
          <p:cNvSpPr/>
          <p:nvPr/>
        </p:nvSpPr>
        <p:spPr>
          <a:xfrm>
            <a:off x="4571997" y="1336358"/>
            <a:ext cx="3584700" cy="31047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3B5768"/>
              </a:buClr>
              <a:buSzPts val="2100"/>
              <a:buFont typeface="Arial"/>
              <a:buNone/>
            </a:pPr>
            <a:r>
              <a:rPr lang="en" sz="2100" b="1" i="0" u="none" strike="noStrike" cap="none">
                <a:solidFill>
                  <a:srgbClr val="0A6B7C"/>
                </a:solidFill>
                <a:latin typeface="Arial"/>
                <a:ea typeface="Arial"/>
                <a:cs typeface="Arial"/>
                <a:sym typeface="Arial"/>
              </a:rPr>
              <a:t>4 Systems </a:t>
            </a:r>
            <a:br>
              <a:rPr lang="en" sz="2100" b="1" i="0" u="none" strike="noStrike" cap="none">
                <a:solidFill>
                  <a:srgbClr val="0A6B7C"/>
                </a:solidFill>
                <a:latin typeface="Arial"/>
                <a:ea typeface="Arial"/>
                <a:cs typeface="Arial"/>
                <a:sym typeface="Arial"/>
              </a:rPr>
            </a:br>
            <a:r>
              <a:rPr lang="en" sz="1200" b="1" i="0" u="none" strike="noStrike" cap="none">
                <a:solidFill>
                  <a:srgbClr val="0A6B7C"/>
                </a:solidFill>
                <a:latin typeface="Arial"/>
                <a:ea typeface="Arial"/>
                <a:cs typeface="Arial"/>
                <a:sym typeface="Arial"/>
              </a:rPr>
              <a:t>ODM, OEM</a:t>
            </a:r>
            <a:br>
              <a:rPr lang="en" sz="1400" b="1" i="0" u="none" strike="noStrike" cap="none">
                <a:solidFill>
                  <a:srgbClr val="0A6B7C"/>
                </a:solidFill>
                <a:latin typeface="Arial"/>
                <a:ea typeface="Arial"/>
                <a:cs typeface="Arial"/>
                <a:sym typeface="Arial"/>
              </a:rPr>
            </a:br>
            <a:endParaRPr sz="1400" b="1" i="0" u="none" strike="noStrike" cap="none">
              <a:solidFill>
                <a:srgbClr val="0A6B7C"/>
              </a:solidFill>
              <a:latin typeface="Arial"/>
              <a:ea typeface="Arial"/>
              <a:cs typeface="Arial"/>
              <a:sym typeface="Arial"/>
            </a:endParaRPr>
          </a:p>
          <a:p>
            <a:pPr marL="0" marR="0" lvl="0" indent="0" algn="l" rtl="0">
              <a:lnSpc>
                <a:spcPct val="100000"/>
              </a:lnSpc>
              <a:spcBef>
                <a:spcPts val="500"/>
              </a:spcBef>
              <a:spcAft>
                <a:spcPts val="0"/>
              </a:spcAft>
              <a:buClr>
                <a:srgbClr val="3B5768"/>
              </a:buClr>
              <a:buSzPts val="2100"/>
              <a:buFont typeface="Arial"/>
              <a:buNone/>
            </a:pPr>
            <a:r>
              <a:rPr lang="en" sz="2100" b="1" i="0" u="none" strike="noStrike" cap="none">
                <a:solidFill>
                  <a:srgbClr val="0A6B7C"/>
                </a:solidFill>
                <a:latin typeface="Arial"/>
                <a:ea typeface="Arial"/>
                <a:cs typeface="Arial"/>
                <a:sym typeface="Arial"/>
              </a:rPr>
              <a:t>13 Industry </a:t>
            </a:r>
            <a:br>
              <a:rPr lang="en" sz="2100" b="1" i="0" u="none" strike="noStrike" cap="none">
                <a:solidFill>
                  <a:srgbClr val="0A6B7C"/>
                </a:solidFill>
                <a:latin typeface="Arial"/>
                <a:ea typeface="Arial"/>
                <a:cs typeface="Arial"/>
                <a:sym typeface="Arial"/>
              </a:rPr>
            </a:br>
            <a:r>
              <a:rPr lang="en" sz="1200" b="1" i="0" u="none" strike="noStrike" cap="none">
                <a:solidFill>
                  <a:srgbClr val="0A6B7C"/>
                </a:solidFill>
                <a:latin typeface="Arial"/>
                <a:ea typeface="Arial"/>
                <a:cs typeface="Arial"/>
                <a:sym typeface="Arial"/>
              </a:rPr>
              <a:t>Cloud, mobile, HPC, ML, automotive</a:t>
            </a:r>
            <a:br>
              <a:rPr lang="en" sz="1400" b="1" i="0" u="none" strike="noStrike" cap="none">
                <a:solidFill>
                  <a:srgbClr val="0A6B7C"/>
                </a:solidFill>
                <a:latin typeface="Arial"/>
                <a:ea typeface="Arial"/>
                <a:cs typeface="Arial"/>
                <a:sym typeface="Arial"/>
              </a:rPr>
            </a:br>
            <a:endParaRPr sz="1400" b="1" i="0" u="none" strike="noStrike" cap="none">
              <a:solidFill>
                <a:srgbClr val="0A6B7C"/>
              </a:solidFill>
              <a:latin typeface="Arial"/>
              <a:ea typeface="Arial"/>
              <a:cs typeface="Arial"/>
              <a:sym typeface="Arial"/>
            </a:endParaRPr>
          </a:p>
          <a:p>
            <a:pPr marL="0" marR="0" lvl="0" indent="0" algn="l" rtl="0">
              <a:lnSpc>
                <a:spcPct val="100000"/>
              </a:lnSpc>
              <a:spcBef>
                <a:spcPts val="500"/>
              </a:spcBef>
              <a:spcAft>
                <a:spcPts val="0"/>
              </a:spcAft>
              <a:buClr>
                <a:srgbClr val="3B5768"/>
              </a:buClr>
              <a:buSzPts val="2100"/>
              <a:buFont typeface="Arial"/>
              <a:buNone/>
            </a:pPr>
            <a:r>
              <a:rPr lang="en" sz="2100" b="1" i="0" u="none" strike="noStrike" cap="none">
                <a:solidFill>
                  <a:srgbClr val="0A6B7C"/>
                </a:solidFill>
                <a:latin typeface="Arial"/>
                <a:ea typeface="Arial"/>
                <a:cs typeface="Arial"/>
                <a:sym typeface="Arial"/>
              </a:rPr>
              <a:t>95 Research </a:t>
            </a:r>
            <a:br>
              <a:rPr lang="en" sz="2100" b="1" i="0" u="none" strike="noStrike" cap="none">
                <a:solidFill>
                  <a:srgbClr val="0A6B7C"/>
                </a:solidFill>
                <a:latin typeface="Arial"/>
                <a:ea typeface="Arial"/>
                <a:cs typeface="Arial"/>
                <a:sym typeface="Arial"/>
              </a:rPr>
            </a:br>
            <a:r>
              <a:rPr lang="en" sz="1200" b="1" i="0" u="none" strike="noStrike" cap="none">
                <a:solidFill>
                  <a:srgbClr val="0A6B7C"/>
                </a:solidFill>
                <a:latin typeface="Arial"/>
                <a:ea typeface="Arial"/>
                <a:cs typeface="Arial"/>
                <a:sym typeface="Arial"/>
              </a:rPr>
              <a:t>Universities, Labs, other alliances</a:t>
            </a:r>
            <a:br>
              <a:rPr lang="en" sz="1400" b="1" i="0" u="none" strike="noStrike" cap="none">
                <a:solidFill>
                  <a:srgbClr val="0A6B7C"/>
                </a:solidFill>
                <a:latin typeface="Arial"/>
                <a:ea typeface="Arial"/>
                <a:cs typeface="Arial"/>
                <a:sym typeface="Arial"/>
              </a:rPr>
            </a:br>
            <a:endParaRPr sz="1400" b="1" i="0" u="none" strike="noStrike" cap="none">
              <a:solidFill>
                <a:srgbClr val="0A6B7C"/>
              </a:solidFill>
              <a:latin typeface="Arial"/>
              <a:ea typeface="Arial"/>
              <a:cs typeface="Arial"/>
              <a:sym typeface="Arial"/>
            </a:endParaRPr>
          </a:p>
          <a:p>
            <a:pPr marL="0" marR="0" lvl="0" indent="0" algn="l" rtl="0">
              <a:lnSpc>
                <a:spcPct val="100000"/>
              </a:lnSpc>
              <a:spcBef>
                <a:spcPts val="500"/>
              </a:spcBef>
              <a:spcAft>
                <a:spcPts val="0"/>
              </a:spcAft>
              <a:buClr>
                <a:srgbClr val="000000"/>
              </a:buClr>
              <a:buSzPts val="1800"/>
              <a:buFont typeface="Arial"/>
              <a:buNone/>
            </a:pPr>
            <a:r>
              <a:rPr lang="en" sz="1800" b="1" i="0" u="none" strike="noStrike" cap="none">
                <a:solidFill>
                  <a:srgbClr val="0A6B7C"/>
                </a:solidFill>
                <a:latin typeface="Arial"/>
                <a:ea typeface="Arial"/>
                <a:cs typeface="Arial"/>
                <a:sym typeface="Arial"/>
              </a:rPr>
              <a:t>1,900+ Individuals </a:t>
            </a:r>
            <a:endParaRPr sz="1100" b="0" i="0" u="none" strike="noStrike" cap="none">
              <a:solidFill>
                <a:srgbClr val="0A6B7C"/>
              </a:solidFill>
              <a:latin typeface="Arial"/>
              <a:ea typeface="Arial"/>
              <a:cs typeface="Arial"/>
              <a:sym typeface="Arial"/>
            </a:endParaRPr>
          </a:p>
          <a:p>
            <a:pPr marL="0" marR="0" lvl="0" indent="0" algn="l" rtl="0">
              <a:lnSpc>
                <a:spcPct val="100000"/>
              </a:lnSpc>
              <a:spcBef>
                <a:spcPts val="500"/>
              </a:spcBef>
              <a:spcAft>
                <a:spcPts val="0"/>
              </a:spcAft>
              <a:buClr>
                <a:srgbClr val="000000"/>
              </a:buClr>
              <a:buSzPts val="1200"/>
              <a:buFont typeface="Arial"/>
              <a:buNone/>
            </a:pPr>
            <a:r>
              <a:rPr lang="en" sz="1200" b="1" i="0" u="none" strike="noStrike" cap="none">
                <a:solidFill>
                  <a:srgbClr val="0A6B7C"/>
                </a:solidFill>
                <a:latin typeface="Arial"/>
                <a:ea typeface="Arial"/>
                <a:cs typeface="Arial"/>
                <a:sym typeface="Arial"/>
              </a:rPr>
              <a:t>RISC-V engineers and advocates </a:t>
            </a:r>
            <a:endParaRPr sz="1050" b="0" i="0" u="none" strike="noStrike" cap="none">
              <a:solidFill>
                <a:srgbClr val="0A6B7C"/>
              </a:solidFill>
              <a:latin typeface="Arial"/>
              <a:ea typeface="Arial"/>
              <a:cs typeface="Arial"/>
              <a:sym typeface="Arial"/>
            </a:endParaRPr>
          </a:p>
        </p:txBody>
      </p:sp>
      <p:sp>
        <p:nvSpPr>
          <p:cNvPr id="1435" name="Google Shape;1435;p209"/>
          <p:cNvSpPr txBox="1"/>
          <p:nvPr/>
        </p:nvSpPr>
        <p:spPr>
          <a:xfrm>
            <a:off x="1470807" y="4603362"/>
            <a:ext cx="6615900" cy="540000"/>
          </a:xfrm>
          <a:prstGeom prst="rect">
            <a:avLst/>
          </a:prstGeom>
          <a:noFill/>
          <a:ln>
            <a:noFill/>
          </a:ln>
        </p:spPr>
        <p:txBody>
          <a:bodyPr spcFirstLastPara="1" wrap="square" lIns="68575" tIns="34275" rIns="68575" bIns="34275" anchor="t" anchorCtr="0">
            <a:noAutofit/>
          </a:bodyPr>
          <a:lstStyle/>
          <a:p>
            <a:pPr marL="101600" marR="0" lvl="0" indent="0" algn="ctr" rtl="0">
              <a:lnSpc>
                <a:spcPct val="100000"/>
              </a:lnSpc>
              <a:spcBef>
                <a:spcPts val="0"/>
              </a:spcBef>
              <a:spcAft>
                <a:spcPts val="0"/>
              </a:spcAft>
              <a:buClr>
                <a:srgbClr val="000000"/>
              </a:buClr>
              <a:buSzPts val="1500"/>
              <a:buFont typeface="Arial"/>
              <a:buNone/>
            </a:pPr>
            <a:r>
              <a:rPr lang="en" sz="1400" b="1" i="0" u="none" strike="noStrike" cap="none">
                <a:solidFill>
                  <a:srgbClr val="E0A400"/>
                </a:solidFill>
                <a:latin typeface="Arial"/>
                <a:ea typeface="Arial"/>
                <a:cs typeface="Arial"/>
                <a:sym typeface="Arial"/>
              </a:rPr>
              <a:t>RISC-V membership grew 133% in 2020. </a:t>
            </a:r>
            <a:endParaRPr/>
          </a:p>
          <a:p>
            <a:pPr marL="101600" marR="0" lvl="0" indent="0" algn="ctr" rtl="0">
              <a:lnSpc>
                <a:spcPct val="100000"/>
              </a:lnSpc>
              <a:spcBef>
                <a:spcPts val="0"/>
              </a:spcBef>
              <a:spcAft>
                <a:spcPts val="0"/>
              </a:spcAft>
              <a:buClr>
                <a:srgbClr val="000000"/>
              </a:buClr>
              <a:buSzPts val="1500"/>
              <a:buFont typeface="Arial"/>
              <a:buNone/>
            </a:pPr>
            <a:r>
              <a:rPr lang="en" sz="1400" b="1" i="0" u="none" strike="noStrike" cap="none">
                <a:solidFill>
                  <a:srgbClr val="E0A400"/>
                </a:solidFill>
                <a:latin typeface="Arial"/>
                <a:ea typeface="Arial"/>
                <a:cs typeface="Arial"/>
                <a:sym typeface="Arial"/>
              </a:rPr>
              <a:t>In 2021, RISC-V membership has already doubled.</a:t>
            </a:r>
            <a:endParaRPr sz="1050" b="1" i="0" u="none" strike="noStrike" cap="none">
              <a:solidFill>
                <a:srgbClr val="E0A4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1440" name="Google Shape;1440;p210"/>
          <p:cNvSpPr txBox="1">
            <a:spLocks noGrp="1"/>
          </p:cNvSpPr>
          <p:nvPr>
            <p:ph type="title"/>
          </p:nvPr>
        </p:nvSpPr>
        <p:spPr>
          <a:xfrm>
            <a:off x="311700" y="216425"/>
            <a:ext cx="8520600" cy="74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000"/>
              <a:buNone/>
            </a:pPr>
            <a:r>
              <a:rPr lang="en" sz="3800">
                <a:latin typeface="Open Sans"/>
                <a:ea typeface="Open Sans"/>
                <a:cs typeface="Open Sans"/>
                <a:sym typeface="Open Sans"/>
              </a:rPr>
              <a:t>Dedicated Community</a:t>
            </a:r>
            <a:endParaRPr sz="3800">
              <a:latin typeface="Open Sans"/>
              <a:ea typeface="Open Sans"/>
              <a:cs typeface="Open Sans"/>
              <a:sym typeface="Open Sans"/>
            </a:endParaRPr>
          </a:p>
        </p:txBody>
      </p:sp>
      <p:sp>
        <p:nvSpPr>
          <p:cNvPr id="1441" name="Google Shape;1441;p210"/>
          <p:cNvSpPr txBox="1">
            <a:spLocks noGrp="1"/>
          </p:cNvSpPr>
          <p:nvPr>
            <p:ph type="sldNum" idx="12"/>
          </p:nvPr>
        </p:nvSpPr>
        <p:spPr>
          <a:xfrm>
            <a:off x="6705600" y="4831055"/>
            <a:ext cx="2133600" cy="228600"/>
          </a:xfrm>
          <a:prstGeom prst="rect">
            <a:avLst/>
          </a:prstGeom>
          <a:noFill/>
          <a:ln>
            <a:noFill/>
          </a:ln>
        </p:spPr>
        <p:txBody>
          <a:bodyPr spcFirstLastPara="1" wrap="square" lIns="68575" tIns="34275" rIns="68575" bIns="34275" anchor="b" anchorCtr="0">
            <a:noAutofit/>
          </a:bodyPr>
          <a:lstStyle/>
          <a:p>
            <a:pPr marL="0" lvl="0" indent="0" algn="r" rtl="0">
              <a:spcBef>
                <a:spcPts val="0"/>
              </a:spcBef>
              <a:spcAft>
                <a:spcPts val="0"/>
              </a:spcAft>
              <a:buNone/>
            </a:pPr>
            <a:fld id="{00000000-1234-1234-1234-123412341234}" type="slidenum">
              <a:rPr lang="en"/>
              <a:t>18</a:t>
            </a:fld>
            <a:endParaRPr/>
          </a:p>
        </p:txBody>
      </p:sp>
      <p:sp>
        <p:nvSpPr>
          <p:cNvPr id="1442" name="Google Shape;1442;p210"/>
          <p:cNvSpPr txBox="1">
            <a:spLocks noGrp="1"/>
          </p:cNvSpPr>
          <p:nvPr>
            <p:ph type="sldNum" idx="12"/>
          </p:nvPr>
        </p:nvSpPr>
        <p:spPr>
          <a:xfrm>
            <a:off x="6705600" y="4831055"/>
            <a:ext cx="2133600" cy="228600"/>
          </a:xfrm>
          <a:prstGeom prst="rect">
            <a:avLst/>
          </a:prstGeom>
          <a:noFill/>
          <a:ln>
            <a:noFill/>
          </a:ln>
        </p:spPr>
        <p:txBody>
          <a:bodyPr spcFirstLastPara="1" wrap="square" lIns="68575" tIns="34275" rIns="68575" bIns="34275" anchor="b"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a:t>18</a:t>
            </a:fld>
            <a:endParaRPr/>
          </a:p>
        </p:txBody>
      </p:sp>
      <p:grpSp>
        <p:nvGrpSpPr>
          <p:cNvPr id="1443" name="Google Shape;1443;p210"/>
          <p:cNvGrpSpPr/>
          <p:nvPr/>
        </p:nvGrpSpPr>
        <p:grpSpPr>
          <a:xfrm>
            <a:off x="5690943" y="2206785"/>
            <a:ext cx="719786" cy="259670"/>
            <a:chOff x="7082870" y="1850865"/>
            <a:chExt cx="959715" cy="346226"/>
          </a:xfrm>
        </p:grpSpPr>
        <p:grpSp>
          <p:nvGrpSpPr>
            <p:cNvPr id="1444" name="Google Shape;1444;p210" descr="Callout arrows&#10;"/>
            <p:cNvGrpSpPr/>
            <p:nvPr/>
          </p:nvGrpSpPr>
          <p:grpSpPr>
            <a:xfrm>
              <a:off x="7115096" y="1850865"/>
              <a:ext cx="927489" cy="295278"/>
              <a:chOff x="9923067" y="2412044"/>
              <a:chExt cx="1632904" cy="561900"/>
            </a:xfrm>
          </p:grpSpPr>
          <p:cxnSp>
            <p:nvCxnSpPr>
              <p:cNvPr id="1445" name="Google Shape;1445;p210"/>
              <p:cNvCxnSpPr/>
              <p:nvPr/>
            </p:nvCxnSpPr>
            <p:spPr>
              <a:xfrm rot="10800000">
                <a:off x="10235671" y="2412045"/>
                <a:ext cx="1320300" cy="0"/>
              </a:xfrm>
              <a:prstGeom prst="straightConnector1">
                <a:avLst/>
              </a:prstGeom>
              <a:solidFill>
                <a:schemeClr val="lt1"/>
              </a:solidFill>
              <a:ln w="25400" cap="flat" cmpd="sng">
                <a:solidFill>
                  <a:srgbClr val="DDDDDD"/>
                </a:solidFill>
                <a:prstDash val="solid"/>
                <a:round/>
                <a:headEnd type="none" w="sm" len="sm"/>
                <a:tailEnd type="none" w="sm" len="sm"/>
              </a:ln>
            </p:spPr>
          </p:cxnSp>
          <p:cxnSp>
            <p:nvCxnSpPr>
              <p:cNvPr id="1446" name="Google Shape;1446;p210"/>
              <p:cNvCxnSpPr/>
              <p:nvPr/>
            </p:nvCxnSpPr>
            <p:spPr>
              <a:xfrm rot="7200857">
                <a:off x="9760907" y="2692994"/>
                <a:ext cx="648920" cy="0"/>
              </a:xfrm>
              <a:prstGeom prst="straightConnector1">
                <a:avLst/>
              </a:prstGeom>
              <a:solidFill>
                <a:schemeClr val="lt1"/>
              </a:solidFill>
              <a:ln w="25400" cap="flat" cmpd="sng">
                <a:solidFill>
                  <a:srgbClr val="DDDDDD"/>
                </a:solidFill>
                <a:prstDash val="solid"/>
                <a:round/>
                <a:headEnd type="none" w="sm" len="sm"/>
                <a:tailEnd type="none" w="sm" len="sm"/>
              </a:ln>
            </p:spPr>
          </p:cxnSp>
        </p:grpSp>
        <p:sp>
          <p:nvSpPr>
            <p:cNvPr id="1447" name="Google Shape;1447;p210"/>
            <p:cNvSpPr/>
            <p:nvPr/>
          </p:nvSpPr>
          <p:spPr>
            <a:xfrm>
              <a:off x="7082870" y="2119391"/>
              <a:ext cx="77700" cy="77700"/>
            </a:xfrm>
            <a:prstGeom prst="ellipse">
              <a:avLst/>
            </a:prstGeom>
            <a:solidFill>
              <a:schemeClr val="lt1"/>
            </a:solidFill>
            <a:ln w="25400" cap="flat" cmpd="sng">
              <a:solidFill>
                <a:srgbClr val="DDDDDD"/>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accent6"/>
                </a:solidFill>
                <a:latin typeface="Arial"/>
                <a:ea typeface="Arial"/>
                <a:cs typeface="Arial"/>
                <a:sym typeface="Arial"/>
              </a:endParaRPr>
            </a:p>
          </p:txBody>
        </p:sp>
      </p:grpSp>
      <p:sp>
        <p:nvSpPr>
          <p:cNvPr id="1448" name="Google Shape;1448;p210"/>
          <p:cNvSpPr txBox="1"/>
          <p:nvPr/>
        </p:nvSpPr>
        <p:spPr>
          <a:xfrm>
            <a:off x="702762" y="1199562"/>
            <a:ext cx="1753200" cy="4449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chemeClr val="accent1"/>
              </a:buClr>
              <a:buSzPts val="1700"/>
              <a:buFont typeface="Arial"/>
              <a:buNone/>
            </a:pPr>
            <a:r>
              <a:rPr lang="en" sz="1700" b="1" i="0" u="none" strike="noStrike" cap="none">
                <a:solidFill>
                  <a:schemeClr val="dk1"/>
                </a:solidFill>
                <a:latin typeface="Open Sans"/>
                <a:ea typeface="Open Sans"/>
                <a:cs typeface="Open Sans"/>
                <a:sym typeface="Open Sans"/>
              </a:rPr>
              <a:t>Services</a:t>
            </a:r>
            <a:r>
              <a:rPr lang="en" sz="1400" b="0" i="0" u="none" strike="noStrike" cap="none">
                <a:solidFill>
                  <a:schemeClr val="dk1"/>
                </a:solidFill>
                <a:latin typeface="Open Sans"/>
                <a:ea typeface="Open Sans"/>
                <a:cs typeface="Open Sans"/>
                <a:sym typeface="Open Sans"/>
              </a:rPr>
              <a:t> </a:t>
            </a:r>
            <a:r>
              <a:rPr lang="en" sz="1400" b="0" i="0" u="none" strike="noStrike" cap="none">
                <a:solidFill>
                  <a:schemeClr val="dk2"/>
                </a:solidFill>
                <a:latin typeface="Open Sans"/>
                <a:ea typeface="Open Sans"/>
                <a:cs typeface="Open Sans"/>
                <a:sym typeface="Open Sans"/>
              </a:rPr>
              <a:t>Fab, design services</a:t>
            </a:r>
            <a:endParaRPr sz="1100" b="0" i="0" u="none" strike="noStrike" cap="none">
              <a:solidFill>
                <a:schemeClr val="dk2"/>
              </a:solidFill>
              <a:latin typeface="Open Sans"/>
              <a:ea typeface="Open Sans"/>
              <a:cs typeface="Open Sans"/>
              <a:sym typeface="Open Sans"/>
            </a:endParaRPr>
          </a:p>
        </p:txBody>
      </p:sp>
      <p:sp>
        <p:nvSpPr>
          <p:cNvPr id="1449" name="Google Shape;1449;p210"/>
          <p:cNvSpPr txBox="1"/>
          <p:nvPr/>
        </p:nvSpPr>
        <p:spPr>
          <a:xfrm>
            <a:off x="335838" y="4083965"/>
            <a:ext cx="2218500" cy="2466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chemeClr val="accent1"/>
              </a:buClr>
              <a:buSzPts val="1700"/>
              <a:buFont typeface="Arial"/>
              <a:buNone/>
            </a:pPr>
            <a:r>
              <a:rPr lang="en" sz="1700" b="1" i="0" u="none" strike="noStrike" cap="none">
                <a:solidFill>
                  <a:schemeClr val="dk1"/>
                </a:solidFill>
                <a:latin typeface="Open Sans"/>
                <a:ea typeface="Open Sans"/>
                <a:cs typeface="Open Sans"/>
                <a:sym typeface="Open Sans"/>
              </a:rPr>
              <a:t>Press and Analysts</a:t>
            </a:r>
            <a:endParaRPr sz="1100" b="0" i="0" u="none" strike="noStrike" cap="none">
              <a:solidFill>
                <a:srgbClr val="000000"/>
              </a:solidFill>
              <a:latin typeface="Open Sans"/>
              <a:ea typeface="Open Sans"/>
              <a:cs typeface="Open Sans"/>
              <a:sym typeface="Open Sans"/>
            </a:endParaRPr>
          </a:p>
        </p:txBody>
      </p:sp>
      <p:pic>
        <p:nvPicPr>
          <p:cNvPr id="1450" name="Google Shape;1450;p210" descr="Placeholder Icon&#10;Newspape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642953" y="3984153"/>
            <a:ext cx="387116" cy="387116"/>
          </a:xfrm>
          <a:prstGeom prst="rect">
            <a:avLst/>
          </a:prstGeom>
          <a:noFill/>
          <a:ln>
            <a:noFill/>
          </a:ln>
        </p:spPr>
      </p:pic>
      <p:sp>
        <p:nvSpPr>
          <p:cNvPr id="1451" name="Google Shape;1451;p210"/>
          <p:cNvSpPr txBox="1"/>
          <p:nvPr/>
        </p:nvSpPr>
        <p:spPr>
          <a:xfrm>
            <a:off x="6587878" y="1372982"/>
            <a:ext cx="1793400" cy="204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1"/>
              </a:buClr>
              <a:buSzPts val="1700"/>
              <a:buFont typeface="Arial"/>
              <a:buNone/>
            </a:pPr>
            <a:r>
              <a:rPr lang="en" sz="1700" b="1" i="0" u="none" strike="noStrike" cap="none">
                <a:solidFill>
                  <a:schemeClr val="dk1"/>
                </a:solidFill>
                <a:latin typeface="Open Sans"/>
                <a:ea typeface="Open Sans"/>
                <a:cs typeface="Open Sans"/>
                <a:sym typeface="Open Sans"/>
              </a:rPr>
              <a:t>Chip</a:t>
            </a:r>
            <a:r>
              <a:rPr lang="en" sz="1700" b="1" i="0" u="none" strike="noStrike" cap="none">
                <a:solidFill>
                  <a:schemeClr val="accent6"/>
                </a:solidFill>
                <a:latin typeface="Open Sans"/>
                <a:ea typeface="Open Sans"/>
                <a:cs typeface="Open Sans"/>
                <a:sym typeface="Open Sans"/>
              </a:rPr>
              <a:t> </a:t>
            </a:r>
            <a:r>
              <a:rPr lang="en" sz="1400" b="0" i="0" u="none" strike="noStrike" cap="none">
                <a:solidFill>
                  <a:schemeClr val="dk2"/>
                </a:solidFill>
                <a:latin typeface="Open Sans"/>
                <a:ea typeface="Open Sans"/>
                <a:cs typeface="Open Sans"/>
                <a:sym typeface="Open Sans"/>
              </a:rPr>
              <a:t>SoC, IP, FPGA</a:t>
            </a:r>
            <a:endParaRPr sz="1100" b="0" i="0" u="none" strike="noStrike" cap="none">
              <a:solidFill>
                <a:schemeClr val="dk2"/>
              </a:solidFill>
              <a:latin typeface="Open Sans"/>
              <a:ea typeface="Open Sans"/>
              <a:cs typeface="Open Sans"/>
              <a:sym typeface="Open Sans"/>
            </a:endParaRPr>
          </a:p>
        </p:txBody>
      </p:sp>
      <p:sp>
        <p:nvSpPr>
          <p:cNvPr id="1452" name="Google Shape;1452;p210"/>
          <p:cNvSpPr txBox="1"/>
          <p:nvPr/>
        </p:nvSpPr>
        <p:spPr>
          <a:xfrm>
            <a:off x="6799390" y="4005390"/>
            <a:ext cx="2168400" cy="325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1"/>
              </a:buClr>
              <a:buSzPts val="1700"/>
              <a:buFont typeface="Arial"/>
              <a:buNone/>
            </a:pPr>
            <a:r>
              <a:rPr lang="en" sz="1700" b="1" i="0" u="none" strike="noStrike" cap="none">
                <a:solidFill>
                  <a:schemeClr val="dk1"/>
                </a:solidFill>
                <a:latin typeface="Open Sans"/>
                <a:ea typeface="Open Sans"/>
                <a:cs typeface="Open Sans"/>
                <a:sym typeface="Open Sans"/>
              </a:rPr>
              <a:t>Investors</a:t>
            </a:r>
            <a:r>
              <a:rPr lang="en" sz="1700" b="1" i="0" u="none" strike="noStrike" cap="none">
                <a:solidFill>
                  <a:schemeClr val="accent6"/>
                </a:solidFill>
                <a:latin typeface="Open Sans"/>
                <a:ea typeface="Open Sans"/>
                <a:cs typeface="Open Sans"/>
                <a:sym typeface="Open Sans"/>
              </a:rPr>
              <a:t> </a:t>
            </a:r>
            <a:r>
              <a:rPr lang="en" sz="1400" b="0" i="0" u="none" strike="noStrike" cap="none">
                <a:solidFill>
                  <a:schemeClr val="dk2"/>
                </a:solidFill>
                <a:latin typeface="Open Sans"/>
                <a:ea typeface="Open Sans"/>
                <a:cs typeface="Open Sans"/>
                <a:sym typeface="Open Sans"/>
              </a:rPr>
              <a:t>and Funding sources</a:t>
            </a:r>
            <a:endParaRPr sz="1700" b="0" i="0" u="none" strike="noStrike" cap="none">
              <a:solidFill>
                <a:schemeClr val="dk2"/>
              </a:solidFill>
              <a:latin typeface="Open Sans"/>
              <a:ea typeface="Open Sans"/>
              <a:cs typeface="Open Sans"/>
              <a:sym typeface="Open Sans"/>
            </a:endParaRPr>
          </a:p>
        </p:txBody>
      </p:sp>
      <p:pic>
        <p:nvPicPr>
          <p:cNvPr id="1453" name="Google Shape;1453;p210"/>
          <p:cNvPicPr preferRelativeResize="0"/>
          <p:nvPr/>
        </p:nvPicPr>
        <p:blipFill rotWithShape="1">
          <a:blip r:embed="rId4">
            <a:alphaModFix/>
          </a:blip>
          <a:srcRect/>
          <a:stretch/>
        </p:blipFill>
        <p:spPr>
          <a:xfrm>
            <a:off x="6178960" y="3964797"/>
            <a:ext cx="425828" cy="425828"/>
          </a:xfrm>
          <a:prstGeom prst="rect">
            <a:avLst/>
          </a:prstGeom>
          <a:noFill/>
          <a:ln>
            <a:noFill/>
          </a:ln>
        </p:spPr>
      </p:pic>
      <p:sp>
        <p:nvSpPr>
          <p:cNvPr id="1454" name="Google Shape;1454;p210"/>
          <p:cNvSpPr/>
          <p:nvPr/>
        </p:nvSpPr>
        <p:spPr>
          <a:xfrm>
            <a:off x="3567505" y="1784983"/>
            <a:ext cx="2009100" cy="2040600"/>
          </a:xfrm>
          <a:prstGeom prst="ellipse">
            <a:avLst/>
          </a:prstGeom>
          <a:noFill/>
          <a:ln w="111125" cap="flat" cmpd="sng">
            <a:solidFill>
              <a:schemeClr val="lt1">
                <a:alpha val="5490"/>
              </a:schemeClr>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accent6"/>
              </a:solidFill>
              <a:latin typeface="Arial"/>
              <a:ea typeface="Arial"/>
              <a:cs typeface="Arial"/>
              <a:sym typeface="Arial"/>
            </a:endParaRPr>
          </a:p>
        </p:txBody>
      </p:sp>
      <p:pic>
        <p:nvPicPr>
          <p:cNvPr id="1455" name="Google Shape;1455;p210" title="Funding Chart"/>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531643" y="1778653"/>
            <a:ext cx="2080800" cy="2053200"/>
          </a:xfrm>
          <a:prstGeom prst="rect">
            <a:avLst/>
          </a:prstGeom>
          <a:noFill/>
          <a:ln>
            <a:noFill/>
          </a:ln>
        </p:spPr>
      </p:pic>
      <p:grpSp>
        <p:nvGrpSpPr>
          <p:cNvPr id="1456" name="Google Shape;1456;p210"/>
          <p:cNvGrpSpPr/>
          <p:nvPr/>
        </p:nvGrpSpPr>
        <p:grpSpPr>
          <a:xfrm>
            <a:off x="5312155" y="1483401"/>
            <a:ext cx="719786" cy="259670"/>
            <a:chOff x="7082870" y="1850865"/>
            <a:chExt cx="959715" cy="346226"/>
          </a:xfrm>
        </p:grpSpPr>
        <p:grpSp>
          <p:nvGrpSpPr>
            <p:cNvPr id="1457" name="Google Shape;1457;p210" descr="Callout arrows&#10;"/>
            <p:cNvGrpSpPr/>
            <p:nvPr/>
          </p:nvGrpSpPr>
          <p:grpSpPr>
            <a:xfrm>
              <a:off x="7115096" y="1850865"/>
              <a:ext cx="927489" cy="295278"/>
              <a:chOff x="9923067" y="2412044"/>
              <a:chExt cx="1632904" cy="561900"/>
            </a:xfrm>
          </p:grpSpPr>
          <p:cxnSp>
            <p:nvCxnSpPr>
              <p:cNvPr id="1458" name="Google Shape;1458;p210"/>
              <p:cNvCxnSpPr/>
              <p:nvPr/>
            </p:nvCxnSpPr>
            <p:spPr>
              <a:xfrm rot="10800000">
                <a:off x="10235671" y="2412045"/>
                <a:ext cx="1320300" cy="0"/>
              </a:xfrm>
              <a:prstGeom prst="straightConnector1">
                <a:avLst/>
              </a:prstGeom>
              <a:solidFill>
                <a:schemeClr val="lt1"/>
              </a:solidFill>
              <a:ln w="25400" cap="flat" cmpd="sng">
                <a:solidFill>
                  <a:srgbClr val="DDDDDD"/>
                </a:solidFill>
                <a:prstDash val="solid"/>
                <a:round/>
                <a:headEnd type="none" w="sm" len="sm"/>
                <a:tailEnd type="none" w="sm" len="sm"/>
              </a:ln>
            </p:spPr>
          </p:cxnSp>
          <p:cxnSp>
            <p:nvCxnSpPr>
              <p:cNvPr id="1459" name="Google Shape;1459;p210"/>
              <p:cNvCxnSpPr/>
              <p:nvPr/>
            </p:nvCxnSpPr>
            <p:spPr>
              <a:xfrm rot="7200857">
                <a:off x="9760907" y="2692994"/>
                <a:ext cx="648920" cy="0"/>
              </a:xfrm>
              <a:prstGeom prst="straightConnector1">
                <a:avLst/>
              </a:prstGeom>
              <a:solidFill>
                <a:schemeClr val="lt1"/>
              </a:solidFill>
              <a:ln w="25400" cap="flat" cmpd="sng">
                <a:solidFill>
                  <a:srgbClr val="DDDDDD"/>
                </a:solidFill>
                <a:prstDash val="solid"/>
                <a:round/>
                <a:headEnd type="none" w="sm" len="sm"/>
                <a:tailEnd type="none" w="sm" len="sm"/>
              </a:ln>
            </p:spPr>
          </p:cxnSp>
        </p:grpSp>
        <p:sp>
          <p:nvSpPr>
            <p:cNvPr id="1460" name="Google Shape;1460;p210"/>
            <p:cNvSpPr/>
            <p:nvPr/>
          </p:nvSpPr>
          <p:spPr>
            <a:xfrm>
              <a:off x="7082870" y="2119391"/>
              <a:ext cx="77700" cy="77700"/>
            </a:xfrm>
            <a:prstGeom prst="ellipse">
              <a:avLst/>
            </a:prstGeom>
            <a:solidFill>
              <a:schemeClr val="lt1"/>
            </a:solidFill>
            <a:ln w="25400" cap="flat" cmpd="sng">
              <a:solidFill>
                <a:srgbClr val="DDDDDD"/>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accent6"/>
                </a:solidFill>
                <a:latin typeface="Arial"/>
                <a:ea typeface="Arial"/>
                <a:cs typeface="Arial"/>
                <a:sym typeface="Arial"/>
              </a:endParaRPr>
            </a:p>
          </p:txBody>
        </p:sp>
      </p:grpSp>
      <p:grpSp>
        <p:nvGrpSpPr>
          <p:cNvPr id="1461" name="Google Shape;1461;p210"/>
          <p:cNvGrpSpPr/>
          <p:nvPr/>
        </p:nvGrpSpPr>
        <p:grpSpPr>
          <a:xfrm rot="10800000" flipH="1">
            <a:off x="5312155" y="3895303"/>
            <a:ext cx="719786" cy="259670"/>
            <a:chOff x="7082870" y="1850865"/>
            <a:chExt cx="959715" cy="346226"/>
          </a:xfrm>
        </p:grpSpPr>
        <p:grpSp>
          <p:nvGrpSpPr>
            <p:cNvPr id="1462" name="Google Shape;1462;p210" descr="Callout arrows&#10;"/>
            <p:cNvGrpSpPr/>
            <p:nvPr/>
          </p:nvGrpSpPr>
          <p:grpSpPr>
            <a:xfrm>
              <a:off x="7115096" y="1850865"/>
              <a:ext cx="927489" cy="295278"/>
              <a:chOff x="9923067" y="2412044"/>
              <a:chExt cx="1632904" cy="561900"/>
            </a:xfrm>
          </p:grpSpPr>
          <p:cxnSp>
            <p:nvCxnSpPr>
              <p:cNvPr id="1463" name="Google Shape;1463;p210"/>
              <p:cNvCxnSpPr/>
              <p:nvPr/>
            </p:nvCxnSpPr>
            <p:spPr>
              <a:xfrm rot="10800000">
                <a:off x="10235671" y="2412045"/>
                <a:ext cx="1320300" cy="0"/>
              </a:xfrm>
              <a:prstGeom prst="straightConnector1">
                <a:avLst/>
              </a:prstGeom>
              <a:solidFill>
                <a:schemeClr val="lt1"/>
              </a:solidFill>
              <a:ln w="25400" cap="flat" cmpd="sng">
                <a:solidFill>
                  <a:srgbClr val="DDDDDD"/>
                </a:solidFill>
                <a:prstDash val="solid"/>
                <a:round/>
                <a:headEnd type="none" w="sm" len="sm"/>
                <a:tailEnd type="none" w="sm" len="sm"/>
              </a:ln>
            </p:spPr>
          </p:cxnSp>
          <p:cxnSp>
            <p:nvCxnSpPr>
              <p:cNvPr id="1464" name="Google Shape;1464;p210"/>
              <p:cNvCxnSpPr/>
              <p:nvPr/>
            </p:nvCxnSpPr>
            <p:spPr>
              <a:xfrm rot="7200857">
                <a:off x="9760907" y="2692994"/>
                <a:ext cx="648920" cy="0"/>
              </a:xfrm>
              <a:prstGeom prst="straightConnector1">
                <a:avLst/>
              </a:prstGeom>
              <a:solidFill>
                <a:schemeClr val="lt1"/>
              </a:solidFill>
              <a:ln w="25400" cap="flat" cmpd="sng">
                <a:solidFill>
                  <a:srgbClr val="DDDDDD"/>
                </a:solidFill>
                <a:prstDash val="solid"/>
                <a:round/>
                <a:headEnd type="none" w="sm" len="sm"/>
                <a:tailEnd type="none" w="sm" len="sm"/>
              </a:ln>
            </p:spPr>
          </p:cxnSp>
        </p:grpSp>
        <p:sp>
          <p:nvSpPr>
            <p:cNvPr id="1465" name="Google Shape;1465;p210"/>
            <p:cNvSpPr/>
            <p:nvPr/>
          </p:nvSpPr>
          <p:spPr>
            <a:xfrm>
              <a:off x="7082870" y="2119391"/>
              <a:ext cx="77700" cy="77700"/>
            </a:xfrm>
            <a:prstGeom prst="ellipse">
              <a:avLst/>
            </a:prstGeom>
            <a:solidFill>
              <a:schemeClr val="lt1"/>
            </a:solidFill>
            <a:ln w="25400" cap="flat" cmpd="sng">
              <a:solidFill>
                <a:srgbClr val="DDDDDD"/>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accent6"/>
                </a:solidFill>
                <a:latin typeface="Arial"/>
                <a:ea typeface="Arial"/>
                <a:cs typeface="Arial"/>
                <a:sym typeface="Arial"/>
              </a:endParaRPr>
            </a:p>
          </p:txBody>
        </p:sp>
      </p:grpSp>
      <p:grpSp>
        <p:nvGrpSpPr>
          <p:cNvPr id="1466" name="Google Shape;1466;p210"/>
          <p:cNvGrpSpPr/>
          <p:nvPr/>
        </p:nvGrpSpPr>
        <p:grpSpPr>
          <a:xfrm flipH="1">
            <a:off x="3133548" y="1435776"/>
            <a:ext cx="719786" cy="259670"/>
            <a:chOff x="7082870" y="1850865"/>
            <a:chExt cx="959715" cy="346226"/>
          </a:xfrm>
        </p:grpSpPr>
        <p:grpSp>
          <p:nvGrpSpPr>
            <p:cNvPr id="1467" name="Google Shape;1467;p210" descr="Callout arrows&#10;"/>
            <p:cNvGrpSpPr/>
            <p:nvPr/>
          </p:nvGrpSpPr>
          <p:grpSpPr>
            <a:xfrm>
              <a:off x="7115096" y="1850865"/>
              <a:ext cx="927489" cy="295278"/>
              <a:chOff x="9923067" y="2412044"/>
              <a:chExt cx="1632904" cy="561900"/>
            </a:xfrm>
          </p:grpSpPr>
          <p:cxnSp>
            <p:nvCxnSpPr>
              <p:cNvPr id="1468" name="Google Shape;1468;p210"/>
              <p:cNvCxnSpPr/>
              <p:nvPr/>
            </p:nvCxnSpPr>
            <p:spPr>
              <a:xfrm rot="10800000">
                <a:off x="10235671" y="2412045"/>
                <a:ext cx="1320300" cy="0"/>
              </a:xfrm>
              <a:prstGeom prst="straightConnector1">
                <a:avLst/>
              </a:prstGeom>
              <a:solidFill>
                <a:schemeClr val="lt1"/>
              </a:solidFill>
              <a:ln w="25400" cap="flat" cmpd="sng">
                <a:solidFill>
                  <a:srgbClr val="DDDDDD"/>
                </a:solidFill>
                <a:prstDash val="solid"/>
                <a:round/>
                <a:headEnd type="none" w="sm" len="sm"/>
                <a:tailEnd type="none" w="sm" len="sm"/>
              </a:ln>
            </p:spPr>
          </p:cxnSp>
          <p:cxnSp>
            <p:nvCxnSpPr>
              <p:cNvPr id="1469" name="Google Shape;1469;p210"/>
              <p:cNvCxnSpPr/>
              <p:nvPr/>
            </p:nvCxnSpPr>
            <p:spPr>
              <a:xfrm rot="7200857">
                <a:off x="9760907" y="2692994"/>
                <a:ext cx="648920" cy="0"/>
              </a:xfrm>
              <a:prstGeom prst="straightConnector1">
                <a:avLst/>
              </a:prstGeom>
              <a:solidFill>
                <a:schemeClr val="lt1"/>
              </a:solidFill>
              <a:ln w="25400" cap="flat" cmpd="sng">
                <a:solidFill>
                  <a:srgbClr val="DDDDDD"/>
                </a:solidFill>
                <a:prstDash val="solid"/>
                <a:round/>
                <a:headEnd type="none" w="sm" len="sm"/>
                <a:tailEnd type="none" w="sm" len="sm"/>
              </a:ln>
            </p:spPr>
          </p:cxnSp>
        </p:grpSp>
        <p:sp>
          <p:nvSpPr>
            <p:cNvPr id="1470" name="Google Shape;1470;p210"/>
            <p:cNvSpPr/>
            <p:nvPr/>
          </p:nvSpPr>
          <p:spPr>
            <a:xfrm>
              <a:off x="7082870" y="2119391"/>
              <a:ext cx="77700" cy="77700"/>
            </a:xfrm>
            <a:prstGeom prst="ellipse">
              <a:avLst/>
            </a:prstGeom>
            <a:solidFill>
              <a:schemeClr val="lt1"/>
            </a:solidFill>
            <a:ln w="25400" cap="flat" cmpd="sng">
              <a:solidFill>
                <a:srgbClr val="DDDDDD"/>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accent6"/>
                </a:solidFill>
                <a:latin typeface="Arial"/>
                <a:ea typeface="Arial"/>
                <a:cs typeface="Arial"/>
                <a:sym typeface="Arial"/>
              </a:endParaRPr>
            </a:p>
          </p:txBody>
        </p:sp>
      </p:grpSp>
      <p:grpSp>
        <p:nvGrpSpPr>
          <p:cNvPr id="1471" name="Google Shape;1471;p210"/>
          <p:cNvGrpSpPr/>
          <p:nvPr/>
        </p:nvGrpSpPr>
        <p:grpSpPr>
          <a:xfrm rot="10800000">
            <a:off x="3133548" y="3895303"/>
            <a:ext cx="719786" cy="259670"/>
            <a:chOff x="7082870" y="1850865"/>
            <a:chExt cx="959715" cy="346226"/>
          </a:xfrm>
        </p:grpSpPr>
        <p:grpSp>
          <p:nvGrpSpPr>
            <p:cNvPr id="1472" name="Google Shape;1472;p210" descr="Callout arrows&#10;"/>
            <p:cNvGrpSpPr/>
            <p:nvPr/>
          </p:nvGrpSpPr>
          <p:grpSpPr>
            <a:xfrm>
              <a:off x="7115096" y="1850865"/>
              <a:ext cx="927489" cy="295278"/>
              <a:chOff x="9923067" y="2412044"/>
              <a:chExt cx="1632904" cy="561900"/>
            </a:xfrm>
          </p:grpSpPr>
          <p:cxnSp>
            <p:nvCxnSpPr>
              <p:cNvPr id="1473" name="Google Shape;1473;p210"/>
              <p:cNvCxnSpPr/>
              <p:nvPr/>
            </p:nvCxnSpPr>
            <p:spPr>
              <a:xfrm rot="10800000">
                <a:off x="10235671" y="2412045"/>
                <a:ext cx="1320300" cy="0"/>
              </a:xfrm>
              <a:prstGeom prst="straightConnector1">
                <a:avLst/>
              </a:prstGeom>
              <a:solidFill>
                <a:schemeClr val="lt1"/>
              </a:solidFill>
              <a:ln w="25400" cap="flat" cmpd="sng">
                <a:solidFill>
                  <a:srgbClr val="DDDDDD"/>
                </a:solidFill>
                <a:prstDash val="solid"/>
                <a:round/>
                <a:headEnd type="none" w="sm" len="sm"/>
                <a:tailEnd type="none" w="sm" len="sm"/>
              </a:ln>
            </p:spPr>
          </p:cxnSp>
          <p:cxnSp>
            <p:nvCxnSpPr>
              <p:cNvPr id="1474" name="Google Shape;1474;p210"/>
              <p:cNvCxnSpPr/>
              <p:nvPr/>
            </p:nvCxnSpPr>
            <p:spPr>
              <a:xfrm rot="7200857">
                <a:off x="9760907" y="2692994"/>
                <a:ext cx="648920" cy="0"/>
              </a:xfrm>
              <a:prstGeom prst="straightConnector1">
                <a:avLst/>
              </a:prstGeom>
              <a:solidFill>
                <a:schemeClr val="lt1"/>
              </a:solidFill>
              <a:ln w="25400" cap="flat" cmpd="sng">
                <a:solidFill>
                  <a:srgbClr val="DDDDDD"/>
                </a:solidFill>
                <a:prstDash val="solid"/>
                <a:round/>
                <a:headEnd type="none" w="sm" len="sm"/>
                <a:tailEnd type="none" w="sm" len="sm"/>
              </a:ln>
            </p:spPr>
          </p:cxnSp>
        </p:grpSp>
        <p:sp>
          <p:nvSpPr>
            <p:cNvPr id="1475" name="Google Shape;1475;p210"/>
            <p:cNvSpPr/>
            <p:nvPr/>
          </p:nvSpPr>
          <p:spPr>
            <a:xfrm>
              <a:off x="7082870" y="2119391"/>
              <a:ext cx="77700" cy="77700"/>
            </a:xfrm>
            <a:prstGeom prst="ellipse">
              <a:avLst/>
            </a:prstGeom>
            <a:solidFill>
              <a:schemeClr val="lt1"/>
            </a:solidFill>
            <a:ln w="25400" cap="flat" cmpd="sng">
              <a:solidFill>
                <a:srgbClr val="DDDDDD"/>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accent6"/>
                </a:solidFill>
                <a:latin typeface="Arial"/>
                <a:ea typeface="Arial"/>
                <a:cs typeface="Arial"/>
                <a:sym typeface="Arial"/>
              </a:endParaRPr>
            </a:p>
          </p:txBody>
        </p:sp>
      </p:grpSp>
      <p:pic>
        <p:nvPicPr>
          <p:cNvPr id="1476" name="Google Shape;1476;p210" descr="Group"/>
          <p:cNvPicPr preferRelativeResize="0"/>
          <p:nvPr/>
        </p:nvPicPr>
        <p:blipFill rotWithShape="1">
          <a:blip r:embed="rId6">
            <a:alphaModFix/>
          </a:blip>
          <a:srcRect/>
          <a:stretch/>
        </p:blipFill>
        <p:spPr>
          <a:xfrm>
            <a:off x="4349995" y="3961095"/>
            <a:ext cx="466344" cy="466344"/>
          </a:xfrm>
          <a:prstGeom prst="rect">
            <a:avLst/>
          </a:prstGeom>
          <a:noFill/>
          <a:ln>
            <a:noFill/>
          </a:ln>
        </p:spPr>
      </p:pic>
      <p:sp>
        <p:nvSpPr>
          <p:cNvPr id="1477" name="Google Shape;1477;p210"/>
          <p:cNvSpPr txBox="1"/>
          <p:nvPr/>
        </p:nvSpPr>
        <p:spPr>
          <a:xfrm>
            <a:off x="7147605" y="2086489"/>
            <a:ext cx="1715400" cy="380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1"/>
              </a:buClr>
              <a:buSzPts val="1700"/>
              <a:buFont typeface="Arial"/>
              <a:buNone/>
            </a:pPr>
            <a:r>
              <a:rPr lang="en" sz="1700" b="1" i="0" u="none" strike="noStrike" cap="none">
                <a:solidFill>
                  <a:schemeClr val="dk1"/>
                </a:solidFill>
                <a:latin typeface="Open Sans"/>
                <a:ea typeface="Open Sans"/>
                <a:cs typeface="Open Sans"/>
                <a:sym typeface="Open Sans"/>
              </a:rPr>
              <a:t>Universities and Research</a:t>
            </a:r>
            <a:endParaRPr sz="1100" b="0" i="0" u="none" strike="noStrike" cap="none">
              <a:solidFill>
                <a:srgbClr val="000000"/>
              </a:solidFill>
              <a:latin typeface="Open Sans"/>
              <a:ea typeface="Open Sans"/>
              <a:cs typeface="Open Sans"/>
              <a:sym typeface="Open Sans"/>
            </a:endParaRPr>
          </a:p>
        </p:txBody>
      </p:sp>
      <p:pic>
        <p:nvPicPr>
          <p:cNvPr id="1478" name="Google Shape;1478;p210"/>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6587878" y="2004083"/>
            <a:ext cx="387116" cy="387116"/>
          </a:xfrm>
          <a:prstGeom prst="rect">
            <a:avLst/>
          </a:prstGeom>
          <a:noFill/>
          <a:ln>
            <a:noFill/>
          </a:ln>
        </p:spPr>
      </p:pic>
      <p:sp>
        <p:nvSpPr>
          <p:cNvPr id="1479" name="Google Shape;1479;p210"/>
          <p:cNvSpPr txBox="1"/>
          <p:nvPr/>
        </p:nvSpPr>
        <p:spPr>
          <a:xfrm>
            <a:off x="6604788" y="3382637"/>
            <a:ext cx="2003700" cy="678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1"/>
              </a:buClr>
              <a:buSzPts val="1100"/>
              <a:buFont typeface="Arial"/>
              <a:buNone/>
            </a:pPr>
            <a:endParaRPr sz="1100" b="0" i="0" u="none" strike="noStrike" cap="none">
              <a:solidFill>
                <a:schemeClr val="accent6"/>
              </a:solidFill>
              <a:latin typeface="Corbel"/>
              <a:ea typeface="Corbel"/>
              <a:cs typeface="Corbel"/>
              <a:sym typeface="Corbel"/>
            </a:endParaRPr>
          </a:p>
        </p:txBody>
      </p:sp>
      <p:sp>
        <p:nvSpPr>
          <p:cNvPr id="1480" name="Google Shape;1480;p210"/>
          <p:cNvSpPr txBox="1"/>
          <p:nvPr/>
        </p:nvSpPr>
        <p:spPr>
          <a:xfrm>
            <a:off x="7060066" y="3077590"/>
            <a:ext cx="1803000" cy="304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1"/>
              </a:buClr>
              <a:buSzPts val="1700"/>
              <a:buFont typeface="Arial"/>
              <a:buNone/>
            </a:pPr>
            <a:r>
              <a:rPr lang="en" sz="1700" b="1" i="0" u="none" strike="noStrike" cap="none">
                <a:solidFill>
                  <a:schemeClr val="dk1"/>
                </a:solidFill>
                <a:latin typeface="Open Sans"/>
                <a:ea typeface="Open Sans"/>
                <a:cs typeface="Open Sans"/>
                <a:sym typeface="Open Sans"/>
              </a:rPr>
              <a:t>Industry</a:t>
            </a:r>
            <a:r>
              <a:rPr lang="en" sz="1400" b="0" i="0" u="none" strike="noStrike" cap="none">
                <a:solidFill>
                  <a:schemeClr val="accent6"/>
                </a:solidFill>
                <a:latin typeface="Open Sans"/>
                <a:ea typeface="Open Sans"/>
                <a:cs typeface="Open Sans"/>
                <a:sym typeface="Open Sans"/>
              </a:rPr>
              <a:t> </a:t>
            </a:r>
            <a:r>
              <a:rPr lang="en" sz="1400" b="0" i="0" u="none" strike="noStrike" cap="none">
                <a:solidFill>
                  <a:schemeClr val="dk2"/>
                </a:solidFill>
                <a:latin typeface="Open Sans"/>
                <a:ea typeface="Open Sans"/>
                <a:cs typeface="Open Sans"/>
                <a:sym typeface="Open Sans"/>
              </a:rPr>
              <a:t>cloud, mobile, HPC, ML, automotive</a:t>
            </a:r>
            <a:endParaRPr sz="1100" b="0" i="0" u="none" strike="noStrike" cap="none">
              <a:solidFill>
                <a:schemeClr val="dk2"/>
              </a:solidFill>
              <a:latin typeface="Open Sans"/>
              <a:ea typeface="Open Sans"/>
              <a:cs typeface="Open Sans"/>
              <a:sym typeface="Open Sans"/>
            </a:endParaRPr>
          </a:p>
        </p:txBody>
      </p:sp>
      <p:pic>
        <p:nvPicPr>
          <p:cNvPr id="1481" name="Google Shape;1481;p210"/>
          <p:cNvPicPr preferRelativeResize="0"/>
          <p:nvPr/>
        </p:nvPicPr>
        <p:blipFill rotWithShape="1">
          <a:blip r:embed="rId8">
            <a:alphaModFix/>
          </a:blip>
          <a:srcRect/>
          <a:stretch/>
        </p:blipFill>
        <p:spPr>
          <a:xfrm>
            <a:off x="6531317" y="3010168"/>
            <a:ext cx="425828" cy="425828"/>
          </a:xfrm>
          <a:prstGeom prst="rect">
            <a:avLst/>
          </a:prstGeom>
          <a:noFill/>
          <a:ln>
            <a:noFill/>
          </a:ln>
        </p:spPr>
      </p:pic>
      <p:grpSp>
        <p:nvGrpSpPr>
          <p:cNvPr id="1482" name="Google Shape;1482;p210"/>
          <p:cNvGrpSpPr/>
          <p:nvPr/>
        </p:nvGrpSpPr>
        <p:grpSpPr>
          <a:xfrm rot="10800000" flipH="1">
            <a:off x="5699271" y="2967503"/>
            <a:ext cx="719786" cy="259670"/>
            <a:chOff x="7082870" y="1850865"/>
            <a:chExt cx="959715" cy="346226"/>
          </a:xfrm>
        </p:grpSpPr>
        <p:grpSp>
          <p:nvGrpSpPr>
            <p:cNvPr id="1483" name="Google Shape;1483;p210" descr="Callout arrows&#10;"/>
            <p:cNvGrpSpPr/>
            <p:nvPr/>
          </p:nvGrpSpPr>
          <p:grpSpPr>
            <a:xfrm>
              <a:off x="7115096" y="1850865"/>
              <a:ext cx="927489" cy="295278"/>
              <a:chOff x="9923067" y="2412044"/>
              <a:chExt cx="1632904" cy="561900"/>
            </a:xfrm>
          </p:grpSpPr>
          <p:cxnSp>
            <p:nvCxnSpPr>
              <p:cNvPr id="1484" name="Google Shape;1484;p210"/>
              <p:cNvCxnSpPr/>
              <p:nvPr/>
            </p:nvCxnSpPr>
            <p:spPr>
              <a:xfrm rot="10800000">
                <a:off x="10235671" y="2412045"/>
                <a:ext cx="1320300" cy="0"/>
              </a:xfrm>
              <a:prstGeom prst="straightConnector1">
                <a:avLst/>
              </a:prstGeom>
              <a:solidFill>
                <a:schemeClr val="lt1"/>
              </a:solidFill>
              <a:ln w="25400" cap="flat" cmpd="sng">
                <a:solidFill>
                  <a:srgbClr val="DDDDDD"/>
                </a:solidFill>
                <a:prstDash val="solid"/>
                <a:round/>
                <a:headEnd type="none" w="sm" len="sm"/>
                <a:tailEnd type="none" w="sm" len="sm"/>
              </a:ln>
            </p:spPr>
          </p:cxnSp>
          <p:cxnSp>
            <p:nvCxnSpPr>
              <p:cNvPr id="1485" name="Google Shape;1485;p210"/>
              <p:cNvCxnSpPr/>
              <p:nvPr/>
            </p:nvCxnSpPr>
            <p:spPr>
              <a:xfrm rot="7200857">
                <a:off x="9760907" y="2692994"/>
                <a:ext cx="648920" cy="0"/>
              </a:xfrm>
              <a:prstGeom prst="straightConnector1">
                <a:avLst/>
              </a:prstGeom>
              <a:solidFill>
                <a:schemeClr val="lt1"/>
              </a:solidFill>
              <a:ln w="25400" cap="flat" cmpd="sng">
                <a:solidFill>
                  <a:srgbClr val="DDDDDD"/>
                </a:solidFill>
                <a:prstDash val="solid"/>
                <a:round/>
                <a:headEnd type="none" w="sm" len="sm"/>
                <a:tailEnd type="none" w="sm" len="sm"/>
              </a:ln>
            </p:spPr>
          </p:cxnSp>
        </p:grpSp>
        <p:sp>
          <p:nvSpPr>
            <p:cNvPr id="1486" name="Google Shape;1486;p210"/>
            <p:cNvSpPr/>
            <p:nvPr/>
          </p:nvSpPr>
          <p:spPr>
            <a:xfrm>
              <a:off x="7082870" y="2119391"/>
              <a:ext cx="77700" cy="77700"/>
            </a:xfrm>
            <a:prstGeom prst="ellipse">
              <a:avLst/>
            </a:prstGeom>
            <a:solidFill>
              <a:schemeClr val="lt1"/>
            </a:solidFill>
            <a:ln w="25400" cap="flat" cmpd="sng">
              <a:solidFill>
                <a:srgbClr val="DDDDDD"/>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accent6"/>
                </a:solidFill>
                <a:latin typeface="Arial"/>
                <a:ea typeface="Arial"/>
                <a:cs typeface="Arial"/>
                <a:sym typeface="Arial"/>
              </a:endParaRPr>
            </a:p>
          </p:txBody>
        </p:sp>
      </p:grpSp>
      <p:sp>
        <p:nvSpPr>
          <p:cNvPr id="1487" name="Google Shape;1487;p210"/>
          <p:cNvSpPr txBox="1"/>
          <p:nvPr/>
        </p:nvSpPr>
        <p:spPr>
          <a:xfrm>
            <a:off x="376238" y="2043115"/>
            <a:ext cx="1787100" cy="1896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chemeClr val="accent1"/>
              </a:buClr>
              <a:buSzPts val="1700"/>
              <a:buFont typeface="Arial"/>
              <a:buNone/>
            </a:pPr>
            <a:r>
              <a:rPr lang="en" sz="1700" b="1" i="0" u="none" strike="noStrike" cap="none">
                <a:solidFill>
                  <a:schemeClr val="dk1"/>
                </a:solidFill>
                <a:latin typeface="Open Sans"/>
                <a:ea typeface="Open Sans"/>
                <a:cs typeface="Open Sans"/>
                <a:sym typeface="Open Sans"/>
              </a:rPr>
              <a:t>I/O </a:t>
            </a:r>
            <a:r>
              <a:rPr lang="en" sz="1400" b="0" i="0" u="none" strike="noStrike" cap="none">
                <a:solidFill>
                  <a:schemeClr val="dk2"/>
                </a:solidFill>
                <a:latin typeface="Open Sans"/>
                <a:ea typeface="Open Sans"/>
                <a:cs typeface="Open Sans"/>
                <a:sym typeface="Open Sans"/>
              </a:rPr>
              <a:t>Memory, network, storage</a:t>
            </a:r>
            <a:endParaRPr sz="1100" b="0" i="0" u="none" strike="noStrike" cap="none">
              <a:solidFill>
                <a:schemeClr val="dk2"/>
              </a:solidFill>
              <a:latin typeface="Open Sans"/>
              <a:ea typeface="Open Sans"/>
              <a:cs typeface="Open Sans"/>
              <a:sym typeface="Open Sans"/>
            </a:endParaRPr>
          </a:p>
        </p:txBody>
      </p:sp>
      <p:pic>
        <p:nvPicPr>
          <p:cNvPr id="1488" name="Google Shape;1488;p210" descr="Placeholder Icon&#10;Network"/>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2297359" y="1949123"/>
            <a:ext cx="387116" cy="387116"/>
          </a:xfrm>
          <a:prstGeom prst="rect">
            <a:avLst/>
          </a:prstGeom>
          <a:noFill/>
          <a:ln>
            <a:noFill/>
          </a:ln>
        </p:spPr>
      </p:pic>
      <p:grpSp>
        <p:nvGrpSpPr>
          <p:cNvPr id="1489" name="Google Shape;1489;p210"/>
          <p:cNvGrpSpPr/>
          <p:nvPr/>
        </p:nvGrpSpPr>
        <p:grpSpPr>
          <a:xfrm flipH="1">
            <a:off x="2770027" y="2154740"/>
            <a:ext cx="719786" cy="259670"/>
            <a:chOff x="7082870" y="1850865"/>
            <a:chExt cx="959715" cy="346226"/>
          </a:xfrm>
        </p:grpSpPr>
        <p:grpSp>
          <p:nvGrpSpPr>
            <p:cNvPr id="1490" name="Google Shape;1490;p210" descr="Callout arrows&#10;"/>
            <p:cNvGrpSpPr/>
            <p:nvPr/>
          </p:nvGrpSpPr>
          <p:grpSpPr>
            <a:xfrm>
              <a:off x="7115096" y="1850865"/>
              <a:ext cx="927489" cy="295278"/>
              <a:chOff x="9923067" y="2412044"/>
              <a:chExt cx="1632904" cy="561900"/>
            </a:xfrm>
          </p:grpSpPr>
          <p:cxnSp>
            <p:nvCxnSpPr>
              <p:cNvPr id="1491" name="Google Shape;1491;p210"/>
              <p:cNvCxnSpPr/>
              <p:nvPr/>
            </p:nvCxnSpPr>
            <p:spPr>
              <a:xfrm rot="10800000">
                <a:off x="10235671" y="2412045"/>
                <a:ext cx="1320300" cy="0"/>
              </a:xfrm>
              <a:prstGeom prst="straightConnector1">
                <a:avLst/>
              </a:prstGeom>
              <a:solidFill>
                <a:schemeClr val="lt1"/>
              </a:solidFill>
              <a:ln w="25400" cap="flat" cmpd="sng">
                <a:solidFill>
                  <a:srgbClr val="DDDDDD"/>
                </a:solidFill>
                <a:prstDash val="solid"/>
                <a:round/>
                <a:headEnd type="none" w="sm" len="sm"/>
                <a:tailEnd type="none" w="sm" len="sm"/>
              </a:ln>
            </p:spPr>
          </p:cxnSp>
          <p:cxnSp>
            <p:nvCxnSpPr>
              <p:cNvPr id="1492" name="Google Shape;1492;p210"/>
              <p:cNvCxnSpPr/>
              <p:nvPr/>
            </p:nvCxnSpPr>
            <p:spPr>
              <a:xfrm rot="7200857">
                <a:off x="9760907" y="2692994"/>
                <a:ext cx="648920" cy="0"/>
              </a:xfrm>
              <a:prstGeom prst="straightConnector1">
                <a:avLst/>
              </a:prstGeom>
              <a:solidFill>
                <a:schemeClr val="lt1"/>
              </a:solidFill>
              <a:ln w="25400" cap="flat" cmpd="sng">
                <a:solidFill>
                  <a:srgbClr val="DDDDDD"/>
                </a:solidFill>
                <a:prstDash val="solid"/>
                <a:round/>
                <a:headEnd type="none" w="sm" len="sm"/>
                <a:tailEnd type="none" w="sm" len="sm"/>
              </a:ln>
            </p:spPr>
          </p:cxnSp>
        </p:grpSp>
        <p:sp>
          <p:nvSpPr>
            <p:cNvPr id="1493" name="Google Shape;1493;p210"/>
            <p:cNvSpPr/>
            <p:nvPr/>
          </p:nvSpPr>
          <p:spPr>
            <a:xfrm>
              <a:off x="7082870" y="2119391"/>
              <a:ext cx="77700" cy="77700"/>
            </a:xfrm>
            <a:prstGeom prst="ellipse">
              <a:avLst/>
            </a:prstGeom>
            <a:solidFill>
              <a:schemeClr val="lt1"/>
            </a:solidFill>
            <a:ln w="25400" cap="flat" cmpd="sng">
              <a:solidFill>
                <a:srgbClr val="DDDDDD"/>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accent6"/>
                </a:solidFill>
                <a:latin typeface="Arial"/>
                <a:ea typeface="Arial"/>
                <a:cs typeface="Arial"/>
                <a:sym typeface="Arial"/>
              </a:endParaRPr>
            </a:p>
          </p:txBody>
        </p:sp>
      </p:grpSp>
      <p:sp>
        <p:nvSpPr>
          <p:cNvPr id="1494" name="Google Shape;1494;p210"/>
          <p:cNvSpPr txBox="1"/>
          <p:nvPr/>
        </p:nvSpPr>
        <p:spPr>
          <a:xfrm>
            <a:off x="100012" y="3109917"/>
            <a:ext cx="1983900" cy="2727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chemeClr val="accent1"/>
              </a:buClr>
              <a:buSzPts val="1700"/>
              <a:buFont typeface="Arial"/>
              <a:buNone/>
            </a:pPr>
            <a:r>
              <a:rPr lang="en" sz="1700" b="1" i="0" u="none" strike="noStrike" cap="none">
                <a:solidFill>
                  <a:schemeClr val="dk1"/>
                </a:solidFill>
                <a:latin typeface="Open Sans"/>
                <a:ea typeface="Open Sans"/>
                <a:cs typeface="Open Sans"/>
                <a:sym typeface="Open Sans"/>
              </a:rPr>
              <a:t>Software</a:t>
            </a:r>
            <a:r>
              <a:rPr lang="en" sz="1400" b="0" i="0" u="none" strike="noStrike" cap="none">
                <a:solidFill>
                  <a:schemeClr val="accent6"/>
                </a:solidFill>
                <a:latin typeface="Open Sans"/>
                <a:ea typeface="Open Sans"/>
                <a:cs typeface="Open Sans"/>
                <a:sym typeface="Open Sans"/>
              </a:rPr>
              <a:t> </a:t>
            </a:r>
            <a:r>
              <a:rPr lang="en" sz="1400" b="0" i="0" u="none" strike="noStrike" cap="none">
                <a:solidFill>
                  <a:schemeClr val="dk2"/>
                </a:solidFill>
                <a:latin typeface="Open Sans"/>
                <a:ea typeface="Open Sans"/>
                <a:cs typeface="Open Sans"/>
                <a:sym typeface="Open Sans"/>
              </a:rPr>
              <a:t>Dev tools, firmware, OS</a:t>
            </a:r>
            <a:endParaRPr sz="1100" b="0" i="0" u="none" strike="noStrike" cap="none">
              <a:solidFill>
                <a:schemeClr val="dk2"/>
              </a:solidFill>
              <a:latin typeface="Open Sans"/>
              <a:ea typeface="Open Sans"/>
              <a:cs typeface="Open Sans"/>
              <a:sym typeface="Open Sans"/>
            </a:endParaRPr>
          </a:p>
        </p:txBody>
      </p:sp>
      <p:grpSp>
        <p:nvGrpSpPr>
          <p:cNvPr id="1495" name="Google Shape;1495;p210"/>
          <p:cNvGrpSpPr/>
          <p:nvPr/>
        </p:nvGrpSpPr>
        <p:grpSpPr>
          <a:xfrm rot="10800000">
            <a:off x="2761045" y="2960857"/>
            <a:ext cx="719786" cy="259670"/>
            <a:chOff x="7082870" y="1850865"/>
            <a:chExt cx="959715" cy="346226"/>
          </a:xfrm>
        </p:grpSpPr>
        <p:grpSp>
          <p:nvGrpSpPr>
            <p:cNvPr id="1496" name="Google Shape;1496;p210" descr="Callout arrows&#10;"/>
            <p:cNvGrpSpPr/>
            <p:nvPr/>
          </p:nvGrpSpPr>
          <p:grpSpPr>
            <a:xfrm>
              <a:off x="7115096" y="1850865"/>
              <a:ext cx="927489" cy="295278"/>
              <a:chOff x="9923067" y="2412044"/>
              <a:chExt cx="1632904" cy="561900"/>
            </a:xfrm>
          </p:grpSpPr>
          <p:cxnSp>
            <p:nvCxnSpPr>
              <p:cNvPr id="1497" name="Google Shape;1497;p210"/>
              <p:cNvCxnSpPr/>
              <p:nvPr/>
            </p:nvCxnSpPr>
            <p:spPr>
              <a:xfrm rot="10800000">
                <a:off x="10235671" y="2412045"/>
                <a:ext cx="1320300" cy="0"/>
              </a:xfrm>
              <a:prstGeom prst="straightConnector1">
                <a:avLst/>
              </a:prstGeom>
              <a:solidFill>
                <a:schemeClr val="lt1"/>
              </a:solidFill>
              <a:ln w="25400" cap="flat" cmpd="sng">
                <a:solidFill>
                  <a:srgbClr val="DDDDDD"/>
                </a:solidFill>
                <a:prstDash val="solid"/>
                <a:round/>
                <a:headEnd type="none" w="sm" len="sm"/>
                <a:tailEnd type="none" w="sm" len="sm"/>
              </a:ln>
            </p:spPr>
          </p:cxnSp>
          <p:cxnSp>
            <p:nvCxnSpPr>
              <p:cNvPr id="1498" name="Google Shape;1498;p210"/>
              <p:cNvCxnSpPr/>
              <p:nvPr/>
            </p:nvCxnSpPr>
            <p:spPr>
              <a:xfrm rot="7200857">
                <a:off x="9760907" y="2692994"/>
                <a:ext cx="648920" cy="0"/>
              </a:xfrm>
              <a:prstGeom prst="straightConnector1">
                <a:avLst/>
              </a:prstGeom>
              <a:solidFill>
                <a:schemeClr val="lt1"/>
              </a:solidFill>
              <a:ln w="25400" cap="flat" cmpd="sng">
                <a:solidFill>
                  <a:srgbClr val="DDDDDD"/>
                </a:solidFill>
                <a:prstDash val="solid"/>
                <a:round/>
                <a:headEnd type="none" w="sm" len="sm"/>
                <a:tailEnd type="none" w="sm" len="sm"/>
              </a:ln>
            </p:spPr>
          </p:cxnSp>
        </p:grpSp>
        <p:sp>
          <p:nvSpPr>
            <p:cNvPr id="1499" name="Google Shape;1499;p210"/>
            <p:cNvSpPr/>
            <p:nvPr/>
          </p:nvSpPr>
          <p:spPr>
            <a:xfrm>
              <a:off x="7082870" y="2119391"/>
              <a:ext cx="77700" cy="77700"/>
            </a:xfrm>
            <a:prstGeom prst="ellipse">
              <a:avLst/>
            </a:prstGeom>
            <a:solidFill>
              <a:schemeClr val="lt1"/>
            </a:solidFill>
            <a:ln w="25400" cap="flat" cmpd="sng">
              <a:solidFill>
                <a:srgbClr val="DDDDDD"/>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accent6"/>
                </a:solidFill>
                <a:latin typeface="Arial"/>
                <a:ea typeface="Arial"/>
                <a:cs typeface="Arial"/>
                <a:sym typeface="Arial"/>
              </a:endParaRPr>
            </a:p>
          </p:txBody>
        </p:sp>
      </p:grpSp>
      <p:sp>
        <p:nvSpPr>
          <p:cNvPr id="1500" name="Google Shape;1500;p210"/>
          <p:cNvSpPr txBox="1"/>
          <p:nvPr/>
        </p:nvSpPr>
        <p:spPr>
          <a:xfrm>
            <a:off x="3187135" y="4474821"/>
            <a:ext cx="2792100" cy="3426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accent1"/>
              </a:buClr>
              <a:buSzPts val="1700"/>
              <a:buFont typeface="Arial"/>
              <a:buNone/>
            </a:pPr>
            <a:r>
              <a:rPr lang="en" sz="1700" b="1" i="0" u="none" strike="noStrike" cap="none">
                <a:solidFill>
                  <a:schemeClr val="dk1"/>
                </a:solidFill>
                <a:latin typeface="Open Sans"/>
                <a:ea typeface="Open Sans"/>
                <a:cs typeface="Open Sans"/>
                <a:sym typeface="Open Sans"/>
              </a:rPr>
              <a:t>Individual Advocates</a:t>
            </a:r>
            <a:endParaRPr sz="1100" b="0" i="0" u="none" strike="noStrike" cap="none">
              <a:solidFill>
                <a:srgbClr val="000000"/>
              </a:solidFill>
              <a:latin typeface="Open Sans"/>
              <a:ea typeface="Open Sans"/>
              <a:cs typeface="Open Sans"/>
              <a:sym typeface="Open Sans"/>
            </a:endParaRPr>
          </a:p>
        </p:txBody>
      </p:sp>
      <p:pic>
        <p:nvPicPr>
          <p:cNvPr id="1501" name="Google Shape;1501;p210"/>
          <p:cNvPicPr preferRelativeResize="0"/>
          <p:nvPr/>
        </p:nvPicPr>
        <p:blipFill rotWithShape="1">
          <a:blip r:embed="rId10">
            <a:alphaModFix/>
          </a:blip>
          <a:srcRect/>
          <a:stretch/>
        </p:blipFill>
        <p:spPr>
          <a:xfrm>
            <a:off x="3791844" y="2026255"/>
            <a:ext cx="1566600" cy="1566600"/>
          </a:xfrm>
          <a:prstGeom prst="ellipse">
            <a:avLst/>
          </a:prstGeom>
          <a:noFill/>
          <a:ln>
            <a:noFill/>
          </a:ln>
        </p:spPr>
      </p:pic>
      <p:sp>
        <p:nvSpPr>
          <p:cNvPr id="1502" name="Google Shape;1502;p210"/>
          <p:cNvSpPr/>
          <p:nvPr/>
        </p:nvSpPr>
        <p:spPr>
          <a:xfrm>
            <a:off x="6223904" y="1386658"/>
            <a:ext cx="156881" cy="156881"/>
          </a:xfrm>
          <a:custGeom>
            <a:avLst/>
            <a:gdLst/>
            <a:ahLst/>
            <a:cxnLst/>
            <a:rect l="l" t="t" r="r" b="b"/>
            <a:pathLst>
              <a:path w="209175" h="209175" extrusionOk="0">
                <a:moveTo>
                  <a:pt x="163911" y="0"/>
                </a:moveTo>
                <a:lnTo>
                  <a:pt x="45265" y="0"/>
                </a:lnTo>
                <a:cubicBezTo>
                  <a:pt x="20307" y="0"/>
                  <a:pt x="0" y="20307"/>
                  <a:pt x="0" y="45265"/>
                </a:cubicBezTo>
                <a:lnTo>
                  <a:pt x="0" y="163911"/>
                </a:lnTo>
                <a:cubicBezTo>
                  <a:pt x="0" y="188868"/>
                  <a:pt x="20307" y="209176"/>
                  <a:pt x="45265" y="209176"/>
                </a:cubicBezTo>
                <a:lnTo>
                  <a:pt x="163911" y="209176"/>
                </a:lnTo>
                <a:cubicBezTo>
                  <a:pt x="188872" y="209176"/>
                  <a:pt x="209176" y="188868"/>
                  <a:pt x="209176" y="163911"/>
                </a:cubicBezTo>
                <a:lnTo>
                  <a:pt x="209176" y="45265"/>
                </a:lnTo>
                <a:cubicBezTo>
                  <a:pt x="209176" y="20307"/>
                  <a:pt x="188872" y="0"/>
                  <a:pt x="163911" y="0"/>
                </a:cubicBezTo>
                <a:close/>
                <a:moveTo>
                  <a:pt x="184561" y="163911"/>
                </a:moveTo>
                <a:cubicBezTo>
                  <a:pt x="184561" y="175295"/>
                  <a:pt x="175298" y="184561"/>
                  <a:pt x="163911" y="184561"/>
                </a:cubicBezTo>
                <a:lnTo>
                  <a:pt x="45265" y="184561"/>
                </a:lnTo>
                <a:cubicBezTo>
                  <a:pt x="33881" y="184561"/>
                  <a:pt x="24615" y="175295"/>
                  <a:pt x="24615" y="163911"/>
                </a:cubicBezTo>
                <a:lnTo>
                  <a:pt x="24615" y="45265"/>
                </a:lnTo>
                <a:cubicBezTo>
                  <a:pt x="24615" y="33881"/>
                  <a:pt x="33881" y="24615"/>
                  <a:pt x="45265" y="24615"/>
                </a:cubicBezTo>
                <a:lnTo>
                  <a:pt x="163911" y="24615"/>
                </a:lnTo>
                <a:cubicBezTo>
                  <a:pt x="175298" y="24615"/>
                  <a:pt x="184561" y="33881"/>
                  <a:pt x="184561" y="45265"/>
                </a:cubicBezTo>
                <a:close/>
              </a:path>
            </a:pathLst>
          </a:custGeom>
          <a:solidFill>
            <a:srgbClr val="0D8A9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accent6"/>
              </a:solidFill>
              <a:latin typeface="Arial"/>
              <a:ea typeface="Arial"/>
              <a:cs typeface="Arial"/>
              <a:sym typeface="Arial"/>
            </a:endParaRPr>
          </a:p>
        </p:txBody>
      </p:sp>
      <p:sp>
        <p:nvSpPr>
          <p:cNvPr id="1503" name="Google Shape;1503;p210"/>
          <p:cNvSpPr/>
          <p:nvPr/>
        </p:nvSpPr>
        <p:spPr>
          <a:xfrm>
            <a:off x="6144810" y="1307563"/>
            <a:ext cx="315071" cy="315071"/>
          </a:xfrm>
          <a:custGeom>
            <a:avLst/>
            <a:gdLst/>
            <a:ahLst/>
            <a:cxnLst/>
            <a:rect l="l" t="t" r="r" b="b"/>
            <a:pathLst>
              <a:path w="420094" h="420094" extrusionOk="0">
                <a:moveTo>
                  <a:pt x="407787" y="166330"/>
                </a:moveTo>
                <a:cubicBezTo>
                  <a:pt x="414584" y="166330"/>
                  <a:pt x="420094" y="160817"/>
                  <a:pt x="420094" y="154023"/>
                </a:cubicBezTo>
                <a:cubicBezTo>
                  <a:pt x="420094" y="147225"/>
                  <a:pt x="414584" y="141715"/>
                  <a:pt x="407787" y="141715"/>
                </a:cubicBezTo>
                <a:lnTo>
                  <a:pt x="367364" y="141715"/>
                </a:lnTo>
                <a:lnTo>
                  <a:pt x="367364" y="110303"/>
                </a:lnTo>
                <a:lnTo>
                  <a:pt x="407787" y="110303"/>
                </a:lnTo>
                <a:cubicBezTo>
                  <a:pt x="414584" y="110303"/>
                  <a:pt x="420094" y="104793"/>
                  <a:pt x="420094" y="97995"/>
                </a:cubicBezTo>
                <a:cubicBezTo>
                  <a:pt x="420094" y="91197"/>
                  <a:pt x="414584" y="85688"/>
                  <a:pt x="407787" y="85688"/>
                </a:cubicBezTo>
                <a:lnTo>
                  <a:pt x="365650" y="85688"/>
                </a:lnTo>
                <a:cubicBezTo>
                  <a:pt x="361383" y="70611"/>
                  <a:pt x="349486" y="58714"/>
                  <a:pt x="334410" y="54444"/>
                </a:cubicBezTo>
                <a:lnTo>
                  <a:pt x="334410" y="12307"/>
                </a:lnTo>
                <a:cubicBezTo>
                  <a:pt x="334410" y="5510"/>
                  <a:pt x="328898" y="0"/>
                  <a:pt x="322102" y="0"/>
                </a:cubicBezTo>
                <a:cubicBezTo>
                  <a:pt x="315304" y="0"/>
                  <a:pt x="309795" y="5510"/>
                  <a:pt x="309795" y="12307"/>
                </a:cubicBezTo>
                <a:lnTo>
                  <a:pt x="309795" y="52730"/>
                </a:lnTo>
                <a:lnTo>
                  <a:pt x="278382" y="52730"/>
                </a:lnTo>
                <a:lnTo>
                  <a:pt x="278382" y="12307"/>
                </a:lnTo>
                <a:cubicBezTo>
                  <a:pt x="278382" y="5510"/>
                  <a:pt x="272872" y="0"/>
                  <a:pt x="266075" y="0"/>
                </a:cubicBezTo>
                <a:cubicBezTo>
                  <a:pt x="259280" y="0"/>
                  <a:pt x="253767" y="5510"/>
                  <a:pt x="253767" y="12307"/>
                </a:cubicBezTo>
                <a:lnTo>
                  <a:pt x="253767" y="52730"/>
                </a:lnTo>
                <a:lnTo>
                  <a:pt x="222358" y="52730"/>
                </a:lnTo>
                <a:lnTo>
                  <a:pt x="222358" y="12307"/>
                </a:lnTo>
                <a:cubicBezTo>
                  <a:pt x="222358" y="5510"/>
                  <a:pt x="216845" y="0"/>
                  <a:pt x="210050" y="0"/>
                </a:cubicBezTo>
                <a:cubicBezTo>
                  <a:pt x="203252" y="0"/>
                  <a:pt x="197743" y="5510"/>
                  <a:pt x="197743" y="12307"/>
                </a:cubicBezTo>
                <a:lnTo>
                  <a:pt x="197743" y="52730"/>
                </a:lnTo>
                <a:lnTo>
                  <a:pt x="166330" y="52730"/>
                </a:lnTo>
                <a:lnTo>
                  <a:pt x="166330" y="12307"/>
                </a:lnTo>
                <a:cubicBezTo>
                  <a:pt x="166330" y="5510"/>
                  <a:pt x="160821" y="0"/>
                  <a:pt x="154023" y="0"/>
                </a:cubicBezTo>
                <a:cubicBezTo>
                  <a:pt x="147228" y="0"/>
                  <a:pt x="141715" y="5510"/>
                  <a:pt x="141715" y="12307"/>
                </a:cubicBezTo>
                <a:lnTo>
                  <a:pt x="141715" y="52730"/>
                </a:lnTo>
                <a:lnTo>
                  <a:pt x="110303" y="52730"/>
                </a:lnTo>
                <a:lnTo>
                  <a:pt x="110303" y="12307"/>
                </a:lnTo>
                <a:cubicBezTo>
                  <a:pt x="110303" y="5510"/>
                  <a:pt x="104793" y="0"/>
                  <a:pt x="97995" y="0"/>
                </a:cubicBezTo>
                <a:cubicBezTo>
                  <a:pt x="91200" y="0"/>
                  <a:pt x="85688" y="5510"/>
                  <a:pt x="85688" y="12307"/>
                </a:cubicBezTo>
                <a:lnTo>
                  <a:pt x="85688" y="54444"/>
                </a:lnTo>
                <a:cubicBezTo>
                  <a:pt x="70611" y="58714"/>
                  <a:pt x="58714" y="70608"/>
                  <a:pt x="54448" y="85688"/>
                </a:cubicBezTo>
                <a:lnTo>
                  <a:pt x="12307" y="85688"/>
                </a:lnTo>
                <a:cubicBezTo>
                  <a:pt x="5510" y="85688"/>
                  <a:pt x="0" y="91197"/>
                  <a:pt x="0" y="97995"/>
                </a:cubicBezTo>
                <a:cubicBezTo>
                  <a:pt x="0" y="104793"/>
                  <a:pt x="5510" y="110303"/>
                  <a:pt x="12307" y="110303"/>
                </a:cubicBezTo>
                <a:lnTo>
                  <a:pt x="52733" y="110303"/>
                </a:lnTo>
                <a:lnTo>
                  <a:pt x="52733" y="141712"/>
                </a:lnTo>
                <a:lnTo>
                  <a:pt x="12307" y="141712"/>
                </a:lnTo>
                <a:cubicBezTo>
                  <a:pt x="5510" y="141712"/>
                  <a:pt x="0" y="147225"/>
                  <a:pt x="0" y="154019"/>
                </a:cubicBezTo>
                <a:cubicBezTo>
                  <a:pt x="0" y="160817"/>
                  <a:pt x="5510" y="166327"/>
                  <a:pt x="12307" y="166327"/>
                </a:cubicBezTo>
                <a:lnTo>
                  <a:pt x="52733" y="166327"/>
                </a:lnTo>
                <a:lnTo>
                  <a:pt x="52733" y="197740"/>
                </a:lnTo>
                <a:lnTo>
                  <a:pt x="12307" y="197740"/>
                </a:lnTo>
                <a:cubicBezTo>
                  <a:pt x="5510" y="197740"/>
                  <a:pt x="0" y="203249"/>
                  <a:pt x="0" y="210047"/>
                </a:cubicBezTo>
                <a:cubicBezTo>
                  <a:pt x="0" y="216845"/>
                  <a:pt x="5510" y="222354"/>
                  <a:pt x="12307" y="222354"/>
                </a:cubicBezTo>
                <a:lnTo>
                  <a:pt x="52733" y="222354"/>
                </a:lnTo>
                <a:lnTo>
                  <a:pt x="52733" y="253764"/>
                </a:lnTo>
                <a:lnTo>
                  <a:pt x="12307" y="253764"/>
                </a:lnTo>
                <a:cubicBezTo>
                  <a:pt x="5510" y="253764"/>
                  <a:pt x="0" y="259277"/>
                  <a:pt x="0" y="266071"/>
                </a:cubicBezTo>
                <a:cubicBezTo>
                  <a:pt x="0" y="272869"/>
                  <a:pt x="5510" y="278379"/>
                  <a:pt x="12307" y="278379"/>
                </a:cubicBezTo>
                <a:lnTo>
                  <a:pt x="52733" y="278379"/>
                </a:lnTo>
                <a:lnTo>
                  <a:pt x="52733" y="309791"/>
                </a:lnTo>
                <a:lnTo>
                  <a:pt x="12307" y="309791"/>
                </a:lnTo>
                <a:cubicBezTo>
                  <a:pt x="5510" y="309791"/>
                  <a:pt x="0" y="315301"/>
                  <a:pt x="0" y="322099"/>
                </a:cubicBezTo>
                <a:cubicBezTo>
                  <a:pt x="0" y="328898"/>
                  <a:pt x="5510" y="334406"/>
                  <a:pt x="12307" y="334406"/>
                </a:cubicBezTo>
                <a:lnTo>
                  <a:pt x="54444" y="334406"/>
                </a:lnTo>
                <a:cubicBezTo>
                  <a:pt x="58714" y="349483"/>
                  <a:pt x="70611" y="361380"/>
                  <a:pt x="85688" y="365650"/>
                </a:cubicBezTo>
                <a:lnTo>
                  <a:pt x="85688" y="407787"/>
                </a:lnTo>
                <a:cubicBezTo>
                  <a:pt x="85688" y="414584"/>
                  <a:pt x="91197" y="420094"/>
                  <a:pt x="97995" y="420094"/>
                </a:cubicBezTo>
                <a:cubicBezTo>
                  <a:pt x="104793" y="420094"/>
                  <a:pt x="110303" y="414584"/>
                  <a:pt x="110303" y="407787"/>
                </a:cubicBezTo>
                <a:lnTo>
                  <a:pt x="110303" y="367364"/>
                </a:lnTo>
                <a:lnTo>
                  <a:pt x="141715" y="367364"/>
                </a:lnTo>
                <a:lnTo>
                  <a:pt x="141715" y="407787"/>
                </a:lnTo>
                <a:cubicBezTo>
                  <a:pt x="141715" y="414584"/>
                  <a:pt x="147225" y="420094"/>
                  <a:pt x="154023" y="420094"/>
                </a:cubicBezTo>
                <a:cubicBezTo>
                  <a:pt x="160821" y="420094"/>
                  <a:pt x="166330" y="414584"/>
                  <a:pt x="166330" y="407787"/>
                </a:cubicBezTo>
                <a:lnTo>
                  <a:pt x="166330" y="367364"/>
                </a:lnTo>
                <a:lnTo>
                  <a:pt x="197740" y="367364"/>
                </a:lnTo>
                <a:lnTo>
                  <a:pt x="197740" y="407787"/>
                </a:lnTo>
                <a:cubicBezTo>
                  <a:pt x="197740" y="414584"/>
                  <a:pt x="203252" y="420094"/>
                  <a:pt x="210047" y="420094"/>
                </a:cubicBezTo>
                <a:cubicBezTo>
                  <a:pt x="216845" y="420094"/>
                  <a:pt x="222354" y="414584"/>
                  <a:pt x="222354" y="407787"/>
                </a:cubicBezTo>
                <a:lnTo>
                  <a:pt x="222354" y="367364"/>
                </a:lnTo>
                <a:lnTo>
                  <a:pt x="253767" y="367364"/>
                </a:lnTo>
                <a:lnTo>
                  <a:pt x="253767" y="407787"/>
                </a:lnTo>
                <a:cubicBezTo>
                  <a:pt x="253767" y="414584"/>
                  <a:pt x="259277" y="420094"/>
                  <a:pt x="266075" y="420094"/>
                </a:cubicBezTo>
                <a:cubicBezTo>
                  <a:pt x="272869" y="420094"/>
                  <a:pt x="278382" y="414584"/>
                  <a:pt x="278382" y="407787"/>
                </a:cubicBezTo>
                <a:lnTo>
                  <a:pt x="278382" y="367364"/>
                </a:lnTo>
                <a:lnTo>
                  <a:pt x="309791" y="367364"/>
                </a:lnTo>
                <a:lnTo>
                  <a:pt x="309791" y="407787"/>
                </a:lnTo>
                <a:cubicBezTo>
                  <a:pt x="309791" y="414584"/>
                  <a:pt x="315301" y="420094"/>
                  <a:pt x="322099" y="420094"/>
                </a:cubicBezTo>
                <a:cubicBezTo>
                  <a:pt x="328898" y="420094"/>
                  <a:pt x="334406" y="414584"/>
                  <a:pt x="334406" y="407787"/>
                </a:cubicBezTo>
                <a:lnTo>
                  <a:pt x="334406" y="365650"/>
                </a:lnTo>
                <a:cubicBezTo>
                  <a:pt x="349483" y="361380"/>
                  <a:pt x="361380" y="349486"/>
                  <a:pt x="365650" y="334406"/>
                </a:cubicBezTo>
                <a:lnTo>
                  <a:pt x="407787" y="334406"/>
                </a:lnTo>
                <a:cubicBezTo>
                  <a:pt x="414584" y="334406"/>
                  <a:pt x="420094" y="328898"/>
                  <a:pt x="420094" y="322099"/>
                </a:cubicBezTo>
                <a:cubicBezTo>
                  <a:pt x="420094" y="315301"/>
                  <a:pt x="414584" y="309791"/>
                  <a:pt x="407787" y="309791"/>
                </a:cubicBezTo>
                <a:lnTo>
                  <a:pt x="367364" y="309791"/>
                </a:lnTo>
                <a:lnTo>
                  <a:pt x="367364" y="278382"/>
                </a:lnTo>
                <a:lnTo>
                  <a:pt x="407787" y="278382"/>
                </a:lnTo>
                <a:cubicBezTo>
                  <a:pt x="414584" y="278382"/>
                  <a:pt x="420094" y="272869"/>
                  <a:pt x="420094" y="266075"/>
                </a:cubicBezTo>
                <a:cubicBezTo>
                  <a:pt x="420094" y="259277"/>
                  <a:pt x="414584" y="253767"/>
                  <a:pt x="407787" y="253767"/>
                </a:cubicBezTo>
                <a:lnTo>
                  <a:pt x="367364" y="253767"/>
                </a:lnTo>
                <a:lnTo>
                  <a:pt x="367364" y="222354"/>
                </a:lnTo>
                <a:lnTo>
                  <a:pt x="407787" y="222354"/>
                </a:lnTo>
                <a:cubicBezTo>
                  <a:pt x="414584" y="222354"/>
                  <a:pt x="420094" y="216845"/>
                  <a:pt x="420094" y="210047"/>
                </a:cubicBezTo>
                <a:cubicBezTo>
                  <a:pt x="420094" y="203249"/>
                  <a:pt x="414584" y="197740"/>
                  <a:pt x="407787" y="197740"/>
                </a:cubicBezTo>
                <a:lnTo>
                  <a:pt x="367364" y="197740"/>
                </a:lnTo>
                <a:lnTo>
                  <a:pt x="367364" y="166330"/>
                </a:lnTo>
                <a:close/>
                <a:moveTo>
                  <a:pt x="322099" y="342749"/>
                </a:moveTo>
                <a:lnTo>
                  <a:pt x="97995" y="342749"/>
                </a:lnTo>
                <a:cubicBezTo>
                  <a:pt x="86611" y="342749"/>
                  <a:pt x="77348" y="333483"/>
                  <a:pt x="77348" y="322099"/>
                </a:cubicBezTo>
                <a:lnTo>
                  <a:pt x="77348" y="97995"/>
                </a:lnTo>
                <a:cubicBezTo>
                  <a:pt x="77348" y="86611"/>
                  <a:pt x="86611" y="77345"/>
                  <a:pt x="97995" y="77345"/>
                </a:cubicBezTo>
                <a:lnTo>
                  <a:pt x="322102" y="77345"/>
                </a:lnTo>
                <a:cubicBezTo>
                  <a:pt x="333487" y="77345"/>
                  <a:pt x="342749" y="86611"/>
                  <a:pt x="342749" y="97995"/>
                </a:cubicBezTo>
                <a:lnTo>
                  <a:pt x="342749" y="322099"/>
                </a:lnTo>
                <a:cubicBezTo>
                  <a:pt x="342749" y="333483"/>
                  <a:pt x="333487" y="342749"/>
                  <a:pt x="322099" y="342749"/>
                </a:cubicBezTo>
                <a:close/>
              </a:path>
            </a:pathLst>
          </a:custGeom>
          <a:solidFill>
            <a:srgbClr val="0D8A9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accent6"/>
              </a:solidFill>
              <a:latin typeface="Arial"/>
              <a:ea typeface="Arial"/>
              <a:cs typeface="Arial"/>
              <a:sym typeface="Arial"/>
            </a:endParaRPr>
          </a:p>
        </p:txBody>
      </p:sp>
      <p:pic>
        <p:nvPicPr>
          <p:cNvPr id="1504" name="Google Shape;1504;p210"/>
          <p:cNvPicPr preferRelativeResize="0"/>
          <p:nvPr/>
        </p:nvPicPr>
        <p:blipFill rotWithShape="1">
          <a:blip r:embed="rId11">
            <a:alphaModFix/>
          </a:blip>
          <a:srcRect/>
          <a:stretch/>
        </p:blipFill>
        <p:spPr>
          <a:xfrm>
            <a:off x="2606678" y="1199562"/>
            <a:ext cx="477372" cy="444862"/>
          </a:xfrm>
          <a:prstGeom prst="rect">
            <a:avLst/>
          </a:prstGeom>
          <a:noFill/>
          <a:ln>
            <a:noFill/>
          </a:ln>
        </p:spPr>
      </p:pic>
      <p:pic>
        <p:nvPicPr>
          <p:cNvPr id="1505" name="Google Shape;1505;p210"/>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2321818" y="3058529"/>
            <a:ext cx="312797" cy="324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09"/>
        <p:cNvGrpSpPr/>
        <p:nvPr/>
      </p:nvGrpSpPr>
      <p:grpSpPr>
        <a:xfrm>
          <a:off x="0" y="0"/>
          <a:ext cx="0" cy="0"/>
          <a:chOff x="0" y="0"/>
          <a:chExt cx="0" cy="0"/>
        </a:xfrm>
      </p:grpSpPr>
      <p:sp>
        <p:nvSpPr>
          <p:cNvPr id="1510" name="Google Shape;1510;p211"/>
          <p:cNvSpPr txBox="1">
            <a:spLocks noGrp="1"/>
          </p:cNvSpPr>
          <p:nvPr>
            <p:ph type="title"/>
          </p:nvPr>
        </p:nvSpPr>
        <p:spPr>
          <a:xfrm>
            <a:off x="311700" y="216425"/>
            <a:ext cx="8520600" cy="74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434343"/>
              </a:buClr>
              <a:buSzPts val="4000"/>
              <a:buNone/>
            </a:pPr>
            <a:r>
              <a:rPr lang="en"/>
              <a:t>Incredible industry progress</a:t>
            </a:r>
            <a:endParaRPr/>
          </a:p>
        </p:txBody>
      </p:sp>
      <p:sp>
        <p:nvSpPr>
          <p:cNvPr id="1511" name="Google Shape;1511;p211"/>
          <p:cNvSpPr txBox="1">
            <a:spLocks noGrp="1"/>
          </p:cNvSpPr>
          <p:nvPr>
            <p:ph type="body" idx="1"/>
          </p:nvPr>
        </p:nvSpPr>
        <p:spPr>
          <a:xfrm>
            <a:off x="311700" y="1085240"/>
            <a:ext cx="4260300"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Font typeface="Arial"/>
              <a:buChar char="•"/>
            </a:pPr>
            <a:r>
              <a:rPr lang="en" sz="1300" b="0" i="0" u="none" strike="noStrike">
                <a:solidFill>
                  <a:srgbClr val="000000"/>
                </a:solidFill>
                <a:latin typeface="Open Sans"/>
                <a:ea typeface="Open Sans"/>
                <a:cs typeface="Open Sans"/>
                <a:sym typeface="Open Sans"/>
              </a:rPr>
              <a:t>The European Processor Initiative finalized the first version of its </a:t>
            </a:r>
            <a:r>
              <a:rPr lang="en" sz="1300" b="1" i="0" u="none" strike="noStrike">
                <a:solidFill>
                  <a:srgbClr val="000000"/>
                </a:solidFill>
                <a:latin typeface="Open Sans"/>
                <a:ea typeface="Open Sans"/>
                <a:cs typeface="Open Sans"/>
                <a:sym typeface="Open Sans"/>
              </a:rPr>
              <a:t>RISC-V accelerator architecture</a:t>
            </a:r>
            <a:r>
              <a:rPr lang="en" sz="1300" b="0" i="0" u="none" strike="noStrike">
                <a:solidFill>
                  <a:srgbClr val="000000"/>
                </a:solidFill>
                <a:latin typeface="Open Sans"/>
                <a:ea typeface="Open Sans"/>
                <a:cs typeface="Open Sans"/>
                <a:sym typeface="Open Sans"/>
              </a:rPr>
              <a:t> and will deliver test chip in 2021.</a:t>
            </a:r>
            <a:endParaRPr/>
          </a:p>
          <a:p>
            <a:pPr marL="457200" lvl="0" indent="-342900" algn="l" rtl="0">
              <a:lnSpc>
                <a:spcPct val="100000"/>
              </a:lnSpc>
              <a:spcBef>
                <a:spcPts val="1200"/>
              </a:spcBef>
              <a:spcAft>
                <a:spcPts val="0"/>
              </a:spcAft>
              <a:buSzPts val="1800"/>
              <a:buFont typeface="Arial"/>
              <a:buChar char="•"/>
            </a:pPr>
            <a:r>
              <a:rPr lang="en" sz="1300" b="0" i="0" u="none" strike="noStrike">
                <a:solidFill>
                  <a:srgbClr val="000000"/>
                </a:solidFill>
                <a:latin typeface="Open Sans"/>
                <a:ea typeface="Open Sans"/>
                <a:cs typeface="Open Sans"/>
                <a:sym typeface="Open Sans"/>
              </a:rPr>
              <a:t>The RIOS Lab announced PicoRio</a:t>
            </a:r>
            <a:r>
              <a:rPr lang="en" sz="1300">
                <a:solidFill>
                  <a:srgbClr val="000000"/>
                </a:solidFill>
                <a:latin typeface="Open Sans"/>
                <a:ea typeface="Open Sans"/>
                <a:cs typeface="Open Sans"/>
                <a:sym typeface="Open Sans"/>
              </a:rPr>
              <a:t>, </a:t>
            </a:r>
            <a:r>
              <a:rPr lang="en" sz="1300" b="0" i="0" u="none" strike="noStrike">
                <a:solidFill>
                  <a:srgbClr val="000000"/>
                </a:solidFill>
                <a:latin typeface="Open Sans"/>
                <a:ea typeface="Open Sans"/>
                <a:cs typeface="Open Sans"/>
                <a:sym typeface="Open Sans"/>
              </a:rPr>
              <a:t>an affordable </a:t>
            </a:r>
            <a:r>
              <a:rPr lang="en" sz="1300" b="1" i="0" u="none" strike="noStrike">
                <a:solidFill>
                  <a:srgbClr val="000000"/>
                </a:solidFill>
                <a:latin typeface="Open Sans"/>
                <a:ea typeface="Open Sans"/>
                <a:cs typeface="Open Sans"/>
                <a:sym typeface="Open Sans"/>
              </a:rPr>
              <a:t>RISC-V open source small-board computer </a:t>
            </a:r>
            <a:r>
              <a:rPr lang="en" sz="1300" b="0" i="0" u="none" strike="noStrike">
                <a:solidFill>
                  <a:srgbClr val="000000"/>
                </a:solidFill>
                <a:latin typeface="Open Sans"/>
                <a:ea typeface="Open Sans"/>
                <a:cs typeface="Open Sans"/>
                <a:sym typeface="Open Sans"/>
              </a:rPr>
              <a:t>available in 2021.</a:t>
            </a:r>
            <a:endParaRPr/>
          </a:p>
          <a:p>
            <a:pPr marL="457200" lvl="0" indent="-342900" algn="l" rtl="0">
              <a:lnSpc>
                <a:spcPct val="100000"/>
              </a:lnSpc>
              <a:spcBef>
                <a:spcPts val="1200"/>
              </a:spcBef>
              <a:spcAft>
                <a:spcPts val="0"/>
              </a:spcAft>
              <a:buSzPts val="1800"/>
              <a:buFont typeface="Arial"/>
              <a:buChar char="•"/>
            </a:pPr>
            <a:r>
              <a:rPr lang="en" sz="1300" b="0" i="0" u="none" strike="noStrike">
                <a:solidFill>
                  <a:srgbClr val="000000"/>
                </a:solidFill>
                <a:latin typeface="Open Sans"/>
                <a:ea typeface="Open Sans"/>
                <a:cs typeface="Open Sans"/>
                <a:sym typeface="Open Sans"/>
              </a:rPr>
              <a:t>Imperas announced first </a:t>
            </a:r>
            <a:r>
              <a:rPr lang="en" sz="1300" b="1" i="0" u="none" strike="noStrike">
                <a:solidFill>
                  <a:srgbClr val="000000"/>
                </a:solidFill>
                <a:latin typeface="Open Sans"/>
                <a:ea typeface="Open Sans"/>
                <a:cs typeface="Open Sans"/>
                <a:sym typeface="Open Sans"/>
              </a:rPr>
              <a:t>RISC-V verification reference model with UVM encapsulation</a:t>
            </a:r>
            <a:r>
              <a:rPr lang="en" sz="1300" b="0" i="0" u="none" strike="noStrike">
                <a:solidFill>
                  <a:srgbClr val="000000"/>
                </a:solidFill>
                <a:latin typeface="Open Sans"/>
                <a:ea typeface="Open Sans"/>
                <a:cs typeface="Open Sans"/>
                <a:sym typeface="Open Sans"/>
              </a:rPr>
              <a:t>.</a:t>
            </a:r>
            <a:endParaRPr/>
          </a:p>
          <a:p>
            <a:pPr marL="457200" lvl="0" indent="-342900" algn="l" rtl="0">
              <a:lnSpc>
                <a:spcPct val="100000"/>
              </a:lnSpc>
              <a:spcBef>
                <a:spcPts val="1200"/>
              </a:spcBef>
              <a:spcAft>
                <a:spcPts val="0"/>
              </a:spcAft>
              <a:buSzPts val="1800"/>
              <a:buFont typeface="Arial"/>
              <a:buChar char="•"/>
            </a:pPr>
            <a:r>
              <a:rPr lang="en" sz="1300" b="0" i="0" u="none" strike="noStrike">
                <a:solidFill>
                  <a:srgbClr val="000000"/>
                </a:solidFill>
                <a:latin typeface="Open Sans"/>
                <a:ea typeface="Open Sans"/>
                <a:cs typeface="Open Sans"/>
                <a:sym typeface="Open Sans"/>
              </a:rPr>
              <a:t>Seagate announced </a:t>
            </a:r>
            <a:r>
              <a:rPr lang="en" sz="1300" b="1" i="0" u="none" strike="noStrike">
                <a:solidFill>
                  <a:srgbClr val="000000"/>
                </a:solidFill>
                <a:latin typeface="Open Sans"/>
                <a:ea typeface="Open Sans"/>
                <a:cs typeface="Open Sans"/>
                <a:sym typeface="Open Sans"/>
              </a:rPr>
              <a:t>hard disk drive controller</a:t>
            </a:r>
            <a:r>
              <a:rPr lang="en" sz="1300" b="0" i="0" u="none" strike="noStrike">
                <a:solidFill>
                  <a:srgbClr val="000000"/>
                </a:solidFill>
                <a:latin typeface="Open Sans"/>
                <a:ea typeface="Open Sans"/>
                <a:cs typeface="Open Sans"/>
                <a:sym typeface="Open Sans"/>
              </a:rPr>
              <a:t> with high-performance RISC-V CPU.</a:t>
            </a:r>
            <a:endParaRPr/>
          </a:p>
          <a:p>
            <a:pPr marL="457200" lvl="0" indent="-342900" algn="l" rtl="0">
              <a:lnSpc>
                <a:spcPct val="100000"/>
              </a:lnSpc>
              <a:spcBef>
                <a:spcPts val="1200"/>
              </a:spcBef>
              <a:spcAft>
                <a:spcPts val="600"/>
              </a:spcAft>
              <a:buSzPts val="1800"/>
              <a:buFont typeface="Arial"/>
              <a:buChar char="•"/>
            </a:pPr>
            <a:r>
              <a:rPr lang="en" sz="1300" b="0" i="0" u="none" strike="noStrike">
                <a:solidFill>
                  <a:srgbClr val="000000"/>
                </a:solidFill>
                <a:latin typeface="Open Sans"/>
                <a:ea typeface="Open Sans"/>
                <a:cs typeface="Open Sans"/>
                <a:sym typeface="Open Sans"/>
              </a:rPr>
              <a:t>GreenWaves </a:t>
            </a:r>
            <a:r>
              <a:rPr lang="en" sz="1300" b="1" i="0" u="none" strike="noStrike">
                <a:solidFill>
                  <a:srgbClr val="000000"/>
                </a:solidFill>
                <a:latin typeface="Open Sans"/>
                <a:ea typeface="Open Sans"/>
                <a:cs typeface="Open Sans"/>
                <a:sym typeface="Open Sans"/>
              </a:rPr>
              <a:t>ultra-low power GAP9 hearables platform </a:t>
            </a:r>
            <a:r>
              <a:rPr lang="en" sz="1300" b="0" i="0" u="none" strike="noStrike">
                <a:solidFill>
                  <a:srgbClr val="000000"/>
                </a:solidFill>
                <a:latin typeface="Open Sans"/>
                <a:ea typeface="Open Sans"/>
                <a:cs typeface="Open Sans"/>
                <a:sym typeface="Open Sans"/>
              </a:rPr>
              <a:t>enabling scene-aware and neural network-based noise reduction.</a:t>
            </a:r>
            <a:endParaRPr/>
          </a:p>
        </p:txBody>
      </p:sp>
      <p:sp>
        <p:nvSpPr>
          <p:cNvPr id="1512" name="Google Shape;1512;p211"/>
          <p:cNvSpPr txBox="1"/>
          <p:nvPr/>
        </p:nvSpPr>
        <p:spPr>
          <a:xfrm>
            <a:off x="4502700" y="1085240"/>
            <a:ext cx="4260300" cy="3726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600"/>
              </a:spcBef>
              <a:spcAft>
                <a:spcPts val="0"/>
              </a:spcAft>
              <a:buClr>
                <a:srgbClr val="434343"/>
              </a:buClr>
              <a:buSzPts val="1800"/>
              <a:buFont typeface="Arial"/>
              <a:buChar char="•"/>
            </a:pPr>
            <a:r>
              <a:rPr lang="en" sz="1300" b="0" i="0" u="none" strike="noStrike" cap="none">
                <a:solidFill>
                  <a:srgbClr val="000000"/>
                </a:solidFill>
                <a:latin typeface="Open Sans"/>
                <a:ea typeface="Open Sans"/>
                <a:cs typeface="Open Sans"/>
                <a:sym typeface="Open Sans"/>
              </a:rPr>
              <a:t>Alibaba unveiled RV64GCV core in its Xuantie 910 processor for </a:t>
            </a:r>
            <a:r>
              <a:rPr lang="en" sz="1300" b="1" i="0" u="none" strike="noStrike" cap="none">
                <a:solidFill>
                  <a:srgbClr val="000000"/>
                </a:solidFill>
                <a:latin typeface="Open Sans"/>
                <a:ea typeface="Open Sans"/>
                <a:cs typeface="Open Sans"/>
                <a:sym typeface="Open Sans"/>
              </a:rPr>
              <a:t>cloud and edge servers</a:t>
            </a:r>
            <a:r>
              <a:rPr lang="en" sz="1300" b="0" i="0" u="none" strike="noStrike" cap="none">
                <a:solidFill>
                  <a:srgbClr val="000000"/>
                </a:solidFill>
                <a:latin typeface="Open Sans"/>
                <a:ea typeface="Open Sans"/>
                <a:cs typeface="Open Sans"/>
                <a:sym typeface="Open Sans"/>
              </a:rPr>
              <a:t>.</a:t>
            </a:r>
            <a:endParaRPr/>
          </a:p>
          <a:p>
            <a:pPr marL="457200" marR="0" lvl="0" indent="-342900" algn="l" rtl="0">
              <a:lnSpc>
                <a:spcPct val="100000"/>
              </a:lnSpc>
              <a:spcBef>
                <a:spcPts val="1200"/>
              </a:spcBef>
              <a:spcAft>
                <a:spcPts val="0"/>
              </a:spcAft>
              <a:buClr>
                <a:srgbClr val="434343"/>
              </a:buClr>
              <a:buSzPts val="1800"/>
              <a:buFont typeface="Arial"/>
              <a:buChar char="•"/>
            </a:pPr>
            <a:r>
              <a:rPr lang="en" sz="1300" b="0" i="0" u="none" strike="noStrike" cap="none">
                <a:solidFill>
                  <a:srgbClr val="000000"/>
                </a:solidFill>
                <a:latin typeface="Open Sans"/>
                <a:ea typeface="Open Sans"/>
                <a:cs typeface="Open Sans"/>
                <a:sym typeface="Open Sans"/>
              </a:rPr>
              <a:t>Microchip released the first </a:t>
            </a:r>
            <a:r>
              <a:rPr lang="en" sz="1300" b="1" i="0" u="none" strike="noStrike" cap="none">
                <a:solidFill>
                  <a:srgbClr val="000000"/>
                </a:solidFill>
                <a:latin typeface="Open Sans"/>
                <a:ea typeface="Open Sans"/>
                <a:cs typeface="Open Sans"/>
                <a:sym typeface="Open Sans"/>
              </a:rPr>
              <a:t>SoC FPGA development kit </a:t>
            </a:r>
            <a:r>
              <a:rPr lang="en" sz="1300" b="0" i="0" u="none" strike="noStrike" cap="none">
                <a:solidFill>
                  <a:srgbClr val="000000"/>
                </a:solidFill>
                <a:latin typeface="Open Sans"/>
                <a:ea typeface="Open Sans"/>
                <a:cs typeface="Open Sans"/>
                <a:sym typeface="Open Sans"/>
              </a:rPr>
              <a:t>based on the RISC-V ISA.</a:t>
            </a:r>
            <a:endParaRPr/>
          </a:p>
          <a:p>
            <a:pPr marL="457200" marR="0" lvl="0" indent="-342900" algn="l" rtl="0">
              <a:lnSpc>
                <a:spcPct val="100000"/>
              </a:lnSpc>
              <a:spcBef>
                <a:spcPts val="1200"/>
              </a:spcBef>
              <a:spcAft>
                <a:spcPts val="0"/>
              </a:spcAft>
              <a:buClr>
                <a:srgbClr val="434343"/>
              </a:buClr>
              <a:buSzPts val="1800"/>
              <a:buFont typeface="Arial"/>
              <a:buChar char="•"/>
            </a:pPr>
            <a:r>
              <a:rPr lang="en" sz="1300" b="0" i="0" u="none" strike="noStrike" cap="none">
                <a:solidFill>
                  <a:srgbClr val="000000"/>
                </a:solidFill>
                <a:latin typeface="Open Sans"/>
                <a:ea typeface="Open Sans"/>
                <a:cs typeface="Open Sans"/>
                <a:sym typeface="Open Sans"/>
              </a:rPr>
              <a:t>Andes released </a:t>
            </a:r>
            <a:r>
              <a:rPr lang="en" sz="1300" b="1" i="0" u="none" strike="noStrike" cap="none">
                <a:solidFill>
                  <a:srgbClr val="000000"/>
                </a:solidFill>
                <a:latin typeface="Open Sans"/>
                <a:ea typeface="Open Sans"/>
                <a:cs typeface="Open Sans"/>
                <a:sym typeface="Open Sans"/>
              </a:rPr>
              <a:t>superscalar multicore and L2 cache controller</a:t>
            </a:r>
            <a:r>
              <a:rPr lang="en" sz="1300" b="0" i="0" u="none" strike="noStrike" cap="none">
                <a:solidFill>
                  <a:srgbClr val="000000"/>
                </a:solidFill>
                <a:latin typeface="Open Sans"/>
                <a:ea typeface="Open Sans"/>
                <a:cs typeface="Open Sans"/>
                <a:sym typeface="Open Sans"/>
              </a:rPr>
              <a:t> processors.</a:t>
            </a:r>
            <a:endParaRPr/>
          </a:p>
          <a:p>
            <a:pPr marL="457200" marR="0" lvl="0" indent="-342900" algn="l" rtl="0">
              <a:lnSpc>
                <a:spcPct val="100000"/>
              </a:lnSpc>
              <a:spcBef>
                <a:spcPts val="1200"/>
              </a:spcBef>
              <a:spcAft>
                <a:spcPts val="0"/>
              </a:spcAft>
              <a:buClr>
                <a:srgbClr val="434343"/>
              </a:buClr>
              <a:buSzPts val="1800"/>
              <a:buFont typeface="Arial"/>
              <a:buChar char="•"/>
            </a:pPr>
            <a:r>
              <a:rPr lang="en" sz="1300" b="0" i="0" u="none" strike="noStrike" cap="none">
                <a:solidFill>
                  <a:srgbClr val="000000"/>
                </a:solidFill>
                <a:latin typeface="Open Sans"/>
                <a:ea typeface="Open Sans"/>
                <a:cs typeface="Open Sans"/>
                <a:sym typeface="Open Sans"/>
              </a:rPr>
              <a:t>StarFive released the world’s first </a:t>
            </a:r>
            <a:r>
              <a:rPr lang="en" sz="1300" b="1" i="0" u="none" strike="noStrike" cap="none">
                <a:solidFill>
                  <a:srgbClr val="000000"/>
                </a:solidFill>
                <a:latin typeface="Open Sans"/>
                <a:ea typeface="Open Sans"/>
                <a:cs typeface="Open Sans"/>
                <a:sym typeface="Open Sans"/>
              </a:rPr>
              <a:t>RISC-V AI visual processing platform</a:t>
            </a:r>
            <a:endParaRPr/>
          </a:p>
          <a:p>
            <a:pPr marL="457200" marR="0" lvl="0" indent="-342900" algn="l" rtl="0">
              <a:lnSpc>
                <a:spcPct val="100000"/>
              </a:lnSpc>
              <a:spcBef>
                <a:spcPts val="1200"/>
              </a:spcBef>
              <a:spcAft>
                <a:spcPts val="0"/>
              </a:spcAft>
              <a:buClr>
                <a:srgbClr val="434343"/>
              </a:buClr>
              <a:buSzPts val="1800"/>
              <a:buFont typeface="Arial"/>
              <a:buChar char="•"/>
            </a:pPr>
            <a:r>
              <a:rPr lang="en" sz="1300" b="0" i="0" u="none" strike="noStrike" cap="none">
                <a:solidFill>
                  <a:srgbClr val="000000"/>
                </a:solidFill>
                <a:latin typeface="Open Sans"/>
                <a:ea typeface="Open Sans"/>
                <a:cs typeface="Open Sans"/>
                <a:sym typeface="Open Sans"/>
              </a:rPr>
              <a:t>SiFive unveiled world’s fastest development board for </a:t>
            </a:r>
            <a:r>
              <a:rPr lang="en" sz="1300" b="1" i="0" u="none" strike="noStrike" cap="none">
                <a:solidFill>
                  <a:srgbClr val="000000"/>
                </a:solidFill>
                <a:latin typeface="Open Sans"/>
                <a:ea typeface="Open Sans"/>
                <a:cs typeface="Open Sans"/>
                <a:sym typeface="Open Sans"/>
              </a:rPr>
              <a:t>RISC-V Personal Computers</a:t>
            </a:r>
            <a:r>
              <a:rPr lang="en" sz="1300" b="0" i="0" u="none" strike="noStrike" cap="none">
                <a:solidFill>
                  <a:srgbClr val="000000"/>
                </a:solidFill>
                <a:latin typeface="Open Sans"/>
                <a:ea typeface="Open Sans"/>
                <a:cs typeface="Open Sans"/>
                <a:sym typeface="Open Sans"/>
              </a:rPr>
              <a:t>.</a:t>
            </a:r>
            <a:endParaRPr/>
          </a:p>
          <a:p>
            <a:pPr marL="457200" marR="0" lvl="0" indent="-342900" algn="l" rtl="0">
              <a:lnSpc>
                <a:spcPct val="100000"/>
              </a:lnSpc>
              <a:spcBef>
                <a:spcPts val="1200"/>
              </a:spcBef>
              <a:spcAft>
                <a:spcPts val="600"/>
              </a:spcAft>
              <a:buClr>
                <a:srgbClr val="434343"/>
              </a:buClr>
              <a:buSzPts val="1800"/>
              <a:buFont typeface="Arial"/>
              <a:buChar char="•"/>
            </a:pPr>
            <a:r>
              <a:rPr lang="en" sz="1300" b="0" i="0" u="none" strike="noStrike" cap="none">
                <a:solidFill>
                  <a:srgbClr val="000000"/>
                </a:solidFill>
                <a:latin typeface="Open Sans"/>
                <a:ea typeface="Open Sans"/>
                <a:cs typeface="Open Sans"/>
                <a:sym typeface="Open Sans"/>
              </a:rPr>
              <a:t>Micro Magic announced an incredibly </a:t>
            </a:r>
            <a:r>
              <a:rPr lang="en" sz="1300" b="1" i="0" u="none" strike="noStrike" cap="none">
                <a:solidFill>
                  <a:srgbClr val="000000"/>
                </a:solidFill>
                <a:latin typeface="Open Sans"/>
                <a:ea typeface="Open Sans"/>
                <a:cs typeface="Open Sans"/>
                <a:sym typeface="Open Sans"/>
              </a:rPr>
              <a:t>fast 64-bit RISC-V core </a:t>
            </a:r>
            <a:r>
              <a:rPr lang="en" sz="1300" b="0" i="0" u="none" strike="noStrike" cap="none">
                <a:solidFill>
                  <a:srgbClr val="000000"/>
                </a:solidFill>
                <a:latin typeface="Open Sans"/>
                <a:ea typeface="Open Sans"/>
                <a:cs typeface="Open Sans"/>
                <a:sym typeface="Open Sans"/>
              </a:rPr>
              <a:t>achieving 5GHz and 13,000 CoreMarks at 1.1V.</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4"/>
        <p:cNvGrpSpPr/>
        <p:nvPr/>
      </p:nvGrpSpPr>
      <p:grpSpPr>
        <a:xfrm>
          <a:off x="0" y="0"/>
          <a:ext cx="0" cy="0"/>
          <a:chOff x="0" y="0"/>
          <a:chExt cx="0" cy="0"/>
        </a:xfrm>
      </p:grpSpPr>
      <p:sp>
        <p:nvSpPr>
          <p:cNvPr id="1195" name="Google Shape;1195;p194"/>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Who is RISC-V</a:t>
            </a:r>
            <a:endParaRPr/>
          </a:p>
        </p:txBody>
      </p:sp>
      <p:sp>
        <p:nvSpPr>
          <p:cNvPr id="1196" name="Google Shape;1196;p194"/>
          <p:cNvSpPr txBox="1">
            <a:spLocks noGrp="1"/>
          </p:cNvSpPr>
          <p:nvPr>
            <p:ph type="body" idx="1"/>
          </p:nvPr>
        </p:nvSpPr>
        <p:spPr>
          <a:xfrm>
            <a:off x="311700" y="1128775"/>
            <a:ext cx="5890500" cy="1821300"/>
          </a:xfrm>
          <a:prstGeom prst="rect">
            <a:avLst/>
          </a:prstGeom>
        </p:spPr>
        <p:txBody>
          <a:bodyPr spcFirstLastPara="1" wrap="square" lIns="91425" tIns="91425" rIns="91425" bIns="91425" anchor="t" anchorCtr="0">
            <a:noAutofit/>
          </a:bodyPr>
          <a:lstStyle/>
          <a:p>
            <a:pPr marL="0" lvl="0" indent="0" algn="l" rtl="0">
              <a:lnSpc>
                <a:spcPct val="127272"/>
              </a:lnSpc>
              <a:spcBef>
                <a:spcPts val="0"/>
              </a:spcBef>
              <a:spcAft>
                <a:spcPts val="600"/>
              </a:spcAft>
              <a:buNone/>
            </a:pPr>
            <a:r>
              <a:rPr lang="en" b="1">
                <a:solidFill>
                  <a:srgbClr val="444444"/>
                </a:solidFill>
                <a:highlight>
                  <a:srgbClr val="FFFFFF"/>
                </a:highlight>
              </a:rPr>
              <a:t>RISC-V International is a global nonprofit association based in Switzerland. Founded in 2015 as the RISC-V Foundation with 29 members, RISC-V is now a truly global organization with </a:t>
            </a:r>
            <a:r>
              <a:rPr lang="en" b="1">
                <a:solidFill>
                  <a:schemeClr val="accent3"/>
                </a:solidFill>
                <a:highlight>
                  <a:srgbClr val="FFFFFF"/>
                </a:highlight>
                <a:uFill>
                  <a:noFill/>
                </a:uFill>
                <a:hlinkClick r:id="rId3">
                  <a:extLst>
                    <a:ext uri="{A12FA001-AC4F-418D-AE19-62706E023703}">
                      <ahyp:hlinkClr xmlns:ahyp="http://schemas.microsoft.com/office/drawing/2018/hyperlinkcolor" val="tx"/>
                    </a:ext>
                  </a:extLst>
                </a:hlinkClick>
              </a:rPr>
              <a:t>2k+ members</a:t>
            </a:r>
            <a:r>
              <a:rPr lang="en" b="1">
                <a:solidFill>
                  <a:srgbClr val="444444"/>
                </a:solidFill>
                <a:highlight>
                  <a:srgbClr val="FFFFFF"/>
                </a:highlight>
              </a:rPr>
              <a:t> in more than 70 countries.</a:t>
            </a:r>
            <a:endParaRPr sz="1600">
              <a:solidFill>
                <a:schemeClr val="dk2"/>
              </a:solidFill>
            </a:endParaRPr>
          </a:p>
        </p:txBody>
      </p:sp>
      <p:pic>
        <p:nvPicPr>
          <p:cNvPr id="1197" name="Google Shape;1197;p19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377800" y="794050"/>
            <a:ext cx="2343026" cy="1821176"/>
          </a:xfrm>
          <a:prstGeom prst="rect">
            <a:avLst/>
          </a:prstGeom>
          <a:noFill/>
          <a:ln>
            <a:noFill/>
          </a:ln>
        </p:spPr>
      </p:pic>
      <p:sp>
        <p:nvSpPr>
          <p:cNvPr id="1198" name="Google Shape;1198;p194"/>
          <p:cNvSpPr txBox="1">
            <a:spLocks noGrp="1"/>
          </p:cNvSpPr>
          <p:nvPr>
            <p:ph type="body" idx="1"/>
          </p:nvPr>
        </p:nvSpPr>
        <p:spPr>
          <a:xfrm>
            <a:off x="311700" y="3036975"/>
            <a:ext cx="8520600" cy="155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2"/>
                </a:solidFill>
              </a:rPr>
              <a:t>RISC-V supports the free and open RISC instruction set architecture and extensions </a:t>
            </a:r>
            <a:r>
              <a:rPr lang="en" sz="1600">
                <a:solidFill>
                  <a:schemeClr val="dk2"/>
                </a:solidFill>
                <a:highlight>
                  <a:srgbClr val="FFFFFF"/>
                </a:highlight>
              </a:rPr>
              <a:t>delivering a new level of free, extensible software and hardware freedom on architecture, paving the way for the next 50 years of computing design and innovation.</a:t>
            </a:r>
            <a:endParaRPr sz="1600">
              <a:solidFill>
                <a:schemeClr val="dk2"/>
              </a:solidFill>
              <a:highlight>
                <a:srgbClr val="FFFFFF"/>
              </a:highlight>
            </a:endParaRPr>
          </a:p>
          <a:p>
            <a:pPr marL="0" lvl="0" indent="0" algn="l" rtl="0">
              <a:spcBef>
                <a:spcPts val="0"/>
              </a:spcBef>
              <a:spcAft>
                <a:spcPts val="0"/>
              </a:spcAft>
              <a:buNone/>
            </a:pPr>
            <a:endParaRPr sz="1600">
              <a:solidFill>
                <a:schemeClr val="dk2"/>
              </a:solidFill>
              <a:highlight>
                <a:srgbClr val="FFFFFF"/>
              </a:highlight>
            </a:endParaRPr>
          </a:p>
          <a:p>
            <a:pPr marL="0" lvl="0" indent="0" algn="l" rtl="0">
              <a:spcBef>
                <a:spcPts val="0"/>
              </a:spcBef>
              <a:spcAft>
                <a:spcPts val="0"/>
              </a:spcAft>
              <a:buNone/>
            </a:pPr>
            <a:r>
              <a:rPr lang="en" sz="1200">
                <a:solidFill>
                  <a:schemeClr val="dk2"/>
                </a:solidFill>
                <a:highlight>
                  <a:srgbClr val="FFFFFF"/>
                </a:highlight>
              </a:rPr>
              <a:t>RISC-V is part of the Linux Foundation, bringing the community together to build and maintain the open RISC-V ISA.</a:t>
            </a:r>
            <a:endParaRPr sz="1200">
              <a:solidFill>
                <a:schemeClr val="dk2"/>
              </a:solidFill>
              <a:highlight>
                <a:srgbClr val="FFFFFF"/>
              </a:highlight>
            </a:endParaRPr>
          </a:p>
          <a:p>
            <a:pPr marL="0" lvl="0" indent="0" algn="l" rtl="0">
              <a:spcBef>
                <a:spcPts val="0"/>
              </a:spcBef>
              <a:spcAft>
                <a:spcPts val="0"/>
              </a:spcAft>
              <a:buNone/>
            </a:pPr>
            <a:endParaRPr sz="1200">
              <a:solidFill>
                <a:schemeClr val="dk2"/>
              </a:solidFill>
              <a:highlight>
                <a:srgbClr val="FFFFFF"/>
              </a:high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16"/>
        <p:cNvGrpSpPr/>
        <p:nvPr/>
      </p:nvGrpSpPr>
      <p:grpSpPr>
        <a:xfrm>
          <a:off x="0" y="0"/>
          <a:ext cx="0" cy="0"/>
          <a:chOff x="0" y="0"/>
          <a:chExt cx="0" cy="0"/>
        </a:xfrm>
      </p:grpSpPr>
      <p:sp>
        <p:nvSpPr>
          <p:cNvPr id="1517" name="Google Shape;1517;p212"/>
          <p:cNvSpPr txBox="1">
            <a:spLocks noGrp="1"/>
          </p:cNvSpPr>
          <p:nvPr>
            <p:ph type="title" idx="2"/>
          </p:nvPr>
        </p:nvSpPr>
        <p:spPr>
          <a:xfrm>
            <a:off x="199375" y="216425"/>
            <a:ext cx="3934800" cy="4759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n">
                <a:latin typeface="Open Sans SemiBold"/>
                <a:ea typeface="Open Sans SemiBold"/>
                <a:cs typeface="Open Sans SemiBold"/>
                <a:sym typeface="Open Sans SemiBold"/>
              </a:rPr>
              <a:t>RISC-V is the foundation of the Open era of computing</a:t>
            </a:r>
            <a:endParaRPr>
              <a:latin typeface="Open Sans SemiBold"/>
              <a:ea typeface="Open Sans SemiBold"/>
              <a:cs typeface="Open Sans SemiBold"/>
              <a:sym typeface="Open Sans SemiBold"/>
            </a:endParaRPr>
          </a:p>
        </p:txBody>
      </p:sp>
      <p:sp>
        <p:nvSpPr>
          <p:cNvPr id="1518" name="Google Shape;1518;p212"/>
          <p:cNvSpPr txBox="1">
            <a:spLocks noGrp="1"/>
          </p:cNvSpPr>
          <p:nvPr>
            <p:ph type="body" idx="1"/>
          </p:nvPr>
        </p:nvSpPr>
        <p:spPr>
          <a:xfrm>
            <a:off x="4420325" y="216425"/>
            <a:ext cx="4412100" cy="4759800"/>
          </a:xfrm>
          <a:prstGeom prst="rect">
            <a:avLst/>
          </a:prstGeom>
          <a:noFill/>
          <a:ln>
            <a:noFill/>
          </a:ln>
        </p:spPr>
        <p:txBody>
          <a:bodyPr spcFirstLastPara="1" wrap="square" lIns="91425" tIns="91425" rIns="91425" bIns="91425" anchor="t" anchorCtr="0">
            <a:noAutofit/>
          </a:bodyPr>
          <a:lstStyle/>
          <a:p>
            <a:pPr marL="342900" lvl="0" indent="-234950" algn="l" rtl="0">
              <a:lnSpc>
                <a:spcPct val="100000"/>
              </a:lnSpc>
              <a:spcBef>
                <a:spcPts val="900"/>
              </a:spcBef>
              <a:spcAft>
                <a:spcPts val="0"/>
              </a:spcAft>
              <a:buClr>
                <a:schemeClr val="dk2"/>
              </a:buClr>
              <a:buSzPts val="1100"/>
              <a:buFont typeface="Corbel"/>
              <a:buChar char="…"/>
            </a:pPr>
            <a:r>
              <a:rPr lang="en" b="1">
                <a:solidFill>
                  <a:schemeClr val="dk2"/>
                </a:solidFill>
              </a:rPr>
              <a:t>4k+ individuals in 60+ RISC-V work groups</a:t>
            </a:r>
            <a:r>
              <a:rPr lang="en" sz="1500">
                <a:solidFill>
                  <a:schemeClr val="dk2"/>
                </a:solidFill>
              </a:rPr>
              <a:t> and committees</a:t>
            </a:r>
            <a:endParaRPr/>
          </a:p>
          <a:p>
            <a:pPr marL="342900" lvl="0" indent="-234950" algn="l" rtl="0">
              <a:lnSpc>
                <a:spcPct val="100000"/>
              </a:lnSpc>
              <a:spcBef>
                <a:spcPts val="900"/>
              </a:spcBef>
              <a:spcAft>
                <a:spcPts val="0"/>
              </a:spcAft>
              <a:buClr>
                <a:schemeClr val="dk2"/>
              </a:buClr>
              <a:buSzPts val="1100"/>
              <a:buFont typeface="Corbel"/>
              <a:buChar char="…"/>
            </a:pPr>
            <a:r>
              <a:rPr lang="en" b="1">
                <a:solidFill>
                  <a:schemeClr val="dk2"/>
                </a:solidFill>
              </a:rPr>
              <a:t>330+ RISC-V solutions </a:t>
            </a:r>
            <a:r>
              <a:rPr lang="en" sz="1500">
                <a:solidFill>
                  <a:schemeClr val="dk2"/>
                </a:solidFill>
              </a:rPr>
              <a:t>online including cores, SoCs, software, tools, and developer boards</a:t>
            </a:r>
            <a:endParaRPr/>
          </a:p>
          <a:p>
            <a:pPr marL="342900" lvl="0" indent="-234950" algn="l" rtl="0">
              <a:lnSpc>
                <a:spcPct val="100000"/>
              </a:lnSpc>
              <a:spcBef>
                <a:spcPts val="900"/>
              </a:spcBef>
              <a:spcAft>
                <a:spcPts val="0"/>
              </a:spcAft>
              <a:buClr>
                <a:schemeClr val="dk2"/>
              </a:buClr>
              <a:buSzPts val="1100"/>
              <a:buFont typeface="Corbel"/>
              <a:buChar char="…"/>
            </a:pPr>
            <a:r>
              <a:rPr lang="en" b="1">
                <a:solidFill>
                  <a:schemeClr val="dk2"/>
                </a:solidFill>
              </a:rPr>
              <a:t>29 local RISC-V community </a:t>
            </a:r>
            <a:r>
              <a:rPr lang="en" sz="1500">
                <a:solidFill>
                  <a:schemeClr val="dk2"/>
                </a:solidFill>
              </a:rPr>
              <a:t>groups, with more than </a:t>
            </a:r>
            <a:r>
              <a:rPr lang="en" b="1">
                <a:solidFill>
                  <a:schemeClr val="dk2"/>
                </a:solidFill>
              </a:rPr>
              <a:t>5,400 engineers</a:t>
            </a:r>
            <a:endParaRPr sz="1500">
              <a:solidFill>
                <a:schemeClr val="dk2"/>
              </a:solidFill>
            </a:endParaRPr>
          </a:p>
          <a:p>
            <a:pPr marL="342900" lvl="0" indent="-234950" algn="l" rtl="0">
              <a:lnSpc>
                <a:spcPct val="100000"/>
              </a:lnSpc>
              <a:spcBef>
                <a:spcPts val="900"/>
              </a:spcBef>
              <a:spcAft>
                <a:spcPts val="0"/>
              </a:spcAft>
              <a:buClr>
                <a:schemeClr val="dk2"/>
              </a:buClr>
              <a:buSzPts val="1100"/>
              <a:buFont typeface="Corbel"/>
              <a:buChar char="…"/>
            </a:pPr>
            <a:r>
              <a:rPr lang="en" sz="1500">
                <a:solidFill>
                  <a:schemeClr val="dk2"/>
                </a:solidFill>
              </a:rPr>
              <a:t>We’re in the news! We have </a:t>
            </a:r>
            <a:r>
              <a:rPr lang="en" b="1">
                <a:solidFill>
                  <a:schemeClr val="dk2"/>
                </a:solidFill>
              </a:rPr>
              <a:t>40k+ followers on social media </a:t>
            </a:r>
            <a:r>
              <a:rPr lang="en" sz="1500">
                <a:solidFill>
                  <a:schemeClr val="dk2"/>
                </a:solidFill>
              </a:rPr>
              <a:t>and across the last year, we have participated in </a:t>
            </a:r>
            <a:r>
              <a:rPr lang="en" b="1">
                <a:solidFill>
                  <a:schemeClr val="dk2"/>
                </a:solidFill>
              </a:rPr>
              <a:t>135+ news articles </a:t>
            </a:r>
            <a:r>
              <a:rPr lang="en" sz="1500">
                <a:solidFill>
                  <a:schemeClr val="dk2"/>
                </a:solidFill>
              </a:rPr>
              <a:t>along with amplifying RISC-V community news 450+ times.</a:t>
            </a:r>
            <a:endParaRPr sz="1500">
              <a:solidFill>
                <a:schemeClr val="dk2"/>
              </a:solidFill>
            </a:endParaRPr>
          </a:p>
          <a:p>
            <a:pPr marL="0" lvl="0" indent="0" algn="l" rtl="0">
              <a:lnSpc>
                <a:spcPct val="115000"/>
              </a:lnSpc>
              <a:spcBef>
                <a:spcPts val="500"/>
              </a:spcBef>
              <a:spcAft>
                <a:spcPts val="0"/>
              </a:spcAft>
              <a:buSzPts val="1800"/>
              <a:buNone/>
            </a:pPr>
            <a:endParaRPr sz="1600">
              <a:solidFill>
                <a:schemeClr val="dk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22"/>
        <p:cNvGrpSpPr/>
        <p:nvPr/>
      </p:nvGrpSpPr>
      <p:grpSpPr>
        <a:xfrm>
          <a:off x="0" y="0"/>
          <a:ext cx="0" cy="0"/>
          <a:chOff x="0" y="0"/>
          <a:chExt cx="0" cy="0"/>
        </a:xfrm>
      </p:grpSpPr>
      <p:sp>
        <p:nvSpPr>
          <p:cNvPr id="1523" name="Google Shape;1523;p213"/>
          <p:cNvSpPr txBox="1"/>
          <p:nvPr/>
        </p:nvSpPr>
        <p:spPr>
          <a:xfrm>
            <a:off x="1130597" y="4063398"/>
            <a:ext cx="7708500" cy="685800"/>
          </a:xfrm>
          <a:prstGeom prst="rect">
            <a:avLst/>
          </a:prstGeom>
          <a:noFill/>
          <a:ln>
            <a:noFill/>
          </a:ln>
        </p:spPr>
        <p:txBody>
          <a:bodyPr spcFirstLastPara="1" wrap="square" lIns="67850" tIns="33350" rIns="67850" bIns="33350" anchor="ctr" anchorCtr="0">
            <a:noAutofit/>
          </a:bodyPr>
          <a:lstStyle/>
          <a:p>
            <a:pPr marL="0" lvl="0" indent="0" algn="r" rtl="0">
              <a:lnSpc>
                <a:spcPct val="95000"/>
              </a:lnSpc>
              <a:spcBef>
                <a:spcPts val="0"/>
              </a:spcBef>
              <a:spcAft>
                <a:spcPts val="0"/>
              </a:spcAft>
              <a:buNone/>
            </a:pPr>
            <a:r>
              <a:rPr lang="en" sz="4400" b="1">
                <a:solidFill>
                  <a:srgbClr val="434343"/>
                </a:solidFill>
                <a:latin typeface="Open Sans"/>
                <a:ea typeface="Open Sans"/>
                <a:cs typeface="Open Sans"/>
                <a:sym typeface="Open Sans"/>
              </a:rPr>
              <a:t>RISC-V delivers incredible member support</a:t>
            </a:r>
            <a:endParaRPr sz="3600">
              <a:solidFill>
                <a:srgbClr val="434343"/>
              </a:solidFill>
              <a:latin typeface="Open Sans SemiBold"/>
              <a:ea typeface="Open Sans SemiBold"/>
              <a:cs typeface="Open Sans SemiBold"/>
              <a:sym typeface="Open Sans SemiBold"/>
            </a:endParaRPr>
          </a:p>
        </p:txBody>
      </p:sp>
      <p:sp>
        <p:nvSpPr>
          <p:cNvPr id="1524" name="Google Shape;1524;p213"/>
          <p:cNvSpPr txBox="1"/>
          <p:nvPr/>
        </p:nvSpPr>
        <p:spPr>
          <a:xfrm>
            <a:off x="677162" y="2202320"/>
            <a:ext cx="2276700" cy="1079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 sz="1600" b="1" i="0" u="none" strike="noStrike" cap="none">
                <a:solidFill>
                  <a:schemeClr val="accent1"/>
                </a:solidFill>
                <a:latin typeface="Open Sans"/>
                <a:ea typeface="Open Sans"/>
                <a:cs typeface="Open Sans"/>
                <a:sym typeface="Open Sans"/>
              </a:rPr>
              <a:t>Learnin</a:t>
            </a:r>
            <a:r>
              <a:rPr lang="en" sz="1600" b="1">
                <a:solidFill>
                  <a:schemeClr val="accent1"/>
                </a:solidFill>
                <a:latin typeface="Open Sans"/>
                <a:ea typeface="Open Sans"/>
                <a:cs typeface="Open Sans"/>
                <a:sym typeface="Open Sans"/>
              </a:rPr>
              <a:t>g &amp; Talent</a:t>
            </a:r>
            <a:endParaRPr sz="1200" b="1" i="0" u="none" strike="noStrike" cap="none">
              <a:solidFill>
                <a:schemeClr val="accent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100"/>
              <a:buFont typeface="Arial"/>
              <a:buNone/>
            </a:pPr>
            <a:r>
              <a:rPr lang="en" sz="1200" b="0" i="0" u="none" strike="noStrike" cap="none">
                <a:solidFill>
                  <a:schemeClr val="accent1"/>
                </a:solidFill>
                <a:latin typeface="Open Sans"/>
                <a:ea typeface="Open Sans"/>
                <a:cs typeface="Open Sans"/>
                <a:sym typeface="Open Sans"/>
              </a:rPr>
              <a:t>Multi-level </a:t>
            </a:r>
            <a:r>
              <a:rPr lang="en" sz="1200" b="1" i="0" u="none" strike="noStrike" cap="none">
                <a:solidFill>
                  <a:schemeClr val="accent1"/>
                </a:solidFill>
                <a:latin typeface="Open Sans"/>
                <a:ea typeface="Open Sans"/>
                <a:cs typeface="Open Sans"/>
                <a:sym typeface="Open Sans"/>
              </a:rPr>
              <a:t>online learning</a:t>
            </a:r>
            <a:endParaRPr sz="1200" b="1" i="0" u="none" strike="noStrike" cap="none">
              <a:solidFill>
                <a:schemeClr val="accent1"/>
              </a:solidFill>
              <a:latin typeface="Open Sans"/>
              <a:ea typeface="Open Sans"/>
              <a:cs typeface="Open Sans"/>
              <a:sym typeface="Open Sans"/>
            </a:endParaRPr>
          </a:p>
          <a:p>
            <a:pPr marL="0" marR="0" lvl="0" indent="0" algn="l" rtl="0">
              <a:lnSpc>
                <a:spcPct val="100000"/>
              </a:lnSpc>
              <a:spcBef>
                <a:spcPts val="300"/>
              </a:spcBef>
              <a:spcAft>
                <a:spcPts val="0"/>
              </a:spcAft>
              <a:buClr>
                <a:srgbClr val="000000"/>
              </a:buClr>
              <a:buSzPts val="1100"/>
              <a:buFont typeface="Arial"/>
              <a:buNone/>
            </a:pPr>
            <a:r>
              <a:rPr lang="en" sz="1200" i="0" u="none" strike="noStrike" cap="none">
                <a:solidFill>
                  <a:schemeClr val="accent1"/>
                </a:solidFill>
                <a:latin typeface="Open Sans"/>
                <a:ea typeface="Open Sans"/>
                <a:cs typeface="Open Sans"/>
                <a:sym typeface="Open Sans"/>
              </a:rPr>
              <a:t>Connecting </a:t>
            </a:r>
            <a:r>
              <a:rPr lang="en" sz="1200" b="1" i="0" u="none" strike="noStrike" cap="none">
                <a:solidFill>
                  <a:schemeClr val="accent1"/>
                </a:solidFill>
                <a:latin typeface="Open Sans"/>
                <a:ea typeface="Open Sans"/>
                <a:cs typeface="Open Sans"/>
                <a:sym typeface="Open Sans"/>
              </a:rPr>
              <a:t>universities </a:t>
            </a:r>
            <a:r>
              <a:rPr lang="en" sz="1200" b="0" i="0" u="none" strike="noStrike" cap="none">
                <a:solidFill>
                  <a:schemeClr val="accent1"/>
                </a:solidFill>
                <a:latin typeface="Open Sans"/>
                <a:ea typeface="Open Sans"/>
                <a:cs typeface="Open Sans"/>
                <a:sym typeface="Open Sans"/>
              </a:rPr>
              <a:t>with labs, tests, and curricula</a:t>
            </a:r>
            <a:endParaRPr>
              <a:solidFill>
                <a:schemeClr val="accent1"/>
              </a:solidFill>
            </a:endParaRPr>
          </a:p>
          <a:p>
            <a:pPr marL="0" marR="0" lvl="0" indent="0" algn="l" rtl="0">
              <a:lnSpc>
                <a:spcPct val="100000"/>
              </a:lnSpc>
              <a:spcBef>
                <a:spcPts val="300"/>
              </a:spcBef>
              <a:spcAft>
                <a:spcPts val="300"/>
              </a:spcAft>
              <a:buClr>
                <a:srgbClr val="000000"/>
              </a:buClr>
              <a:buSzPts val="1100"/>
              <a:buFont typeface="Arial"/>
              <a:buNone/>
            </a:pPr>
            <a:r>
              <a:rPr lang="en" sz="1200" b="0" i="0" u="none" strike="noStrike" cap="none">
                <a:solidFill>
                  <a:schemeClr val="accent1"/>
                </a:solidFill>
                <a:latin typeface="Open Sans"/>
                <a:ea typeface="Open Sans"/>
                <a:cs typeface="Open Sans"/>
                <a:sym typeface="Open Sans"/>
              </a:rPr>
              <a:t>RISC-V </a:t>
            </a:r>
            <a:r>
              <a:rPr lang="en" sz="1200" b="1" i="0" u="none" strike="noStrike" cap="none">
                <a:solidFill>
                  <a:schemeClr val="accent1"/>
                </a:solidFill>
                <a:latin typeface="Open Sans"/>
                <a:ea typeface="Open Sans"/>
                <a:cs typeface="Open Sans"/>
                <a:sym typeface="Open Sans"/>
              </a:rPr>
              <a:t>Training Partners</a:t>
            </a:r>
            <a:endParaRPr sz="1200" b="1" i="0" u="none" strike="noStrike" cap="none">
              <a:solidFill>
                <a:schemeClr val="accent1"/>
              </a:solidFill>
              <a:latin typeface="Open Sans"/>
              <a:ea typeface="Open Sans"/>
              <a:cs typeface="Open Sans"/>
              <a:sym typeface="Open Sans"/>
            </a:endParaRPr>
          </a:p>
        </p:txBody>
      </p:sp>
      <p:sp>
        <p:nvSpPr>
          <p:cNvPr id="1525" name="Google Shape;1525;p213"/>
          <p:cNvSpPr txBox="1"/>
          <p:nvPr/>
        </p:nvSpPr>
        <p:spPr>
          <a:xfrm>
            <a:off x="6535000" y="508451"/>
            <a:ext cx="2356500" cy="15414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rgbClr val="000000"/>
              </a:buClr>
              <a:buSzPts val="1400"/>
              <a:buFont typeface="Arial"/>
              <a:buNone/>
            </a:pPr>
            <a:r>
              <a:rPr lang="en" sz="1600" b="1" i="0" u="none" strike="noStrike" cap="none">
                <a:solidFill>
                  <a:srgbClr val="CB007B"/>
                </a:solidFill>
                <a:latin typeface="Open Sans"/>
                <a:ea typeface="Open Sans"/>
                <a:cs typeface="Open Sans"/>
                <a:sym typeface="Open Sans"/>
              </a:rPr>
              <a:t>Visibility</a:t>
            </a:r>
            <a:endParaRPr sz="1600" b="1" i="0" u="none" strike="noStrike" cap="none">
              <a:solidFill>
                <a:srgbClr val="CB007B"/>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100"/>
              <a:buFont typeface="Arial"/>
              <a:buNone/>
            </a:pPr>
            <a:r>
              <a:rPr lang="en" sz="1200" b="1">
                <a:solidFill>
                  <a:srgbClr val="CB007B"/>
                </a:solidFill>
                <a:latin typeface="Open Sans"/>
                <a:ea typeface="Open Sans"/>
                <a:cs typeface="Open Sans"/>
                <a:sym typeface="Open Sans"/>
              </a:rPr>
              <a:t>Amplify</a:t>
            </a:r>
            <a:r>
              <a:rPr lang="en" sz="1200">
                <a:solidFill>
                  <a:srgbClr val="CB007B"/>
                </a:solidFill>
                <a:latin typeface="Open Sans"/>
                <a:ea typeface="Open Sans"/>
                <a:cs typeface="Open Sans"/>
                <a:sym typeface="Open Sans"/>
              </a:rPr>
              <a:t> member news, content, and success with press and analysts</a:t>
            </a:r>
            <a:endParaRPr sz="1200">
              <a:solidFill>
                <a:srgbClr val="CB007B"/>
              </a:solidFill>
              <a:latin typeface="Open Sans"/>
              <a:ea typeface="Open Sans"/>
              <a:cs typeface="Open Sans"/>
              <a:sym typeface="Open Sans"/>
            </a:endParaRPr>
          </a:p>
          <a:p>
            <a:pPr marL="0" marR="0" lvl="0" indent="0" algn="l" rtl="0">
              <a:lnSpc>
                <a:spcPct val="100000"/>
              </a:lnSpc>
              <a:spcBef>
                <a:spcPts val="300"/>
              </a:spcBef>
              <a:spcAft>
                <a:spcPts val="0"/>
              </a:spcAft>
              <a:buClr>
                <a:srgbClr val="000000"/>
              </a:buClr>
              <a:buSzPts val="1100"/>
              <a:buFont typeface="Arial"/>
              <a:buNone/>
            </a:pPr>
            <a:r>
              <a:rPr lang="en" sz="1200" b="1">
                <a:solidFill>
                  <a:srgbClr val="CB007B"/>
                </a:solidFill>
                <a:latin typeface="Open Sans"/>
                <a:ea typeface="Open Sans"/>
                <a:cs typeface="Open Sans"/>
                <a:sym typeface="Open Sans"/>
              </a:rPr>
              <a:t>Original </a:t>
            </a:r>
            <a:r>
              <a:rPr lang="en" sz="1200">
                <a:solidFill>
                  <a:srgbClr val="CB007B"/>
                </a:solidFill>
                <a:latin typeface="Open Sans"/>
                <a:ea typeface="Open Sans"/>
                <a:cs typeface="Open Sans"/>
                <a:sym typeface="Open Sans"/>
              </a:rPr>
              <a:t>content programs </a:t>
            </a:r>
            <a:endParaRPr sz="1200">
              <a:solidFill>
                <a:srgbClr val="CB007B"/>
              </a:solidFill>
              <a:latin typeface="Open Sans"/>
              <a:ea typeface="Open Sans"/>
              <a:cs typeface="Open Sans"/>
              <a:sym typeface="Open Sans"/>
            </a:endParaRPr>
          </a:p>
          <a:p>
            <a:pPr marL="0" marR="0" lvl="0" indent="0" algn="l" rtl="0">
              <a:lnSpc>
                <a:spcPct val="100000"/>
              </a:lnSpc>
              <a:spcBef>
                <a:spcPts val="300"/>
              </a:spcBef>
              <a:spcAft>
                <a:spcPts val="0"/>
              </a:spcAft>
              <a:buClr>
                <a:srgbClr val="000000"/>
              </a:buClr>
              <a:buSzPts val="1100"/>
              <a:buFont typeface="Arial"/>
              <a:buNone/>
            </a:pPr>
            <a:r>
              <a:rPr lang="en" sz="1200">
                <a:solidFill>
                  <a:srgbClr val="CB007B"/>
                </a:solidFill>
                <a:latin typeface="Open Sans"/>
                <a:ea typeface="Open Sans"/>
                <a:cs typeface="Open Sans"/>
                <a:sym typeface="Open Sans"/>
              </a:rPr>
              <a:t>RISC-V, i</a:t>
            </a:r>
            <a:r>
              <a:rPr lang="en" sz="1200" b="0" i="0" u="none" strike="noStrike" cap="none">
                <a:solidFill>
                  <a:srgbClr val="CB007B"/>
                </a:solidFill>
                <a:latin typeface="Open Sans"/>
                <a:ea typeface="Open Sans"/>
                <a:cs typeface="Open Sans"/>
                <a:sym typeface="Open Sans"/>
              </a:rPr>
              <a:t>ndustry, and regional </a:t>
            </a:r>
            <a:r>
              <a:rPr lang="en" sz="1200" b="1" i="0" u="none" strike="noStrike" cap="none">
                <a:solidFill>
                  <a:srgbClr val="CB007B"/>
                </a:solidFill>
                <a:latin typeface="Open Sans"/>
                <a:ea typeface="Open Sans"/>
                <a:cs typeface="Open Sans"/>
                <a:sym typeface="Open Sans"/>
              </a:rPr>
              <a:t>events</a:t>
            </a:r>
            <a:endParaRPr sz="1200" b="1" i="0" u="none" strike="noStrike" cap="none">
              <a:solidFill>
                <a:srgbClr val="CB007B"/>
              </a:solidFill>
              <a:latin typeface="Open Sans"/>
              <a:ea typeface="Open Sans"/>
              <a:cs typeface="Open Sans"/>
              <a:sym typeface="Open Sans"/>
            </a:endParaRPr>
          </a:p>
          <a:p>
            <a:pPr marL="0" marR="0" lvl="0" indent="0" algn="l" rtl="0">
              <a:lnSpc>
                <a:spcPct val="115000"/>
              </a:lnSpc>
              <a:spcBef>
                <a:spcPts val="300"/>
              </a:spcBef>
              <a:spcAft>
                <a:spcPts val="0"/>
              </a:spcAft>
              <a:buClr>
                <a:srgbClr val="000000"/>
              </a:buClr>
              <a:buSzPts val="1100"/>
              <a:buFont typeface="Arial"/>
              <a:buNone/>
            </a:pPr>
            <a:endParaRPr sz="1200" b="0" i="0" u="none" strike="noStrike" cap="none">
              <a:solidFill>
                <a:srgbClr val="CB007B"/>
              </a:solidFill>
              <a:latin typeface="Open Sans"/>
              <a:ea typeface="Open Sans"/>
              <a:cs typeface="Open Sans"/>
              <a:sym typeface="Open Sans"/>
            </a:endParaRPr>
          </a:p>
        </p:txBody>
      </p:sp>
      <p:sp>
        <p:nvSpPr>
          <p:cNvPr id="1526" name="Google Shape;1526;p213"/>
          <p:cNvSpPr txBox="1"/>
          <p:nvPr/>
        </p:nvSpPr>
        <p:spPr>
          <a:xfrm>
            <a:off x="677150" y="510600"/>
            <a:ext cx="2356500" cy="1475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 sz="1600" b="1" i="0" u="none" strike="noStrike" cap="none">
                <a:solidFill>
                  <a:srgbClr val="002147"/>
                </a:solidFill>
                <a:latin typeface="Open Sans"/>
                <a:ea typeface="Open Sans"/>
                <a:cs typeface="Open Sans"/>
                <a:sym typeface="Open Sans"/>
              </a:rPr>
              <a:t>Technical Deliverables</a:t>
            </a:r>
            <a:endParaRPr sz="1600" b="1" i="0" u="none" strike="noStrike" cap="none">
              <a:solidFill>
                <a:srgbClr val="002147"/>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1200">
                <a:solidFill>
                  <a:srgbClr val="002147"/>
                </a:solidFill>
                <a:latin typeface="Open Sans"/>
                <a:ea typeface="Open Sans"/>
                <a:cs typeface="Open Sans"/>
                <a:sym typeface="Open Sans"/>
              </a:rPr>
              <a:t>Technical </a:t>
            </a:r>
            <a:r>
              <a:rPr lang="en" sz="1200" b="1">
                <a:solidFill>
                  <a:srgbClr val="002147"/>
                </a:solidFill>
                <a:latin typeface="Open Sans"/>
                <a:ea typeface="Open Sans"/>
                <a:cs typeface="Open Sans"/>
                <a:sym typeface="Open Sans"/>
              </a:rPr>
              <a:t>governance</a:t>
            </a:r>
            <a:endParaRPr sz="1200" b="1">
              <a:solidFill>
                <a:srgbClr val="002147"/>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1200">
                <a:solidFill>
                  <a:srgbClr val="002147"/>
                </a:solidFill>
                <a:latin typeface="Open Sans"/>
                <a:ea typeface="Open Sans"/>
                <a:cs typeface="Open Sans"/>
                <a:sym typeface="Open Sans"/>
              </a:rPr>
              <a:t>Build </a:t>
            </a:r>
            <a:r>
              <a:rPr lang="en" sz="1200" b="1">
                <a:solidFill>
                  <a:srgbClr val="002147"/>
                </a:solidFill>
                <a:latin typeface="Open Sans"/>
                <a:ea typeface="Open Sans"/>
                <a:cs typeface="Open Sans"/>
                <a:sym typeface="Open Sans"/>
              </a:rPr>
              <a:t>technical deliverables</a:t>
            </a:r>
            <a:r>
              <a:rPr lang="en" sz="1200">
                <a:solidFill>
                  <a:srgbClr val="002147"/>
                </a:solidFill>
                <a:latin typeface="Open Sans"/>
                <a:ea typeface="Open Sans"/>
                <a:cs typeface="Open Sans"/>
                <a:sym typeface="Open Sans"/>
              </a:rPr>
              <a:t> </a:t>
            </a:r>
            <a:endParaRPr sz="1200">
              <a:solidFill>
                <a:srgbClr val="002147"/>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1200" b="1">
                <a:solidFill>
                  <a:srgbClr val="002147"/>
                </a:solidFill>
                <a:latin typeface="Open Sans"/>
                <a:ea typeface="Open Sans"/>
                <a:cs typeface="Open Sans"/>
                <a:sym typeface="Open Sans"/>
              </a:rPr>
              <a:t>Work groups </a:t>
            </a:r>
            <a:endParaRPr sz="1200" b="0" i="0" u="none" strike="noStrike" cap="none">
              <a:solidFill>
                <a:srgbClr val="002147"/>
              </a:solidFill>
              <a:latin typeface="Open Sans"/>
              <a:ea typeface="Open Sans"/>
              <a:cs typeface="Open Sans"/>
              <a:sym typeface="Open Sans"/>
            </a:endParaRPr>
          </a:p>
        </p:txBody>
      </p:sp>
      <p:sp>
        <p:nvSpPr>
          <p:cNvPr id="1527" name="Google Shape;1527;p213"/>
          <p:cNvSpPr txBox="1"/>
          <p:nvPr/>
        </p:nvSpPr>
        <p:spPr>
          <a:xfrm>
            <a:off x="3500009" y="532742"/>
            <a:ext cx="2491200" cy="1076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400"/>
              <a:buFont typeface="Arial"/>
              <a:buNone/>
            </a:pPr>
            <a:r>
              <a:rPr lang="en" sz="1600" b="1">
                <a:solidFill>
                  <a:schemeClr val="accent5"/>
                </a:solidFill>
                <a:latin typeface="Open Sans"/>
                <a:ea typeface="Open Sans"/>
                <a:cs typeface="Open Sans"/>
                <a:sym typeface="Open Sans"/>
              </a:rPr>
              <a:t>Compatibility &amp; Verification</a:t>
            </a:r>
            <a:endParaRPr>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accent5"/>
                </a:solidFill>
                <a:latin typeface="Open Sans"/>
                <a:ea typeface="Open Sans"/>
                <a:cs typeface="Open Sans"/>
                <a:sym typeface="Open Sans"/>
              </a:rPr>
              <a:t>Testing and compatibility </a:t>
            </a:r>
            <a:r>
              <a:rPr lang="en" sz="1200" b="1">
                <a:solidFill>
                  <a:schemeClr val="accent5"/>
                </a:solidFill>
                <a:latin typeface="Open Sans"/>
                <a:ea typeface="Open Sans"/>
                <a:cs typeface="Open Sans"/>
                <a:sym typeface="Open Sans"/>
              </a:rPr>
              <a:t>resources</a:t>
            </a:r>
            <a:endParaRPr sz="1200" b="1">
              <a:solidFill>
                <a:schemeClr val="accent5"/>
              </a:solidFill>
              <a:latin typeface="Open Sans"/>
              <a:ea typeface="Open Sans"/>
              <a:cs typeface="Open Sans"/>
              <a:sym typeface="Open Sans"/>
            </a:endParaRPr>
          </a:p>
          <a:p>
            <a:pPr marL="0" lvl="0" indent="0" algn="l" rtl="0">
              <a:spcBef>
                <a:spcPts val="300"/>
              </a:spcBef>
              <a:spcAft>
                <a:spcPts val="0"/>
              </a:spcAft>
              <a:buClr>
                <a:schemeClr val="dk1"/>
              </a:buClr>
              <a:buSzPts val="1100"/>
              <a:buFont typeface="Arial"/>
              <a:buNone/>
            </a:pPr>
            <a:r>
              <a:rPr lang="en" sz="1200">
                <a:solidFill>
                  <a:schemeClr val="accent5"/>
                </a:solidFill>
                <a:latin typeface="Open Sans"/>
                <a:ea typeface="Open Sans"/>
                <a:cs typeface="Open Sans"/>
                <a:sym typeface="Open Sans"/>
              </a:rPr>
              <a:t>Compatibility </a:t>
            </a:r>
            <a:r>
              <a:rPr lang="en" sz="1200" b="1">
                <a:solidFill>
                  <a:schemeClr val="accent5"/>
                </a:solidFill>
                <a:latin typeface="Open Sans"/>
                <a:ea typeface="Open Sans"/>
                <a:cs typeface="Open Sans"/>
                <a:sym typeface="Open Sans"/>
              </a:rPr>
              <a:t>tests</a:t>
            </a:r>
            <a:endParaRPr sz="1600" b="1">
              <a:solidFill>
                <a:srgbClr val="60269E"/>
              </a:solidFill>
              <a:latin typeface="Open Sans"/>
              <a:ea typeface="Open Sans"/>
              <a:cs typeface="Open Sans"/>
              <a:sym typeface="Open Sans"/>
            </a:endParaRPr>
          </a:p>
          <a:p>
            <a:pPr marL="0" marR="0" lvl="0" indent="0" algn="l" rtl="0">
              <a:lnSpc>
                <a:spcPct val="115000"/>
              </a:lnSpc>
              <a:spcBef>
                <a:spcPts val="300"/>
              </a:spcBef>
              <a:spcAft>
                <a:spcPts val="0"/>
              </a:spcAft>
              <a:buClr>
                <a:srgbClr val="000000"/>
              </a:buClr>
              <a:buSzPts val="1100"/>
              <a:buFont typeface="Arial"/>
              <a:buNone/>
            </a:pPr>
            <a:endParaRPr sz="1200" b="1" i="0" u="none" strike="noStrike" cap="none">
              <a:solidFill>
                <a:srgbClr val="44697D"/>
              </a:solidFill>
              <a:latin typeface="Open Sans"/>
              <a:ea typeface="Open Sans"/>
              <a:cs typeface="Open Sans"/>
              <a:sym typeface="Open Sans"/>
            </a:endParaRPr>
          </a:p>
        </p:txBody>
      </p:sp>
      <p:sp>
        <p:nvSpPr>
          <p:cNvPr id="1528" name="Google Shape;1528;p213"/>
          <p:cNvSpPr/>
          <p:nvPr/>
        </p:nvSpPr>
        <p:spPr>
          <a:xfrm>
            <a:off x="243199" y="510598"/>
            <a:ext cx="491700" cy="491700"/>
          </a:xfrm>
          <a:prstGeom prst="ellipse">
            <a:avLst/>
          </a:prstGeom>
          <a:solidFill>
            <a:srgbClr val="011E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FFFFFF"/>
              </a:solidFill>
              <a:latin typeface="Century Gothic"/>
              <a:ea typeface="Century Gothic"/>
              <a:cs typeface="Century Gothic"/>
              <a:sym typeface="Century Gothic"/>
            </a:endParaRPr>
          </a:p>
        </p:txBody>
      </p:sp>
      <p:sp>
        <p:nvSpPr>
          <p:cNvPr id="1529" name="Google Shape;1529;p213"/>
          <p:cNvSpPr/>
          <p:nvPr/>
        </p:nvSpPr>
        <p:spPr>
          <a:xfrm>
            <a:off x="3063777" y="508447"/>
            <a:ext cx="491700" cy="491700"/>
          </a:xfrm>
          <a:prstGeom prst="ellipse">
            <a:avLst/>
          </a:prstGeom>
          <a:solidFill>
            <a:srgbClr val="6026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FFFFFF"/>
              </a:solidFill>
              <a:latin typeface="Century Gothic"/>
              <a:ea typeface="Century Gothic"/>
              <a:cs typeface="Century Gothic"/>
              <a:sym typeface="Century Gothic"/>
            </a:endParaRPr>
          </a:p>
        </p:txBody>
      </p:sp>
      <p:sp>
        <p:nvSpPr>
          <p:cNvPr id="1530" name="Google Shape;1530;p213"/>
          <p:cNvSpPr/>
          <p:nvPr/>
        </p:nvSpPr>
        <p:spPr>
          <a:xfrm>
            <a:off x="6101052" y="508447"/>
            <a:ext cx="491700" cy="491700"/>
          </a:xfrm>
          <a:prstGeom prst="ellipse">
            <a:avLst/>
          </a:prstGeom>
          <a:solidFill>
            <a:srgbClr val="CB00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FFFFFF"/>
              </a:solidFill>
              <a:latin typeface="Century Gothic"/>
              <a:ea typeface="Century Gothic"/>
              <a:cs typeface="Century Gothic"/>
              <a:sym typeface="Century Gothic"/>
            </a:endParaRPr>
          </a:p>
        </p:txBody>
      </p:sp>
      <p:sp>
        <p:nvSpPr>
          <p:cNvPr id="1531" name="Google Shape;1531;p213"/>
          <p:cNvSpPr txBox="1"/>
          <p:nvPr/>
        </p:nvSpPr>
        <p:spPr>
          <a:xfrm>
            <a:off x="3500000" y="2226527"/>
            <a:ext cx="2491200" cy="12735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rgbClr val="000000"/>
              </a:buClr>
              <a:buSzPts val="1400"/>
              <a:buFont typeface="Arial"/>
              <a:buNone/>
            </a:pPr>
            <a:r>
              <a:rPr lang="en" sz="1600" b="1" i="0" u="none" strike="noStrike" cap="none">
                <a:solidFill>
                  <a:srgbClr val="0A3799"/>
                </a:solidFill>
                <a:latin typeface="Open Sans"/>
                <a:ea typeface="Open Sans"/>
                <a:cs typeface="Open Sans"/>
                <a:sym typeface="Open Sans"/>
              </a:rPr>
              <a:t>Advocacy + Alliances</a:t>
            </a:r>
            <a:endParaRPr>
              <a:solidFill>
                <a:srgbClr val="0A3799"/>
              </a:solidFill>
            </a:endParaRPr>
          </a:p>
          <a:p>
            <a:pPr marL="0" lvl="0" indent="0" algn="l" rtl="0">
              <a:spcBef>
                <a:spcPts val="0"/>
              </a:spcBef>
              <a:spcAft>
                <a:spcPts val="0"/>
              </a:spcAft>
              <a:buClr>
                <a:srgbClr val="000000"/>
              </a:buClr>
              <a:buSzPts val="1200"/>
              <a:buFont typeface="Arial"/>
              <a:buNone/>
            </a:pPr>
            <a:r>
              <a:rPr lang="en" sz="1200">
                <a:solidFill>
                  <a:srgbClr val="0A3799"/>
                </a:solidFill>
                <a:latin typeface="Open Sans"/>
                <a:ea typeface="Open Sans"/>
                <a:cs typeface="Open Sans"/>
                <a:sym typeface="Open Sans"/>
              </a:rPr>
              <a:t>RISC-V </a:t>
            </a:r>
            <a:r>
              <a:rPr lang="en" sz="1200" b="1">
                <a:solidFill>
                  <a:srgbClr val="0A3799"/>
                </a:solidFill>
                <a:latin typeface="Open Sans"/>
                <a:ea typeface="Open Sans"/>
                <a:cs typeface="Open Sans"/>
                <a:sym typeface="Open Sans"/>
              </a:rPr>
              <a:t>Ambassadors</a:t>
            </a:r>
            <a:endParaRPr sz="1200" b="1">
              <a:solidFill>
                <a:srgbClr val="0A3799"/>
              </a:solidFill>
              <a:latin typeface="Open Sans"/>
              <a:ea typeface="Open Sans"/>
              <a:cs typeface="Open Sans"/>
              <a:sym typeface="Open Sans"/>
            </a:endParaRPr>
          </a:p>
          <a:p>
            <a:pPr marL="0" lvl="0" indent="0" algn="l" rtl="0">
              <a:spcBef>
                <a:spcPts val="300"/>
              </a:spcBef>
              <a:spcAft>
                <a:spcPts val="0"/>
              </a:spcAft>
              <a:buClr>
                <a:srgbClr val="000000"/>
              </a:buClr>
              <a:buSzPts val="1200"/>
              <a:buFont typeface="Arial"/>
              <a:buNone/>
            </a:pPr>
            <a:r>
              <a:rPr lang="en" sz="1200">
                <a:solidFill>
                  <a:srgbClr val="0A3799"/>
                </a:solidFill>
                <a:latin typeface="Open Sans"/>
                <a:ea typeface="Open Sans"/>
                <a:cs typeface="Open Sans"/>
                <a:sym typeface="Open Sans"/>
              </a:rPr>
              <a:t>Geo and industry </a:t>
            </a:r>
            <a:r>
              <a:rPr lang="en" sz="1200" b="1">
                <a:solidFill>
                  <a:srgbClr val="0A3799"/>
                </a:solidFill>
                <a:latin typeface="Open Sans"/>
                <a:ea typeface="Open Sans"/>
                <a:cs typeface="Open Sans"/>
                <a:sym typeface="Open Sans"/>
              </a:rPr>
              <a:t>alliances</a:t>
            </a:r>
            <a:endParaRPr sz="1200">
              <a:solidFill>
                <a:srgbClr val="0A3799"/>
              </a:solidFill>
              <a:latin typeface="Open Sans"/>
              <a:ea typeface="Open Sans"/>
              <a:cs typeface="Open Sans"/>
              <a:sym typeface="Open Sans"/>
            </a:endParaRPr>
          </a:p>
          <a:p>
            <a:pPr marL="0" marR="0" lvl="0" indent="0" algn="l" rtl="0">
              <a:lnSpc>
                <a:spcPct val="100000"/>
              </a:lnSpc>
              <a:spcBef>
                <a:spcPts val="300"/>
              </a:spcBef>
              <a:spcAft>
                <a:spcPts val="0"/>
              </a:spcAft>
              <a:buClr>
                <a:srgbClr val="000000"/>
              </a:buClr>
              <a:buSzPts val="1200"/>
              <a:buFont typeface="Arial"/>
              <a:buNone/>
            </a:pPr>
            <a:r>
              <a:rPr lang="en" sz="1200" b="1" i="0" u="none" strike="noStrike" cap="none">
                <a:solidFill>
                  <a:srgbClr val="0A3799"/>
                </a:solidFill>
                <a:latin typeface="Open Sans"/>
                <a:ea typeface="Open Sans"/>
                <a:cs typeface="Open Sans"/>
                <a:sym typeface="Open Sans"/>
              </a:rPr>
              <a:t>Local</a:t>
            </a:r>
            <a:r>
              <a:rPr lang="en" sz="1200" b="0" i="0" u="none" strike="noStrike" cap="none">
                <a:solidFill>
                  <a:srgbClr val="0A3799"/>
                </a:solidFill>
                <a:latin typeface="Open Sans"/>
                <a:ea typeface="Open Sans"/>
                <a:cs typeface="Open Sans"/>
                <a:sym typeface="Open Sans"/>
              </a:rPr>
              <a:t> developer groups and events</a:t>
            </a:r>
            <a:endParaRPr sz="1200" b="0" i="0" u="none" strike="noStrike" cap="none">
              <a:solidFill>
                <a:srgbClr val="0A3799"/>
              </a:solidFill>
              <a:latin typeface="Open Sans"/>
              <a:ea typeface="Open Sans"/>
              <a:cs typeface="Open Sans"/>
              <a:sym typeface="Open Sans"/>
            </a:endParaRPr>
          </a:p>
          <a:p>
            <a:pPr marL="0" marR="0" lvl="0" indent="0" algn="l" rtl="0">
              <a:lnSpc>
                <a:spcPct val="100000"/>
              </a:lnSpc>
              <a:spcBef>
                <a:spcPts val="300"/>
              </a:spcBef>
              <a:spcAft>
                <a:spcPts val="300"/>
              </a:spcAft>
              <a:buClr>
                <a:srgbClr val="000000"/>
              </a:buClr>
              <a:buSzPts val="1200"/>
              <a:buFont typeface="Arial"/>
              <a:buNone/>
            </a:pPr>
            <a:endParaRPr sz="1200" i="0" u="none" strike="noStrike" cap="none">
              <a:solidFill>
                <a:srgbClr val="0A3799"/>
              </a:solidFill>
              <a:latin typeface="Open Sans"/>
              <a:ea typeface="Open Sans"/>
              <a:cs typeface="Open Sans"/>
              <a:sym typeface="Open Sans"/>
            </a:endParaRPr>
          </a:p>
        </p:txBody>
      </p:sp>
      <p:sp>
        <p:nvSpPr>
          <p:cNvPr id="1532" name="Google Shape;1532;p213"/>
          <p:cNvSpPr/>
          <p:nvPr/>
        </p:nvSpPr>
        <p:spPr>
          <a:xfrm>
            <a:off x="3063777" y="2202220"/>
            <a:ext cx="491700" cy="491700"/>
          </a:xfrm>
          <a:prstGeom prst="ellipse">
            <a:avLst/>
          </a:prstGeom>
          <a:solidFill>
            <a:srgbClr val="0A37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FFFFFF"/>
              </a:solidFill>
              <a:latin typeface="Century Gothic"/>
              <a:ea typeface="Century Gothic"/>
              <a:cs typeface="Century Gothic"/>
              <a:sym typeface="Century Gothic"/>
            </a:endParaRPr>
          </a:p>
        </p:txBody>
      </p:sp>
      <p:sp>
        <p:nvSpPr>
          <p:cNvPr id="1533" name="Google Shape;1533;p213"/>
          <p:cNvSpPr/>
          <p:nvPr/>
        </p:nvSpPr>
        <p:spPr>
          <a:xfrm>
            <a:off x="243199" y="2202320"/>
            <a:ext cx="491700" cy="49170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FFFFFF"/>
              </a:solidFill>
              <a:latin typeface="Century Gothic"/>
              <a:ea typeface="Century Gothic"/>
              <a:cs typeface="Century Gothic"/>
              <a:sym typeface="Century Gothic"/>
            </a:endParaRPr>
          </a:p>
        </p:txBody>
      </p:sp>
      <p:sp>
        <p:nvSpPr>
          <p:cNvPr id="1534" name="Google Shape;1534;p213"/>
          <p:cNvSpPr txBox="1"/>
          <p:nvPr/>
        </p:nvSpPr>
        <p:spPr>
          <a:xfrm>
            <a:off x="6535000" y="2229649"/>
            <a:ext cx="2356500" cy="14757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1400"/>
              <a:buFont typeface="Arial"/>
              <a:buNone/>
            </a:pPr>
            <a:r>
              <a:rPr lang="en" sz="1600" b="1" i="0" u="none" strike="noStrike" cap="none">
                <a:solidFill>
                  <a:schemeClr val="accent3"/>
                </a:solidFill>
                <a:latin typeface="Open Sans"/>
                <a:ea typeface="Open Sans"/>
                <a:cs typeface="Open Sans"/>
                <a:sym typeface="Open Sans"/>
              </a:rPr>
              <a:t>Marketplace Exchange</a:t>
            </a:r>
            <a:endParaRPr sz="1600" b="1" i="0" u="none" strike="noStrike" cap="none">
              <a:solidFill>
                <a:schemeClr val="accent3"/>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100"/>
              <a:buFont typeface="Arial"/>
              <a:buNone/>
            </a:pPr>
            <a:r>
              <a:rPr lang="en" sz="1200" b="1" i="0" u="none" strike="noStrike" cap="none">
                <a:solidFill>
                  <a:schemeClr val="accent3"/>
                </a:solidFill>
                <a:latin typeface="Open Sans"/>
                <a:ea typeface="Open Sans"/>
                <a:cs typeface="Open Sans"/>
                <a:sym typeface="Open Sans"/>
              </a:rPr>
              <a:t>Online marketplace</a:t>
            </a:r>
            <a:r>
              <a:rPr lang="en" sz="1200" b="0" i="0" u="none" strike="noStrike" cap="none">
                <a:solidFill>
                  <a:schemeClr val="accent3"/>
                </a:solidFill>
                <a:latin typeface="Open Sans"/>
                <a:ea typeface="Open Sans"/>
                <a:cs typeface="Open Sans"/>
                <a:sym typeface="Open Sans"/>
              </a:rPr>
              <a:t> of providers, products, services, and learn</a:t>
            </a:r>
            <a:endParaRPr sz="1200" b="0" i="0" u="none" strike="noStrike" cap="none">
              <a:solidFill>
                <a:schemeClr val="accent3"/>
              </a:solidFill>
              <a:latin typeface="Open Sans"/>
              <a:ea typeface="Open Sans"/>
              <a:cs typeface="Open Sans"/>
              <a:sym typeface="Open Sans"/>
            </a:endParaRPr>
          </a:p>
          <a:p>
            <a:pPr marL="0" marR="0" lvl="0" indent="0" algn="l" rtl="0">
              <a:lnSpc>
                <a:spcPct val="80000"/>
              </a:lnSpc>
              <a:spcBef>
                <a:spcPts val="600"/>
              </a:spcBef>
              <a:spcAft>
                <a:spcPts val="0"/>
              </a:spcAft>
              <a:buClr>
                <a:srgbClr val="000000"/>
              </a:buClr>
              <a:buSzPts val="1100"/>
              <a:buFont typeface="Arial"/>
              <a:buNone/>
            </a:pPr>
            <a:r>
              <a:rPr lang="en" sz="1200" b="0" i="0" u="none" strike="noStrike" cap="none">
                <a:solidFill>
                  <a:schemeClr val="accent3"/>
                </a:solidFill>
                <a:latin typeface="Open Sans"/>
                <a:ea typeface="Open Sans"/>
                <a:cs typeface="Open Sans"/>
                <a:sym typeface="Open Sans"/>
              </a:rPr>
              <a:t>Technical </a:t>
            </a:r>
            <a:r>
              <a:rPr lang="en" sz="1200" b="1" i="0" u="none" strike="noStrike" cap="none">
                <a:solidFill>
                  <a:schemeClr val="accent3"/>
                </a:solidFill>
                <a:latin typeface="Open Sans"/>
                <a:ea typeface="Open Sans"/>
                <a:cs typeface="Open Sans"/>
                <a:sym typeface="Open Sans"/>
              </a:rPr>
              <a:t>developer</a:t>
            </a:r>
            <a:r>
              <a:rPr lang="en" sz="1200" b="0" i="0" u="none" strike="noStrike" cap="none">
                <a:solidFill>
                  <a:schemeClr val="accent3"/>
                </a:solidFill>
                <a:latin typeface="Open Sans"/>
                <a:ea typeface="Open Sans"/>
                <a:cs typeface="Open Sans"/>
                <a:sym typeface="Open Sans"/>
              </a:rPr>
              <a:t> </a:t>
            </a:r>
            <a:r>
              <a:rPr lang="en" sz="1200" b="1" i="0" u="none" strike="noStrike" cap="none">
                <a:solidFill>
                  <a:schemeClr val="accent3"/>
                </a:solidFill>
                <a:latin typeface="Open Sans"/>
                <a:ea typeface="Open Sans"/>
                <a:cs typeface="Open Sans"/>
                <a:sym typeface="Open Sans"/>
              </a:rPr>
              <a:t>forums</a:t>
            </a:r>
            <a:endParaRPr sz="1200" b="1" i="0" u="none" strike="noStrike" cap="none">
              <a:solidFill>
                <a:schemeClr val="accent3"/>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100"/>
              <a:buFont typeface="Arial"/>
              <a:buNone/>
            </a:pPr>
            <a:endParaRPr sz="1200" b="0" i="0" u="none" strike="noStrike" cap="none">
              <a:solidFill>
                <a:schemeClr val="accent3"/>
              </a:solidFill>
              <a:latin typeface="Open Sans"/>
              <a:ea typeface="Open Sans"/>
              <a:cs typeface="Open Sans"/>
              <a:sym typeface="Open Sans"/>
            </a:endParaRPr>
          </a:p>
        </p:txBody>
      </p:sp>
      <p:sp>
        <p:nvSpPr>
          <p:cNvPr id="1535" name="Google Shape;1535;p213"/>
          <p:cNvSpPr/>
          <p:nvPr/>
        </p:nvSpPr>
        <p:spPr>
          <a:xfrm>
            <a:off x="6101052" y="2229652"/>
            <a:ext cx="491700" cy="4917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FFFFFF"/>
              </a:solidFill>
              <a:latin typeface="Century Gothic"/>
              <a:ea typeface="Century Gothic"/>
              <a:cs typeface="Century Gothic"/>
              <a:sym typeface="Century Gothic"/>
            </a:endParaRPr>
          </a:p>
        </p:txBody>
      </p:sp>
      <p:pic>
        <p:nvPicPr>
          <p:cNvPr id="1536" name="Google Shape;1536;p21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97025" y="574113"/>
            <a:ext cx="384046" cy="384046"/>
          </a:xfrm>
          <a:prstGeom prst="rect">
            <a:avLst/>
          </a:prstGeom>
          <a:noFill/>
          <a:ln>
            <a:noFill/>
          </a:ln>
        </p:spPr>
      </p:pic>
      <p:pic>
        <p:nvPicPr>
          <p:cNvPr id="1537" name="Google Shape;1537;p213"/>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178647" y="563313"/>
            <a:ext cx="336498" cy="381972"/>
          </a:xfrm>
          <a:prstGeom prst="rect">
            <a:avLst/>
          </a:prstGeom>
          <a:noFill/>
          <a:ln>
            <a:noFill/>
          </a:ln>
        </p:spPr>
      </p:pic>
      <p:pic>
        <p:nvPicPr>
          <p:cNvPr id="1538" name="Google Shape;1538;p213"/>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3134888" y="538878"/>
            <a:ext cx="349483" cy="394291"/>
          </a:xfrm>
          <a:prstGeom prst="rect">
            <a:avLst/>
          </a:prstGeom>
          <a:noFill/>
          <a:ln>
            <a:noFill/>
          </a:ln>
        </p:spPr>
      </p:pic>
      <p:pic>
        <p:nvPicPr>
          <p:cNvPr id="1539" name="Google Shape;1539;p213"/>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3117595" y="2232038"/>
            <a:ext cx="384048" cy="432056"/>
          </a:xfrm>
          <a:prstGeom prst="rect">
            <a:avLst/>
          </a:prstGeom>
          <a:noFill/>
          <a:ln>
            <a:noFill/>
          </a:ln>
        </p:spPr>
      </p:pic>
      <p:pic>
        <p:nvPicPr>
          <p:cNvPr id="1540" name="Google Shape;1540;p213"/>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6188840" y="2294301"/>
            <a:ext cx="313512" cy="365752"/>
          </a:xfrm>
          <a:prstGeom prst="rect">
            <a:avLst/>
          </a:prstGeom>
          <a:noFill/>
          <a:ln>
            <a:noFill/>
          </a:ln>
        </p:spPr>
      </p:pic>
      <p:pic>
        <p:nvPicPr>
          <p:cNvPr id="1541" name="Google Shape;1541;p213"/>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306163" y="2265188"/>
            <a:ext cx="365763" cy="36576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45"/>
        <p:cNvGrpSpPr/>
        <p:nvPr/>
      </p:nvGrpSpPr>
      <p:grpSpPr>
        <a:xfrm>
          <a:off x="0" y="0"/>
          <a:ext cx="0" cy="0"/>
          <a:chOff x="0" y="0"/>
          <a:chExt cx="0" cy="0"/>
        </a:xfrm>
      </p:grpSpPr>
      <p:sp>
        <p:nvSpPr>
          <p:cNvPr id="1546" name="Google Shape;1546;p214"/>
          <p:cNvSpPr/>
          <p:nvPr/>
        </p:nvSpPr>
        <p:spPr>
          <a:xfrm>
            <a:off x="5060725" y="1028700"/>
            <a:ext cx="3890100" cy="3996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14"/>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RISC-V Technical Programs</a:t>
            </a:r>
            <a:endParaRPr/>
          </a:p>
        </p:txBody>
      </p:sp>
      <p:sp>
        <p:nvSpPr>
          <p:cNvPr id="1548" name="Google Shape;1548;p214"/>
          <p:cNvSpPr txBox="1">
            <a:spLocks noGrp="1"/>
          </p:cNvSpPr>
          <p:nvPr>
            <p:ph type="body" idx="1"/>
          </p:nvPr>
        </p:nvSpPr>
        <p:spPr>
          <a:xfrm>
            <a:off x="7011725" y="1056900"/>
            <a:ext cx="1939200" cy="170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2"/>
                </a:solidFill>
              </a:rPr>
              <a:t>RISC-V Platform</a:t>
            </a:r>
            <a:r>
              <a:rPr lang="en" sz="1100">
                <a:solidFill>
                  <a:schemeClr val="dk2"/>
                </a:solidFill>
              </a:rPr>
              <a:t> </a:t>
            </a:r>
            <a:endParaRPr sz="1100">
              <a:solidFill>
                <a:schemeClr val="dk2"/>
              </a:solidFill>
            </a:endParaRPr>
          </a:p>
          <a:p>
            <a:pPr marL="0" lvl="0" indent="0" algn="l" rtl="0">
              <a:spcBef>
                <a:spcPts val="0"/>
              </a:spcBef>
              <a:spcAft>
                <a:spcPts val="0"/>
              </a:spcAft>
              <a:buNone/>
            </a:pPr>
            <a:r>
              <a:rPr lang="en" sz="1100">
                <a:solidFill>
                  <a:schemeClr val="dk2"/>
                </a:solidFill>
              </a:rPr>
              <a:t>A common, reusable runtime environment that operating systems and applications can target to improve portability and reuse.  Provides interoperability assurance.</a:t>
            </a:r>
            <a:endParaRPr>
              <a:solidFill>
                <a:schemeClr val="dk2"/>
              </a:solidFill>
            </a:endParaRPr>
          </a:p>
        </p:txBody>
      </p:sp>
      <p:pic>
        <p:nvPicPr>
          <p:cNvPr id="1549" name="Google Shape;1549;p21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227908" y="1152466"/>
            <a:ext cx="1104137" cy="1472184"/>
          </a:xfrm>
          <a:prstGeom prst="rect">
            <a:avLst/>
          </a:prstGeom>
          <a:noFill/>
          <a:ln>
            <a:noFill/>
          </a:ln>
        </p:spPr>
      </p:pic>
      <p:pic>
        <p:nvPicPr>
          <p:cNvPr id="1550" name="Google Shape;1550;p21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044926" y="1054613"/>
            <a:ext cx="978408" cy="1472184"/>
          </a:xfrm>
          <a:prstGeom prst="rect">
            <a:avLst/>
          </a:prstGeom>
          <a:noFill/>
          <a:ln>
            <a:noFill/>
          </a:ln>
        </p:spPr>
      </p:pic>
      <p:pic>
        <p:nvPicPr>
          <p:cNvPr id="1551" name="Google Shape;1551;p214"/>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3593599" y="1056900"/>
            <a:ext cx="978408" cy="1467612"/>
          </a:xfrm>
          <a:prstGeom prst="rect">
            <a:avLst/>
          </a:prstGeom>
          <a:noFill/>
          <a:ln>
            <a:noFill/>
          </a:ln>
        </p:spPr>
      </p:pic>
      <p:sp>
        <p:nvSpPr>
          <p:cNvPr id="1552" name="Google Shape;1552;p214"/>
          <p:cNvSpPr txBox="1">
            <a:spLocks noGrp="1"/>
          </p:cNvSpPr>
          <p:nvPr>
            <p:ph type="body" idx="1"/>
          </p:nvPr>
        </p:nvSpPr>
        <p:spPr>
          <a:xfrm>
            <a:off x="7011725" y="2837500"/>
            <a:ext cx="1939200" cy="18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2"/>
                </a:solidFill>
              </a:rPr>
              <a:t>RISC-V Profiles </a:t>
            </a:r>
            <a:endParaRPr sz="1100" b="1">
              <a:solidFill>
                <a:schemeClr val="dk2"/>
              </a:solidFill>
            </a:endParaRPr>
          </a:p>
          <a:p>
            <a:pPr marL="0" lvl="0" indent="0" algn="l" rtl="0">
              <a:spcBef>
                <a:spcPts val="0"/>
              </a:spcBef>
              <a:spcAft>
                <a:spcPts val="0"/>
              </a:spcAft>
              <a:buNone/>
            </a:pPr>
            <a:r>
              <a:rPr lang="en" sz="1100">
                <a:solidFill>
                  <a:schemeClr val="dk2"/>
                </a:solidFill>
              </a:rPr>
              <a:t>Refers to a base ISA and one or more extensions that are specified as a group so that applications can be compiled once, run on different implementations, and get the same results. </a:t>
            </a:r>
            <a:endParaRPr sz="1100">
              <a:solidFill>
                <a:schemeClr val="dk2"/>
              </a:solidFill>
            </a:endParaRPr>
          </a:p>
        </p:txBody>
      </p:sp>
      <p:sp>
        <p:nvSpPr>
          <p:cNvPr id="1553" name="Google Shape;1553;p214"/>
          <p:cNvSpPr txBox="1">
            <a:spLocks noGrp="1"/>
          </p:cNvSpPr>
          <p:nvPr>
            <p:ph type="body" idx="1"/>
          </p:nvPr>
        </p:nvSpPr>
        <p:spPr>
          <a:xfrm>
            <a:off x="5177675" y="2761800"/>
            <a:ext cx="1834200" cy="221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2"/>
                </a:solidFill>
              </a:rPr>
              <a:t>RISC-V Compatible </a:t>
            </a:r>
            <a:endParaRPr sz="1100" b="1">
              <a:solidFill>
                <a:schemeClr val="dk2"/>
              </a:solidFill>
            </a:endParaRPr>
          </a:p>
          <a:p>
            <a:pPr marL="0" lvl="0" indent="0" algn="l" rtl="0">
              <a:spcBef>
                <a:spcPts val="0"/>
              </a:spcBef>
              <a:spcAft>
                <a:spcPts val="0"/>
              </a:spcAft>
              <a:buNone/>
            </a:pPr>
            <a:r>
              <a:rPr lang="en" sz="1100">
                <a:solidFill>
                  <a:schemeClr val="dk2"/>
                </a:solidFill>
              </a:rPr>
              <a:t>Architectural Tests created to help ensure that software written will run on implementations that comply with that profile. Branding available for compatibility. </a:t>
            </a:r>
            <a:endParaRPr sz="1100">
              <a:solidFill>
                <a:schemeClr val="dk2"/>
              </a:solidFill>
            </a:endParaRPr>
          </a:p>
          <a:p>
            <a:pPr marL="0" lvl="0" indent="0" algn="l" rtl="0">
              <a:spcBef>
                <a:spcPts val="0"/>
              </a:spcBef>
              <a:spcAft>
                <a:spcPts val="0"/>
              </a:spcAft>
              <a:buNone/>
            </a:pPr>
            <a:endParaRPr sz="1100">
              <a:solidFill>
                <a:schemeClr val="dk2"/>
              </a:solidFill>
            </a:endParaRPr>
          </a:p>
        </p:txBody>
      </p:sp>
      <p:sp>
        <p:nvSpPr>
          <p:cNvPr id="1554" name="Google Shape;1554;p214"/>
          <p:cNvSpPr txBox="1">
            <a:spLocks noGrp="1"/>
          </p:cNvSpPr>
          <p:nvPr>
            <p:ph type="body" idx="1"/>
          </p:nvPr>
        </p:nvSpPr>
        <p:spPr>
          <a:xfrm>
            <a:off x="3405350" y="2617100"/>
            <a:ext cx="1569300" cy="240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2"/>
                </a:solidFill>
              </a:rPr>
              <a:t>RISC-V Lab</a:t>
            </a:r>
            <a:r>
              <a:rPr lang="en" sz="1100">
                <a:solidFill>
                  <a:schemeClr val="dk2"/>
                </a:solidFill>
              </a:rPr>
              <a:t> </a:t>
            </a:r>
            <a:endParaRPr sz="1100">
              <a:solidFill>
                <a:schemeClr val="dk2"/>
              </a:solidFill>
            </a:endParaRPr>
          </a:p>
          <a:p>
            <a:pPr marL="0" lvl="0" indent="0" algn="l" rtl="0">
              <a:spcBef>
                <a:spcPts val="0"/>
              </a:spcBef>
              <a:spcAft>
                <a:spcPts val="0"/>
              </a:spcAft>
              <a:buNone/>
            </a:pPr>
            <a:r>
              <a:rPr lang="en" sz="1100">
                <a:solidFill>
                  <a:schemeClr val="dk2"/>
                </a:solidFill>
              </a:rPr>
              <a:t>Institutions that host a lab with RISC-V hardware for CI/testing and general availability sandboxing.</a:t>
            </a:r>
            <a:endParaRPr sz="1100">
              <a:solidFill>
                <a:schemeClr val="dk2"/>
              </a:solidFill>
            </a:endParaRPr>
          </a:p>
          <a:p>
            <a:pPr marL="0" lvl="0" indent="0" algn="l" rtl="0">
              <a:spcBef>
                <a:spcPts val="0"/>
              </a:spcBef>
              <a:spcAft>
                <a:spcPts val="0"/>
              </a:spcAft>
              <a:buNone/>
            </a:pPr>
            <a:endParaRPr sz="1100">
              <a:solidFill>
                <a:schemeClr val="dk1"/>
              </a:solidFill>
            </a:endParaRPr>
          </a:p>
        </p:txBody>
      </p:sp>
      <p:sp>
        <p:nvSpPr>
          <p:cNvPr id="1555" name="Google Shape;1555;p214"/>
          <p:cNvSpPr txBox="1">
            <a:spLocks noGrp="1"/>
          </p:cNvSpPr>
          <p:nvPr>
            <p:ph type="body" idx="1"/>
          </p:nvPr>
        </p:nvSpPr>
        <p:spPr>
          <a:xfrm>
            <a:off x="1792025" y="2617100"/>
            <a:ext cx="1623600" cy="227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2"/>
                </a:solidFill>
              </a:rPr>
              <a:t>RISC-V Development Partner</a:t>
            </a:r>
            <a:r>
              <a:rPr lang="en" sz="1100">
                <a:solidFill>
                  <a:schemeClr val="dk2"/>
                </a:solidFill>
              </a:rPr>
              <a:t> </a:t>
            </a:r>
            <a:endParaRPr sz="1100">
              <a:solidFill>
                <a:schemeClr val="dk2"/>
              </a:solidFill>
            </a:endParaRPr>
          </a:p>
          <a:p>
            <a:pPr marL="0" lvl="0" indent="0" algn="l" rtl="0">
              <a:spcBef>
                <a:spcPts val="0"/>
              </a:spcBef>
              <a:spcAft>
                <a:spcPts val="0"/>
              </a:spcAft>
              <a:buNone/>
            </a:pPr>
            <a:r>
              <a:rPr lang="en" sz="1100">
                <a:solidFill>
                  <a:schemeClr val="dk2"/>
                </a:solidFill>
              </a:rPr>
              <a:t>Recognizes the investment and dedication of organizations making significant technical contributions to RISC-V. </a:t>
            </a:r>
            <a:endParaRPr sz="1100">
              <a:solidFill>
                <a:schemeClr val="dk2"/>
              </a:solidFill>
            </a:endParaRPr>
          </a:p>
        </p:txBody>
      </p:sp>
      <p:sp>
        <p:nvSpPr>
          <p:cNvPr id="1556" name="Google Shape;1556;p214"/>
          <p:cNvSpPr txBox="1">
            <a:spLocks noGrp="1"/>
          </p:cNvSpPr>
          <p:nvPr>
            <p:ph type="body" idx="1"/>
          </p:nvPr>
        </p:nvSpPr>
        <p:spPr>
          <a:xfrm>
            <a:off x="215475" y="2615175"/>
            <a:ext cx="1735500" cy="201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2"/>
                </a:solidFill>
              </a:rPr>
              <a:t>RISC-V Developer Boards</a:t>
            </a:r>
            <a:r>
              <a:rPr lang="en" sz="1100">
                <a:solidFill>
                  <a:schemeClr val="dk2"/>
                </a:solidFill>
              </a:rPr>
              <a:t> </a:t>
            </a:r>
            <a:endParaRPr sz="1100">
              <a:solidFill>
                <a:schemeClr val="dk2"/>
              </a:solidFill>
            </a:endParaRPr>
          </a:p>
          <a:p>
            <a:pPr marL="0" lvl="0" indent="0" algn="l" rtl="0">
              <a:spcBef>
                <a:spcPts val="0"/>
              </a:spcBef>
              <a:spcAft>
                <a:spcPts val="0"/>
              </a:spcAft>
              <a:buNone/>
            </a:pPr>
            <a:r>
              <a:rPr lang="en" sz="1100">
                <a:solidFill>
                  <a:schemeClr val="dk2"/>
                </a:solidFill>
              </a:rPr>
              <a:t>Available to spur innovation, provide hands-on education, and engage early adopters to test and develop.</a:t>
            </a:r>
            <a:endParaRPr sz="1100">
              <a:solidFill>
                <a:schemeClr val="dk2"/>
              </a:solidFill>
            </a:endParaRPr>
          </a:p>
          <a:p>
            <a:pPr marL="0" lvl="0" indent="0" algn="l" rtl="0">
              <a:spcBef>
                <a:spcPts val="0"/>
              </a:spcBef>
              <a:spcAft>
                <a:spcPts val="0"/>
              </a:spcAft>
              <a:buNone/>
            </a:pPr>
            <a:endParaRPr sz="1100">
              <a:solidFill>
                <a:schemeClr val="dk2"/>
              </a:solidFill>
              <a:latin typeface="Arial"/>
              <a:ea typeface="Arial"/>
              <a:cs typeface="Arial"/>
              <a:sym typeface="Arial"/>
            </a:endParaRPr>
          </a:p>
          <a:p>
            <a:pPr marL="0" lvl="0" indent="0" algn="l" rtl="0">
              <a:spcBef>
                <a:spcPts val="0"/>
              </a:spcBef>
              <a:spcAft>
                <a:spcPts val="0"/>
              </a:spcAft>
              <a:buNone/>
            </a:pPr>
            <a:endParaRPr sz="1100">
              <a:solidFill>
                <a:schemeClr val="dk2"/>
              </a:solidFill>
            </a:endParaRPr>
          </a:p>
        </p:txBody>
      </p:sp>
      <p:pic>
        <p:nvPicPr>
          <p:cNvPr id="1557" name="Google Shape;1557;p214"/>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356750" y="1198449"/>
            <a:ext cx="1182600" cy="11826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61"/>
        <p:cNvGrpSpPr/>
        <p:nvPr/>
      </p:nvGrpSpPr>
      <p:grpSpPr>
        <a:xfrm>
          <a:off x="0" y="0"/>
          <a:ext cx="0" cy="0"/>
          <a:chOff x="0" y="0"/>
          <a:chExt cx="0" cy="0"/>
        </a:xfrm>
      </p:grpSpPr>
      <p:sp>
        <p:nvSpPr>
          <p:cNvPr id="1562" name="Google Shape;1562;p215"/>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Profiles and Platforms</a:t>
            </a:r>
            <a:endParaRPr/>
          </a:p>
        </p:txBody>
      </p:sp>
      <p:sp>
        <p:nvSpPr>
          <p:cNvPr id="1563" name="Google Shape;1563;p215"/>
          <p:cNvSpPr txBox="1">
            <a:spLocks noGrp="1"/>
          </p:cNvSpPr>
          <p:nvPr>
            <p:ph type="body" idx="1"/>
          </p:nvPr>
        </p:nvSpPr>
        <p:spPr>
          <a:xfrm>
            <a:off x="311700" y="1026375"/>
            <a:ext cx="3496500" cy="3580500"/>
          </a:xfrm>
          <a:prstGeom prst="rect">
            <a:avLst/>
          </a:prstGeom>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dk2"/>
                </a:solidFill>
              </a:rPr>
              <a:t>ISA Profiles</a:t>
            </a:r>
            <a:endParaRPr sz="1600" b="1">
              <a:solidFill>
                <a:schemeClr val="dk2"/>
              </a:solidFill>
            </a:endParaRPr>
          </a:p>
          <a:p>
            <a:pPr marL="292100" lvl="0" indent="-254000" algn="l" rtl="0">
              <a:spcBef>
                <a:spcPts val="0"/>
              </a:spcBef>
              <a:spcAft>
                <a:spcPts val="0"/>
              </a:spcAft>
              <a:buClr>
                <a:schemeClr val="dk2"/>
              </a:buClr>
              <a:buSzPts val="1200"/>
              <a:buChar char="●"/>
            </a:pPr>
            <a:r>
              <a:rPr lang="en" sz="1200">
                <a:solidFill>
                  <a:schemeClr val="dk2"/>
                </a:solidFill>
              </a:rPr>
              <a:t>A set of </a:t>
            </a:r>
            <a:r>
              <a:rPr lang="en" sz="1200" b="1">
                <a:solidFill>
                  <a:schemeClr val="dk2"/>
                </a:solidFill>
              </a:rPr>
              <a:t>extensions</a:t>
            </a:r>
            <a:r>
              <a:rPr lang="en" sz="1200">
                <a:solidFill>
                  <a:schemeClr val="dk2"/>
                </a:solidFill>
              </a:rPr>
              <a:t> that are compatible </a:t>
            </a:r>
            <a:endParaRPr sz="1200">
              <a:solidFill>
                <a:schemeClr val="dk2"/>
              </a:solidFill>
            </a:endParaRPr>
          </a:p>
          <a:p>
            <a:pPr marL="292100" lvl="0" indent="-254000" algn="l" rtl="0">
              <a:spcBef>
                <a:spcPts val="0"/>
              </a:spcBef>
              <a:spcAft>
                <a:spcPts val="0"/>
              </a:spcAft>
              <a:buClr>
                <a:schemeClr val="dk2"/>
              </a:buClr>
              <a:buSzPts val="1200"/>
              <a:buChar char="●"/>
            </a:pPr>
            <a:r>
              <a:rPr lang="en" sz="1200" b="1">
                <a:solidFill>
                  <a:schemeClr val="dk2"/>
                </a:solidFill>
              </a:rPr>
              <a:t>Extension types</a:t>
            </a:r>
            <a:r>
              <a:rPr lang="en" sz="1200">
                <a:solidFill>
                  <a:schemeClr val="dk2"/>
                </a:solidFill>
              </a:rPr>
              <a:t>: required, optional, unsupported, or incompatible</a:t>
            </a:r>
            <a:endParaRPr sz="1200">
              <a:solidFill>
                <a:schemeClr val="dk2"/>
              </a:solidFill>
            </a:endParaRPr>
          </a:p>
          <a:p>
            <a:pPr marL="292100" lvl="0" indent="-254000" algn="l" rtl="0">
              <a:spcBef>
                <a:spcPts val="0"/>
              </a:spcBef>
              <a:spcAft>
                <a:spcPts val="0"/>
              </a:spcAft>
              <a:buClr>
                <a:schemeClr val="dk2"/>
              </a:buClr>
              <a:buSzPts val="1200"/>
              <a:buChar char="●"/>
            </a:pPr>
            <a:r>
              <a:rPr lang="en" sz="1200" b="1">
                <a:solidFill>
                  <a:schemeClr val="dk2"/>
                </a:solidFill>
              </a:rPr>
              <a:t>Two profile types: </a:t>
            </a:r>
            <a:endParaRPr sz="1200" b="1">
              <a:solidFill>
                <a:schemeClr val="dk2"/>
              </a:solidFill>
            </a:endParaRPr>
          </a:p>
          <a:p>
            <a:pPr marL="571500" lvl="1" indent="-241300" algn="l" rtl="0">
              <a:spcBef>
                <a:spcPts val="0"/>
              </a:spcBef>
              <a:spcAft>
                <a:spcPts val="0"/>
              </a:spcAft>
              <a:buClr>
                <a:schemeClr val="dk2"/>
              </a:buClr>
              <a:buSzPts val="1200"/>
              <a:buChar char="○"/>
            </a:pPr>
            <a:r>
              <a:rPr lang="en" sz="1200" b="1">
                <a:solidFill>
                  <a:schemeClr val="dk2"/>
                </a:solidFill>
              </a:rPr>
              <a:t>Application (RVAyy):</a:t>
            </a:r>
            <a:r>
              <a:rPr lang="en" sz="1200">
                <a:solidFill>
                  <a:schemeClr val="dk2"/>
                </a:solidFill>
              </a:rPr>
              <a:t> Linux-class and other embedded designs with more sophisticated ISA needs</a:t>
            </a:r>
            <a:endParaRPr sz="1200">
              <a:solidFill>
                <a:schemeClr val="dk2"/>
              </a:solidFill>
            </a:endParaRPr>
          </a:p>
          <a:p>
            <a:pPr marL="571500" lvl="1" indent="-241300" algn="l" rtl="0">
              <a:spcBef>
                <a:spcPts val="0"/>
              </a:spcBef>
              <a:spcAft>
                <a:spcPts val="0"/>
              </a:spcAft>
              <a:buClr>
                <a:schemeClr val="dk2"/>
              </a:buClr>
              <a:buSzPts val="1200"/>
              <a:buChar char="○"/>
            </a:pPr>
            <a:r>
              <a:rPr lang="en" sz="1200" b="1">
                <a:solidFill>
                  <a:schemeClr val="dk2"/>
                </a:solidFill>
              </a:rPr>
              <a:t>Microcontroller (RVMyy):</a:t>
            </a:r>
            <a:r>
              <a:rPr lang="en" sz="1200">
                <a:solidFill>
                  <a:schemeClr val="dk2"/>
                </a:solidFill>
              </a:rPr>
              <a:t> Cost-sensitive application-optimized embedded designs running bare-metal or simple RTOS environments</a:t>
            </a:r>
            <a:endParaRPr sz="1200">
              <a:solidFill>
                <a:schemeClr val="dk2"/>
              </a:solidFill>
            </a:endParaRPr>
          </a:p>
          <a:p>
            <a:pPr marL="292100" lvl="0" indent="-254000" algn="l" rtl="0">
              <a:spcBef>
                <a:spcPts val="0"/>
              </a:spcBef>
              <a:spcAft>
                <a:spcPts val="0"/>
              </a:spcAft>
              <a:buClr>
                <a:schemeClr val="dk2"/>
              </a:buClr>
              <a:buSzPts val="1200"/>
              <a:buChar char="●"/>
            </a:pPr>
            <a:r>
              <a:rPr lang="en" sz="1200">
                <a:solidFill>
                  <a:schemeClr val="dk2"/>
                </a:solidFill>
              </a:rPr>
              <a:t>Running the same sequence of instruction between implementations are </a:t>
            </a:r>
            <a:r>
              <a:rPr lang="en" sz="1200" b="1">
                <a:solidFill>
                  <a:schemeClr val="dk2"/>
                </a:solidFill>
              </a:rPr>
              <a:t>RISC-V compatible</a:t>
            </a:r>
            <a:endParaRPr sz="1200" b="1">
              <a:solidFill>
                <a:schemeClr val="dk2"/>
              </a:solidFill>
            </a:endParaRPr>
          </a:p>
        </p:txBody>
      </p:sp>
      <p:sp>
        <p:nvSpPr>
          <p:cNvPr id="1564" name="Google Shape;1564;p2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a:p>
        </p:txBody>
      </p:sp>
      <p:sp>
        <p:nvSpPr>
          <p:cNvPr id="1565" name="Google Shape;1565;p215"/>
          <p:cNvSpPr txBox="1">
            <a:spLocks noGrp="1"/>
          </p:cNvSpPr>
          <p:nvPr>
            <p:ph type="body" idx="1"/>
          </p:nvPr>
        </p:nvSpPr>
        <p:spPr>
          <a:xfrm>
            <a:off x="3903025" y="1026375"/>
            <a:ext cx="2773200" cy="3580500"/>
          </a:xfrm>
          <a:prstGeom prst="rect">
            <a:avLst/>
          </a:prstGeom>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dk2"/>
                </a:solidFill>
              </a:rPr>
              <a:t>System Platforms</a:t>
            </a:r>
            <a:endParaRPr sz="1600" b="1">
              <a:solidFill>
                <a:schemeClr val="dk2"/>
              </a:solidFill>
            </a:endParaRPr>
          </a:p>
          <a:p>
            <a:pPr marL="228600" lvl="0" indent="-241300" algn="l" rtl="0">
              <a:spcBef>
                <a:spcPts val="0"/>
              </a:spcBef>
              <a:spcAft>
                <a:spcPts val="0"/>
              </a:spcAft>
              <a:buClr>
                <a:schemeClr val="dk2"/>
              </a:buClr>
              <a:buSzPts val="1200"/>
              <a:buChar char="●"/>
            </a:pPr>
            <a:r>
              <a:rPr lang="en" sz="1200">
                <a:solidFill>
                  <a:schemeClr val="dk2"/>
                </a:solidFill>
              </a:rPr>
              <a:t>A set of </a:t>
            </a:r>
            <a:r>
              <a:rPr lang="en" sz="1200" b="1">
                <a:solidFill>
                  <a:schemeClr val="dk2"/>
                </a:solidFill>
              </a:rPr>
              <a:t>features</a:t>
            </a:r>
            <a:r>
              <a:rPr lang="en" sz="1200">
                <a:solidFill>
                  <a:schemeClr val="dk2"/>
                </a:solidFill>
              </a:rPr>
              <a:t> that are compatible</a:t>
            </a:r>
            <a:endParaRPr sz="1200">
              <a:solidFill>
                <a:schemeClr val="dk2"/>
              </a:solidFill>
            </a:endParaRPr>
          </a:p>
          <a:p>
            <a:pPr marL="228600" lvl="0" indent="-241300" algn="l" rtl="0">
              <a:spcBef>
                <a:spcPts val="0"/>
              </a:spcBef>
              <a:spcAft>
                <a:spcPts val="0"/>
              </a:spcAft>
              <a:buClr>
                <a:schemeClr val="dk2"/>
              </a:buClr>
              <a:buSzPts val="1200"/>
              <a:buChar char="●"/>
            </a:pPr>
            <a:r>
              <a:rPr lang="en" sz="1200">
                <a:solidFill>
                  <a:schemeClr val="dk2"/>
                </a:solidFill>
              </a:rPr>
              <a:t>Includes</a:t>
            </a:r>
            <a:r>
              <a:rPr lang="en" sz="1200" b="1">
                <a:solidFill>
                  <a:schemeClr val="dk2"/>
                </a:solidFill>
              </a:rPr>
              <a:t> ISA Profiles</a:t>
            </a:r>
            <a:r>
              <a:rPr lang="en" sz="1200">
                <a:solidFill>
                  <a:schemeClr val="dk2"/>
                </a:solidFill>
              </a:rPr>
              <a:t>, software and hardware </a:t>
            </a:r>
            <a:r>
              <a:rPr lang="en" sz="1200" b="1">
                <a:solidFill>
                  <a:schemeClr val="dk2"/>
                </a:solidFill>
              </a:rPr>
              <a:t>system components</a:t>
            </a:r>
            <a:r>
              <a:rPr lang="en" sz="1200">
                <a:solidFill>
                  <a:schemeClr val="dk2"/>
                </a:solidFill>
              </a:rPr>
              <a:t>, standardized </a:t>
            </a:r>
            <a:r>
              <a:rPr lang="en" sz="1200" b="1">
                <a:solidFill>
                  <a:schemeClr val="dk2"/>
                </a:solidFill>
              </a:rPr>
              <a:t>hardware/software interfaces</a:t>
            </a:r>
            <a:r>
              <a:rPr lang="en" sz="1200">
                <a:solidFill>
                  <a:schemeClr val="dk2"/>
                </a:solidFill>
              </a:rPr>
              <a:t>, etc</a:t>
            </a:r>
            <a:endParaRPr sz="1200">
              <a:solidFill>
                <a:schemeClr val="dk2"/>
              </a:solidFill>
            </a:endParaRPr>
          </a:p>
          <a:p>
            <a:pPr marL="228600" lvl="0" indent="-241300" algn="l" rtl="0">
              <a:spcBef>
                <a:spcPts val="0"/>
              </a:spcBef>
              <a:spcAft>
                <a:spcPts val="0"/>
              </a:spcAft>
              <a:buClr>
                <a:schemeClr val="dk2"/>
              </a:buClr>
              <a:buSzPts val="1200"/>
              <a:buChar char="●"/>
            </a:pPr>
            <a:r>
              <a:rPr lang="en" sz="1200" b="1">
                <a:solidFill>
                  <a:schemeClr val="dk2"/>
                </a:solidFill>
              </a:rPr>
              <a:t>Two Platform types</a:t>
            </a:r>
            <a:r>
              <a:rPr lang="en" sz="1200">
                <a:solidFill>
                  <a:schemeClr val="dk2"/>
                </a:solidFill>
              </a:rPr>
              <a:t>: OS/A and M (naming TBD)</a:t>
            </a:r>
            <a:endParaRPr sz="1200">
              <a:solidFill>
                <a:schemeClr val="dk2"/>
              </a:solidFill>
            </a:endParaRPr>
          </a:p>
          <a:p>
            <a:pPr marL="228600" lvl="0" indent="-241300" algn="l" rtl="0">
              <a:spcBef>
                <a:spcPts val="0"/>
              </a:spcBef>
              <a:spcAft>
                <a:spcPts val="0"/>
              </a:spcAft>
              <a:buClr>
                <a:schemeClr val="dk2"/>
              </a:buClr>
              <a:buSzPts val="1200"/>
              <a:buChar char="●"/>
            </a:pPr>
            <a:r>
              <a:rPr lang="en" sz="1200">
                <a:solidFill>
                  <a:schemeClr val="dk2"/>
                </a:solidFill>
              </a:rPr>
              <a:t>Ability to move an executable from one implementation to another and get the same results are </a:t>
            </a:r>
            <a:r>
              <a:rPr lang="en" sz="1200" b="1">
                <a:solidFill>
                  <a:schemeClr val="dk2"/>
                </a:solidFill>
              </a:rPr>
              <a:t>RISC-V Compatible</a:t>
            </a:r>
            <a:endParaRPr sz="1200" b="1">
              <a:solidFill>
                <a:schemeClr val="dk2"/>
              </a:solidFill>
            </a:endParaRPr>
          </a:p>
        </p:txBody>
      </p:sp>
      <p:pic>
        <p:nvPicPr>
          <p:cNvPr id="1566" name="Google Shape;1566;p21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771054" y="1026375"/>
            <a:ext cx="2176149" cy="290152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70"/>
        <p:cNvGrpSpPr/>
        <p:nvPr/>
      </p:nvGrpSpPr>
      <p:grpSpPr>
        <a:xfrm>
          <a:off x="0" y="0"/>
          <a:ext cx="0" cy="0"/>
          <a:chOff x="0" y="0"/>
          <a:chExt cx="0" cy="0"/>
        </a:xfrm>
      </p:grpSpPr>
      <p:sp>
        <p:nvSpPr>
          <p:cNvPr id="1571" name="Google Shape;1571;p216"/>
          <p:cNvSpPr txBox="1">
            <a:spLocks noGrp="1"/>
          </p:cNvSpPr>
          <p:nvPr>
            <p:ph type="title"/>
          </p:nvPr>
        </p:nvSpPr>
        <p:spPr>
          <a:xfrm>
            <a:off x="311700" y="216425"/>
            <a:ext cx="8520600" cy="74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434343"/>
              </a:buClr>
              <a:buSzPts val="4000"/>
              <a:buNone/>
            </a:pPr>
            <a:r>
              <a:rPr lang="en" sz="2800"/>
              <a:t>Engaging RISC-V community in technical work that matters</a:t>
            </a:r>
            <a:endParaRPr/>
          </a:p>
        </p:txBody>
      </p:sp>
      <p:sp>
        <p:nvSpPr>
          <p:cNvPr id="1572" name="Google Shape;1572;p216"/>
          <p:cNvSpPr txBox="1"/>
          <p:nvPr/>
        </p:nvSpPr>
        <p:spPr>
          <a:xfrm>
            <a:off x="171984" y="1230604"/>
            <a:ext cx="4485900" cy="3416400"/>
          </a:xfrm>
          <a:prstGeom prst="rect">
            <a:avLst/>
          </a:prstGeom>
          <a:noFill/>
          <a:ln>
            <a:noFill/>
          </a:ln>
        </p:spPr>
        <p:txBody>
          <a:bodyPr spcFirstLastPara="1" wrap="square" lIns="91425" tIns="91425" rIns="91425" bIns="91425" anchor="t" anchorCtr="0">
            <a:noAutofit/>
          </a:bodyPr>
          <a:lstStyle/>
          <a:p>
            <a:pPr marL="342900" marR="0" lvl="0" indent="-228600" algn="l" rtl="0">
              <a:lnSpc>
                <a:spcPct val="100000"/>
              </a:lnSpc>
              <a:spcBef>
                <a:spcPts val="600"/>
              </a:spcBef>
              <a:spcAft>
                <a:spcPts val="0"/>
              </a:spcAft>
              <a:buClr>
                <a:srgbClr val="434343"/>
              </a:buClr>
              <a:buSzPts val="1400"/>
              <a:buFont typeface="Arial"/>
              <a:buChar char="•"/>
            </a:pPr>
            <a:r>
              <a:rPr lang="en" sz="1400" b="1" i="0" u="none" strike="noStrike" cap="none">
                <a:solidFill>
                  <a:srgbClr val="434343"/>
                </a:solidFill>
                <a:latin typeface="Arial"/>
                <a:ea typeface="Arial"/>
                <a:cs typeface="Arial"/>
                <a:sym typeface="Arial"/>
              </a:rPr>
              <a:t>Profiles.</a:t>
            </a:r>
            <a:r>
              <a:rPr lang="en" sz="1400" b="0" i="0" u="none" strike="noStrike" cap="none">
                <a:solidFill>
                  <a:srgbClr val="434343"/>
                </a:solidFill>
                <a:latin typeface="Arial"/>
                <a:ea typeface="Arial"/>
                <a:cs typeface="Arial"/>
                <a:sym typeface="Arial"/>
              </a:rPr>
              <a:t> standard set of instructions and state</a:t>
            </a:r>
            <a:endParaRPr/>
          </a:p>
          <a:p>
            <a:pPr marL="687387" marR="0" lvl="1" indent="-228600" algn="l" rtl="0">
              <a:lnSpc>
                <a:spcPct val="100000"/>
              </a:lnSpc>
              <a:spcBef>
                <a:spcPts val="600"/>
              </a:spcBef>
              <a:spcAft>
                <a:spcPts val="0"/>
              </a:spcAft>
              <a:buClr>
                <a:srgbClr val="434343"/>
              </a:buClr>
              <a:buSzPts val="1100"/>
              <a:buFont typeface="Arial"/>
              <a:buChar char="•"/>
            </a:pPr>
            <a:r>
              <a:rPr lang="en" sz="1100" b="0" i="0" u="none" strike="noStrike" cap="none">
                <a:solidFill>
                  <a:srgbClr val="434343"/>
                </a:solidFill>
                <a:latin typeface="Arial"/>
                <a:ea typeface="Arial"/>
                <a:cs typeface="Arial"/>
                <a:sym typeface="Arial"/>
              </a:rPr>
              <a:t>An implementer should be able to run the same instructions on multiple implementations and get the same results. </a:t>
            </a:r>
            <a:endParaRPr/>
          </a:p>
          <a:p>
            <a:pPr marL="342900" marR="0" lvl="0" indent="-228600" algn="l" rtl="0">
              <a:lnSpc>
                <a:spcPct val="100000"/>
              </a:lnSpc>
              <a:spcBef>
                <a:spcPts val="600"/>
              </a:spcBef>
              <a:spcAft>
                <a:spcPts val="0"/>
              </a:spcAft>
              <a:buClr>
                <a:srgbClr val="434343"/>
              </a:buClr>
              <a:buSzPts val="1400"/>
              <a:buFont typeface="Arial"/>
              <a:buChar char="•"/>
            </a:pPr>
            <a:r>
              <a:rPr lang="en" sz="1400" b="1" i="0" u="none" strike="noStrike" cap="none">
                <a:solidFill>
                  <a:srgbClr val="434343"/>
                </a:solidFill>
                <a:latin typeface="Arial"/>
                <a:ea typeface="Arial"/>
                <a:cs typeface="Arial"/>
                <a:sym typeface="Arial"/>
              </a:rPr>
              <a:t>Platforms.</a:t>
            </a:r>
            <a:r>
              <a:rPr lang="en" sz="1400" b="0" i="0" u="none" strike="noStrike" cap="none">
                <a:solidFill>
                  <a:srgbClr val="434343"/>
                </a:solidFill>
                <a:latin typeface="Arial"/>
                <a:ea typeface="Arial"/>
                <a:cs typeface="Arial"/>
                <a:sym typeface="Arial"/>
              </a:rPr>
              <a:t> standard set of features for an execution environment (ie Linux or Zephyr)</a:t>
            </a:r>
            <a:endParaRPr/>
          </a:p>
          <a:p>
            <a:pPr marL="687387" marR="0" lvl="1" indent="-228600" algn="l" rtl="0">
              <a:lnSpc>
                <a:spcPct val="100000"/>
              </a:lnSpc>
              <a:spcBef>
                <a:spcPts val="600"/>
              </a:spcBef>
              <a:spcAft>
                <a:spcPts val="0"/>
              </a:spcAft>
              <a:buClr>
                <a:srgbClr val="434343"/>
              </a:buClr>
              <a:buSzPts val="1100"/>
              <a:buFont typeface="Arial"/>
              <a:buChar char="•"/>
            </a:pPr>
            <a:r>
              <a:rPr lang="en" sz="1100" b="0" i="0" u="none" strike="noStrike" cap="none">
                <a:solidFill>
                  <a:srgbClr val="434343"/>
                </a:solidFill>
                <a:latin typeface="Arial"/>
                <a:ea typeface="Arial"/>
                <a:cs typeface="Arial"/>
                <a:sym typeface="Arial"/>
              </a:rPr>
              <a:t>If you adhere to a Platform then you should be able to run the same executable on 2 different platforms and get the same results (excluding timing differences, etc.)</a:t>
            </a:r>
            <a:endParaRPr/>
          </a:p>
          <a:p>
            <a:pPr marL="687387" marR="0" lvl="1" indent="-228600" algn="l" rtl="0">
              <a:lnSpc>
                <a:spcPct val="100000"/>
              </a:lnSpc>
              <a:spcBef>
                <a:spcPts val="600"/>
              </a:spcBef>
              <a:spcAft>
                <a:spcPts val="0"/>
              </a:spcAft>
              <a:buClr>
                <a:srgbClr val="434343"/>
              </a:buClr>
              <a:buSzPts val="1100"/>
              <a:buFont typeface="Arial"/>
              <a:buChar char="•"/>
            </a:pPr>
            <a:r>
              <a:rPr lang="en" sz="1100" b="0" i="0" u="none" strike="noStrike" cap="none">
                <a:solidFill>
                  <a:srgbClr val="434343"/>
                </a:solidFill>
                <a:latin typeface="Arial"/>
                <a:ea typeface="Arial"/>
                <a:cs typeface="Arial"/>
                <a:sym typeface="Arial"/>
              </a:rPr>
              <a:t>Platforms include things Profiles, Device tree, ABIs, etc.</a:t>
            </a:r>
            <a:endParaRPr/>
          </a:p>
          <a:p>
            <a:pPr marL="342900" marR="0" lvl="0" indent="-228600" algn="l" rtl="0">
              <a:lnSpc>
                <a:spcPct val="100000"/>
              </a:lnSpc>
              <a:spcBef>
                <a:spcPts val="600"/>
              </a:spcBef>
              <a:spcAft>
                <a:spcPts val="0"/>
              </a:spcAft>
              <a:buClr>
                <a:srgbClr val="434343"/>
              </a:buClr>
              <a:buSzPts val="1400"/>
              <a:buFont typeface="Arial"/>
              <a:buChar char="•"/>
            </a:pPr>
            <a:r>
              <a:rPr lang="en" sz="1400" b="1" i="0" u="none" strike="noStrike" cap="none">
                <a:solidFill>
                  <a:srgbClr val="434343"/>
                </a:solidFill>
                <a:latin typeface="Arial"/>
                <a:ea typeface="Arial"/>
                <a:cs typeface="Arial"/>
                <a:sym typeface="Arial"/>
              </a:rPr>
              <a:t>Extensions</a:t>
            </a:r>
            <a:r>
              <a:rPr lang="en" sz="1400" b="0" i="0" u="none" strike="noStrike" cap="none">
                <a:solidFill>
                  <a:srgbClr val="434343"/>
                </a:solidFill>
                <a:latin typeface="Arial"/>
                <a:ea typeface="Arial"/>
                <a:cs typeface="Arial"/>
                <a:sym typeface="Arial"/>
              </a:rPr>
              <a:t> for 2021. vector processing, cryptography, bit manipulation, packed decimal, trusted execution environment, and virtual memory. </a:t>
            </a:r>
            <a:endParaRPr/>
          </a:p>
        </p:txBody>
      </p:sp>
      <p:sp>
        <p:nvSpPr>
          <p:cNvPr id="1573" name="Google Shape;1573;p216"/>
          <p:cNvSpPr txBox="1"/>
          <p:nvPr/>
        </p:nvSpPr>
        <p:spPr>
          <a:xfrm>
            <a:off x="4575858" y="1230604"/>
            <a:ext cx="4485900" cy="3416400"/>
          </a:xfrm>
          <a:prstGeom prst="rect">
            <a:avLst/>
          </a:prstGeom>
          <a:noFill/>
          <a:ln>
            <a:noFill/>
          </a:ln>
        </p:spPr>
        <p:txBody>
          <a:bodyPr spcFirstLastPara="1" wrap="square" lIns="91425" tIns="91425" rIns="91425" bIns="91425" anchor="t" anchorCtr="0">
            <a:noAutofit/>
          </a:bodyPr>
          <a:lstStyle/>
          <a:p>
            <a:pPr marL="342900" marR="0" lvl="0" indent="-228600" algn="l" rtl="0">
              <a:lnSpc>
                <a:spcPct val="100000"/>
              </a:lnSpc>
              <a:spcBef>
                <a:spcPts val="600"/>
              </a:spcBef>
              <a:spcAft>
                <a:spcPts val="0"/>
              </a:spcAft>
              <a:buClr>
                <a:srgbClr val="434343"/>
              </a:buClr>
              <a:buSzPts val="1400"/>
              <a:buFont typeface="Arial"/>
              <a:buChar char="•"/>
            </a:pPr>
            <a:r>
              <a:rPr lang="en" sz="1400" b="0" i="0" u="none" strike="noStrike" cap="none">
                <a:solidFill>
                  <a:srgbClr val="434343"/>
                </a:solidFill>
                <a:latin typeface="Arial"/>
                <a:ea typeface="Arial"/>
                <a:cs typeface="Arial"/>
                <a:sym typeface="Arial"/>
              </a:rPr>
              <a:t>We are revamping </a:t>
            </a:r>
            <a:r>
              <a:rPr lang="en" sz="1400" b="1" i="0" u="none" strike="noStrike" cap="none">
                <a:solidFill>
                  <a:srgbClr val="434343"/>
                </a:solidFill>
                <a:latin typeface="Arial"/>
                <a:ea typeface="Arial"/>
                <a:cs typeface="Arial"/>
                <a:sym typeface="Arial"/>
              </a:rPr>
              <a:t>documentation</a:t>
            </a:r>
            <a:r>
              <a:rPr lang="en" sz="1400" b="0" i="0" u="none" strike="noStrike" cap="none">
                <a:solidFill>
                  <a:srgbClr val="434343"/>
                </a:solidFill>
                <a:latin typeface="Arial"/>
                <a:ea typeface="Arial"/>
                <a:cs typeface="Arial"/>
                <a:sym typeface="Arial"/>
              </a:rPr>
              <a:t>, fully adopting AsciiDoc, enhancing the specifications with glossaries and indexes, and common formal diagram insertion.</a:t>
            </a:r>
            <a:endParaRPr/>
          </a:p>
          <a:p>
            <a:pPr marL="342900" marR="0" lvl="0" indent="-228600" algn="l" rtl="0">
              <a:lnSpc>
                <a:spcPct val="100000"/>
              </a:lnSpc>
              <a:spcBef>
                <a:spcPts val="600"/>
              </a:spcBef>
              <a:spcAft>
                <a:spcPts val="0"/>
              </a:spcAft>
              <a:buClr>
                <a:srgbClr val="434343"/>
              </a:buClr>
              <a:buSzPts val="1400"/>
              <a:buFont typeface="Arial"/>
              <a:buChar char="•"/>
            </a:pPr>
            <a:r>
              <a:rPr lang="en" sz="1400" b="0" i="0" u="none" strike="noStrike" cap="none">
                <a:solidFill>
                  <a:srgbClr val="434343"/>
                </a:solidFill>
                <a:latin typeface="Arial"/>
                <a:ea typeface="Arial"/>
                <a:cs typeface="Arial"/>
                <a:sym typeface="Arial"/>
              </a:rPr>
              <a:t>We have a number of </a:t>
            </a:r>
            <a:r>
              <a:rPr lang="en" sz="1400" b="1" i="0" u="none" strike="noStrike" cap="none">
                <a:solidFill>
                  <a:srgbClr val="434343"/>
                </a:solidFill>
                <a:latin typeface="Arial"/>
                <a:ea typeface="Arial"/>
                <a:cs typeface="Arial"/>
                <a:sym typeface="Arial"/>
              </a:rPr>
              <a:t>engagement programs </a:t>
            </a:r>
            <a:r>
              <a:rPr lang="en" sz="1400" b="0" i="0" u="none" strike="noStrike" cap="none">
                <a:solidFill>
                  <a:srgbClr val="434343"/>
                </a:solidFill>
                <a:latin typeface="Arial"/>
                <a:ea typeface="Arial"/>
                <a:cs typeface="Arial"/>
                <a:sym typeface="Arial"/>
              </a:rPr>
              <a:t>underway</a:t>
            </a:r>
            <a:endParaRPr/>
          </a:p>
          <a:p>
            <a:pPr marL="687387" marR="0" lvl="1" indent="-228600" algn="l" rtl="0">
              <a:lnSpc>
                <a:spcPct val="100000"/>
              </a:lnSpc>
              <a:spcBef>
                <a:spcPts val="600"/>
              </a:spcBef>
              <a:spcAft>
                <a:spcPts val="0"/>
              </a:spcAft>
              <a:buClr>
                <a:srgbClr val="434343"/>
              </a:buClr>
              <a:buSzPts val="1100"/>
              <a:buFont typeface="Arial"/>
              <a:buChar char="•"/>
            </a:pPr>
            <a:r>
              <a:rPr lang="en" sz="1100" b="0" i="0" u="none" strike="noStrike" cap="none">
                <a:solidFill>
                  <a:srgbClr val="434343"/>
                </a:solidFill>
                <a:latin typeface="Arial"/>
                <a:ea typeface="Arial"/>
                <a:cs typeface="Arial"/>
                <a:sym typeface="Arial"/>
              </a:rPr>
              <a:t>RISC-V Development Partners - institutions (CAS, RIOS, IITM) help develop ecosystem software for extensions</a:t>
            </a:r>
            <a:endParaRPr/>
          </a:p>
          <a:p>
            <a:pPr marL="687387" marR="0" lvl="1" indent="-228600" algn="l" rtl="0">
              <a:lnSpc>
                <a:spcPct val="100000"/>
              </a:lnSpc>
              <a:spcBef>
                <a:spcPts val="600"/>
              </a:spcBef>
              <a:spcAft>
                <a:spcPts val="0"/>
              </a:spcAft>
              <a:buClr>
                <a:srgbClr val="434343"/>
              </a:buClr>
              <a:buSzPts val="1100"/>
              <a:buFont typeface="Arial"/>
              <a:buChar char="•"/>
            </a:pPr>
            <a:r>
              <a:rPr lang="en" sz="1100" b="0" i="0" u="none" strike="noStrike" cap="none">
                <a:solidFill>
                  <a:srgbClr val="434343"/>
                </a:solidFill>
                <a:latin typeface="Arial"/>
                <a:ea typeface="Arial"/>
                <a:cs typeface="Arial"/>
                <a:sym typeface="Arial"/>
              </a:rPr>
              <a:t>RISC-V Labs - institutions build labs with RISC-V based board and servers to both run regression testing and to provide the community with an area to sandbox </a:t>
            </a:r>
            <a:endParaRPr/>
          </a:p>
          <a:p>
            <a:pPr marL="687387" marR="0" lvl="1" indent="-228600" algn="l" rtl="0">
              <a:lnSpc>
                <a:spcPct val="100000"/>
              </a:lnSpc>
              <a:spcBef>
                <a:spcPts val="600"/>
              </a:spcBef>
              <a:spcAft>
                <a:spcPts val="0"/>
              </a:spcAft>
              <a:buClr>
                <a:srgbClr val="434343"/>
              </a:buClr>
              <a:buSzPts val="1100"/>
              <a:buFont typeface="Arial"/>
              <a:buChar char="•"/>
            </a:pPr>
            <a:r>
              <a:rPr lang="en" sz="1100" b="0" i="0" u="none" strike="noStrike" cap="none">
                <a:solidFill>
                  <a:srgbClr val="434343"/>
                </a:solidFill>
                <a:latin typeface="Arial"/>
                <a:ea typeface="Arial"/>
                <a:cs typeface="Arial"/>
                <a:sym typeface="Arial"/>
              </a:rPr>
              <a:t>RISC-V Developer board program - seed 1000 boards to academia and early adopters by June 2022</a:t>
            </a:r>
            <a:endParaRPr/>
          </a:p>
          <a:p>
            <a:pPr marL="687387" marR="0" lvl="1" indent="-228600" algn="l" rtl="0">
              <a:lnSpc>
                <a:spcPct val="100000"/>
              </a:lnSpc>
              <a:spcBef>
                <a:spcPts val="600"/>
              </a:spcBef>
              <a:spcAft>
                <a:spcPts val="0"/>
              </a:spcAft>
              <a:buClr>
                <a:srgbClr val="434343"/>
              </a:buClr>
              <a:buSzPts val="1100"/>
              <a:buFont typeface="Arial"/>
              <a:buChar char="•"/>
            </a:pPr>
            <a:r>
              <a:rPr lang="en" sz="1100" b="0" i="0" u="none" strike="noStrike" cap="none">
                <a:solidFill>
                  <a:srgbClr val="434343"/>
                </a:solidFill>
                <a:latin typeface="Arial"/>
                <a:ea typeface="Arial"/>
                <a:cs typeface="Arial"/>
                <a:sym typeface="Arial"/>
              </a:rPr>
              <a:t>Joint working group on Coherence between Chips Alliance and RISC-V as well as a standing security group together with GlobalPlatform.</a:t>
            </a:r>
            <a:endParaRPr/>
          </a:p>
        </p:txBody>
      </p:sp>
      <p:sp>
        <p:nvSpPr>
          <p:cNvPr id="1574" name="Google Shape;1574;p216"/>
          <p:cNvSpPr txBox="1"/>
          <p:nvPr/>
        </p:nvSpPr>
        <p:spPr>
          <a:xfrm>
            <a:off x="6144000" y="0"/>
            <a:ext cx="3000000" cy="369300"/>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0"/>
              </a:spcAft>
              <a:buNone/>
            </a:pPr>
            <a:r>
              <a:rPr lang="en" sz="1200">
                <a:solidFill>
                  <a:schemeClr val="accent3"/>
                </a:solidFill>
                <a:latin typeface="Open Sans"/>
                <a:ea typeface="Open Sans"/>
                <a:cs typeface="Open Sans"/>
                <a:sym typeface="Open Sans"/>
              </a:rPr>
              <a:t>RISC-V tech roadmap</a:t>
            </a:r>
            <a:endParaRPr sz="1200">
              <a:solidFill>
                <a:schemeClr val="accent3"/>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78"/>
        <p:cNvGrpSpPr/>
        <p:nvPr/>
      </p:nvGrpSpPr>
      <p:grpSpPr>
        <a:xfrm>
          <a:off x="0" y="0"/>
          <a:ext cx="0" cy="0"/>
          <a:chOff x="0" y="0"/>
          <a:chExt cx="0" cy="0"/>
        </a:xfrm>
      </p:grpSpPr>
      <p:pic>
        <p:nvPicPr>
          <p:cNvPr id="1579" name="Google Shape;1579;p21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 y="1"/>
            <a:ext cx="9144000" cy="4915773"/>
          </a:xfrm>
          <a:prstGeom prst="rect">
            <a:avLst/>
          </a:prstGeom>
          <a:noFill/>
          <a:ln>
            <a:noFill/>
          </a:ln>
        </p:spPr>
      </p:pic>
      <p:sp>
        <p:nvSpPr>
          <p:cNvPr id="1580" name="Google Shape;1580;p217"/>
          <p:cNvSpPr/>
          <p:nvPr/>
        </p:nvSpPr>
        <p:spPr>
          <a:xfrm>
            <a:off x="0" y="0"/>
            <a:ext cx="9144000" cy="4915800"/>
          </a:xfrm>
          <a:prstGeom prst="rect">
            <a:avLst/>
          </a:prstGeom>
          <a:solidFill>
            <a:srgbClr val="FFFFFF">
              <a:alpha val="298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81" name="Google Shape;1581;p217"/>
          <p:cNvSpPr txBox="1">
            <a:spLocks noGrp="1"/>
          </p:cNvSpPr>
          <p:nvPr>
            <p:ph type="title"/>
          </p:nvPr>
        </p:nvSpPr>
        <p:spPr>
          <a:xfrm>
            <a:off x="4810126" y="2000250"/>
            <a:ext cx="4333800" cy="2915700"/>
          </a:xfrm>
          <a:prstGeom prst="rect">
            <a:avLst/>
          </a:prstGeom>
          <a:solidFill>
            <a:srgbClr val="02326D">
              <a:alpha val="44710"/>
            </a:srgbClr>
          </a:solidFill>
          <a:ln>
            <a:noFill/>
          </a:ln>
        </p:spPr>
        <p:txBody>
          <a:bodyPr spcFirstLastPara="1" wrap="square" lIns="67850" tIns="33350" rIns="67850" bIns="33350" anchor="ctr" anchorCtr="0">
            <a:noAutofit/>
          </a:bodyPr>
          <a:lstStyle/>
          <a:p>
            <a:pPr marL="0" lvl="0" indent="0" algn="r" rtl="0">
              <a:lnSpc>
                <a:spcPct val="95000"/>
              </a:lnSpc>
              <a:spcBef>
                <a:spcPts val="0"/>
              </a:spcBef>
              <a:spcAft>
                <a:spcPts val="0"/>
              </a:spcAft>
              <a:buSzPts val="2000"/>
              <a:buNone/>
            </a:pPr>
            <a:r>
              <a:rPr lang="en" sz="3300" b="1">
                <a:solidFill>
                  <a:schemeClr val="lt1"/>
                </a:solidFill>
                <a:latin typeface="Open Sans"/>
                <a:ea typeface="Open Sans"/>
                <a:cs typeface="Open Sans"/>
                <a:sym typeface="Open Sans"/>
              </a:rPr>
              <a:t>Build RISC-V into your company strategy, and your personal mission</a:t>
            </a:r>
            <a:endParaRPr/>
          </a:p>
        </p:txBody>
      </p:sp>
      <p:sp>
        <p:nvSpPr>
          <p:cNvPr id="1582" name="Google Shape;1582;p217"/>
          <p:cNvSpPr txBox="1">
            <a:spLocks noGrp="1"/>
          </p:cNvSpPr>
          <p:nvPr>
            <p:ph type="body" idx="1"/>
          </p:nvPr>
        </p:nvSpPr>
        <p:spPr>
          <a:xfrm>
            <a:off x="1" y="2000250"/>
            <a:ext cx="4809900" cy="2915700"/>
          </a:xfrm>
          <a:prstGeom prst="rect">
            <a:avLst/>
          </a:prstGeom>
          <a:solidFill>
            <a:srgbClr val="02326D">
              <a:alpha val="44710"/>
            </a:srgbClr>
          </a:solidFill>
          <a:ln>
            <a:noFill/>
          </a:ln>
        </p:spPr>
        <p:txBody>
          <a:bodyPr spcFirstLastPara="1" wrap="square" lIns="67850" tIns="33350" rIns="67850" bIns="33350" anchor="t" anchorCtr="0">
            <a:noAutofit/>
          </a:bodyPr>
          <a:lstStyle/>
          <a:p>
            <a:pPr marL="101600" lvl="0" indent="0" algn="ctr" rtl="0">
              <a:lnSpc>
                <a:spcPct val="100000"/>
              </a:lnSpc>
              <a:spcBef>
                <a:spcPts val="0"/>
              </a:spcBef>
              <a:spcAft>
                <a:spcPts val="0"/>
              </a:spcAft>
              <a:buSzPts val="1100"/>
              <a:buNone/>
            </a:pPr>
            <a:r>
              <a:rPr lang="en" sz="1800">
                <a:solidFill>
                  <a:schemeClr val="lt1"/>
                </a:solidFill>
              </a:rPr>
              <a:t>RISC-V is a community of passionate, dedicated, and invested stakeholders</a:t>
            </a:r>
            <a:endParaRPr/>
          </a:p>
          <a:p>
            <a:pPr marL="101600" lvl="0" indent="0" algn="ctr" rtl="0">
              <a:lnSpc>
                <a:spcPct val="100000"/>
              </a:lnSpc>
              <a:spcBef>
                <a:spcPts val="0"/>
              </a:spcBef>
              <a:spcAft>
                <a:spcPts val="0"/>
              </a:spcAft>
              <a:buClr>
                <a:srgbClr val="333333"/>
              </a:buClr>
              <a:buSzPts val="1100"/>
              <a:buNone/>
            </a:pPr>
            <a:endParaRPr sz="1800">
              <a:solidFill>
                <a:schemeClr val="lt1"/>
              </a:solidFill>
            </a:endParaRPr>
          </a:p>
          <a:p>
            <a:pPr marL="101600" lvl="0" indent="0" algn="ctr" rtl="0">
              <a:lnSpc>
                <a:spcPct val="100000"/>
              </a:lnSpc>
              <a:spcBef>
                <a:spcPts val="0"/>
              </a:spcBef>
              <a:spcAft>
                <a:spcPts val="0"/>
              </a:spcAft>
              <a:buClr>
                <a:srgbClr val="333333"/>
              </a:buClr>
              <a:buSzPts val="1100"/>
              <a:buNone/>
            </a:pPr>
            <a:r>
              <a:rPr lang="en" sz="1800" b="1">
                <a:solidFill>
                  <a:schemeClr val="lt1"/>
                </a:solidFill>
              </a:rPr>
              <a:t>As individuals</a:t>
            </a:r>
            <a:endParaRPr/>
          </a:p>
          <a:p>
            <a:pPr marL="101600" lvl="0" indent="0" algn="ctr" rtl="0">
              <a:lnSpc>
                <a:spcPct val="100000"/>
              </a:lnSpc>
              <a:spcBef>
                <a:spcPts val="0"/>
              </a:spcBef>
              <a:spcAft>
                <a:spcPts val="0"/>
              </a:spcAft>
              <a:buClr>
                <a:srgbClr val="333333"/>
              </a:buClr>
              <a:buSzPts val="1100"/>
              <a:buNone/>
            </a:pPr>
            <a:r>
              <a:rPr lang="en" sz="1800" b="1">
                <a:solidFill>
                  <a:schemeClr val="lt1"/>
                </a:solidFill>
              </a:rPr>
              <a:t>As companies</a:t>
            </a:r>
            <a:endParaRPr/>
          </a:p>
          <a:p>
            <a:pPr marL="101600" lvl="0" indent="0" algn="ctr" rtl="0">
              <a:lnSpc>
                <a:spcPct val="100000"/>
              </a:lnSpc>
              <a:spcBef>
                <a:spcPts val="0"/>
              </a:spcBef>
              <a:spcAft>
                <a:spcPts val="0"/>
              </a:spcAft>
              <a:buClr>
                <a:srgbClr val="333333"/>
              </a:buClr>
              <a:buSzPts val="1100"/>
              <a:buNone/>
            </a:pPr>
            <a:r>
              <a:rPr lang="en" sz="1800" b="1">
                <a:solidFill>
                  <a:schemeClr val="lt1"/>
                </a:solidFill>
              </a:rPr>
              <a:t>As universities </a:t>
            </a:r>
            <a:endParaRPr/>
          </a:p>
          <a:p>
            <a:pPr marL="101600" lvl="0" indent="0" algn="ctr" rtl="0">
              <a:lnSpc>
                <a:spcPct val="100000"/>
              </a:lnSpc>
              <a:spcBef>
                <a:spcPts val="0"/>
              </a:spcBef>
              <a:spcAft>
                <a:spcPts val="0"/>
              </a:spcAft>
              <a:buClr>
                <a:srgbClr val="333333"/>
              </a:buClr>
              <a:buSzPts val="1100"/>
              <a:buNone/>
            </a:pPr>
            <a:r>
              <a:rPr lang="en" sz="1800" b="1">
                <a:solidFill>
                  <a:schemeClr val="lt1"/>
                </a:solidFill>
              </a:rPr>
              <a:t>As public institutions and non-profits</a:t>
            </a:r>
            <a:endParaRPr/>
          </a:p>
          <a:p>
            <a:pPr marL="101600" lvl="0" indent="0" algn="ctr" rtl="0">
              <a:lnSpc>
                <a:spcPct val="100000"/>
              </a:lnSpc>
              <a:spcBef>
                <a:spcPts val="0"/>
              </a:spcBef>
              <a:spcAft>
                <a:spcPts val="0"/>
              </a:spcAft>
              <a:buClr>
                <a:srgbClr val="333333"/>
              </a:buClr>
              <a:buSzPts val="1100"/>
              <a:buNone/>
            </a:pPr>
            <a:r>
              <a:rPr lang="en" sz="1800" b="1">
                <a:solidFill>
                  <a:schemeClr val="lt1"/>
                </a:solidFill>
              </a:rPr>
              <a:t>As nations</a:t>
            </a:r>
            <a:endParaRPr/>
          </a:p>
          <a:p>
            <a:pPr marL="101600" lvl="0" indent="0" algn="ctr" rtl="0">
              <a:lnSpc>
                <a:spcPct val="100000"/>
              </a:lnSpc>
              <a:spcBef>
                <a:spcPts val="0"/>
              </a:spcBef>
              <a:spcAft>
                <a:spcPts val="0"/>
              </a:spcAft>
              <a:buSzPts val="1100"/>
              <a:buNone/>
            </a:pPr>
            <a:endParaRPr sz="1800">
              <a:solidFill>
                <a:schemeClr val="lt1"/>
              </a:solidFill>
            </a:endParaRPr>
          </a:p>
          <a:p>
            <a:pPr marL="101600" lvl="0" indent="0" algn="ctr" rtl="0">
              <a:lnSpc>
                <a:spcPct val="100000"/>
              </a:lnSpc>
              <a:spcBef>
                <a:spcPts val="0"/>
              </a:spcBef>
              <a:spcAft>
                <a:spcPts val="0"/>
              </a:spcAft>
              <a:buSzPts val="1100"/>
              <a:buNone/>
            </a:pPr>
            <a:r>
              <a:rPr lang="en" sz="1800">
                <a:solidFill>
                  <a:schemeClr val="lt1"/>
                </a:solidFill>
              </a:rPr>
              <a:t>As one Global, connected movement</a:t>
            </a:r>
            <a:endParaRPr/>
          </a:p>
        </p:txBody>
      </p:sp>
      <p:sp>
        <p:nvSpPr>
          <p:cNvPr id="1583" name="Google Shape;1583;p217"/>
          <p:cNvSpPr txBox="1">
            <a:spLocks noGrp="1"/>
          </p:cNvSpPr>
          <p:nvPr>
            <p:ph type="sldNum" idx="12"/>
          </p:nvPr>
        </p:nvSpPr>
        <p:spPr>
          <a:xfrm>
            <a:off x="6705600" y="4831055"/>
            <a:ext cx="2133600" cy="228600"/>
          </a:xfrm>
          <a:prstGeom prst="rect">
            <a:avLst/>
          </a:prstGeom>
          <a:noFill/>
          <a:ln>
            <a:noFill/>
          </a:ln>
        </p:spPr>
        <p:txBody>
          <a:bodyPr spcFirstLastPara="1" wrap="square" lIns="68575" tIns="34275" rIns="68575" bIns="34275"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87"/>
        <p:cNvGrpSpPr/>
        <p:nvPr/>
      </p:nvGrpSpPr>
      <p:grpSpPr>
        <a:xfrm>
          <a:off x="0" y="0"/>
          <a:ext cx="0" cy="0"/>
          <a:chOff x="0" y="0"/>
          <a:chExt cx="0" cy="0"/>
        </a:xfrm>
      </p:grpSpPr>
      <p:sp>
        <p:nvSpPr>
          <p:cNvPr id="1588" name="Google Shape;1588;p218"/>
          <p:cNvSpPr txBox="1">
            <a:spLocks noGrp="1"/>
          </p:cNvSpPr>
          <p:nvPr>
            <p:ph type="title"/>
          </p:nvPr>
        </p:nvSpPr>
        <p:spPr>
          <a:xfrm>
            <a:off x="553185" y="387927"/>
            <a:ext cx="3819900" cy="2339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 sz="1600">
                <a:latin typeface="Open Sans"/>
                <a:ea typeface="Open Sans"/>
                <a:cs typeface="Open Sans"/>
                <a:sym typeface="Open Sans"/>
              </a:rPr>
              <a:t>“The future of American industry depends on open source tech, … </a:t>
            </a:r>
            <a:br>
              <a:rPr lang="en" sz="1600">
                <a:latin typeface="Open Sans"/>
                <a:ea typeface="Open Sans"/>
                <a:cs typeface="Open Sans"/>
                <a:sym typeface="Open Sans"/>
              </a:rPr>
            </a:br>
            <a:r>
              <a:rPr lang="en" sz="1600">
                <a:latin typeface="Open Sans"/>
                <a:ea typeface="Open Sans"/>
                <a:cs typeface="Open Sans"/>
                <a:sym typeface="Open Sans"/>
              </a:rPr>
              <a:t>RISC-V is gaining traction in the hardware manufacturing space throughout the world, because it lowers barriers to entry and increases chip development speed.”</a:t>
            </a:r>
            <a:br>
              <a:rPr lang="en" sz="1600">
                <a:latin typeface="Open Sans"/>
                <a:ea typeface="Open Sans"/>
                <a:cs typeface="Open Sans"/>
                <a:sym typeface="Open Sans"/>
              </a:rPr>
            </a:br>
            <a:r>
              <a:rPr lang="en" sz="1600">
                <a:latin typeface="Open Sans"/>
                <a:ea typeface="Open Sans"/>
                <a:cs typeface="Open Sans"/>
                <a:sym typeface="Open Sans"/>
              </a:rPr>
              <a:t>		            -- Wired  </a:t>
            </a:r>
            <a:endParaRPr/>
          </a:p>
        </p:txBody>
      </p:sp>
      <p:sp>
        <p:nvSpPr>
          <p:cNvPr id="1589" name="Google Shape;1589;p218"/>
          <p:cNvSpPr txBox="1"/>
          <p:nvPr/>
        </p:nvSpPr>
        <p:spPr>
          <a:xfrm>
            <a:off x="4770840" y="431840"/>
            <a:ext cx="4046100" cy="2139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FFFFFF"/>
              </a:buClr>
              <a:buSzPts val="3600"/>
              <a:buFont typeface="Open Sans SemiBold"/>
              <a:buNone/>
            </a:pPr>
            <a:r>
              <a:rPr lang="en" sz="1600" b="0" i="0" u="none" strike="noStrike" cap="none">
                <a:solidFill>
                  <a:srgbClr val="FFFFFF"/>
                </a:solidFill>
                <a:latin typeface="Open Sans"/>
                <a:ea typeface="Open Sans"/>
                <a:cs typeface="Open Sans"/>
                <a:sym typeface="Open Sans"/>
              </a:rPr>
              <a:t>“Though the architecture was created a decade ago by university professors, RISC-V has been building its ecosystem for years and has started to hit its stride with big licensees like Western Digital, SiFive, and even NVIDIA itself.”</a:t>
            </a:r>
            <a:endParaRPr/>
          </a:p>
          <a:p>
            <a:pPr marL="0" marR="0" lvl="0" indent="0" algn="l" rtl="0">
              <a:lnSpc>
                <a:spcPct val="100000"/>
              </a:lnSpc>
              <a:spcBef>
                <a:spcPts val="0"/>
              </a:spcBef>
              <a:spcAft>
                <a:spcPts val="0"/>
              </a:spcAft>
              <a:buClr>
                <a:srgbClr val="FFFFFF"/>
              </a:buClr>
              <a:buSzPts val="3600"/>
              <a:buFont typeface="Open Sans SemiBold"/>
              <a:buNone/>
            </a:pPr>
            <a:r>
              <a:rPr lang="en" sz="1600" b="0" i="0" u="none" strike="noStrike" cap="none">
                <a:solidFill>
                  <a:srgbClr val="FFFFFF"/>
                </a:solidFill>
                <a:latin typeface="Open Sans"/>
                <a:ea typeface="Open Sans"/>
                <a:cs typeface="Open Sans"/>
                <a:sym typeface="Open Sans"/>
              </a:rPr>
              <a:t>		           -- VentureBeat </a:t>
            </a:r>
            <a:endParaRPr/>
          </a:p>
        </p:txBody>
      </p:sp>
      <p:sp>
        <p:nvSpPr>
          <p:cNvPr id="1590" name="Google Shape;1590;p218"/>
          <p:cNvSpPr txBox="1"/>
          <p:nvPr/>
        </p:nvSpPr>
        <p:spPr>
          <a:xfrm>
            <a:off x="636312" y="3142212"/>
            <a:ext cx="7759500" cy="965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FFFFFF"/>
              </a:buClr>
              <a:buSzPts val="3600"/>
              <a:buFont typeface="Open Sans SemiBold"/>
              <a:buNone/>
            </a:pPr>
            <a:r>
              <a:rPr lang="en" sz="1600" b="0" i="0" u="none" strike="noStrike" cap="none">
                <a:solidFill>
                  <a:srgbClr val="FFFFFF"/>
                </a:solidFill>
                <a:latin typeface="Open Sans"/>
                <a:ea typeface="Open Sans"/>
                <a:cs typeface="Open Sans"/>
                <a:sym typeface="Open Sans"/>
              </a:rPr>
              <a:t>“If it succeeds, RISC-V could lower the cost of developing a new chip and help companies of all sizes to build exactly the processors they need.”</a:t>
            </a:r>
            <a:endParaRPr/>
          </a:p>
          <a:p>
            <a:pPr marL="0" marR="0" lvl="0" indent="0" algn="r" rtl="0">
              <a:lnSpc>
                <a:spcPct val="100000"/>
              </a:lnSpc>
              <a:spcBef>
                <a:spcPts val="0"/>
              </a:spcBef>
              <a:spcAft>
                <a:spcPts val="0"/>
              </a:spcAft>
              <a:buClr>
                <a:srgbClr val="FFFFFF"/>
              </a:buClr>
              <a:buSzPts val="3600"/>
              <a:buFont typeface="Open Sans SemiBold"/>
              <a:buNone/>
            </a:pPr>
            <a:r>
              <a:rPr lang="en" sz="1600" b="0" i="0" u="none" strike="noStrike" cap="none">
                <a:solidFill>
                  <a:srgbClr val="FFFFFF"/>
                </a:solidFill>
                <a:latin typeface="Open Sans"/>
                <a:ea typeface="Open Sans"/>
                <a:cs typeface="Open Sans"/>
                <a:sym typeface="Open Sans"/>
              </a:rPr>
              <a:t>-- Engadget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94"/>
        <p:cNvGrpSpPr/>
        <p:nvPr/>
      </p:nvGrpSpPr>
      <p:grpSpPr>
        <a:xfrm>
          <a:off x="0" y="0"/>
          <a:ext cx="0" cy="0"/>
          <a:chOff x="0" y="0"/>
          <a:chExt cx="0" cy="0"/>
        </a:xfrm>
      </p:grpSpPr>
      <p:sp>
        <p:nvSpPr>
          <p:cNvPr id="1595" name="Google Shape;1595;p219"/>
          <p:cNvSpPr txBox="1">
            <a:spLocks noGrp="1"/>
          </p:cNvSpPr>
          <p:nvPr>
            <p:ph type="title"/>
          </p:nvPr>
        </p:nvSpPr>
        <p:spPr>
          <a:xfrm>
            <a:off x="259800" y="900125"/>
            <a:ext cx="8624400" cy="264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Marketing and Visibility benefits</a:t>
            </a:r>
            <a:endParaRPr/>
          </a:p>
          <a:p>
            <a:pPr marL="0" lvl="0" indent="0" algn="ctr" rtl="0">
              <a:spcBef>
                <a:spcPts val="0"/>
              </a:spcBef>
              <a:spcAft>
                <a:spcPts val="0"/>
              </a:spcAft>
              <a:buNone/>
            </a:pPr>
            <a:r>
              <a:rPr lang="en" sz="2600"/>
              <a:t>Share your products and progress with RISC-V! </a:t>
            </a:r>
            <a:endParaRPr sz="26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99"/>
        <p:cNvGrpSpPr/>
        <p:nvPr/>
      </p:nvGrpSpPr>
      <p:grpSpPr>
        <a:xfrm>
          <a:off x="0" y="0"/>
          <a:ext cx="0" cy="0"/>
          <a:chOff x="0" y="0"/>
          <a:chExt cx="0" cy="0"/>
        </a:xfrm>
      </p:grpSpPr>
      <p:sp>
        <p:nvSpPr>
          <p:cNvPr id="1600" name="Google Shape;1600;p220"/>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RISC-V Events</a:t>
            </a:r>
            <a:endParaRPr/>
          </a:p>
        </p:txBody>
      </p:sp>
      <p:sp>
        <p:nvSpPr>
          <p:cNvPr id="1601" name="Google Shape;1601;p220"/>
          <p:cNvSpPr txBox="1">
            <a:spLocks noGrp="1"/>
          </p:cNvSpPr>
          <p:nvPr>
            <p:ph type="body" idx="1"/>
          </p:nvPr>
        </p:nvSpPr>
        <p:spPr>
          <a:xfrm>
            <a:off x="311700" y="964325"/>
            <a:ext cx="8520600" cy="360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000" b="1">
                <a:solidFill>
                  <a:schemeClr val="dk2"/>
                </a:solidFill>
              </a:rPr>
              <a:t>Participating with RISC-V in industry events </a:t>
            </a:r>
            <a:endParaRPr sz="2000" b="1">
              <a:solidFill>
                <a:schemeClr val="dk2"/>
              </a:solidFill>
            </a:endParaRPr>
          </a:p>
          <a:p>
            <a:pPr marL="342900" lvl="0" indent="-292100" algn="l" rtl="0">
              <a:spcBef>
                <a:spcPts val="0"/>
              </a:spcBef>
              <a:spcAft>
                <a:spcPts val="0"/>
              </a:spcAft>
              <a:buClr>
                <a:schemeClr val="dk2"/>
              </a:buClr>
              <a:buSzPts val="2000"/>
              <a:buFont typeface="Open Sans"/>
              <a:buChar char="●"/>
            </a:pPr>
            <a:r>
              <a:rPr lang="en" sz="2000">
                <a:solidFill>
                  <a:schemeClr val="dk2"/>
                </a:solidFill>
              </a:rPr>
              <a:t>Shows your support for open source and RISC-V</a:t>
            </a:r>
            <a:endParaRPr sz="2000">
              <a:solidFill>
                <a:schemeClr val="dk2"/>
              </a:solidFill>
            </a:endParaRPr>
          </a:p>
          <a:p>
            <a:pPr marL="342900" lvl="0" indent="-292100" algn="l" rtl="0">
              <a:spcBef>
                <a:spcPts val="0"/>
              </a:spcBef>
              <a:spcAft>
                <a:spcPts val="0"/>
              </a:spcAft>
              <a:buClr>
                <a:schemeClr val="dk2"/>
              </a:buClr>
              <a:buSzPts val="2000"/>
              <a:buFont typeface="Open Sans"/>
              <a:buChar char="●"/>
            </a:pPr>
            <a:r>
              <a:rPr lang="en" sz="2000">
                <a:solidFill>
                  <a:schemeClr val="dk2"/>
                </a:solidFill>
              </a:rPr>
              <a:t>Opportunity to demonstrate your knowledge and leadership to the community</a:t>
            </a:r>
            <a:endParaRPr sz="2000">
              <a:solidFill>
                <a:schemeClr val="dk2"/>
              </a:solidFill>
            </a:endParaRPr>
          </a:p>
          <a:p>
            <a:pPr marL="342900" lvl="0" indent="-292100" algn="l" rtl="0">
              <a:spcBef>
                <a:spcPts val="0"/>
              </a:spcBef>
              <a:spcAft>
                <a:spcPts val="0"/>
              </a:spcAft>
              <a:buClr>
                <a:schemeClr val="dk2"/>
              </a:buClr>
              <a:buSzPts val="2000"/>
              <a:buFont typeface="Open Sans"/>
              <a:buChar char="●"/>
            </a:pPr>
            <a:r>
              <a:rPr lang="en" sz="2000">
                <a:solidFill>
                  <a:schemeClr val="dk2"/>
                </a:solidFill>
              </a:rPr>
              <a:t>Demo your products and collect leads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05"/>
        <p:cNvGrpSpPr/>
        <p:nvPr/>
      </p:nvGrpSpPr>
      <p:grpSpPr>
        <a:xfrm>
          <a:off x="0" y="0"/>
          <a:ext cx="0" cy="0"/>
          <a:chOff x="0" y="0"/>
          <a:chExt cx="0" cy="0"/>
        </a:xfrm>
      </p:grpSpPr>
      <p:sp>
        <p:nvSpPr>
          <p:cNvPr id="1606" name="Google Shape;1606;p221"/>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RISC-V Blog</a:t>
            </a:r>
            <a:r>
              <a:rPr lang="en"/>
              <a:t> </a:t>
            </a:r>
            <a:endParaRPr/>
          </a:p>
        </p:txBody>
      </p:sp>
      <p:sp>
        <p:nvSpPr>
          <p:cNvPr id="1607" name="Google Shape;1607;p221"/>
          <p:cNvSpPr txBox="1">
            <a:spLocks noGrp="1"/>
          </p:cNvSpPr>
          <p:nvPr>
            <p:ph type="body" idx="1"/>
          </p:nvPr>
        </p:nvSpPr>
        <p:spPr>
          <a:xfrm>
            <a:off x="311700" y="3038800"/>
            <a:ext cx="8398800" cy="183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700">
                <a:solidFill>
                  <a:schemeClr val="dk2"/>
                </a:solidFill>
              </a:rPr>
              <a:t>The RISC-V blog program is a great way to showcase leadership and industry commentary, as well as share technical information on your work with RISC-V.</a:t>
            </a:r>
            <a:endParaRPr sz="1700">
              <a:solidFill>
                <a:schemeClr val="dk2"/>
              </a:solidFill>
            </a:endParaRPr>
          </a:p>
          <a:p>
            <a:pPr marL="0" lvl="0" indent="0" algn="l" rtl="0">
              <a:spcBef>
                <a:spcPts val="0"/>
              </a:spcBef>
              <a:spcAft>
                <a:spcPts val="0"/>
              </a:spcAft>
              <a:buClr>
                <a:schemeClr val="dk1"/>
              </a:buClr>
              <a:buSzPts val="1100"/>
              <a:buFont typeface="Arial"/>
              <a:buNone/>
            </a:pPr>
            <a:endParaRPr sz="1700">
              <a:solidFill>
                <a:schemeClr val="dk2"/>
              </a:solidFill>
            </a:endParaRPr>
          </a:p>
          <a:p>
            <a:pPr marL="0" lvl="0" indent="0" algn="l" rtl="0">
              <a:spcBef>
                <a:spcPts val="0"/>
              </a:spcBef>
              <a:spcAft>
                <a:spcPts val="0"/>
              </a:spcAft>
              <a:buClr>
                <a:schemeClr val="dk1"/>
              </a:buClr>
              <a:buSzPts val="1100"/>
              <a:buFont typeface="Arial"/>
              <a:buNone/>
            </a:pPr>
            <a:r>
              <a:rPr lang="en" sz="1700">
                <a:solidFill>
                  <a:schemeClr val="dk2"/>
                </a:solidFill>
              </a:rPr>
              <a:t>Members can submit content to publish on riscv.org and we promote on social, as well as a link to the member website to drive traffic.</a:t>
            </a:r>
            <a:endParaRPr sz="1700">
              <a:solidFill>
                <a:srgbClr val="002147"/>
              </a:solidFill>
            </a:endParaRPr>
          </a:p>
          <a:p>
            <a:pPr marL="0" lvl="0" indent="0" algn="l" rtl="0">
              <a:spcBef>
                <a:spcPts val="0"/>
              </a:spcBef>
              <a:spcAft>
                <a:spcPts val="0"/>
              </a:spcAft>
              <a:buNone/>
            </a:pPr>
            <a:endParaRPr/>
          </a:p>
        </p:txBody>
      </p:sp>
      <p:pic>
        <p:nvPicPr>
          <p:cNvPr id="1608" name="Google Shape;1608;p22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65075" y="966001"/>
            <a:ext cx="7788175" cy="20002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2"/>
        <p:cNvGrpSpPr/>
        <p:nvPr/>
      </p:nvGrpSpPr>
      <p:grpSpPr>
        <a:xfrm>
          <a:off x="0" y="0"/>
          <a:ext cx="0" cy="0"/>
          <a:chOff x="0" y="0"/>
          <a:chExt cx="0" cy="0"/>
        </a:xfrm>
      </p:grpSpPr>
      <p:sp>
        <p:nvSpPr>
          <p:cNvPr id="1203" name="Google Shape;1203;p195"/>
          <p:cNvSpPr txBox="1">
            <a:spLocks noGrp="1"/>
          </p:cNvSpPr>
          <p:nvPr>
            <p:ph type="title"/>
          </p:nvPr>
        </p:nvSpPr>
        <p:spPr>
          <a:xfrm>
            <a:off x="181200" y="165750"/>
            <a:ext cx="4464600" cy="4812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n"/>
              <a:t>Welcome to the Open era of computing.</a:t>
            </a:r>
            <a:endParaRPr/>
          </a:p>
        </p:txBody>
      </p:sp>
      <p:sp>
        <p:nvSpPr>
          <p:cNvPr id="1204" name="Google Shape;1204;p195"/>
          <p:cNvSpPr txBox="1">
            <a:spLocks noGrp="1"/>
          </p:cNvSpPr>
          <p:nvPr>
            <p:ph type="body" idx="1"/>
          </p:nvPr>
        </p:nvSpPr>
        <p:spPr>
          <a:xfrm>
            <a:off x="5083022" y="165750"/>
            <a:ext cx="3954600" cy="47601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1200"/>
              </a:spcBef>
              <a:spcAft>
                <a:spcPts val="0"/>
              </a:spcAft>
              <a:buClr>
                <a:schemeClr val="dk1"/>
              </a:buClr>
              <a:buSzPts val="1100"/>
              <a:buFont typeface="Arial"/>
              <a:buNone/>
            </a:pPr>
            <a:r>
              <a:rPr lang="en" sz="2000" b="1">
                <a:solidFill>
                  <a:srgbClr val="434343"/>
                </a:solidFill>
              </a:rPr>
              <a:t>RISC-V is the free and open Instruction Set Architecture… </a:t>
            </a:r>
            <a:endParaRPr sz="2000" b="1">
              <a:solidFill>
                <a:srgbClr val="434343"/>
              </a:solidFill>
            </a:endParaRPr>
          </a:p>
          <a:p>
            <a:pPr marL="628650" lvl="1" indent="-171450" algn="l" rtl="0">
              <a:lnSpc>
                <a:spcPct val="115000"/>
              </a:lnSpc>
              <a:spcBef>
                <a:spcPts val="1200"/>
              </a:spcBef>
              <a:spcAft>
                <a:spcPts val="0"/>
              </a:spcAft>
              <a:buClr>
                <a:schemeClr val="dk1"/>
              </a:buClr>
              <a:buSzPts val="1100"/>
              <a:buFont typeface="Open Sans"/>
              <a:buChar char="…"/>
            </a:pPr>
            <a:r>
              <a:rPr lang="en" sz="1600">
                <a:solidFill>
                  <a:srgbClr val="434343"/>
                </a:solidFill>
              </a:rPr>
              <a:t>Driven through open collaboration</a:t>
            </a:r>
            <a:endParaRPr sz="1600">
              <a:solidFill>
                <a:srgbClr val="434343"/>
              </a:solidFill>
            </a:endParaRPr>
          </a:p>
          <a:p>
            <a:pPr marL="628650" lvl="1" indent="-171450" algn="l" rtl="0">
              <a:lnSpc>
                <a:spcPct val="115000"/>
              </a:lnSpc>
              <a:spcBef>
                <a:spcPts val="1200"/>
              </a:spcBef>
              <a:spcAft>
                <a:spcPts val="0"/>
              </a:spcAft>
              <a:buClr>
                <a:schemeClr val="dk1"/>
              </a:buClr>
              <a:buSzPts val="1100"/>
              <a:buFont typeface="Open Sans"/>
              <a:buChar char="…"/>
            </a:pPr>
            <a:r>
              <a:rPr lang="en" sz="1600">
                <a:solidFill>
                  <a:srgbClr val="434343"/>
                </a:solidFill>
              </a:rPr>
              <a:t>Enabling freedom of design across all domains and industries</a:t>
            </a:r>
            <a:endParaRPr sz="1600">
              <a:solidFill>
                <a:srgbClr val="434343"/>
              </a:solidFill>
            </a:endParaRPr>
          </a:p>
          <a:p>
            <a:pPr marL="628650" lvl="1" indent="-171450" algn="l" rtl="0">
              <a:lnSpc>
                <a:spcPct val="115000"/>
              </a:lnSpc>
              <a:spcBef>
                <a:spcPts val="1200"/>
              </a:spcBef>
              <a:spcAft>
                <a:spcPts val="0"/>
              </a:spcAft>
              <a:buClr>
                <a:schemeClr val="dk1"/>
              </a:buClr>
              <a:buSzPts val="1100"/>
              <a:buFont typeface="Open Sans"/>
              <a:buChar char="…"/>
            </a:pPr>
            <a:r>
              <a:rPr lang="en" sz="1600">
                <a:solidFill>
                  <a:srgbClr val="434343"/>
                </a:solidFill>
              </a:rPr>
              <a:t>Cementing the strategic foundation of semiconductors</a:t>
            </a:r>
            <a:endParaRPr sz="1600">
              <a:solidFill>
                <a:srgbClr val="434343"/>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sp>
        <p:nvSpPr>
          <p:cNvPr id="1613" name="Google Shape;1613;p222"/>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Case Studies</a:t>
            </a:r>
            <a:endParaRPr/>
          </a:p>
        </p:txBody>
      </p:sp>
      <p:sp>
        <p:nvSpPr>
          <p:cNvPr id="1614" name="Google Shape;1614;p222"/>
          <p:cNvSpPr txBox="1">
            <a:spLocks noGrp="1"/>
          </p:cNvSpPr>
          <p:nvPr>
            <p:ph type="body" idx="1"/>
          </p:nvPr>
        </p:nvSpPr>
        <p:spPr>
          <a:xfrm>
            <a:off x="311700" y="1152475"/>
            <a:ext cx="8520600" cy="121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 sz="2000">
                <a:solidFill>
                  <a:schemeClr val="dk2"/>
                </a:solidFill>
                <a:latin typeface="Open Sans SemiBold"/>
                <a:ea typeface="Open Sans SemiBold"/>
                <a:cs typeface="Open Sans SemiBold"/>
                <a:sym typeface="Open Sans SemiBold"/>
              </a:rPr>
              <a:t>Case studies help elevate the technical conversations to business objectives and challenges, showing the use and adoption of RISC-V across multiple industries and use cases.</a:t>
            </a:r>
            <a:endParaRPr sz="1000">
              <a:solidFill>
                <a:schemeClr val="dk2"/>
              </a:solidFill>
              <a:latin typeface="Open Sans SemiBold"/>
              <a:ea typeface="Open Sans SemiBold"/>
              <a:cs typeface="Open Sans SemiBold"/>
              <a:sym typeface="Open Sans SemiBold"/>
            </a:endParaRPr>
          </a:p>
          <a:p>
            <a:pPr marL="0" lvl="0" indent="0" algn="l" rtl="0">
              <a:spcBef>
                <a:spcPts val="0"/>
              </a:spcBef>
              <a:spcAft>
                <a:spcPts val="0"/>
              </a:spcAft>
              <a:buNone/>
            </a:pPr>
            <a:endParaRPr/>
          </a:p>
        </p:txBody>
      </p:sp>
      <p:sp>
        <p:nvSpPr>
          <p:cNvPr id="1615" name="Google Shape;1615;p222"/>
          <p:cNvSpPr txBox="1"/>
          <p:nvPr/>
        </p:nvSpPr>
        <p:spPr>
          <a:xfrm>
            <a:off x="366825" y="2481475"/>
            <a:ext cx="8465400" cy="2288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700" b="1">
                <a:solidFill>
                  <a:schemeClr val="accent3"/>
                </a:solidFill>
                <a:latin typeface="Corbel"/>
                <a:ea typeface="Corbel"/>
                <a:cs typeface="Corbel"/>
                <a:sym typeface="Corbel"/>
              </a:rPr>
              <a:t>As a member, we will publish your case study!</a:t>
            </a:r>
            <a:endParaRPr sz="1700" b="1">
              <a:solidFill>
                <a:schemeClr val="accent3"/>
              </a:solidFill>
              <a:latin typeface="Corbel"/>
              <a:ea typeface="Corbel"/>
              <a:cs typeface="Corbel"/>
              <a:sym typeface="Corbel"/>
            </a:endParaRPr>
          </a:p>
          <a:p>
            <a:pPr marL="0" lvl="0" indent="0" algn="l" rtl="0">
              <a:lnSpc>
                <a:spcPct val="115000"/>
              </a:lnSpc>
              <a:spcBef>
                <a:spcPts val="0"/>
              </a:spcBef>
              <a:spcAft>
                <a:spcPts val="0"/>
              </a:spcAft>
              <a:buNone/>
            </a:pPr>
            <a:endParaRPr sz="1400">
              <a:solidFill>
                <a:schemeClr val="dk1"/>
              </a:solidFill>
              <a:latin typeface="Corbel"/>
              <a:ea typeface="Corbel"/>
              <a:cs typeface="Corbel"/>
              <a:sym typeface="Corbel"/>
            </a:endParaRPr>
          </a:p>
          <a:p>
            <a:pPr marL="0" lvl="0" indent="0" algn="l" rtl="0">
              <a:lnSpc>
                <a:spcPct val="115000"/>
              </a:lnSpc>
              <a:spcBef>
                <a:spcPts val="0"/>
              </a:spcBef>
              <a:spcAft>
                <a:spcPts val="0"/>
              </a:spcAft>
              <a:buNone/>
            </a:pPr>
            <a:r>
              <a:rPr lang="en" sz="1600">
                <a:solidFill>
                  <a:schemeClr val="dk2"/>
                </a:solidFill>
                <a:latin typeface="Corbel"/>
                <a:ea typeface="Corbel"/>
                <a:cs typeface="Corbel"/>
                <a:sym typeface="Corbel"/>
              </a:rPr>
              <a:t>Case studies will be highlighted on our website and shared via our wide-reaching media channels and analyst relationships.</a:t>
            </a:r>
            <a:endParaRPr sz="2200">
              <a:solidFill>
                <a:schemeClr val="dk2"/>
              </a:solidFill>
              <a:latin typeface="Corbel"/>
              <a:ea typeface="Corbel"/>
              <a:cs typeface="Corbel"/>
              <a:sym typeface="Corbe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19"/>
        <p:cNvGrpSpPr/>
        <p:nvPr/>
      </p:nvGrpSpPr>
      <p:grpSpPr>
        <a:xfrm>
          <a:off x="0" y="0"/>
          <a:ext cx="0" cy="0"/>
          <a:chOff x="0" y="0"/>
          <a:chExt cx="0" cy="0"/>
        </a:xfrm>
      </p:grpSpPr>
      <p:sp>
        <p:nvSpPr>
          <p:cNvPr id="1620" name="Google Shape;1620;p223"/>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Content - Social</a:t>
            </a:r>
            <a:endParaRPr/>
          </a:p>
        </p:txBody>
      </p:sp>
      <p:sp>
        <p:nvSpPr>
          <p:cNvPr id="1621" name="Google Shape;1621;p223"/>
          <p:cNvSpPr txBox="1">
            <a:spLocks noGrp="1"/>
          </p:cNvSpPr>
          <p:nvPr>
            <p:ph type="body" idx="1"/>
          </p:nvPr>
        </p:nvSpPr>
        <p:spPr>
          <a:xfrm>
            <a:off x="311700" y="1011050"/>
            <a:ext cx="8520600" cy="1850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000">
                <a:solidFill>
                  <a:schemeClr val="dk2"/>
                </a:solidFill>
                <a:latin typeface="Open Sans SemiBold"/>
                <a:ea typeface="Open Sans SemiBold"/>
                <a:cs typeface="Open Sans SemiBold"/>
                <a:sym typeface="Open Sans SemiBold"/>
              </a:rPr>
              <a:t>RISC-V is happy to share community, member, and Ambassador content via our social channels!</a:t>
            </a:r>
            <a:endParaRPr sz="2000">
              <a:solidFill>
                <a:schemeClr val="dk2"/>
              </a:solidFill>
              <a:latin typeface="Open Sans SemiBold"/>
              <a:ea typeface="Open Sans SemiBold"/>
              <a:cs typeface="Open Sans SemiBold"/>
              <a:sym typeface="Open Sans SemiBold"/>
            </a:endParaRPr>
          </a:p>
          <a:p>
            <a:pPr marL="0" lvl="0" indent="0" algn="l" rtl="0">
              <a:spcBef>
                <a:spcPts val="0"/>
              </a:spcBef>
              <a:spcAft>
                <a:spcPts val="0"/>
              </a:spcAft>
              <a:buClr>
                <a:schemeClr val="dk1"/>
              </a:buClr>
              <a:buSzPts val="1100"/>
              <a:buFont typeface="Arial"/>
              <a:buNone/>
            </a:pPr>
            <a:endParaRPr sz="1500">
              <a:solidFill>
                <a:schemeClr val="dk2"/>
              </a:solidFill>
              <a:latin typeface="Open Sans SemiBold"/>
              <a:ea typeface="Open Sans SemiBold"/>
              <a:cs typeface="Open Sans SemiBold"/>
              <a:sym typeface="Open Sans SemiBold"/>
            </a:endParaRPr>
          </a:p>
          <a:p>
            <a:pPr marL="342900" lvl="0" indent="-273050" algn="l" rtl="0">
              <a:spcBef>
                <a:spcPts val="0"/>
              </a:spcBef>
              <a:spcAft>
                <a:spcPts val="0"/>
              </a:spcAft>
              <a:buClr>
                <a:schemeClr val="dk2"/>
              </a:buClr>
              <a:buSzPts val="1700"/>
              <a:buFont typeface="Open Sans"/>
              <a:buChar char="●"/>
            </a:pPr>
            <a:r>
              <a:rPr lang="en" sz="1700">
                <a:solidFill>
                  <a:schemeClr val="dk2"/>
                </a:solidFill>
              </a:rPr>
              <a:t>Members can submit original content for our posting on our social channels</a:t>
            </a:r>
            <a:endParaRPr sz="1700">
              <a:solidFill>
                <a:schemeClr val="dk2"/>
              </a:solidFill>
            </a:endParaRPr>
          </a:p>
          <a:p>
            <a:pPr marL="342900" lvl="0" indent="-273050" algn="l" rtl="0">
              <a:spcBef>
                <a:spcPts val="0"/>
              </a:spcBef>
              <a:spcAft>
                <a:spcPts val="0"/>
              </a:spcAft>
              <a:buClr>
                <a:schemeClr val="dk2"/>
              </a:buClr>
              <a:buSzPts val="1700"/>
              <a:buFont typeface="Open Sans"/>
              <a:buChar char="●"/>
            </a:pPr>
            <a:r>
              <a:rPr lang="en" sz="1700">
                <a:solidFill>
                  <a:schemeClr val="dk2"/>
                </a:solidFill>
              </a:rPr>
              <a:t>Members and the community can submit content for re-sharing.</a:t>
            </a:r>
            <a:endParaRPr sz="1700">
              <a:solidFill>
                <a:schemeClr val="dk2"/>
              </a:solidFill>
            </a:endParaRPr>
          </a:p>
          <a:p>
            <a:pPr marL="0" lvl="0" indent="0" algn="l" rtl="0">
              <a:spcBef>
                <a:spcPts val="0"/>
              </a:spcBef>
              <a:spcAft>
                <a:spcPts val="0"/>
              </a:spcAft>
              <a:buNone/>
            </a:pPr>
            <a:endParaRPr/>
          </a:p>
        </p:txBody>
      </p:sp>
      <p:pic>
        <p:nvPicPr>
          <p:cNvPr id="1622" name="Google Shape;1622;p22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68350" y="2755475"/>
            <a:ext cx="2710646" cy="1977550"/>
          </a:xfrm>
          <a:prstGeom prst="rect">
            <a:avLst/>
          </a:prstGeom>
          <a:noFill/>
          <a:ln>
            <a:noFill/>
          </a:ln>
        </p:spPr>
      </p:pic>
      <p:pic>
        <p:nvPicPr>
          <p:cNvPr id="1623" name="Google Shape;1623;p223"/>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195971" y="2790900"/>
            <a:ext cx="5215689" cy="19775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27"/>
        <p:cNvGrpSpPr/>
        <p:nvPr/>
      </p:nvGrpSpPr>
      <p:grpSpPr>
        <a:xfrm>
          <a:off x="0" y="0"/>
          <a:ext cx="0" cy="0"/>
          <a:chOff x="0" y="0"/>
          <a:chExt cx="0" cy="0"/>
        </a:xfrm>
      </p:grpSpPr>
      <p:sp>
        <p:nvSpPr>
          <p:cNvPr id="1628" name="Google Shape;1628;p224"/>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Press and Analysts</a:t>
            </a:r>
            <a:endParaRPr/>
          </a:p>
        </p:txBody>
      </p:sp>
      <p:sp>
        <p:nvSpPr>
          <p:cNvPr id="1629" name="Google Shape;1629;p224"/>
          <p:cNvSpPr txBox="1">
            <a:spLocks noGrp="1"/>
          </p:cNvSpPr>
          <p:nvPr>
            <p:ph type="body" idx="1"/>
          </p:nvPr>
        </p:nvSpPr>
        <p:spPr>
          <a:xfrm>
            <a:off x="311700" y="3050625"/>
            <a:ext cx="8520600" cy="1667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Share member and community news “</a:t>
            </a:r>
            <a:r>
              <a:rPr lang="en" u="sng">
                <a:solidFill>
                  <a:schemeClr val="hlink"/>
                </a:solidFill>
                <a:hlinkClick r:id="rId3"/>
              </a:rPr>
              <a:t>In the News</a:t>
            </a:r>
            <a:r>
              <a:rPr lang="en"/>
              <a:t>”</a:t>
            </a:r>
            <a:endParaRPr/>
          </a:p>
          <a:p>
            <a:pPr marL="457200" lvl="0" indent="-342900" algn="l" rtl="0">
              <a:spcBef>
                <a:spcPts val="0"/>
              </a:spcBef>
              <a:spcAft>
                <a:spcPts val="0"/>
              </a:spcAft>
              <a:buSzPts val="1800"/>
              <a:buChar char="●"/>
            </a:pPr>
            <a:r>
              <a:rPr lang="en"/>
              <a:t>Highlight member announcements via social</a:t>
            </a:r>
            <a:endParaRPr/>
          </a:p>
          <a:p>
            <a:pPr marL="457200" lvl="0" indent="-342900" algn="l" rtl="0">
              <a:spcBef>
                <a:spcPts val="0"/>
              </a:spcBef>
              <a:spcAft>
                <a:spcPts val="0"/>
              </a:spcAft>
              <a:buSzPts val="1800"/>
              <a:buChar char="●"/>
            </a:pPr>
            <a:r>
              <a:rPr lang="en"/>
              <a:t>Provide RISC-V team member quotes for member press releases</a:t>
            </a:r>
            <a:endParaRPr/>
          </a:p>
          <a:p>
            <a:pPr marL="457200" lvl="0" indent="-342900" algn="l" rtl="0">
              <a:spcBef>
                <a:spcPts val="0"/>
              </a:spcBef>
              <a:spcAft>
                <a:spcPts val="0"/>
              </a:spcAft>
              <a:buSzPts val="1800"/>
              <a:buChar char="●"/>
            </a:pPr>
            <a:r>
              <a:rPr lang="en"/>
              <a:t>Options to submit member news and announcements and participate in media panels.</a:t>
            </a:r>
            <a:endParaRPr/>
          </a:p>
          <a:p>
            <a:pPr marL="0" lvl="0" indent="0" algn="l" rtl="0">
              <a:spcBef>
                <a:spcPts val="0"/>
              </a:spcBef>
              <a:spcAft>
                <a:spcPts val="0"/>
              </a:spcAft>
              <a:buNone/>
            </a:pPr>
            <a:endParaRPr/>
          </a:p>
        </p:txBody>
      </p:sp>
      <p:pic>
        <p:nvPicPr>
          <p:cNvPr id="1630" name="Google Shape;1630;p22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60700" y="964327"/>
            <a:ext cx="7445248" cy="20031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34"/>
        <p:cNvGrpSpPr/>
        <p:nvPr/>
      </p:nvGrpSpPr>
      <p:grpSpPr>
        <a:xfrm>
          <a:off x="0" y="0"/>
          <a:ext cx="0" cy="0"/>
          <a:chOff x="0" y="0"/>
          <a:chExt cx="0" cy="0"/>
        </a:xfrm>
      </p:grpSpPr>
      <p:sp>
        <p:nvSpPr>
          <p:cNvPr id="1635" name="Google Shape;1635;p225"/>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Branding</a:t>
            </a:r>
            <a:endParaRPr/>
          </a:p>
        </p:txBody>
      </p:sp>
      <p:sp>
        <p:nvSpPr>
          <p:cNvPr id="1636" name="Google Shape;1636;p2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 sz="2000">
                <a:solidFill>
                  <a:schemeClr val="dk2"/>
                </a:solidFill>
                <a:latin typeface="Open Sans SemiBold"/>
                <a:ea typeface="Open Sans SemiBold"/>
                <a:cs typeface="Open Sans SemiBold"/>
                <a:sym typeface="Open Sans SemiBold"/>
              </a:rPr>
              <a:t>As a member, use RISC-V branding in your marketing materials!</a:t>
            </a:r>
            <a:endParaRPr sz="2000">
              <a:solidFill>
                <a:schemeClr val="dk2"/>
              </a:solidFill>
              <a:latin typeface="Open Sans SemiBold"/>
              <a:ea typeface="Open Sans SemiBold"/>
              <a:cs typeface="Open Sans SemiBold"/>
              <a:sym typeface="Open Sans SemiBold"/>
            </a:endParaRPr>
          </a:p>
          <a:p>
            <a:pPr marL="0" lvl="0" indent="0" algn="l" rtl="0">
              <a:spcBef>
                <a:spcPts val="600"/>
              </a:spcBef>
              <a:spcAft>
                <a:spcPts val="0"/>
              </a:spcAft>
              <a:buClr>
                <a:schemeClr val="dk1"/>
              </a:buClr>
              <a:buSzPts val="800"/>
              <a:buFont typeface="Arial"/>
              <a:buNone/>
            </a:pPr>
            <a:r>
              <a:rPr lang="en" sz="2000" u="sng">
                <a:solidFill>
                  <a:schemeClr val="hlink"/>
                </a:solidFill>
                <a:latin typeface="Open Sans SemiBold"/>
                <a:ea typeface="Open Sans SemiBold"/>
                <a:cs typeface="Open Sans SemiBold"/>
                <a:sym typeface="Open Sans SemiBold"/>
                <a:hlinkClick r:id="rId3"/>
              </a:rPr>
              <a:t>Branding Guidelines and logos</a:t>
            </a:r>
            <a:endParaRPr sz="2000">
              <a:solidFill>
                <a:schemeClr val="dk2"/>
              </a:solidFill>
              <a:latin typeface="Open Sans SemiBold"/>
              <a:ea typeface="Open Sans SemiBold"/>
              <a:cs typeface="Open Sans SemiBold"/>
              <a:sym typeface="Open Sans SemiBold"/>
            </a:endParaRPr>
          </a:p>
          <a:p>
            <a:pPr marL="0" lvl="0" indent="0" algn="l" rtl="0">
              <a:spcBef>
                <a:spcPts val="600"/>
              </a:spcBef>
              <a:spcAft>
                <a:spcPts val="0"/>
              </a:spcAft>
              <a:buNone/>
            </a:pPr>
            <a:endParaRPr/>
          </a:p>
        </p:txBody>
      </p:sp>
      <p:pic>
        <p:nvPicPr>
          <p:cNvPr id="1637" name="Google Shape;1637;p22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949981" y="2303134"/>
            <a:ext cx="3568256" cy="1115081"/>
          </a:xfrm>
          <a:prstGeom prst="rect">
            <a:avLst/>
          </a:prstGeom>
          <a:noFill/>
          <a:ln>
            <a:noFill/>
          </a:ln>
        </p:spPr>
      </p:pic>
      <p:pic>
        <p:nvPicPr>
          <p:cNvPr id="1638" name="Google Shape;1638;p225"/>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73344" y="2271191"/>
            <a:ext cx="1178963" cy="1178963"/>
          </a:xfrm>
          <a:prstGeom prst="rect">
            <a:avLst/>
          </a:prstGeom>
          <a:noFill/>
          <a:ln>
            <a:noFill/>
          </a:ln>
        </p:spPr>
      </p:pic>
      <p:pic>
        <p:nvPicPr>
          <p:cNvPr id="1639" name="Google Shape;1639;p225"/>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6100125" y="2271199"/>
            <a:ext cx="2897142" cy="501400"/>
          </a:xfrm>
          <a:prstGeom prst="rect">
            <a:avLst/>
          </a:prstGeom>
          <a:noFill/>
          <a:ln>
            <a:noFill/>
          </a:ln>
        </p:spPr>
      </p:pic>
      <p:pic>
        <p:nvPicPr>
          <p:cNvPr id="1640" name="Google Shape;1640;p225"/>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6719825" y="3186307"/>
            <a:ext cx="1570100" cy="150206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44"/>
        <p:cNvGrpSpPr/>
        <p:nvPr/>
      </p:nvGrpSpPr>
      <p:grpSpPr>
        <a:xfrm>
          <a:off x="0" y="0"/>
          <a:ext cx="0" cy="0"/>
          <a:chOff x="0" y="0"/>
          <a:chExt cx="0" cy="0"/>
        </a:xfrm>
      </p:grpSpPr>
      <p:sp>
        <p:nvSpPr>
          <p:cNvPr id="1645" name="Google Shape;1645;p226"/>
          <p:cNvSpPr txBox="1">
            <a:spLocks noGrp="1"/>
          </p:cNvSpPr>
          <p:nvPr>
            <p:ph type="title"/>
          </p:nvPr>
        </p:nvSpPr>
        <p:spPr>
          <a:xfrm>
            <a:off x="259800" y="900125"/>
            <a:ext cx="8624400" cy="264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Working Groups</a:t>
            </a:r>
            <a:endParaRPr/>
          </a:p>
          <a:p>
            <a:pPr marL="0" lvl="0" indent="0" algn="ctr" rtl="0">
              <a:spcBef>
                <a:spcPts val="0"/>
              </a:spcBef>
              <a:spcAft>
                <a:spcPts val="0"/>
              </a:spcAft>
              <a:buClr>
                <a:schemeClr val="dk1"/>
              </a:buClr>
              <a:buSzPts val="1100"/>
              <a:buFont typeface="Arial"/>
              <a:buNone/>
            </a:pPr>
            <a:r>
              <a:rPr lang="en" sz="2400">
                <a:solidFill>
                  <a:schemeClr val="lt1"/>
                </a:solidFill>
              </a:rPr>
              <a:t>Join, participate, and engage with the RISC-V Community!</a:t>
            </a:r>
            <a:endParaRPr sz="14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649"/>
        <p:cNvGrpSpPr/>
        <p:nvPr/>
      </p:nvGrpSpPr>
      <p:grpSpPr>
        <a:xfrm>
          <a:off x="0" y="0"/>
          <a:ext cx="0" cy="0"/>
          <a:chOff x="0" y="0"/>
          <a:chExt cx="0" cy="0"/>
        </a:xfrm>
      </p:grpSpPr>
      <p:sp>
        <p:nvSpPr>
          <p:cNvPr id="1650" name="Google Shape;1650;p227"/>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300"/>
              <a:t>Marketing Committee + Working Groups</a:t>
            </a:r>
            <a:endParaRPr sz="3300"/>
          </a:p>
        </p:txBody>
      </p:sp>
      <p:sp>
        <p:nvSpPr>
          <p:cNvPr id="1651" name="Google Shape;1651;p227"/>
          <p:cNvSpPr txBox="1">
            <a:spLocks noGrp="1"/>
          </p:cNvSpPr>
          <p:nvPr>
            <p:ph type="body" idx="1"/>
          </p:nvPr>
        </p:nvSpPr>
        <p:spPr>
          <a:xfrm>
            <a:off x="311700" y="923875"/>
            <a:ext cx="8520600" cy="86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000">
                <a:solidFill>
                  <a:schemeClr val="dk2"/>
                </a:solidFill>
              </a:rPr>
              <a:t>Participate in the marketing committee to engage with your peers, learn about member marketing benefits, and contribute.</a:t>
            </a:r>
            <a:endParaRPr>
              <a:solidFill>
                <a:schemeClr val="dk2"/>
              </a:solidFill>
            </a:endParaRPr>
          </a:p>
        </p:txBody>
      </p:sp>
      <p:sp>
        <p:nvSpPr>
          <p:cNvPr id="1652" name="Google Shape;1652;p227"/>
          <p:cNvSpPr txBox="1"/>
          <p:nvPr/>
        </p:nvSpPr>
        <p:spPr>
          <a:xfrm>
            <a:off x="280875" y="1753650"/>
            <a:ext cx="8520600" cy="273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00" b="1" u="sng">
                <a:solidFill>
                  <a:schemeClr val="accent3"/>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Marketing Committee</a:t>
            </a:r>
            <a:endParaRPr sz="1300" b="1">
              <a:solidFill>
                <a:schemeClr val="accent3"/>
              </a:solidFill>
              <a:latin typeface="Open Sans"/>
              <a:ea typeface="Open Sans"/>
              <a:cs typeface="Open Sans"/>
              <a:sym typeface="Open Sans"/>
            </a:endParaRPr>
          </a:p>
          <a:p>
            <a:pPr marL="0" lvl="0" indent="0" algn="l" rtl="0">
              <a:lnSpc>
                <a:spcPct val="115000"/>
              </a:lnSpc>
              <a:spcBef>
                <a:spcPts val="0"/>
              </a:spcBef>
              <a:spcAft>
                <a:spcPts val="0"/>
              </a:spcAft>
              <a:buNone/>
            </a:pPr>
            <a:r>
              <a:rPr lang="en" sz="1100">
                <a:solidFill>
                  <a:srgbClr val="333333"/>
                </a:solidFill>
                <a:highlight>
                  <a:srgbClr val="FFFFFF"/>
                </a:highlight>
                <a:latin typeface="Open Sans"/>
                <a:ea typeface="Open Sans"/>
                <a:cs typeface="Open Sans"/>
                <a:sym typeface="Open Sans"/>
              </a:rPr>
              <a:t>Primary communication tool with members on RISC-V marketing initiatives.</a:t>
            </a:r>
            <a:endParaRPr sz="1100">
              <a:solidFill>
                <a:srgbClr val="333333"/>
              </a:solidFill>
              <a:highlight>
                <a:srgbClr val="FFFFFF"/>
              </a:highlight>
              <a:latin typeface="Open Sans"/>
              <a:ea typeface="Open Sans"/>
              <a:cs typeface="Open Sans"/>
              <a:sym typeface="Open Sans"/>
            </a:endParaRPr>
          </a:p>
          <a:p>
            <a:pPr marL="0" lvl="0" indent="0" algn="l" rtl="0">
              <a:lnSpc>
                <a:spcPct val="115000"/>
              </a:lnSpc>
              <a:spcBef>
                <a:spcPts val="0"/>
              </a:spcBef>
              <a:spcAft>
                <a:spcPts val="0"/>
              </a:spcAft>
              <a:buNone/>
            </a:pPr>
            <a:r>
              <a:rPr lang="en" sz="1100" b="1">
                <a:solidFill>
                  <a:srgbClr val="333333"/>
                </a:solidFill>
                <a:highlight>
                  <a:srgbClr val="FFFFFF"/>
                </a:highlight>
                <a:latin typeface="Open Sans"/>
                <a:ea typeface="Open Sans"/>
                <a:cs typeface="Open Sans"/>
                <a:sym typeface="Open Sans"/>
              </a:rPr>
              <a:t>Meetings: </a:t>
            </a:r>
            <a:r>
              <a:rPr lang="en" sz="1100">
                <a:solidFill>
                  <a:srgbClr val="333333"/>
                </a:solidFill>
                <a:highlight>
                  <a:srgbClr val="FFFFFF"/>
                </a:highlight>
                <a:latin typeface="Open Sans"/>
                <a:ea typeface="Open Sans"/>
                <a:cs typeface="Open Sans"/>
                <a:sym typeface="Open Sans"/>
              </a:rPr>
              <a:t>2nd Tuesday of the month, 8am PT (5pm CEST)</a:t>
            </a:r>
            <a:endParaRPr sz="1100">
              <a:solidFill>
                <a:srgbClr val="333333"/>
              </a:solidFill>
              <a:highlight>
                <a:srgbClr val="FFFFFF"/>
              </a:highlight>
              <a:latin typeface="Open Sans"/>
              <a:ea typeface="Open Sans"/>
              <a:cs typeface="Open Sans"/>
              <a:sym typeface="Open Sans"/>
            </a:endParaRPr>
          </a:p>
          <a:p>
            <a:pPr marL="0" lvl="0" indent="0" algn="l" rtl="0">
              <a:lnSpc>
                <a:spcPct val="115000"/>
              </a:lnSpc>
              <a:spcBef>
                <a:spcPts val="0"/>
              </a:spcBef>
              <a:spcAft>
                <a:spcPts val="0"/>
              </a:spcAft>
              <a:buNone/>
            </a:pPr>
            <a:endParaRPr sz="1100">
              <a:solidFill>
                <a:srgbClr val="333333"/>
              </a:solidFill>
              <a:highlight>
                <a:srgbClr val="FFFFFF"/>
              </a:highlight>
              <a:latin typeface="Open Sans"/>
              <a:ea typeface="Open Sans"/>
              <a:cs typeface="Open Sans"/>
              <a:sym typeface="Open Sans"/>
            </a:endParaRPr>
          </a:p>
          <a:p>
            <a:pPr marL="0" lvl="0" indent="0" algn="l" rtl="0">
              <a:lnSpc>
                <a:spcPct val="115000"/>
              </a:lnSpc>
              <a:spcBef>
                <a:spcPts val="0"/>
              </a:spcBef>
              <a:spcAft>
                <a:spcPts val="0"/>
              </a:spcAft>
              <a:buNone/>
            </a:pPr>
            <a:r>
              <a:rPr lang="en" sz="1300" b="1" u="sng">
                <a:solidFill>
                  <a:schemeClr val="accent3"/>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Marketing Content Committee</a:t>
            </a:r>
            <a:br>
              <a:rPr lang="en" sz="1300" b="1">
                <a:solidFill>
                  <a:schemeClr val="accent3"/>
                </a:solidFill>
                <a:latin typeface="Open Sans"/>
                <a:ea typeface="Open Sans"/>
                <a:cs typeface="Open Sans"/>
                <a:sym typeface="Open Sans"/>
              </a:rPr>
            </a:br>
            <a:r>
              <a:rPr lang="en" sz="1100">
                <a:solidFill>
                  <a:schemeClr val="accent3"/>
                </a:solidFill>
                <a:highlight>
                  <a:srgbClr val="FFFFFF"/>
                </a:highlight>
                <a:latin typeface="Open Sans"/>
                <a:ea typeface="Open Sans"/>
                <a:cs typeface="Open Sans"/>
                <a:sym typeface="Open Sans"/>
              </a:rPr>
              <a:t>Discuss content topics such as website, exchange, and research.</a:t>
            </a:r>
            <a:endParaRPr sz="1300" b="1">
              <a:solidFill>
                <a:schemeClr val="accent3"/>
              </a:solidFill>
              <a:latin typeface="Open Sans"/>
              <a:ea typeface="Open Sans"/>
              <a:cs typeface="Open Sans"/>
              <a:sym typeface="Open Sans"/>
            </a:endParaRPr>
          </a:p>
          <a:p>
            <a:pPr marL="0" lvl="0" indent="0" algn="l" rtl="0">
              <a:lnSpc>
                <a:spcPct val="115000"/>
              </a:lnSpc>
              <a:spcBef>
                <a:spcPts val="0"/>
              </a:spcBef>
              <a:spcAft>
                <a:spcPts val="0"/>
              </a:spcAft>
              <a:buNone/>
            </a:pPr>
            <a:r>
              <a:rPr lang="en" sz="1100" b="1">
                <a:solidFill>
                  <a:srgbClr val="333333"/>
                </a:solidFill>
                <a:highlight>
                  <a:srgbClr val="FFFFFF"/>
                </a:highlight>
                <a:latin typeface="Open Sans"/>
                <a:ea typeface="Open Sans"/>
                <a:cs typeface="Open Sans"/>
                <a:sym typeface="Open Sans"/>
              </a:rPr>
              <a:t>Meetings: </a:t>
            </a:r>
            <a:r>
              <a:rPr lang="en" sz="1100">
                <a:solidFill>
                  <a:srgbClr val="333333"/>
                </a:solidFill>
                <a:highlight>
                  <a:srgbClr val="FFFFFF"/>
                </a:highlight>
                <a:latin typeface="Open Sans"/>
                <a:ea typeface="Open Sans"/>
                <a:cs typeface="Open Sans"/>
                <a:sym typeface="Open Sans"/>
              </a:rPr>
              <a:t>Last Tuesday of the month: 8am PT (5pm CEST)</a:t>
            </a:r>
            <a:endParaRPr sz="1100">
              <a:solidFill>
                <a:srgbClr val="333333"/>
              </a:solidFill>
              <a:highlight>
                <a:srgbClr val="FFFFFF"/>
              </a:highlight>
              <a:latin typeface="Open Sans"/>
              <a:ea typeface="Open Sans"/>
              <a:cs typeface="Open Sans"/>
              <a:sym typeface="Open Sans"/>
            </a:endParaRPr>
          </a:p>
          <a:p>
            <a:pPr marL="0" lvl="0" indent="0" algn="l" rtl="0">
              <a:lnSpc>
                <a:spcPct val="115000"/>
              </a:lnSpc>
              <a:spcBef>
                <a:spcPts val="0"/>
              </a:spcBef>
              <a:spcAft>
                <a:spcPts val="0"/>
              </a:spcAft>
              <a:buNone/>
            </a:pPr>
            <a:endParaRPr sz="1100">
              <a:solidFill>
                <a:srgbClr val="333333"/>
              </a:solidFill>
              <a:highlight>
                <a:srgbClr val="FFFFFF"/>
              </a:highlight>
              <a:latin typeface="Open Sans"/>
              <a:ea typeface="Open Sans"/>
              <a:cs typeface="Open Sans"/>
              <a:sym typeface="Open Sans"/>
            </a:endParaRPr>
          </a:p>
          <a:p>
            <a:pPr marL="0" lvl="0" indent="0" algn="l" rtl="0">
              <a:lnSpc>
                <a:spcPct val="115000"/>
              </a:lnSpc>
              <a:spcBef>
                <a:spcPts val="0"/>
              </a:spcBef>
              <a:spcAft>
                <a:spcPts val="0"/>
              </a:spcAft>
              <a:buNone/>
            </a:pPr>
            <a:r>
              <a:rPr lang="en" sz="1300" b="1" u="sng">
                <a:solidFill>
                  <a:schemeClr val="hlink"/>
                </a:solidFill>
                <a:latin typeface="Open Sans"/>
                <a:ea typeface="Open Sans"/>
                <a:cs typeface="Open Sans"/>
                <a:sym typeface="Open Sans"/>
                <a:hlinkClick r:id="rId5"/>
              </a:rPr>
              <a:t>Marketing Events Committee</a:t>
            </a:r>
            <a:endParaRPr sz="1300" b="1">
              <a:solidFill>
                <a:srgbClr val="002147"/>
              </a:solidFill>
              <a:latin typeface="Open Sans"/>
              <a:ea typeface="Open Sans"/>
              <a:cs typeface="Open Sans"/>
              <a:sym typeface="Open Sans"/>
            </a:endParaRPr>
          </a:p>
          <a:p>
            <a:pPr marL="0" lvl="0" indent="0" algn="l" rtl="0">
              <a:lnSpc>
                <a:spcPct val="115000"/>
              </a:lnSpc>
              <a:spcBef>
                <a:spcPts val="0"/>
              </a:spcBef>
              <a:spcAft>
                <a:spcPts val="0"/>
              </a:spcAft>
              <a:buNone/>
            </a:pPr>
            <a:r>
              <a:rPr lang="en" sz="1100">
                <a:solidFill>
                  <a:srgbClr val="333333"/>
                </a:solidFill>
                <a:highlight>
                  <a:srgbClr val="FFFFFF"/>
                </a:highlight>
                <a:latin typeface="Open Sans"/>
                <a:ea typeface="Open Sans"/>
                <a:cs typeface="Open Sans"/>
                <a:sym typeface="Open Sans"/>
              </a:rPr>
              <a:t>Discuss upcoming events and actions as well as event plans for future</a:t>
            </a:r>
            <a:endParaRPr sz="1100">
              <a:solidFill>
                <a:srgbClr val="333333"/>
              </a:solidFill>
              <a:highlight>
                <a:srgbClr val="FFFFFF"/>
              </a:highlight>
              <a:latin typeface="Open Sans"/>
              <a:ea typeface="Open Sans"/>
              <a:cs typeface="Open Sans"/>
              <a:sym typeface="Open Sans"/>
            </a:endParaRPr>
          </a:p>
          <a:p>
            <a:pPr marL="0" lvl="0" indent="0" algn="l" rtl="0">
              <a:lnSpc>
                <a:spcPct val="115000"/>
              </a:lnSpc>
              <a:spcBef>
                <a:spcPts val="0"/>
              </a:spcBef>
              <a:spcAft>
                <a:spcPts val="0"/>
              </a:spcAft>
              <a:buNone/>
            </a:pPr>
            <a:r>
              <a:rPr lang="en" sz="1100" b="1">
                <a:solidFill>
                  <a:srgbClr val="333333"/>
                </a:solidFill>
                <a:highlight>
                  <a:srgbClr val="FFFFFF"/>
                </a:highlight>
                <a:latin typeface="Open Sans"/>
                <a:ea typeface="Open Sans"/>
                <a:cs typeface="Open Sans"/>
                <a:sym typeface="Open Sans"/>
              </a:rPr>
              <a:t>Meetings: </a:t>
            </a:r>
            <a:r>
              <a:rPr lang="en" sz="1100">
                <a:solidFill>
                  <a:srgbClr val="333333"/>
                </a:solidFill>
                <a:highlight>
                  <a:srgbClr val="FFFFFF"/>
                </a:highlight>
                <a:latin typeface="Open Sans"/>
                <a:ea typeface="Open Sans"/>
                <a:cs typeface="Open Sans"/>
                <a:sym typeface="Open Sans"/>
              </a:rPr>
              <a:t>Every other Thursday: 9am PT (6pm CEST)</a:t>
            </a:r>
            <a:endParaRPr sz="1100">
              <a:solidFill>
                <a:srgbClr val="333333"/>
              </a:solidFill>
              <a:highlight>
                <a:srgbClr val="FFFFFF"/>
              </a:highlight>
              <a:latin typeface="Open Sans"/>
              <a:ea typeface="Open Sans"/>
              <a:cs typeface="Open Sans"/>
              <a:sym typeface="Open Sans"/>
            </a:endParaRPr>
          </a:p>
          <a:p>
            <a:pPr marL="0" lvl="0" indent="0" algn="l" rtl="0">
              <a:lnSpc>
                <a:spcPct val="115000"/>
              </a:lnSpc>
              <a:spcBef>
                <a:spcPts val="0"/>
              </a:spcBef>
              <a:spcAft>
                <a:spcPts val="0"/>
              </a:spcAft>
              <a:buNone/>
            </a:pPr>
            <a:endParaRPr sz="1200">
              <a:solidFill>
                <a:srgbClr val="333333"/>
              </a:solidFill>
              <a:highlight>
                <a:srgbClr val="FFFFFF"/>
              </a:highlight>
              <a:latin typeface="Open Sans"/>
              <a:ea typeface="Open Sans"/>
              <a:cs typeface="Open Sans"/>
              <a:sym typeface="Open Sans"/>
            </a:endParaRPr>
          </a:p>
          <a:p>
            <a:pPr marL="0" lvl="0" indent="0" algn="l" rtl="0">
              <a:lnSpc>
                <a:spcPct val="115000"/>
              </a:lnSpc>
              <a:spcBef>
                <a:spcPts val="0"/>
              </a:spcBef>
              <a:spcAft>
                <a:spcPts val="0"/>
              </a:spcAft>
              <a:buNone/>
            </a:pPr>
            <a:endParaRPr sz="1400" b="1">
              <a:solidFill>
                <a:srgbClr val="002147"/>
              </a:solidFill>
              <a:latin typeface="Open Sans"/>
              <a:ea typeface="Open Sans"/>
              <a:cs typeface="Open Sans"/>
              <a:sym typeface="Open Sans"/>
            </a:endParaRPr>
          </a:p>
          <a:p>
            <a:pPr marL="0" lvl="0" indent="0" algn="l" rtl="0">
              <a:lnSpc>
                <a:spcPct val="115000"/>
              </a:lnSpc>
              <a:spcBef>
                <a:spcPts val="0"/>
              </a:spcBef>
              <a:spcAft>
                <a:spcPts val="0"/>
              </a:spcAft>
              <a:buNone/>
            </a:pPr>
            <a:endParaRPr sz="2000">
              <a:solidFill>
                <a:srgbClr val="002147"/>
              </a:solidFill>
              <a:latin typeface="Corbel"/>
              <a:ea typeface="Corbel"/>
              <a:cs typeface="Corbel"/>
              <a:sym typeface="Corbe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56"/>
        <p:cNvGrpSpPr/>
        <p:nvPr/>
      </p:nvGrpSpPr>
      <p:grpSpPr>
        <a:xfrm>
          <a:off x="0" y="0"/>
          <a:ext cx="0" cy="0"/>
          <a:chOff x="0" y="0"/>
          <a:chExt cx="0" cy="0"/>
        </a:xfrm>
      </p:grpSpPr>
      <p:sp>
        <p:nvSpPr>
          <p:cNvPr id="1657" name="Google Shape;1657;p228"/>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300"/>
              <a:t>Technical Working Groups</a:t>
            </a:r>
            <a:endParaRPr sz="3300"/>
          </a:p>
        </p:txBody>
      </p:sp>
      <p:sp>
        <p:nvSpPr>
          <p:cNvPr id="1658" name="Google Shape;1658;p228"/>
          <p:cNvSpPr txBox="1">
            <a:spLocks noGrp="1"/>
          </p:cNvSpPr>
          <p:nvPr>
            <p:ph type="body" idx="1"/>
          </p:nvPr>
        </p:nvSpPr>
        <p:spPr>
          <a:xfrm>
            <a:off x="311700" y="923875"/>
            <a:ext cx="8520600" cy="34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2"/>
                </a:solidFill>
              </a:rPr>
              <a:t>The technical groups are the heart of RISC-V. These groups create and maintain the hardware ISA and other items around it, including test and debug frameworks, software specs, and other technical artifacts.  Visit our </a:t>
            </a:r>
            <a:r>
              <a:rPr lang="en" sz="1400" u="sng">
                <a:solidFill>
                  <a:schemeClr val="accent3"/>
                </a:solidFill>
                <a:hlinkClick r:id="rId3">
                  <a:extLst>
                    <a:ext uri="{A12FA001-AC4F-418D-AE19-62706E023703}">
                      <ahyp:hlinkClr xmlns:ahyp="http://schemas.microsoft.com/office/drawing/2018/hyperlinkcolor" val="tx"/>
                    </a:ext>
                  </a:extLst>
                </a:hlinkClick>
              </a:rPr>
              <a:t>Working Groups page</a:t>
            </a:r>
            <a:r>
              <a:rPr lang="en" sz="1400">
                <a:solidFill>
                  <a:schemeClr val="dk2"/>
                </a:solidFill>
              </a:rPr>
              <a:t> to find groups that fit your interests.</a:t>
            </a:r>
            <a:endParaRPr sz="1400">
              <a:solidFill>
                <a:srgbClr val="002147"/>
              </a:solidFill>
            </a:endParaRPr>
          </a:p>
          <a:p>
            <a:pPr marL="0" lvl="0" indent="0" algn="l" rtl="0">
              <a:spcBef>
                <a:spcPts val="0"/>
              </a:spcBef>
              <a:spcAft>
                <a:spcPts val="0"/>
              </a:spcAft>
              <a:buNone/>
            </a:pPr>
            <a:endParaRPr sz="1400">
              <a:solidFill>
                <a:schemeClr val="dk2"/>
              </a:solidFill>
            </a:endParaRPr>
          </a:p>
          <a:p>
            <a:pPr marL="0" lvl="0" indent="0" algn="l" rtl="0">
              <a:spcBef>
                <a:spcPts val="0"/>
              </a:spcBef>
              <a:spcAft>
                <a:spcPts val="0"/>
              </a:spcAft>
              <a:buNone/>
            </a:pPr>
            <a:endParaRPr sz="1400">
              <a:solidFill>
                <a:srgbClr val="002147"/>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662"/>
        <p:cNvGrpSpPr/>
        <p:nvPr/>
      </p:nvGrpSpPr>
      <p:grpSpPr>
        <a:xfrm>
          <a:off x="0" y="0"/>
          <a:ext cx="0" cy="0"/>
          <a:chOff x="0" y="0"/>
          <a:chExt cx="0" cy="0"/>
        </a:xfrm>
      </p:grpSpPr>
      <p:sp>
        <p:nvSpPr>
          <p:cNvPr id="1663" name="Google Shape;1663;p229"/>
          <p:cNvSpPr txBox="1">
            <a:spLocks noGrp="1"/>
          </p:cNvSpPr>
          <p:nvPr>
            <p:ph type="title"/>
          </p:nvPr>
        </p:nvSpPr>
        <p:spPr>
          <a:xfrm>
            <a:off x="600525" y="-5"/>
            <a:ext cx="7886700" cy="994200"/>
          </a:xfrm>
          <a:prstGeom prst="rect">
            <a:avLst/>
          </a:prstGeom>
          <a:noFill/>
          <a:ln>
            <a:noFill/>
          </a:ln>
        </p:spPr>
        <p:txBody>
          <a:bodyPr spcFirstLastPara="1" wrap="square" lIns="80900" tIns="40450" rIns="80900" bIns="40450" anchor="ctr" anchorCtr="0">
            <a:noAutofit/>
          </a:bodyPr>
          <a:lstStyle/>
          <a:p>
            <a:pPr marL="0" lvl="0" indent="0" algn="l" rtl="0">
              <a:lnSpc>
                <a:spcPct val="90000"/>
              </a:lnSpc>
              <a:spcBef>
                <a:spcPts val="0"/>
              </a:spcBef>
              <a:spcAft>
                <a:spcPts val="0"/>
              </a:spcAft>
              <a:buClr>
                <a:schemeClr val="dk1"/>
              </a:buClr>
              <a:buSzPts val="1600"/>
              <a:buNone/>
            </a:pPr>
            <a:r>
              <a:rPr lang="en" sz="3100"/>
              <a:t>Group/Meeting Types &amp; Responsibilities</a:t>
            </a:r>
            <a:endParaRPr sz="3100"/>
          </a:p>
        </p:txBody>
      </p:sp>
      <p:graphicFrame>
        <p:nvGraphicFramePr>
          <p:cNvPr id="1664" name="Google Shape;1664;p229"/>
          <p:cNvGraphicFramePr/>
          <p:nvPr/>
        </p:nvGraphicFramePr>
        <p:xfrm>
          <a:off x="258381" y="800627"/>
          <a:ext cx="3000000" cy="3000000"/>
        </p:xfrm>
        <a:graphic>
          <a:graphicData uri="http://schemas.openxmlformats.org/drawingml/2006/table">
            <a:tbl>
              <a:tblPr>
                <a:noFill/>
                <a:tableStyleId>{AAEAEBDB-A6FF-4971-AFE2-47BC563A29A5}</a:tableStyleId>
              </a:tblPr>
              <a:tblGrid>
                <a:gridCol w="3206725">
                  <a:extLst>
                    <a:ext uri="{9D8B030D-6E8A-4147-A177-3AD203B41FA5}">
                      <a16:colId xmlns:a16="http://schemas.microsoft.com/office/drawing/2014/main" val="20000"/>
                    </a:ext>
                  </a:extLst>
                </a:gridCol>
                <a:gridCol w="5420525">
                  <a:extLst>
                    <a:ext uri="{9D8B030D-6E8A-4147-A177-3AD203B41FA5}">
                      <a16:colId xmlns:a16="http://schemas.microsoft.com/office/drawing/2014/main" val="20001"/>
                    </a:ext>
                  </a:extLst>
                </a:gridCol>
              </a:tblGrid>
              <a:tr h="276725">
                <a:tc>
                  <a:txBody>
                    <a:bodyPr/>
                    <a:lstStyle/>
                    <a:p>
                      <a:pPr marL="0" lvl="0" indent="0" algn="ctr" rtl="0">
                        <a:spcBef>
                          <a:spcPts val="0"/>
                        </a:spcBef>
                        <a:spcAft>
                          <a:spcPts val="0"/>
                        </a:spcAft>
                        <a:buNone/>
                      </a:pPr>
                      <a:r>
                        <a:rPr lang="en" sz="1000" b="1">
                          <a:solidFill>
                            <a:srgbClr val="FFFFFF"/>
                          </a:solidFill>
                          <a:latin typeface="Open Sans"/>
                          <a:ea typeface="Open Sans"/>
                          <a:cs typeface="Open Sans"/>
                          <a:sym typeface="Open Sans"/>
                        </a:rPr>
                        <a:t>Group</a:t>
                      </a:r>
                      <a:endParaRPr sz="1000" b="1">
                        <a:solidFill>
                          <a:srgbClr val="FFFFFF"/>
                        </a:solidFill>
                        <a:latin typeface="Open Sans"/>
                        <a:ea typeface="Open Sans"/>
                        <a:cs typeface="Open Sans"/>
                        <a:sym typeface="Open Sans"/>
                      </a:endParaRPr>
                    </a:p>
                  </a:txBody>
                  <a:tcPr marL="87075" marR="87075" marT="68575" marB="685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sz="1000" b="1">
                          <a:solidFill>
                            <a:srgbClr val="FFFFFF"/>
                          </a:solidFill>
                          <a:latin typeface="Open Sans"/>
                          <a:ea typeface="Open Sans"/>
                          <a:cs typeface="Open Sans"/>
                          <a:sym typeface="Open Sans"/>
                        </a:rPr>
                        <a:t>Responsibilities</a:t>
                      </a:r>
                      <a:endParaRPr sz="1000" b="1">
                        <a:solidFill>
                          <a:srgbClr val="FFFFFF"/>
                        </a:solidFill>
                        <a:latin typeface="Open Sans"/>
                        <a:ea typeface="Open Sans"/>
                        <a:cs typeface="Open Sans"/>
                        <a:sym typeface="Open Sans"/>
                      </a:endParaRPr>
                    </a:p>
                  </a:txBody>
                  <a:tcPr marL="87075" marR="87075" marT="68575" marB="685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229650">
                <a:tc>
                  <a:txBody>
                    <a:bodyPr/>
                    <a:lstStyle/>
                    <a:p>
                      <a:pPr marL="0" lvl="0" indent="0" algn="l" rtl="0">
                        <a:spcBef>
                          <a:spcPts val="0"/>
                        </a:spcBef>
                        <a:spcAft>
                          <a:spcPts val="0"/>
                        </a:spcAft>
                        <a:buNone/>
                      </a:pPr>
                      <a:r>
                        <a:rPr lang="en" sz="900" b="1">
                          <a:latin typeface="Open Sans"/>
                          <a:ea typeface="Open Sans"/>
                          <a:cs typeface="Open Sans"/>
                          <a:sym typeface="Open Sans"/>
                        </a:rPr>
                        <a:t>Technical Steering Committee (TSC)</a:t>
                      </a:r>
                      <a:endParaRPr sz="900" b="1">
                        <a:latin typeface="Open Sans"/>
                        <a:ea typeface="Open Sans"/>
                        <a:cs typeface="Open Sans"/>
                        <a:sym typeface="Open Sans"/>
                      </a:endParaRPr>
                    </a:p>
                  </a:txBody>
                  <a:tcPr marL="87075" marR="87075" marT="68575" marB="685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700">
                          <a:latin typeface="Open Sans"/>
                          <a:ea typeface="Open Sans"/>
                          <a:cs typeface="Open Sans"/>
                          <a:sym typeface="Open Sans"/>
                        </a:rPr>
                        <a:t>Delegation of responsibilities to organizational components below it, strategy, escalations, group &amp; chair &amp; preliminary charter approvals, ratification. voting (most discussion and notification by email, </a:t>
                      </a:r>
                      <a:r>
                        <a:rPr lang="en" sz="700" b="1">
                          <a:latin typeface="Open Sans"/>
                          <a:ea typeface="Open Sans"/>
                          <a:cs typeface="Open Sans"/>
                          <a:sym typeface="Open Sans"/>
                        </a:rPr>
                        <a:t>web page listing and supporting docs</a:t>
                      </a:r>
                      <a:r>
                        <a:rPr lang="en" sz="700">
                          <a:latin typeface="Open Sans"/>
                          <a:ea typeface="Open Sans"/>
                          <a:cs typeface="Open Sans"/>
                          <a:sym typeface="Open Sans"/>
                        </a:rPr>
                        <a:t>, automated voting system). The TSC has voting members and non-voting attendees. </a:t>
                      </a:r>
                      <a:r>
                        <a:rPr lang="en" sz="700">
                          <a:solidFill>
                            <a:schemeClr val="dk1"/>
                          </a:solidFill>
                          <a:latin typeface="Open Sans"/>
                          <a:ea typeface="Open Sans"/>
                          <a:cs typeface="Open Sans"/>
                          <a:sym typeface="Open Sans"/>
                        </a:rPr>
                        <a:t>The voting members include premiers and HC and IC chairs. (non-voting attendees are advisors and RISC-V staff -- no organization can be represented more than once)</a:t>
                      </a:r>
                      <a:endParaRPr sz="700">
                        <a:latin typeface="Open Sans"/>
                        <a:ea typeface="Open Sans"/>
                        <a:cs typeface="Open Sans"/>
                        <a:sym typeface="Open Sans"/>
                      </a:endParaRPr>
                    </a:p>
                  </a:txBody>
                  <a:tcPr marL="87075" marR="87075" marT="68575" marB="685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59650">
                <a:tc>
                  <a:txBody>
                    <a:bodyPr/>
                    <a:lstStyle/>
                    <a:p>
                      <a:pPr marL="0" lvl="0" indent="0" algn="l" rtl="0">
                        <a:spcBef>
                          <a:spcPts val="0"/>
                        </a:spcBef>
                        <a:spcAft>
                          <a:spcPts val="0"/>
                        </a:spcAft>
                        <a:buNone/>
                      </a:pPr>
                      <a:r>
                        <a:rPr lang="en" sz="900" b="1">
                          <a:latin typeface="Open Sans"/>
                          <a:ea typeface="Open Sans"/>
                          <a:cs typeface="Open Sans"/>
                          <a:sym typeface="Open Sans"/>
                        </a:rPr>
                        <a:t>Chief Technology Office (CTO)</a:t>
                      </a:r>
                      <a:endParaRPr sz="900" b="1">
                        <a:latin typeface="Open Sans"/>
                        <a:ea typeface="Open Sans"/>
                        <a:cs typeface="Open Sans"/>
                        <a:sym typeface="Open Sans"/>
                      </a:endParaRPr>
                    </a:p>
                  </a:txBody>
                  <a:tcPr marL="87075" marR="87075" marT="68575" marB="685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700">
                          <a:latin typeface="Open Sans"/>
                          <a:ea typeface="Open Sans"/>
                          <a:cs typeface="Open Sans"/>
                          <a:sym typeface="Open Sans"/>
                        </a:rPr>
                        <a:t>Runs TSC voting process, both Chairs meetings, Strategy, organization, IT, roadmap, resources, escalations,</a:t>
                      </a:r>
                      <a:endParaRPr sz="700">
                        <a:latin typeface="Open Sans"/>
                        <a:ea typeface="Open Sans"/>
                        <a:cs typeface="Open Sans"/>
                        <a:sym typeface="Open Sans"/>
                      </a:endParaRPr>
                    </a:p>
                  </a:txBody>
                  <a:tcPr marL="87075" marR="87075" marT="68575" marB="685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41350">
                <a:tc>
                  <a:txBody>
                    <a:bodyPr/>
                    <a:lstStyle/>
                    <a:p>
                      <a:pPr marL="0" lvl="0" indent="0" algn="l" rtl="0">
                        <a:spcBef>
                          <a:spcPts val="0"/>
                        </a:spcBef>
                        <a:spcAft>
                          <a:spcPts val="0"/>
                        </a:spcAft>
                        <a:buNone/>
                      </a:pPr>
                      <a:r>
                        <a:rPr lang="en" sz="900" b="1">
                          <a:latin typeface="Open Sans"/>
                          <a:ea typeface="Open Sans"/>
                          <a:cs typeface="Open Sans"/>
                          <a:sym typeface="Open Sans"/>
                        </a:rPr>
                        <a:t>ISA Committees (IC)</a:t>
                      </a:r>
                      <a:endParaRPr sz="900" b="1">
                        <a:latin typeface="Open Sans"/>
                        <a:ea typeface="Open Sans"/>
                        <a:cs typeface="Open Sans"/>
                        <a:sym typeface="Open Sans"/>
                      </a:endParaRPr>
                    </a:p>
                  </a:txBody>
                  <a:tcPr marL="87075" marR="87075" marT="68575" marB="685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800"/>
                        <a:buFont typeface="Arial"/>
                        <a:buNone/>
                      </a:pPr>
                      <a:r>
                        <a:rPr lang="en" sz="700">
                          <a:latin typeface="Open Sans"/>
                          <a:ea typeface="Open Sans"/>
                          <a:cs typeface="Open Sans"/>
                          <a:sym typeface="Open Sans"/>
                        </a:rPr>
                        <a:t>Approve and oversee package for TSC vote for the creation of ISA Extension TGs and filling the chair and vice-chair vacancies for its TGs. Develop strategy for the groups under it and complete coverage of areas of responsibility under it including gaps.</a:t>
                      </a:r>
                      <a:endParaRPr sz="700">
                        <a:latin typeface="Open Sans"/>
                        <a:ea typeface="Open Sans"/>
                        <a:cs typeface="Open Sans"/>
                        <a:sym typeface="Open Sans"/>
                      </a:endParaRPr>
                    </a:p>
                  </a:txBody>
                  <a:tcPr marL="87075" marR="87075" marT="68575" marB="685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45075">
                <a:tc>
                  <a:txBody>
                    <a:bodyPr/>
                    <a:lstStyle/>
                    <a:p>
                      <a:pPr marL="0" lvl="0" indent="0" algn="l" rtl="0">
                        <a:spcBef>
                          <a:spcPts val="0"/>
                        </a:spcBef>
                        <a:spcAft>
                          <a:spcPts val="0"/>
                        </a:spcAft>
                        <a:buNone/>
                      </a:pPr>
                      <a:r>
                        <a:rPr lang="en" sz="900" b="1">
                          <a:latin typeface="Open Sans"/>
                          <a:ea typeface="Open Sans"/>
                          <a:cs typeface="Open Sans"/>
                          <a:sym typeface="Open Sans"/>
                        </a:rPr>
                        <a:t>Horizontal Committees (HC)</a:t>
                      </a:r>
                      <a:endParaRPr sz="900" b="1">
                        <a:latin typeface="Open Sans"/>
                        <a:ea typeface="Open Sans"/>
                        <a:cs typeface="Open Sans"/>
                        <a:sym typeface="Open Sans"/>
                      </a:endParaRPr>
                    </a:p>
                  </a:txBody>
                  <a:tcPr marL="87075" marR="87075" marT="68575" marB="685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700">
                          <a:solidFill>
                            <a:schemeClr val="dk1"/>
                          </a:solidFill>
                          <a:latin typeface="Open Sans"/>
                          <a:ea typeface="Open Sans"/>
                          <a:cs typeface="Open Sans"/>
                          <a:sym typeface="Open Sans"/>
                        </a:rPr>
                        <a:t>Approve and oversee non-extension TGs, and has responsibilities to make sure that all Extension TGs cover the area overseen by the HC before ratification, Responsible for developing a holistic strategy and reaching out to the external ecosystem and community groups.</a:t>
                      </a:r>
                      <a:endParaRPr sz="700">
                        <a:latin typeface="Open Sans"/>
                        <a:ea typeface="Open Sans"/>
                        <a:cs typeface="Open Sans"/>
                        <a:sym typeface="Open Sans"/>
                      </a:endParaRPr>
                    </a:p>
                  </a:txBody>
                  <a:tcPr marL="87075" marR="87075" marT="68575" marB="685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93850">
                <a:tc>
                  <a:txBody>
                    <a:bodyPr/>
                    <a:lstStyle/>
                    <a:p>
                      <a:pPr marL="0" lvl="0" indent="0" algn="l" rtl="0">
                        <a:spcBef>
                          <a:spcPts val="0"/>
                        </a:spcBef>
                        <a:spcAft>
                          <a:spcPts val="0"/>
                        </a:spcAft>
                        <a:buNone/>
                      </a:pPr>
                      <a:r>
                        <a:rPr lang="en" sz="900" b="1">
                          <a:latin typeface="Open Sans"/>
                          <a:ea typeface="Open Sans"/>
                          <a:cs typeface="Open Sans"/>
                          <a:sym typeface="Open Sans"/>
                        </a:rPr>
                        <a:t>Horizontal Subcommittees (HSC)</a:t>
                      </a:r>
                      <a:endParaRPr sz="900" b="1">
                        <a:latin typeface="Open Sans"/>
                        <a:ea typeface="Open Sans"/>
                        <a:cs typeface="Open Sans"/>
                        <a:sym typeface="Open Sans"/>
                      </a:endParaRPr>
                    </a:p>
                  </a:txBody>
                  <a:tcPr marL="87075" marR="87075" marT="68575" marB="685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700">
                          <a:latin typeface="Open Sans"/>
                          <a:ea typeface="Open Sans"/>
                          <a:cs typeface="Open Sans"/>
                          <a:sym typeface="Open Sans"/>
                        </a:rPr>
                        <a:t>It is a nested HC.</a:t>
                      </a:r>
                      <a:endParaRPr sz="700">
                        <a:latin typeface="Open Sans"/>
                        <a:ea typeface="Open Sans"/>
                        <a:cs typeface="Open Sans"/>
                        <a:sym typeface="Open Sans"/>
                      </a:endParaRPr>
                    </a:p>
                  </a:txBody>
                  <a:tcPr marL="87075" marR="87075" marT="68575" marB="685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39375">
                <a:tc>
                  <a:txBody>
                    <a:bodyPr/>
                    <a:lstStyle/>
                    <a:p>
                      <a:pPr marL="0" lvl="0" indent="0" algn="l" rtl="0">
                        <a:spcBef>
                          <a:spcPts val="0"/>
                        </a:spcBef>
                        <a:spcAft>
                          <a:spcPts val="0"/>
                        </a:spcAft>
                        <a:buNone/>
                      </a:pPr>
                      <a:r>
                        <a:rPr lang="en" sz="900" b="1">
                          <a:latin typeface="Open Sans"/>
                          <a:ea typeface="Open Sans"/>
                          <a:cs typeface="Open Sans"/>
                          <a:sym typeface="Open Sans"/>
                        </a:rPr>
                        <a:t>Task Groups (TG)</a:t>
                      </a:r>
                      <a:endParaRPr sz="900" b="1">
                        <a:latin typeface="Open Sans"/>
                        <a:ea typeface="Open Sans"/>
                        <a:cs typeface="Open Sans"/>
                        <a:sym typeface="Open Sans"/>
                      </a:endParaRPr>
                    </a:p>
                  </a:txBody>
                  <a:tcPr marL="87075" marR="87075" marT="68575" marB="685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700">
                          <a:latin typeface="Open Sans"/>
                          <a:ea typeface="Open Sans"/>
                          <a:cs typeface="Open Sans"/>
                          <a:sym typeface="Open Sans"/>
                        </a:rPr>
                        <a:t>Must have charter that defines a small set of deliverable work products: extension specifications, standards, requirements, best practices, etc.. TGs under the unpriv and priv SC can have ISA extension work products. TGs under HCs should not have ISA extension work products.</a:t>
                      </a:r>
                      <a:endParaRPr sz="700">
                        <a:latin typeface="Open Sans"/>
                        <a:ea typeface="Open Sans"/>
                        <a:cs typeface="Open Sans"/>
                        <a:sym typeface="Open Sans"/>
                      </a:endParaRPr>
                    </a:p>
                  </a:txBody>
                  <a:tcPr marL="87075" marR="87075" marT="68575" marB="685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59650">
                <a:tc>
                  <a:txBody>
                    <a:bodyPr/>
                    <a:lstStyle/>
                    <a:p>
                      <a:pPr marL="0" lvl="0" indent="0" algn="l" rtl="0">
                        <a:spcBef>
                          <a:spcPts val="0"/>
                        </a:spcBef>
                        <a:spcAft>
                          <a:spcPts val="0"/>
                        </a:spcAft>
                        <a:buNone/>
                      </a:pPr>
                      <a:r>
                        <a:rPr lang="en" sz="900" b="1">
                          <a:latin typeface="Open Sans"/>
                          <a:ea typeface="Open Sans"/>
                          <a:cs typeface="Open Sans"/>
                          <a:sym typeface="Open Sans"/>
                        </a:rPr>
                        <a:t>Special Interest Groups (SIG)</a:t>
                      </a:r>
                      <a:endParaRPr sz="900" b="1">
                        <a:latin typeface="Open Sans"/>
                        <a:ea typeface="Open Sans"/>
                        <a:cs typeface="Open Sans"/>
                        <a:sym typeface="Open Sans"/>
                      </a:endParaRPr>
                    </a:p>
                  </a:txBody>
                  <a:tcPr marL="87075" marR="87075" marT="68575" marB="685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700">
                          <a:solidFill>
                            <a:schemeClr val="dk1"/>
                          </a:solidFill>
                          <a:latin typeface="Open Sans"/>
                          <a:ea typeface="Open Sans"/>
                          <a:cs typeface="Open Sans"/>
                          <a:sym typeface="Open Sans"/>
                        </a:rPr>
                        <a:t>Develop strategy for complete coverage of areas of responsibility under it including gaps. Provides continuity on the topic of TGs is may request be created. </a:t>
                      </a:r>
                      <a:r>
                        <a:rPr lang="en" sz="700">
                          <a:latin typeface="Open Sans"/>
                          <a:ea typeface="Open Sans"/>
                          <a:cs typeface="Open Sans"/>
                          <a:sym typeface="Open Sans"/>
                        </a:rPr>
                        <a:t>SIGS produce no work product. Can be created by the TSC, ICs or HCs with TSC approval not required.</a:t>
                      </a:r>
                      <a:endParaRPr sz="700">
                        <a:latin typeface="Open Sans"/>
                        <a:ea typeface="Open Sans"/>
                        <a:cs typeface="Open Sans"/>
                        <a:sym typeface="Open Sans"/>
                      </a:endParaRPr>
                    </a:p>
                  </a:txBody>
                  <a:tcPr marL="87075" marR="87075" marT="68575" marB="685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pic>
        <p:nvPicPr>
          <p:cNvPr id="1665" name="Google Shape;1665;p22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81200" y="4743821"/>
            <a:ext cx="1460651" cy="232425"/>
          </a:xfrm>
          <a:prstGeom prst="rect">
            <a:avLst/>
          </a:prstGeom>
          <a:noFill/>
          <a:ln>
            <a:noFill/>
          </a:ln>
        </p:spPr>
      </p:pic>
      <p:graphicFrame>
        <p:nvGraphicFramePr>
          <p:cNvPr id="1666" name="Google Shape;1666;p229"/>
          <p:cNvGraphicFramePr/>
          <p:nvPr/>
        </p:nvGraphicFramePr>
        <p:xfrm>
          <a:off x="258381" y="3908007"/>
          <a:ext cx="3000000" cy="3000000"/>
        </p:xfrm>
        <a:graphic>
          <a:graphicData uri="http://schemas.openxmlformats.org/drawingml/2006/table">
            <a:tbl>
              <a:tblPr>
                <a:noFill/>
                <a:tableStyleId>{AAEAEBDB-A6FF-4971-AFE2-47BC563A29A5}</a:tableStyleId>
              </a:tblPr>
              <a:tblGrid>
                <a:gridCol w="3206725">
                  <a:extLst>
                    <a:ext uri="{9D8B030D-6E8A-4147-A177-3AD203B41FA5}">
                      <a16:colId xmlns:a16="http://schemas.microsoft.com/office/drawing/2014/main" val="20000"/>
                    </a:ext>
                  </a:extLst>
                </a:gridCol>
                <a:gridCol w="5420525">
                  <a:extLst>
                    <a:ext uri="{9D8B030D-6E8A-4147-A177-3AD203B41FA5}">
                      <a16:colId xmlns:a16="http://schemas.microsoft.com/office/drawing/2014/main" val="20001"/>
                    </a:ext>
                  </a:extLst>
                </a:gridCol>
              </a:tblGrid>
              <a:tr h="276725">
                <a:tc>
                  <a:txBody>
                    <a:bodyPr/>
                    <a:lstStyle/>
                    <a:p>
                      <a:pPr marL="0" lvl="0" indent="0" algn="ctr" rtl="0">
                        <a:spcBef>
                          <a:spcPts val="0"/>
                        </a:spcBef>
                        <a:spcAft>
                          <a:spcPts val="0"/>
                        </a:spcAft>
                        <a:buNone/>
                      </a:pPr>
                      <a:r>
                        <a:rPr lang="en" sz="1000" b="1">
                          <a:solidFill>
                            <a:srgbClr val="FFFFFF"/>
                          </a:solidFill>
                          <a:latin typeface="Open Sans"/>
                          <a:ea typeface="Open Sans"/>
                          <a:cs typeface="Open Sans"/>
                          <a:sym typeface="Open Sans"/>
                        </a:rPr>
                        <a:t>Meeting</a:t>
                      </a:r>
                      <a:endParaRPr sz="1000" b="1">
                        <a:solidFill>
                          <a:srgbClr val="FFFFFF"/>
                        </a:solidFill>
                        <a:latin typeface="Open Sans"/>
                        <a:ea typeface="Open Sans"/>
                        <a:cs typeface="Open Sans"/>
                        <a:sym typeface="Open Sans"/>
                      </a:endParaRPr>
                    </a:p>
                  </a:txBody>
                  <a:tcPr marL="87075" marR="87075" marT="68575" marB="685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sz="1000" b="1">
                          <a:solidFill>
                            <a:srgbClr val="FFFFFF"/>
                          </a:solidFill>
                          <a:latin typeface="Open Sans"/>
                          <a:ea typeface="Open Sans"/>
                          <a:cs typeface="Open Sans"/>
                          <a:sym typeface="Open Sans"/>
                        </a:rPr>
                        <a:t>Responsibilities</a:t>
                      </a:r>
                      <a:endParaRPr sz="1000" b="1">
                        <a:solidFill>
                          <a:srgbClr val="FFFFFF"/>
                        </a:solidFill>
                        <a:latin typeface="Open Sans"/>
                        <a:ea typeface="Open Sans"/>
                        <a:cs typeface="Open Sans"/>
                        <a:sym typeface="Open Sans"/>
                      </a:endParaRPr>
                    </a:p>
                  </a:txBody>
                  <a:tcPr marL="87075" marR="87075" marT="68575" marB="685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229650">
                <a:tc>
                  <a:txBody>
                    <a:bodyPr/>
                    <a:lstStyle/>
                    <a:p>
                      <a:pPr marL="0" lvl="0" indent="0" algn="l" rtl="0">
                        <a:spcBef>
                          <a:spcPts val="0"/>
                        </a:spcBef>
                        <a:spcAft>
                          <a:spcPts val="0"/>
                        </a:spcAft>
                        <a:buNone/>
                      </a:pPr>
                      <a:r>
                        <a:rPr lang="en" sz="900" b="1">
                          <a:latin typeface="Open Sans"/>
                          <a:ea typeface="Open Sans"/>
                          <a:cs typeface="Open Sans"/>
                          <a:sym typeface="Open Sans"/>
                        </a:rPr>
                        <a:t>Committee Chairs Meeting</a:t>
                      </a:r>
                      <a:endParaRPr sz="900" b="1">
                        <a:latin typeface="Open Sans"/>
                        <a:ea typeface="Open Sans"/>
                        <a:cs typeface="Open Sans"/>
                        <a:sym typeface="Open Sans"/>
                      </a:endParaRPr>
                    </a:p>
                  </a:txBody>
                  <a:tcPr marL="87075" marR="87075" marT="68575" marB="685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700">
                          <a:latin typeface="Open Sans"/>
                          <a:ea typeface="Open Sans"/>
                          <a:cs typeface="Open Sans"/>
                          <a:sym typeface="Open Sans"/>
                        </a:rPr>
                        <a:t>TSC strategy discussions. Invitees are IC chairs &amp; HC chairs, RISC-V staff, TSC, and advisors and ad-hoc invitees.</a:t>
                      </a:r>
                      <a:endParaRPr sz="700">
                        <a:latin typeface="Open Sans"/>
                        <a:ea typeface="Open Sans"/>
                        <a:cs typeface="Open Sans"/>
                        <a:sym typeface="Open Sans"/>
                      </a:endParaRPr>
                    </a:p>
                  </a:txBody>
                  <a:tcPr marL="87075" marR="87075" marT="68575" marB="685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59650">
                <a:tc>
                  <a:txBody>
                    <a:bodyPr/>
                    <a:lstStyle/>
                    <a:p>
                      <a:pPr marL="0" lvl="0" indent="0" algn="l" rtl="0">
                        <a:spcBef>
                          <a:spcPts val="0"/>
                        </a:spcBef>
                        <a:spcAft>
                          <a:spcPts val="0"/>
                        </a:spcAft>
                        <a:buNone/>
                      </a:pPr>
                      <a:r>
                        <a:rPr lang="en" sz="900" b="1">
                          <a:latin typeface="Open Sans"/>
                          <a:ea typeface="Open Sans"/>
                          <a:cs typeface="Open Sans"/>
                          <a:sym typeface="Open Sans"/>
                        </a:rPr>
                        <a:t>Chairs Meeting</a:t>
                      </a:r>
                      <a:endParaRPr sz="900" b="1">
                        <a:latin typeface="Open Sans"/>
                        <a:ea typeface="Open Sans"/>
                        <a:cs typeface="Open Sans"/>
                        <a:sym typeface="Open Sans"/>
                      </a:endParaRPr>
                    </a:p>
                  </a:txBody>
                  <a:tcPr marL="87075" marR="87075" marT="68575" marB="685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700">
                          <a:latin typeface="Open Sans"/>
                          <a:ea typeface="Open Sans"/>
                          <a:cs typeface="Open Sans"/>
                          <a:sym typeface="Open Sans"/>
                        </a:rPr>
                        <a:t>Invitees are RISC-V staff, Chairs &amp; Vice Chairs of all ICs, HCs, HSCs, TGs, &amp; SIGs. Policy approval, general governance, escalations, exceptions, final charter approval, voting as appropriate.</a:t>
                      </a:r>
                      <a:endParaRPr sz="700">
                        <a:latin typeface="Open Sans"/>
                        <a:ea typeface="Open Sans"/>
                        <a:cs typeface="Open Sans"/>
                        <a:sym typeface="Open Sans"/>
                      </a:endParaRPr>
                    </a:p>
                  </a:txBody>
                  <a:tcPr marL="87075" marR="87075" marT="68575" marB="6857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670"/>
        <p:cNvGrpSpPr/>
        <p:nvPr/>
      </p:nvGrpSpPr>
      <p:grpSpPr>
        <a:xfrm>
          <a:off x="0" y="0"/>
          <a:ext cx="0" cy="0"/>
          <a:chOff x="0" y="0"/>
          <a:chExt cx="0" cy="0"/>
        </a:xfrm>
      </p:grpSpPr>
      <p:sp>
        <p:nvSpPr>
          <p:cNvPr id="1671" name="Google Shape;1671;p230"/>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Special Interest Groups (SIGs)</a:t>
            </a:r>
            <a:endParaRPr/>
          </a:p>
        </p:txBody>
      </p:sp>
      <p:sp>
        <p:nvSpPr>
          <p:cNvPr id="1672" name="Google Shape;1672;p230"/>
          <p:cNvSpPr txBox="1">
            <a:spLocks noGrp="1"/>
          </p:cNvSpPr>
          <p:nvPr>
            <p:ph type="body" idx="1"/>
          </p:nvPr>
        </p:nvSpPr>
        <p:spPr>
          <a:xfrm>
            <a:off x="311700" y="1152475"/>
            <a:ext cx="8520600" cy="124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000">
                <a:solidFill>
                  <a:schemeClr val="dk2"/>
                </a:solidFill>
              </a:rPr>
              <a:t>The SIGs have conversations and drive requirements in key industry and technology areas.</a:t>
            </a:r>
            <a:endParaRPr/>
          </a:p>
        </p:txBody>
      </p:sp>
      <p:sp>
        <p:nvSpPr>
          <p:cNvPr id="1673" name="Google Shape;1673;p230"/>
          <p:cNvSpPr txBox="1"/>
          <p:nvPr/>
        </p:nvSpPr>
        <p:spPr>
          <a:xfrm>
            <a:off x="380775" y="2305700"/>
            <a:ext cx="4199400" cy="234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800"/>
              <a:buFont typeface="Arial"/>
              <a:buNone/>
            </a:pPr>
            <a:r>
              <a:rPr lang="en" sz="1400" b="1" u="sng">
                <a:solidFill>
                  <a:schemeClr val="hlink"/>
                </a:solidFill>
                <a:latin typeface="Open Sans"/>
                <a:ea typeface="Open Sans"/>
                <a:cs typeface="Open Sans"/>
                <a:sym typeface="Open Sans"/>
                <a:hlinkClick r:id="rId3"/>
              </a:rPr>
              <a:t>SIG Academia and Training</a:t>
            </a:r>
            <a:endParaRPr sz="1400" b="1">
              <a:solidFill>
                <a:srgbClr val="002147"/>
              </a:solidFill>
              <a:latin typeface="Open Sans"/>
              <a:ea typeface="Open Sans"/>
              <a:cs typeface="Open Sans"/>
              <a:sym typeface="Open Sans"/>
            </a:endParaRPr>
          </a:p>
          <a:p>
            <a:pPr marL="0" lvl="0" indent="0" algn="l" rtl="0">
              <a:lnSpc>
                <a:spcPct val="115000"/>
              </a:lnSpc>
              <a:spcBef>
                <a:spcPts val="0"/>
              </a:spcBef>
              <a:spcAft>
                <a:spcPts val="0"/>
              </a:spcAft>
              <a:buNone/>
            </a:pPr>
            <a:r>
              <a:rPr lang="en" sz="1200">
                <a:solidFill>
                  <a:schemeClr val="dk2"/>
                </a:solidFill>
                <a:highlight>
                  <a:srgbClr val="FFFFFF"/>
                </a:highlight>
                <a:latin typeface="Open Sans"/>
                <a:ea typeface="Open Sans"/>
                <a:cs typeface="Open Sans"/>
                <a:sym typeface="Open Sans"/>
              </a:rPr>
              <a:t>Coordinate outreach to the open source community as well as researchers and educators in academia, and to curate and recommend training materials to both academics and professional training organizations. </a:t>
            </a:r>
            <a:endParaRPr sz="1100">
              <a:solidFill>
                <a:schemeClr val="dk2"/>
              </a:solidFill>
              <a:highlight>
                <a:srgbClr val="FFFFFF"/>
              </a:highlight>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800"/>
              <a:buFont typeface="Arial"/>
              <a:buNone/>
            </a:pPr>
            <a:r>
              <a:rPr lang="en" sz="1200" b="1">
                <a:solidFill>
                  <a:schemeClr val="dk2"/>
                </a:solidFill>
                <a:highlight>
                  <a:srgbClr val="FFFFFF"/>
                </a:highlight>
                <a:latin typeface="Open Sans"/>
                <a:ea typeface="Open Sans"/>
                <a:cs typeface="Open Sans"/>
                <a:sym typeface="Open Sans"/>
              </a:rPr>
              <a:t>Meetings: </a:t>
            </a:r>
            <a:r>
              <a:rPr lang="en" sz="1200">
                <a:solidFill>
                  <a:schemeClr val="dk2"/>
                </a:solidFill>
                <a:highlight>
                  <a:srgbClr val="FFFFFF"/>
                </a:highlight>
                <a:latin typeface="Open Sans"/>
                <a:ea typeface="Open Sans"/>
                <a:cs typeface="Open Sans"/>
                <a:sym typeface="Open Sans"/>
              </a:rPr>
              <a:t>Every other Thursday: 8am PT (5pm CEST)</a:t>
            </a:r>
            <a:endParaRPr sz="1200">
              <a:solidFill>
                <a:schemeClr val="dk2"/>
              </a:solidFill>
              <a:highlight>
                <a:srgbClr val="FFFFFF"/>
              </a:highlight>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800"/>
              <a:buFont typeface="Arial"/>
              <a:buNone/>
            </a:pPr>
            <a:endParaRPr sz="1200">
              <a:solidFill>
                <a:srgbClr val="333333"/>
              </a:solidFill>
              <a:highlight>
                <a:srgbClr val="FFFFFF"/>
              </a:highlight>
              <a:latin typeface="Open Sans"/>
              <a:ea typeface="Open Sans"/>
              <a:cs typeface="Open Sans"/>
              <a:sym typeface="Open Sans"/>
            </a:endParaRPr>
          </a:p>
        </p:txBody>
      </p:sp>
      <p:sp>
        <p:nvSpPr>
          <p:cNvPr id="1674" name="Google Shape;1674;p230"/>
          <p:cNvSpPr txBox="1"/>
          <p:nvPr/>
        </p:nvSpPr>
        <p:spPr>
          <a:xfrm>
            <a:off x="4667025" y="2394475"/>
            <a:ext cx="4199400" cy="2460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800"/>
              <a:buFont typeface="Arial"/>
              <a:buNone/>
            </a:pPr>
            <a:r>
              <a:rPr lang="en" sz="1400" b="1" u="sng">
                <a:solidFill>
                  <a:schemeClr val="hlink"/>
                </a:solidFill>
                <a:latin typeface="Open Sans"/>
                <a:ea typeface="Open Sans"/>
                <a:cs typeface="Open Sans"/>
                <a:sym typeface="Open Sans"/>
                <a:hlinkClick r:id="rId4"/>
              </a:rPr>
              <a:t>SIG High Performance Computing (HPC)</a:t>
            </a:r>
            <a:endParaRPr sz="1400" b="1">
              <a:solidFill>
                <a:srgbClr val="002147"/>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800"/>
              <a:buFont typeface="Arial"/>
              <a:buNone/>
            </a:pPr>
            <a:r>
              <a:rPr lang="en" sz="1200" b="1">
                <a:solidFill>
                  <a:schemeClr val="dk2"/>
                </a:solidFill>
                <a:highlight>
                  <a:schemeClr val="lt1"/>
                </a:highlight>
                <a:latin typeface="Open Sans"/>
                <a:ea typeface="Open Sans"/>
                <a:cs typeface="Open Sans"/>
                <a:sym typeface="Open Sans"/>
              </a:rPr>
              <a:t>Meetings: </a:t>
            </a:r>
            <a:r>
              <a:rPr lang="en" sz="1200">
                <a:solidFill>
                  <a:schemeClr val="dk2"/>
                </a:solidFill>
                <a:highlight>
                  <a:schemeClr val="lt1"/>
                </a:highlight>
                <a:latin typeface="Open Sans"/>
                <a:ea typeface="Open Sans"/>
                <a:cs typeface="Open Sans"/>
                <a:sym typeface="Open Sans"/>
              </a:rPr>
              <a:t>Monthly on 3rd Thurs: 4pm PT </a:t>
            </a:r>
            <a:endParaRPr sz="1200">
              <a:solidFill>
                <a:schemeClr val="dk2"/>
              </a:solidFill>
              <a:highlight>
                <a:schemeClr val="lt1"/>
              </a:highlight>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800"/>
              <a:buFont typeface="Arial"/>
              <a:buNone/>
            </a:pPr>
            <a:endParaRPr b="1">
              <a:solidFill>
                <a:srgbClr val="002147"/>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800"/>
              <a:buFont typeface="Arial"/>
              <a:buNone/>
            </a:pPr>
            <a:r>
              <a:rPr lang="en" sz="1400" b="1" u="sng">
                <a:solidFill>
                  <a:schemeClr val="hlink"/>
                </a:solidFill>
                <a:latin typeface="Open Sans"/>
                <a:ea typeface="Open Sans"/>
                <a:cs typeface="Open Sans"/>
                <a:sym typeface="Open Sans"/>
                <a:hlinkClick r:id="rId5"/>
              </a:rPr>
              <a:t>SIG Functional Safety</a:t>
            </a:r>
            <a:endParaRPr sz="1400" b="1">
              <a:solidFill>
                <a:srgbClr val="002147"/>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800"/>
              <a:buFont typeface="Arial"/>
              <a:buNone/>
            </a:pPr>
            <a:r>
              <a:rPr lang="en" sz="1200" b="1">
                <a:solidFill>
                  <a:schemeClr val="dk2"/>
                </a:solidFill>
                <a:highlight>
                  <a:srgbClr val="FFFFFF"/>
                </a:highlight>
                <a:latin typeface="Open Sans"/>
                <a:ea typeface="Open Sans"/>
                <a:cs typeface="Open Sans"/>
                <a:sym typeface="Open Sans"/>
              </a:rPr>
              <a:t>Meetings: </a:t>
            </a:r>
            <a:r>
              <a:rPr lang="en" sz="1200">
                <a:solidFill>
                  <a:schemeClr val="dk2"/>
                </a:solidFill>
                <a:highlight>
                  <a:srgbClr val="FFFFFF"/>
                </a:highlight>
                <a:latin typeface="Open Sans"/>
                <a:ea typeface="Open Sans"/>
                <a:cs typeface="Open Sans"/>
                <a:sym typeface="Open Sans"/>
              </a:rPr>
              <a:t>Every other Thursday: 8am PT (5pm CEST)</a:t>
            </a:r>
            <a:endParaRPr sz="1200">
              <a:solidFill>
                <a:schemeClr val="dk2"/>
              </a:solidFill>
              <a:highlight>
                <a:srgbClr val="FFFFFF"/>
              </a:highlight>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800"/>
              <a:buFont typeface="Arial"/>
              <a:buNone/>
            </a:pPr>
            <a:endParaRPr sz="1200">
              <a:solidFill>
                <a:srgbClr val="333333"/>
              </a:solidFill>
              <a:highlight>
                <a:srgbClr val="FFFFFF"/>
              </a:highlight>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800"/>
              <a:buFont typeface="Arial"/>
              <a:buNone/>
            </a:pPr>
            <a:r>
              <a:rPr lang="en" sz="1400" b="1" u="sng">
                <a:solidFill>
                  <a:schemeClr val="hlink"/>
                </a:solidFill>
                <a:latin typeface="Open Sans"/>
                <a:ea typeface="Open Sans"/>
                <a:cs typeface="Open Sans"/>
                <a:sym typeface="Open Sans"/>
                <a:hlinkClick r:id="rId6"/>
              </a:rPr>
              <a:t>SIG Soft CPU</a:t>
            </a:r>
            <a:endParaRPr sz="1400" b="1">
              <a:solidFill>
                <a:srgbClr val="002147"/>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800"/>
              <a:buFont typeface="Arial"/>
              <a:buNone/>
            </a:pPr>
            <a:endParaRPr sz="1400" b="1">
              <a:solidFill>
                <a:srgbClr val="002147"/>
              </a:solidFill>
              <a:latin typeface="Corbel"/>
              <a:ea typeface="Corbel"/>
              <a:cs typeface="Corbel"/>
              <a:sym typeface="Corbe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678"/>
        <p:cNvGrpSpPr/>
        <p:nvPr/>
      </p:nvGrpSpPr>
      <p:grpSpPr>
        <a:xfrm>
          <a:off x="0" y="0"/>
          <a:ext cx="0" cy="0"/>
          <a:chOff x="0" y="0"/>
          <a:chExt cx="0" cy="0"/>
        </a:xfrm>
      </p:grpSpPr>
      <p:sp>
        <p:nvSpPr>
          <p:cNvPr id="1679" name="Google Shape;1679;p231"/>
          <p:cNvSpPr txBox="1">
            <a:spLocks noGrp="1"/>
          </p:cNvSpPr>
          <p:nvPr>
            <p:ph type="title"/>
          </p:nvPr>
        </p:nvSpPr>
        <p:spPr>
          <a:xfrm>
            <a:off x="259800" y="900125"/>
            <a:ext cx="8624400" cy="264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The Community</a:t>
            </a:r>
            <a:endParaRPr/>
          </a:p>
          <a:p>
            <a:pPr marL="0" lvl="0" indent="0" algn="ctr" rtl="0">
              <a:spcBef>
                <a:spcPts val="0"/>
              </a:spcBef>
              <a:spcAft>
                <a:spcPts val="0"/>
              </a:spcAft>
              <a:buNone/>
            </a:pPr>
            <a:r>
              <a:rPr lang="en" sz="2400">
                <a:solidFill>
                  <a:schemeClr val="lt1"/>
                </a:solidFill>
              </a:rPr>
              <a:t>Promote your products and people!</a:t>
            </a: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sp>
        <p:nvSpPr>
          <p:cNvPr id="1209" name="Google Shape;1209;p196"/>
          <p:cNvSpPr/>
          <p:nvPr/>
        </p:nvSpPr>
        <p:spPr>
          <a:xfrm>
            <a:off x="365760" y="4200525"/>
            <a:ext cx="8520600" cy="433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96"/>
          <p:cNvSpPr/>
          <p:nvPr/>
        </p:nvSpPr>
        <p:spPr>
          <a:xfrm>
            <a:off x="365760" y="2828925"/>
            <a:ext cx="8520600" cy="433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96"/>
          <p:cNvSpPr/>
          <p:nvPr/>
        </p:nvSpPr>
        <p:spPr>
          <a:xfrm>
            <a:off x="369150" y="1680200"/>
            <a:ext cx="8520600" cy="702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96"/>
          <p:cNvSpPr txBox="1">
            <a:spLocks noGrp="1"/>
          </p:cNvSpPr>
          <p:nvPr>
            <p:ph type="title"/>
          </p:nvPr>
        </p:nvSpPr>
        <p:spPr>
          <a:xfrm>
            <a:off x="311700" y="216425"/>
            <a:ext cx="8520600" cy="74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000"/>
              <a:buNone/>
            </a:pPr>
            <a:r>
              <a:rPr lang="en" sz="3800">
                <a:latin typeface="Open Sans"/>
                <a:ea typeface="Open Sans"/>
                <a:cs typeface="Open Sans"/>
                <a:sym typeface="Open Sans"/>
              </a:rPr>
              <a:t>Disruptive </a:t>
            </a:r>
            <a:r>
              <a:rPr lang="en" sz="3800" b="1">
                <a:latin typeface="Open Sans"/>
                <a:ea typeface="Open Sans"/>
                <a:cs typeface="Open Sans"/>
                <a:sym typeface="Open Sans"/>
              </a:rPr>
              <a:t>Technology</a:t>
            </a:r>
            <a:endParaRPr sz="3800" b="1">
              <a:latin typeface="Open Sans"/>
              <a:ea typeface="Open Sans"/>
              <a:cs typeface="Open Sans"/>
              <a:sym typeface="Open Sans"/>
            </a:endParaRPr>
          </a:p>
        </p:txBody>
      </p:sp>
      <p:sp>
        <p:nvSpPr>
          <p:cNvPr id="1213" name="Google Shape;1213;p196"/>
          <p:cNvSpPr/>
          <p:nvPr/>
        </p:nvSpPr>
        <p:spPr>
          <a:xfrm>
            <a:off x="5848350" y="1146810"/>
            <a:ext cx="3059400" cy="3528000"/>
          </a:xfrm>
          <a:prstGeom prst="rect">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14" name="Google Shape;1214;p196"/>
          <p:cNvSpPr txBox="1"/>
          <p:nvPr/>
        </p:nvSpPr>
        <p:spPr>
          <a:xfrm>
            <a:off x="377200" y="1183000"/>
            <a:ext cx="2700300" cy="332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2"/>
                </a:solidFill>
                <a:latin typeface="Open Sans"/>
                <a:ea typeface="Open Sans"/>
                <a:cs typeface="Open Sans"/>
                <a:sym typeface="Open Sans"/>
              </a:rPr>
              <a:t>Barriers</a:t>
            </a:r>
            <a:endParaRPr sz="1700" b="1">
              <a:latin typeface="Open Sans"/>
              <a:ea typeface="Open Sans"/>
              <a:cs typeface="Open Sans"/>
              <a:sym typeface="Open Sans"/>
            </a:endParaRPr>
          </a:p>
          <a:p>
            <a:pPr marL="0" lvl="0" indent="0" algn="l" rtl="0">
              <a:spcBef>
                <a:spcPts val="0"/>
              </a:spcBef>
              <a:spcAft>
                <a:spcPts val="0"/>
              </a:spcAft>
              <a:buNone/>
            </a:pPr>
            <a:endParaRPr sz="1500">
              <a:solidFill>
                <a:schemeClr val="dk2"/>
              </a:solidFill>
              <a:latin typeface="Open Sans"/>
              <a:ea typeface="Open Sans"/>
              <a:cs typeface="Open Sans"/>
              <a:sym typeface="Open Sans"/>
            </a:endParaRPr>
          </a:p>
          <a:p>
            <a:pPr marL="0" lvl="0" indent="0" algn="l" rtl="0">
              <a:spcBef>
                <a:spcPts val="0"/>
              </a:spcBef>
              <a:spcAft>
                <a:spcPts val="0"/>
              </a:spcAft>
              <a:buNone/>
            </a:pPr>
            <a:r>
              <a:rPr lang="en" sz="1500">
                <a:solidFill>
                  <a:schemeClr val="dk2"/>
                </a:solidFill>
                <a:latin typeface="Open Sans"/>
                <a:ea typeface="Open Sans"/>
                <a:cs typeface="Open Sans"/>
                <a:sym typeface="Open Sans"/>
              </a:rPr>
              <a:t>Complexity</a:t>
            </a:r>
            <a:endParaRPr sz="1100">
              <a:solidFill>
                <a:schemeClr val="dk2"/>
              </a:solidFill>
              <a:latin typeface="Open Sans"/>
              <a:ea typeface="Open Sans"/>
              <a:cs typeface="Open Sans"/>
              <a:sym typeface="Open Sans"/>
            </a:endParaRPr>
          </a:p>
          <a:p>
            <a:pPr marL="0" lvl="0" indent="0" algn="l" rtl="0">
              <a:spcBef>
                <a:spcPts val="0"/>
              </a:spcBef>
              <a:spcAft>
                <a:spcPts val="0"/>
              </a:spcAft>
              <a:buNone/>
            </a:pPr>
            <a:endParaRPr sz="1500">
              <a:solidFill>
                <a:schemeClr val="dk2"/>
              </a:solidFill>
              <a:latin typeface="Open Sans"/>
              <a:ea typeface="Open Sans"/>
              <a:cs typeface="Open Sans"/>
              <a:sym typeface="Open Sans"/>
            </a:endParaRPr>
          </a:p>
          <a:p>
            <a:pPr marL="0" lvl="0" indent="0" algn="l" rtl="0">
              <a:spcBef>
                <a:spcPts val="0"/>
              </a:spcBef>
              <a:spcAft>
                <a:spcPts val="0"/>
              </a:spcAft>
              <a:buNone/>
            </a:pPr>
            <a:endParaRPr sz="1500">
              <a:solidFill>
                <a:schemeClr val="dk2"/>
              </a:solidFill>
              <a:latin typeface="Open Sans"/>
              <a:ea typeface="Open Sans"/>
              <a:cs typeface="Open Sans"/>
              <a:sym typeface="Open Sans"/>
            </a:endParaRPr>
          </a:p>
          <a:p>
            <a:pPr marL="0" lvl="0" indent="0" algn="l" rtl="0">
              <a:spcBef>
                <a:spcPts val="0"/>
              </a:spcBef>
              <a:spcAft>
                <a:spcPts val="0"/>
              </a:spcAft>
              <a:buNone/>
            </a:pPr>
            <a:r>
              <a:rPr lang="en" sz="1500">
                <a:solidFill>
                  <a:schemeClr val="dk2"/>
                </a:solidFill>
                <a:latin typeface="Open Sans"/>
                <a:ea typeface="Open Sans"/>
                <a:cs typeface="Open Sans"/>
                <a:sym typeface="Open Sans"/>
              </a:rPr>
              <a:t>Design freedom</a:t>
            </a:r>
            <a:endParaRPr sz="1100">
              <a:solidFill>
                <a:schemeClr val="dk2"/>
              </a:solidFill>
              <a:latin typeface="Open Sans"/>
              <a:ea typeface="Open Sans"/>
              <a:cs typeface="Open Sans"/>
              <a:sym typeface="Open Sans"/>
            </a:endParaRPr>
          </a:p>
          <a:p>
            <a:pPr marL="0" lvl="0" indent="0" algn="l" rtl="0">
              <a:spcBef>
                <a:spcPts val="0"/>
              </a:spcBef>
              <a:spcAft>
                <a:spcPts val="0"/>
              </a:spcAft>
              <a:buNone/>
            </a:pPr>
            <a:endParaRPr sz="1500">
              <a:solidFill>
                <a:schemeClr val="dk2"/>
              </a:solidFill>
              <a:latin typeface="Open Sans"/>
              <a:ea typeface="Open Sans"/>
              <a:cs typeface="Open Sans"/>
              <a:sym typeface="Open Sans"/>
            </a:endParaRPr>
          </a:p>
          <a:p>
            <a:pPr marL="0" lvl="0" indent="0" algn="l" rtl="0">
              <a:spcBef>
                <a:spcPts val="0"/>
              </a:spcBef>
              <a:spcAft>
                <a:spcPts val="0"/>
              </a:spcAft>
              <a:buNone/>
            </a:pPr>
            <a:r>
              <a:rPr lang="en" sz="1500">
                <a:solidFill>
                  <a:schemeClr val="dk2"/>
                </a:solidFill>
                <a:latin typeface="Open Sans"/>
                <a:ea typeface="Open Sans"/>
                <a:cs typeface="Open Sans"/>
                <a:sym typeface="Open Sans"/>
              </a:rPr>
              <a:t>License and Royalty fees</a:t>
            </a:r>
            <a:endParaRPr sz="1100">
              <a:solidFill>
                <a:schemeClr val="dk2"/>
              </a:solidFill>
              <a:latin typeface="Open Sans"/>
              <a:ea typeface="Open Sans"/>
              <a:cs typeface="Open Sans"/>
              <a:sym typeface="Open Sans"/>
            </a:endParaRPr>
          </a:p>
          <a:p>
            <a:pPr marL="0" lvl="0" indent="0" algn="l" rtl="0">
              <a:spcBef>
                <a:spcPts val="0"/>
              </a:spcBef>
              <a:spcAft>
                <a:spcPts val="0"/>
              </a:spcAft>
              <a:buNone/>
            </a:pPr>
            <a:endParaRPr sz="1500">
              <a:solidFill>
                <a:schemeClr val="dk2"/>
              </a:solidFill>
              <a:latin typeface="Open Sans"/>
              <a:ea typeface="Open Sans"/>
              <a:cs typeface="Open Sans"/>
              <a:sym typeface="Open Sans"/>
            </a:endParaRPr>
          </a:p>
          <a:p>
            <a:pPr marL="0" lvl="0" indent="0" algn="l" rtl="0">
              <a:spcBef>
                <a:spcPts val="0"/>
              </a:spcBef>
              <a:spcAft>
                <a:spcPts val="0"/>
              </a:spcAft>
              <a:buNone/>
            </a:pPr>
            <a:r>
              <a:rPr lang="en" sz="1500">
                <a:solidFill>
                  <a:schemeClr val="dk2"/>
                </a:solidFill>
                <a:latin typeface="Open Sans"/>
                <a:ea typeface="Open Sans"/>
                <a:cs typeface="Open Sans"/>
                <a:sym typeface="Open Sans"/>
              </a:rPr>
              <a:t>Design ecosystem</a:t>
            </a:r>
            <a:endParaRPr sz="1100">
              <a:solidFill>
                <a:schemeClr val="dk2"/>
              </a:solidFill>
              <a:latin typeface="Open Sans"/>
              <a:ea typeface="Open Sans"/>
              <a:cs typeface="Open Sans"/>
              <a:sym typeface="Open Sans"/>
            </a:endParaRPr>
          </a:p>
          <a:p>
            <a:pPr marL="0" lvl="0" indent="0" algn="l" rtl="0">
              <a:spcBef>
                <a:spcPts val="0"/>
              </a:spcBef>
              <a:spcAft>
                <a:spcPts val="0"/>
              </a:spcAft>
              <a:buNone/>
            </a:pPr>
            <a:endParaRPr sz="1500">
              <a:solidFill>
                <a:schemeClr val="dk2"/>
              </a:solidFill>
              <a:latin typeface="Open Sans"/>
              <a:ea typeface="Open Sans"/>
              <a:cs typeface="Open Sans"/>
              <a:sym typeface="Open Sans"/>
            </a:endParaRPr>
          </a:p>
          <a:p>
            <a:pPr marL="0" lvl="0" indent="0" algn="l" rtl="0">
              <a:spcBef>
                <a:spcPts val="0"/>
              </a:spcBef>
              <a:spcAft>
                <a:spcPts val="0"/>
              </a:spcAft>
              <a:buNone/>
            </a:pPr>
            <a:endParaRPr sz="1500">
              <a:solidFill>
                <a:schemeClr val="dk2"/>
              </a:solidFill>
              <a:latin typeface="Open Sans"/>
              <a:ea typeface="Open Sans"/>
              <a:cs typeface="Open Sans"/>
              <a:sym typeface="Open Sans"/>
            </a:endParaRPr>
          </a:p>
          <a:p>
            <a:pPr marL="0" lvl="0" indent="0" algn="l" rtl="0">
              <a:spcBef>
                <a:spcPts val="0"/>
              </a:spcBef>
              <a:spcAft>
                <a:spcPts val="0"/>
              </a:spcAft>
              <a:buNone/>
            </a:pPr>
            <a:endParaRPr sz="1500">
              <a:solidFill>
                <a:schemeClr val="dk2"/>
              </a:solidFill>
              <a:latin typeface="Open Sans"/>
              <a:ea typeface="Open Sans"/>
              <a:cs typeface="Open Sans"/>
              <a:sym typeface="Open Sans"/>
            </a:endParaRPr>
          </a:p>
          <a:p>
            <a:pPr marL="0" lvl="0" indent="0" algn="l" rtl="0">
              <a:spcBef>
                <a:spcPts val="0"/>
              </a:spcBef>
              <a:spcAft>
                <a:spcPts val="0"/>
              </a:spcAft>
              <a:buNone/>
            </a:pPr>
            <a:r>
              <a:rPr lang="en" sz="1500">
                <a:solidFill>
                  <a:schemeClr val="dk2"/>
                </a:solidFill>
                <a:latin typeface="Open Sans"/>
                <a:ea typeface="Open Sans"/>
                <a:cs typeface="Open Sans"/>
                <a:sym typeface="Open Sans"/>
              </a:rPr>
              <a:t>Software ecosystem</a:t>
            </a:r>
            <a:endParaRPr sz="1100">
              <a:solidFill>
                <a:schemeClr val="dk2"/>
              </a:solidFill>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p:txBody>
      </p:sp>
      <p:sp>
        <p:nvSpPr>
          <p:cNvPr id="1215" name="Google Shape;1215;p196"/>
          <p:cNvSpPr txBox="1"/>
          <p:nvPr/>
        </p:nvSpPr>
        <p:spPr>
          <a:xfrm>
            <a:off x="2815600" y="1183000"/>
            <a:ext cx="2700300" cy="332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2"/>
                </a:solidFill>
                <a:latin typeface="Open Sans"/>
                <a:ea typeface="Open Sans"/>
                <a:cs typeface="Open Sans"/>
                <a:sym typeface="Open Sans"/>
              </a:rPr>
              <a:t>Legacy ISA</a:t>
            </a:r>
            <a:endParaRPr sz="1700" b="1">
              <a:latin typeface="Open Sans"/>
              <a:ea typeface="Open Sans"/>
              <a:cs typeface="Open Sans"/>
              <a:sym typeface="Open Sans"/>
            </a:endParaRPr>
          </a:p>
          <a:p>
            <a:pPr marL="0" lvl="0" indent="0" algn="l" rtl="0">
              <a:spcBef>
                <a:spcPts val="0"/>
              </a:spcBef>
              <a:spcAft>
                <a:spcPts val="0"/>
              </a:spcAft>
              <a:buNone/>
            </a:pPr>
            <a:endParaRPr sz="1500">
              <a:solidFill>
                <a:schemeClr val="dk2"/>
              </a:solidFill>
              <a:latin typeface="Open Sans"/>
              <a:ea typeface="Open Sans"/>
              <a:cs typeface="Open Sans"/>
              <a:sym typeface="Open Sans"/>
            </a:endParaRPr>
          </a:p>
          <a:p>
            <a:pPr marL="0" lvl="0" indent="0" algn="l" rtl="0">
              <a:spcBef>
                <a:spcPts val="0"/>
              </a:spcBef>
              <a:spcAft>
                <a:spcPts val="0"/>
              </a:spcAft>
              <a:buNone/>
            </a:pPr>
            <a:r>
              <a:rPr lang="en" sz="1500">
                <a:solidFill>
                  <a:schemeClr val="dk2"/>
                </a:solidFill>
                <a:latin typeface="Open Sans"/>
                <a:ea typeface="Open Sans"/>
                <a:cs typeface="Open Sans"/>
                <a:sym typeface="Open Sans"/>
              </a:rPr>
              <a:t>1500+ base instructions</a:t>
            </a:r>
            <a:br>
              <a:rPr lang="en" sz="1500">
                <a:solidFill>
                  <a:schemeClr val="dk2"/>
                </a:solidFill>
                <a:latin typeface="Open Sans"/>
                <a:ea typeface="Open Sans"/>
                <a:cs typeface="Open Sans"/>
                <a:sym typeface="Open Sans"/>
              </a:rPr>
            </a:br>
            <a:r>
              <a:rPr lang="en" sz="1500">
                <a:solidFill>
                  <a:schemeClr val="dk2"/>
                </a:solidFill>
                <a:latin typeface="Open Sans"/>
                <a:ea typeface="Open Sans"/>
                <a:cs typeface="Open Sans"/>
                <a:sym typeface="Open Sans"/>
              </a:rPr>
              <a:t>Incremental ISA</a:t>
            </a:r>
            <a:endParaRPr sz="1100">
              <a:solidFill>
                <a:schemeClr val="dk2"/>
              </a:solidFill>
              <a:latin typeface="Open Sans"/>
              <a:ea typeface="Open Sans"/>
              <a:cs typeface="Open Sans"/>
              <a:sym typeface="Open Sans"/>
            </a:endParaRPr>
          </a:p>
          <a:p>
            <a:pPr marL="0" lvl="0" indent="0" algn="l" rtl="0">
              <a:spcBef>
                <a:spcPts val="0"/>
              </a:spcBef>
              <a:spcAft>
                <a:spcPts val="0"/>
              </a:spcAft>
              <a:buNone/>
            </a:pPr>
            <a:endParaRPr sz="1500">
              <a:solidFill>
                <a:schemeClr val="dk2"/>
              </a:solidFill>
              <a:latin typeface="Open Sans"/>
              <a:ea typeface="Open Sans"/>
              <a:cs typeface="Open Sans"/>
              <a:sym typeface="Open Sans"/>
            </a:endParaRPr>
          </a:p>
          <a:p>
            <a:pPr marL="0" lvl="0" indent="0" algn="l" rtl="0">
              <a:spcBef>
                <a:spcPts val="0"/>
              </a:spcBef>
              <a:spcAft>
                <a:spcPts val="0"/>
              </a:spcAft>
              <a:buNone/>
            </a:pPr>
            <a:r>
              <a:rPr lang="en" sz="1500">
                <a:solidFill>
                  <a:schemeClr val="dk2"/>
                </a:solidFill>
                <a:latin typeface="Open Sans"/>
                <a:ea typeface="Open Sans"/>
                <a:cs typeface="Open Sans"/>
                <a:sym typeface="Open Sans"/>
              </a:rPr>
              <a:t>$$$ – Limited</a:t>
            </a:r>
            <a:endParaRPr sz="1100">
              <a:solidFill>
                <a:schemeClr val="dk2"/>
              </a:solidFill>
              <a:latin typeface="Open Sans"/>
              <a:ea typeface="Open Sans"/>
              <a:cs typeface="Open Sans"/>
              <a:sym typeface="Open Sans"/>
            </a:endParaRPr>
          </a:p>
          <a:p>
            <a:pPr marL="0" lvl="0" indent="0" algn="l" rtl="0">
              <a:spcBef>
                <a:spcPts val="0"/>
              </a:spcBef>
              <a:spcAft>
                <a:spcPts val="0"/>
              </a:spcAft>
              <a:buNone/>
            </a:pPr>
            <a:endParaRPr sz="1500">
              <a:solidFill>
                <a:schemeClr val="dk2"/>
              </a:solidFill>
              <a:latin typeface="Open Sans"/>
              <a:ea typeface="Open Sans"/>
              <a:cs typeface="Open Sans"/>
              <a:sym typeface="Open Sans"/>
            </a:endParaRPr>
          </a:p>
          <a:p>
            <a:pPr marL="0" lvl="0" indent="0" algn="l" rtl="0">
              <a:spcBef>
                <a:spcPts val="0"/>
              </a:spcBef>
              <a:spcAft>
                <a:spcPts val="0"/>
              </a:spcAft>
              <a:buNone/>
            </a:pPr>
            <a:r>
              <a:rPr lang="en" sz="1500">
                <a:solidFill>
                  <a:schemeClr val="dk2"/>
                </a:solidFill>
                <a:latin typeface="Open Sans"/>
                <a:ea typeface="Open Sans"/>
                <a:cs typeface="Open Sans"/>
                <a:sym typeface="Open Sans"/>
              </a:rPr>
              <a:t>$$$</a:t>
            </a:r>
            <a:endParaRPr sz="1100">
              <a:solidFill>
                <a:schemeClr val="dk2"/>
              </a:solidFill>
              <a:latin typeface="Open Sans"/>
              <a:ea typeface="Open Sans"/>
              <a:cs typeface="Open Sans"/>
              <a:sym typeface="Open Sans"/>
            </a:endParaRPr>
          </a:p>
          <a:p>
            <a:pPr marL="0" lvl="0" indent="0" algn="l" rtl="0">
              <a:spcBef>
                <a:spcPts val="0"/>
              </a:spcBef>
              <a:spcAft>
                <a:spcPts val="0"/>
              </a:spcAft>
              <a:buNone/>
            </a:pPr>
            <a:endParaRPr sz="1500">
              <a:solidFill>
                <a:schemeClr val="dk2"/>
              </a:solidFill>
              <a:latin typeface="Open Sans"/>
              <a:ea typeface="Open Sans"/>
              <a:cs typeface="Open Sans"/>
              <a:sym typeface="Open Sans"/>
            </a:endParaRPr>
          </a:p>
          <a:p>
            <a:pPr marL="0" lvl="0" indent="0" algn="l" rtl="0">
              <a:spcBef>
                <a:spcPts val="0"/>
              </a:spcBef>
              <a:spcAft>
                <a:spcPts val="0"/>
              </a:spcAft>
              <a:buNone/>
            </a:pPr>
            <a:r>
              <a:rPr lang="en" sz="1500">
                <a:solidFill>
                  <a:schemeClr val="dk2"/>
                </a:solidFill>
                <a:latin typeface="Open Sans"/>
                <a:ea typeface="Open Sans"/>
                <a:cs typeface="Open Sans"/>
                <a:sym typeface="Open Sans"/>
              </a:rPr>
              <a:t>Moderate</a:t>
            </a:r>
            <a:endParaRPr sz="1100">
              <a:solidFill>
                <a:schemeClr val="dk2"/>
              </a:solidFill>
              <a:latin typeface="Open Sans"/>
              <a:ea typeface="Open Sans"/>
              <a:cs typeface="Open Sans"/>
              <a:sym typeface="Open Sans"/>
            </a:endParaRPr>
          </a:p>
          <a:p>
            <a:pPr marL="0" lvl="0" indent="0" algn="l" rtl="0">
              <a:spcBef>
                <a:spcPts val="0"/>
              </a:spcBef>
              <a:spcAft>
                <a:spcPts val="0"/>
              </a:spcAft>
              <a:buNone/>
            </a:pPr>
            <a:endParaRPr sz="1500">
              <a:solidFill>
                <a:schemeClr val="dk2"/>
              </a:solidFill>
              <a:latin typeface="Open Sans"/>
              <a:ea typeface="Open Sans"/>
              <a:cs typeface="Open Sans"/>
              <a:sym typeface="Open Sans"/>
            </a:endParaRPr>
          </a:p>
          <a:p>
            <a:pPr marL="0" lvl="0" indent="0" algn="l" rtl="0">
              <a:spcBef>
                <a:spcPts val="0"/>
              </a:spcBef>
              <a:spcAft>
                <a:spcPts val="0"/>
              </a:spcAft>
              <a:buNone/>
            </a:pPr>
            <a:endParaRPr sz="1500">
              <a:solidFill>
                <a:schemeClr val="dk2"/>
              </a:solidFill>
              <a:latin typeface="Open Sans"/>
              <a:ea typeface="Open Sans"/>
              <a:cs typeface="Open Sans"/>
              <a:sym typeface="Open Sans"/>
            </a:endParaRPr>
          </a:p>
          <a:p>
            <a:pPr marL="0" lvl="0" indent="0" algn="l" rtl="0">
              <a:spcBef>
                <a:spcPts val="0"/>
              </a:spcBef>
              <a:spcAft>
                <a:spcPts val="0"/>
              </a:spcAft>
              <a:buNone/>
            </a:pPr>
            <a:endParaRPr sz="1500">
              <a:solidFill>
                <a:schemeClr val="dk2"/>
              </a:solidFill>
              <a:latin typeface="Open Sans"/>
              <a:ea typeface="Open Sans"/>
              <a:cs typeface="Open Sans"/>
              <a:sym typeface="Open Sans"/>
            </a:endParaRPr>
          </a:p>
          <a:p>
            <a:pPr marL="0" lvl="0" indent="0" algn="l" rtl="0">
              <a:spcBef>
                <a:spcPts val="0"/>
              </a:spcBef>
              <a:spcAft>
                <a:spcPts val="0"/>
              </a:spcAft>
              <a:buNone/>
            </a:pPr>
            <a:r>
              <a:rPr lang="en" sz="1500">
                <a:solidFill>
                  <a:schemeClr val="dk2"/>
                </a:solidFill>
                <a:latin typeface="Open Sans"/>
                <a:ea typeface="Open Sans"/>
                <a:cs typeface="Open Sans"/>
                <a:sym typeface="Open Sans"/>
              </a:rPr>
              <a:t>Extensive</a:t>
            </a:r>
            <a:endParaRPr sz="1100">
              <a:solidFill>
                <a:schemeClr val="dk2"/>
              </a:solidFill>
              <a:latin typeface="Open Sans"/>
              <a:ea typeface="Open Sans"/>
              <a:cs typeface="Open Sans"/>
              <a:sym typeface="Open Sans"/>
            </a:endParaRPr>
          </a:p>
          <a:p>
            <a:pPr marL="0" lvl="0" indent="0" algn="l" rtl="0">
              <a:spcBef>
                <a:spcPts val="0"/>
              </a:spcBef>
              <a:spcAft>
                <a:spcPts val="0"/>
              </a:spcAft>
              <a:buNone/>
            </a:pPr>
            <a:endParaRPr sz="1500">
              <a:solidFill>
                <a:schemeClr val="dk2"/>
              </a:solidFill>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p:txBody>
      </p:sp>
      <p:sp>
        <p:nvSpPr>
          <p:cNvPr id="1216" name="Google Shape;1216;p196"/>
          <p:cNvSpPr txBox="1"/>
          <p:nvPr/>
        </p:nvSpPr>
        <p:spPr>
          <a:xfrm>
            <a:off x="5848350" y="1190625"/>
            <a:ext cx="3059400" cy="342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0A3799"/>
                </a:solidFill>
                <a:latin typeface="Open Sans"/>
                <a:ea typeface="Open Sans"/>
                <a:cs typeface="Open Sans"/>
                <a:sym typeface="Open Sans"/>
              </a:rPr>
              <a:t>RISC-V ISA</a:t>
            </a:r>
            <a:endParaRPr sz="1700" b="1">
              <a:solidFill>
                <a:srgbClr val="0A3799"/>
              </a:solidFill>
              <a:latin typeface="Open Sans"/>
              <a:ea typeface="Open Sans"/>
              <a:cs typeface="Open Sans"/>
              <a:sym typeface="Open Sans"/>
            </a:endParaRPr>
          </a:p>
          <a:p>
            <a:pPr marL="0" lvl="0" indent="0" algn="l" rtl="0">
              <a:spcBef>
                <a:spcPts val="0"/>
              </a:spcBef>
              <a:spcAft>
                <a:spcPts val="0"/>
              </a:spcAft>
              <a:buNone/>
            </a:pPr>
            <a:endParaRPr sz="1500">
              <a:solidFill>
                <a:schemeClr val="dk2"/>
              </a:solidFill>
              <a:latin typeface="Open Sans"/>
              <a:ea typeface="Open Sans"/>
              <a:cs typeface="Open Sans"/>
              <a:sym typeface="Open Sans"/>
            </a:endParaRPr>
          </a:p>
          <a:p>
            <a:pPr marL="0" lvl="0" indent="0" algn="l" rtl="0">
              <a:spcBef>
                <a:spcPts val="0"/>
              </a:spcBef>
              <a:spcAft>
                <a:spcPts val="0"/>
              </a:spcAft>
              <a:buNone/>
            </a:pPr>
            <a:r>
              <a:rPr lang="en" sz="1500">
                <a:solidFill>
                  <a:schemeClr val="dk2"/>
                </a:solidFill>
                <a:latin typeface="Open Sans"/>
                <a:ea typeface="Open Sans"/>
                <a:cs typeface="Open Sans"/>
                <a:sym typeface="Open Sans"/>
              </a:rPr>
              <a:t>47 base instructions</a:t>
            </a:r>
            <a:br>
              <a:rPr lang="en" sz="1500">
                <a:solidFill>
                  <a:schemeClr val="dk2"/>
                </a:solidFill>
                <a:latin typeface="Open Sans"/>
                <a:ea typeface="Open Sans"/>
                <a:cs typeface="Open Sans"/>
                <a:sym typeface="Open Sans"/>
              </a:rPr>
            </a:br>
            <a:r>
              <a:rPr lang="en" sz="1500">
                <a:solidFill>
                  <a:schemeClr val="dk2"/>
                </a:solidFill>
                <a:latin typeface="Open Sans"/>
                <a:ea typeface="Open Sans"/>
                <a:cs typeface="Open Sans"/>
                <a:sym typeface="Open Sans"/>
              </a:rPr>
              <a:t>Modular ISA </a:t>
            </a:r>
            <a:endParaRPr sz="1100">
              <a:solidFill>
                <a:schemeClr val="dk2"/>
              </a:solidFill>
              <a:latin typeface="Open Sans"/>
              <a:ea typeface="Open Sans"/>
              <a:cs typeface="Open Sans"/>
              <a:sym typeface="Open Sans"/>
            </a:endParaRPr>
          </a:p>
          <a:p>
            <a:pPr marL="0" lvl="0" indent="0" algn="l" rtl="0">
              <a:spcBef>
                <a:spcPts val="0"/>
              </a:spcBef>
              <a:spcAft>
                <a:spcPts val="0"/>
              </a:spcAft>
              <a:buNone/>
            </a:pPr>
            <a:endParaRPr sz="1500">
              <a:solidFill>
                <a:schemeClr val="dk2"/>
              </a:solidFill>
              <a:latin typeface="Open Sans"/>
              <a:ea typeface="Open Sans"/>
              <a:cs typeface="Open Sans"/>
              <a:sym typeface="Open Sans"/>
            </a:endParaRPr>
          </a:p>
          <a:p>
            <a:pPr marL="0" lvl="0" indent="0" algn="l" rtl="0">
              <a:spcBef>
                <a:spcPts val="0"/>
              </a:spcBef>
              <a:spcAft>
                <a:spcPts val="0"/>
              </a:spcAft>
              <a:buNone/>
            </a:pPr>
            <a:r>
              <a:rPr lang="en" sz="1500">
                <a:solidFill>
                  <a:schemeClr val="dk2"/>
                </a:solidFill>
                <a:latin typeface="Open Sans"/>
                <a:ea typeface="Open Sans"/>
                <a:cs typeface="Open Sans"/>
                <a:sym typeface="Open Sans"/>
              </a:rPr>
              <a:t>Free – Unlimited </a:t>
            </a:r>
            <a:endParaRPr sz="1100">
              <a:solidFill>
                <a:schemeClr val="dk2"/>
              </a:solidFill>
              <a:latin typeface="Open Sans"/>
              <a:ea typeface="Open Sans"/>
              <a:cs typeface="Open Sans"/>
              <a:sym typeface="Open Sans"/>
            </a:endParaRPr>
          </a:p>
          <a:p>
            <a:pPr marL="0" lvl="0" indent="0" algn="l" rtl="0">
              <a:spcBef>
                <a:spcPts val="0"/>
              </a:spcBef>
              <a:spcAft>
                <a:spcPts val="0"/>
              </a:spcAft>
              <a:buNone/>
            </a:pPr>
            <a:endParaRPr sz="1500">
              <a:solidFill>
                <a:schemeClr val="dk2"/>
              </a:solidFill>
              <a:latin typeface="Open Sans"/>
              <a:ea typeface="Open Sans"/>
              <a:cs typeface="Open Sans"/>
              <a:sym typeface="Open Sans"/>
            </a:endParaRPr>
          </a:p>
          <a:p>
            <a:pPr marL="0" lvl="0" indent="0" algn="l" rtl="0">
              <a:spcBef>
                <a:spcPts val="0"/>
              </a:spcBef>
              <a:spcAft>
                <a:spcPts val="0"/>
              </a:spcAft>
              <a:buNone/>
            </a:pPr>
            <a:r>
              <a:rPr lang="en" sz="1500">
                <a:solidFill>
                  <a:schemeClr val="dk2"/>
                </a:solidFill>
                <a:latin typeface="Open Sans"/>
                <a:ea typeface="Open Sans"/>
                <a:cs typeface="Open Sans"/>
                <a:sym typeface="Open Sans"/>
              </a:rPr>
              <a:t>Free</a:t>
            </a:r>
            <a:endParaRPr sz="1100">
              <a:solidFill>
                <a:schemeClr val="dk2"/>
              </a:solidFill>
              <a:latin typeface="Open Sans"/>
              <a:ea typeface="Open Sans"/>
              <a:cs typeface="Open Sans"/>
              <a:sym typeface="Open Sans"/>
            </a:endParaRPr>
          </a:p>
          <a:p>
            <a:pPr marL="0" lvl="0" indent="0" algn="l" rtl="0">
              <a:spcBef>
                <a:spcPts val="0"/>
              </a:spcBef>
              <a:spcAft>
                <a:spcPts val="0"/>
              </a:spcAft>
              <a:buNone/>
            </a:pPr>
            <a:endParaRPr sz="1500">
              <a:solidFill>
                <a:schemeClr val="dk2"/>
              </a:solidFill>
              <a:latin typeface="Open Sans"/>
              <a:ea typeface="Open Sans"/>
              <a:cs typeface="Open Sans"/>
              <a:sym typeface="Open Sans"/>
            </a:endParaRPr>
          </a:p>
          <a:p>
            <a:pPr marL="0" lvl="0" indent="0" algn="l" rtl="0">
              <a:spcBef>
                <a:spcPts val="0"/>
              </a:spcBef>
              <a:spcAft>
                <a:spcPts val="0"/>
              </a:spcAft>
              <a:buNone/>
            </a:pPr>
            <a:r>
              <a:rPr lang="en" sz="1500">
                <a:solidFill>
                  <a:schemeClr val="dk2"/>
                </a:solidFill>
                <a:latin typeface="Open Sans"/>
                <a:ea typeface="Open Sans"/>
                <a:cs typeface="Open Sans"/>
                <a:sym typeface="Open Sans"/>
              </a:rPr>
              <a:t>Growing rapidly. Numerous extensions, open &amp; proprietary cores</a:t>
            </a:r>
            <a:endParaRPr sz="1500">
              <a:solidFill>
                <a:schemeClr val="dk2"/>
              </a:solidFill>
              <a:latin typeface="Open Sans"/>
              <a:ea typeface="Open Sans"/>
              <a:cs typeface="Open Sans"/>
              <a:sym typeface="Open Sans"/>
            </a:endParaRPr>
          </a:p>
          <a:p>
            <a:pPr marL="0" lvl="0" indent="0" algn="l" rtl="0">
              <a:spcBef>
                <a:spcPts val="0"/>
              </a:spcBef>
              <a:spcAft>
                <a:spcPts val="0"/>
              </a:spcAft>
              <a:buNone/>
            </a:pPr>
            <a:endParaRPr sz="1500">
              <a:solidFill>
                <a:schemeClr val="dk2"/>
              </a:solidFill>
              <a:latin typeface="Open Sans"/>
              <a:ea typeface="Open Sans"/>
              <a:cs typeface="Open Sans"/>
              <a:sym typeface="Open Sans"/>
            </a:endParaRPr>
          </a:p>
          <a:p>
            <a:pPr marL="0" lvl="0" indent="0" algn="l" rtl="0">
              <a:spcBef>
                <a:spcPts val="0"/>
              </a:spcBef>
              <a:spcAft>
                <a:spcPts val="0"/>
              </a:spcAft>
              <a:buNone/>
            </a:pPr>
            <a:r>
              <a:rPr lang="en" sz="1500">
                <a:solidFill>
                  <a:schemeClr val="dk2"/>
                </a:solidFill>
                <a:latin typeface="Open Sans"/>
                <a:ea typeface="Open Sans"/>
                <a:cs typeface="Open Sans"/>
                <a:sym typeface="Open Sans"/>
              </a:rPr>
              <a:t>Growing rapidly</a:t>
            </a:r>
            <a:endParaRPr sz="1100">
              <a:solidFill>
                <a:schemeClr val="dk2"/>
              </a:solidFill>
              <a:latin typeface="Open Sans"/>
              <a:ea typeface="Open Sans"/>
              <a:cs typeface="Open Sans"/>
              <a:sym typeface="Open Sans"/>
            </a:endParaRPr>
          </a:p>
          <a:p>
            <a:pPr marL="0" lvl="0" indent="0" algn="l" rtl="0">
              <a:spcBef>
                <a:spcPts val="0"/>
              </a:spcBef>
              <a:spcAft>
                <a:spcPts val="0"/>
              </a:spcAft>
              <a:buNone/>
            </a:pPr>
            <a:endParaRPr sz="1500">
              <a:solidFill>
                <a:schemeClr val="dk2"/>
              </a:solidFill>
              <a:latin typeface="Open Sans"/>
              <a:ea typeface="Open Sans"/>
              <a:cs typeface="Open Sans"/>
              <a:sym typeface="Open Sans"/>
            </a:endParaRPr>
          </a:p>
          <a:p>
            <a:pPr marL="0" lvl="0" indent="0" algn="l" rtl="0">
              <a:spcBef>
                <a:spcPts val="0"/>
              </a:spcBef>
              <a:spcAft>
                <a:spcPts val="0"/>
              </a:spcAft>
              <a:buNone/>
            </a:pPr>
            <a:endParaRPr sz="1500">
              <a:solidFill>
                <a:schemeClr val="dk2"/>
              </a:solidFill>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683"/>
        <p:cNvGrpSpPr/>
        <p:nvPr/>
      </p:nvGrpSpPr>
      <p:grpSpPr>
        <a:xfrm>
          <a:off x="0" y="0"/>
          <a:ext cx="0" cy="0"/>
          <a:chOff x="0" y="0"/>
          <a:chExt cx="0" cy="0"/>
        </a:xfrm>
      </p:grpSpPr>
      <p:sp>
        <p:nvSpPr>
          <p:cNvPr id="1684" name="Google Shape;1684;p232"/>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RISC-V Alliances</a:t>
            </a:r>
            <a:endParaRPr/>
          </a:p>
        </p:txBody>
      </p:sp>
      <p:sp>
        <p:nvSpPr>
          <p:cNvPr id="1685" name="Google Shape;1685;p232"/>
          <p:cNvSpPr txBox="1">
            <a:spLocks noGrp="1"/>
          </p:cNvSpPr>
          <p:nvPr>
            <p:ph type="body" idx="1"/>
          </p:nvPr>
        </p:nvSpPr>
        <p:spPr>
          <a:xfrm>
            <a:off x="311700" y="1152475"/>
            <a:ext cx="8520600" cy="106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 sz="1700">
                <a:solidFill>
                  <a:srgbClr val="002147"/>
                </a:solidFill>
              </a:rPr>
              <a:t>RISC-V regional and industry alliances provide events, maintain relationships, and create multiple feedback channels in a way that no single organization could do on its own. </a:t>
            </a:r>
            <a:r>
              <a:rPr lang="en">
                <a:solidFill>
                  <a:srgbClr val="002147"/>
                </a:solidFill>
              </a:rPr>
              <a:t>See our </a:t>
            </a:r>
            <a:r>
              <a:rPr lang="en" u="sng">
                <a:solidFill>
                  <a:schemeClr val="accent3"/>
                </a:solidFill>
                <a:hlinkClick r:id="rId3">
                  <a:extLst>
                    <a:ext uri="{A12FA001-AC4F-418D-AE19-62706E023703}">
                      <ahyp:hlinkClr xmlns:ahyp="http://schemas.microsoft.com/office/drawing/2018/hyperlinkcolor" val="tx"/>
                    </a:ext>
                  </a:extLst>
                </a:hlinkClick>
              </a:rPr>
              <a:t>alliances page</a:t>
            </a:r>
            <a:r>
              <a:rPr lang="en">
                <a:solidFill>
                  <a:srgbClr val="002147"/>
                </a:solidFill>
              </a:rPr>
              <a:t> for the full listing.</a:t>
            </a:r>
            <a:endParaRPr sz="500">
              <a:solidFill>
                <a:srgbClr val="676767"/>
              </a:solidFill>
              <a:highlight>
                <a:schemeClr val="lt1"/>
              </a:highlight>
            </a:endParaRPr>
          </a:p>
          <a:p>
            <a:pPr marL="0" lvl="0" indent="0" algn="l" rtl="0">
              <a:spcBef>
                <a:spcPts val="600"/>
              </a:spcBef>
              <a:spcAft>
                <a:spcPts val="0"/>
              </a:spcAft>
              <a:buNone/>
            </a:pPr>
            <a:endParaRPr/>
          </a:p>
        </p:txBody>
      </p:sp>
      <p:sp>
        <p:nvSpPr>
          <p:cNvPr id="1686" name="Google Shape;1686;p232"/>
          <p:cNvSpPr txBox="1"/>
          <p:nvPr/>
        </p:nvSpPr>
        <p:spPr>
          <a:xfrm>
            <a:off x="366825" y="2158594"/>
            <a:ext cx="4176900" cy="1129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800"/>
              <a:buFont typeface="Arial"/>
              <a:buNone/>
            </a:pPr>
            <a:r>
              <a:rPr lang="en" sz="1500">
                <a:solidFill>
                  <a:srgbClr val="646B72"/>
                </a:solidFill>
                <a:highlight>
                  <a:srgbClr val="FFFFFF"/>
                </a:highlight>
                <a:latin typeface="Open Sans"/>
                <a:ea typeface="Open Sans"/>
                <a:cs typeface="Open Sans"/>
                <a:sym typeface="Open Sans"/>
              </a:rPr>
              <a:t>Regional Alliances</a:t>
            </a:r>
            <a:endParaRPr sz="1500">
              <a:solidFill>
                <a:srgbClr val="646B72"/>
              </a:solidFill>
              <a:highlight>
                <a:srgbClr val="FFFFFF"/>
              </a:highlight>
              <a:latin typeface="Open Sans"/>
              <a:ea typeface="Open Sans"/>
              <a:cs typeface="Open Sans"/>
              <a:sym typeface="Open Sans"/>
            </a:endParaRPr>
          </a:p>
          <a:p>
            <a:pPr marL="0" lvl="0" indent="0" algn="l" rtl="0">
              <a:lnSpc>
                <a:spcPct val="115000"/>
              </a:lnSpc>
              <a:spcBef>
                <a:spcPts val="600"/>
              </a:spcBef>
              <a:spcAft>
                <a:spcPts val="600"/>
              </a:spcAft>
              <a:buClr>
                <a:schemeClr val="dk1"/>
              </a:buClr>
              <a:buSzPts val="800"/>
              <a:buFont typeface="Arial"/>
              <a:buNone/>
            </a:pPr>
            <a:r>
              <a:rPr lang="en" sz="1100">
                <a:solidFill>
                  <a:srgbClr val="676767"/>
                </a:solidFill>
                <a:highlight>
                  <a:srgbClr val="FFFFFF"/>
                </a:highlight>
                <a:latin typeface="Open Sans"/>
                <a:ea typeface="Open Sans"/>
                <a:cs typeface="Open Sans"/>
                <a:sym typeface="Open Sans"/>
              </a:rPr>
              <a:t>Communicate locally, provide local events, and maintain relationships in a way that no single organization could do on its own.</a:t>
            </a:r>
            <a:endParaRPr sz="1500">
              <a:solidFill>
                <a:srgbClr val="646B72"/>
              </a:solidFill>
              <a:highlight>
                <a:srgbClr val="FFFFFF"/>
              </a:highlight>
              <a:latin typeface="Open Sans"/>
              <a:ea typeface="Open Sans"/>
              <a:cs typeface="Open Sans"/>
              <a:sym typeface="Open Sans"/>
            </a:endParaRPr>
          </a:p>
        </p:txBody>
      </p:sp>
      <p:sp>
        <p:nvSpPr>
          <p:cNvPr id="1687" name="Google Shape;1687;p232"/>
          <p:cNvSpPr txBox="1"/>
          <p:nvPr/>
        </p:nvSpPr>
        <p:spPr>
          <a:xfrm>
            <a:off x="4748675" y="2093800"/>
            <a:ext cx="4176900" cy="1129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500">
                <a:solidFill>
                  <a:srgbClr val="646B72"/>
                </a:solidFill>
                <a:highlight>
                  <a:srgbClr val="FFFFFF"/>
                </a:highlight>
                <a:latin typeface="Open Sans"/>
                <a:ea typeface="Open Sans"/>
                <a:cs typeface="Open Sans"/>
                <a:sym typeface="Open Sans"/>
              </a:rPr>
              <a:t>Industry Alliances</a:t>
            </a:r>
            <a:endParaRPr sz="1500">
              <a:solidFill>
                <a:srgbClr val="646B72"/>
              </a:solidFill>
              <a:highlight>
                <a:srgbClr val="FFFFFF"/>
              </a:highlight>
              <a:latin typeface="Open Sans"/>
              <a:ea typeface="Open Sans"/>
              <a:cs typeface="Open Sans"/>
              <a:sym typeface="Open Sans"/>
            </a:endParaRPr>
          </a:p>
          <a:p>
            <a:pPr marL="0" marR="0" lvl="0" indent="0" algn="l" rtl="0">
              <a:lnSpc>
                <a:spcPct val="115000"/>
              </a:lnSpc>
              <a:spcBef>
                <a:spcPts val="0"/>
              </a:spcBef>
              <a:spcAft>
                <a:spcPts val="0"/>
              </a:spcAft>
              <a:buNone/>
            </a:pPr>
            <a:r>
              <a:rPr lang="en" sz="1100">
                <a:solidFill>
                  <a:srgbClr val="676767"/>
                </a:solidFill>
                <a:highlight>
                  <a:srgbClr val="FFFFFF"/>
                </a:highlight>
                <a:latin typeface="Open Sans"/>
                <a:ea typeface="Open Sans"/>
                <a:cs typeface="Open Sans"/>
                <a:sym typeface="Open Sans"/>
              </a:rPr>
              <a:t>industry alliances create multiple feedback channels on both technical and non-technical topics that help both the RISC-V community and the industries using the RISC-V technology. </a:t>
            </a:r>
            <a:endParaRPr sz="1500">
              <a:solidFill>
                <a:srgbClr val="646B72"/>
              </a:solidFill>
              <a:highlight>
                <a:srgbClr val="FFFFFF"/>
              </a:highlight>
              <a:latin typeface="Open Sans"/>
              <a:ea typeface="Open Sans"/>
              <a:cs typeface="Open Sans"/>
              <a:sym typeface="Open Sans"/>
            </a:endParaRPr>
          </a:p>
        </p:txBody>
      </p:sp>
      <p:pic>
        <p:nvPicPr>
          <p:cNvPr id="1688" name="Google Shape;1688;p23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80876" y="3287869"/>
            <a:ext cx="1136550" cy="463800"/>
          </a:xfrm>
          <a:prstGeom prst="rect">
            <a:avLst/>
          </a:prstGeom>
          <a:noFill/>
          <a:ln>
            <a:noFill/>
          </a:ln>
        </p:spPr>
      </p:pic>
      <p:pic>
        <p:nvPicPr>
          <p:cNvPr id="1689" name="Google Shape;1689;p232"/>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1475382" y="3233965"/>
            <a:ext cx="772800" cy="571601"/>
          </a:xfrm>
          <a:prstGeom prst="rect">
            <a:avLst/>
          </a:prstGeom>
          <a:noFill/>
          <a:ln>
            <a:noFill/>
          </a:ln>
        </p:spPr>
      </p:pic>
      <p:pic>
        <p:nvPicPr>
          <p:cNvPr id="1690" name="Google Shape;1690;p232"/>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2306139" y="3332931"/>
            <a:ext cx="1078894" cy="373650"/>
          </a:xfrm>
          <a:prstGeom prst="rect">
            <a:avLst/>
          </a:prstGeom>
          <a:noFill/>
          <a:ln>
            <a:noFill/>
          </a:ln>
        </p:spPr>
      </p:pic>
      <p:pic>
        <p:nvPicPr>
          <p:cNvPr id="1691" name="Google Shape;1691;p232"/>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280873" y="4005111"/>
            <a:ext cx="1889308" cy="228600"/>
          </a:xfrm>
          <a:prstGeom prst="rect">
            <a:avLst/>
          </a:prstGeom>
          <a:noFill/>
          <a:ln>
            <a:noFill/>
          </a:ln>
        </p:spPr>
      </p:pic>
      <p:pic>
        <p:nvPicPr>
          <p:cNvPr id="1692" name="Google Shape;1692;p232"/>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3442988" y="3176869"/>
            <a:ext cx="685800" cy="685800"/>
          </a:xfrm>
          <a:prstGeom prst="rect">
            <a:avLst/>
          </a:prstGeom>
          <a:noFill/>
          <a:ln>
            <a:noFill/>
          </a:ln>
        </p:spPr>
      </p:pic>
      <p:pic>
        <p:nvPicPr>
          <p:cNvPr id="1693" name="Google Shape;1693;p232"/>
          <p:cNvPicPr preferRelativeResize="0"/>
          <p:nvPr/>
        </p:nvPicPr>
        <p:blipFill>
          <a:blip r:embed="rId9">
            <a:alphaModFix/>
          </a:blip>
          <a:stretch>
            <a:fillRect/>
          </a:stretch>
        </p:blipFill>
        <p:spPr>
          <a:xfrm>
            <a:off x="2532788" y="3805570"/>
            <a:ext cx="1264444" cy="707231"/>
          </a:xfrm>
          <a:prstGeom prst="rect">
            <a:avLst/>
          </a:prstGeom>
          <a:noFill/>
          <a:ln>
            <a:noFill/>
          </a:ln>
        </p:spPr>
      </p:pic>
      <p:pic>
        <p:nvPicPr>
          <p:cNvPr id="1694" name="Google Shape;1694;p232"/>
          <p:cNvPicPr preferRelativeResize="0"/>
          <p:nvPr/>
        </p:nvPicPr>
        <p:blipFill>
          <a:blip r:embed="rId10" cstate="screen">
            <a:alphaModFix/>
            <a:extLst>
              <a:ext uri="{28A0092B-C50C-407E-A947-70E740481C1C}">
                <a14:useLocalDpi xmlns:a14="http://schemas.microsoft.com/office/drawing/2010/main"/>
              </a:ext>
            </a:extLst>
          </a:blip>
          <a:stretch>
            <a:fillRect/>
          </a:stretch>
        </p:blipFill>
        <p:spPr>
          <a:xfrm>
            <a:off x="1731569" y="4323187"/>
            <a:ext cx="939263" cy="651219"/>
          </a:xfrm>
          <a:prstGeom prst="rect">
            <a:avLst/>
          </a:prstGeom>
          <a:noFill/>
          <a:ln>
            <a:noFill/>
          </a:ln>
        </p:spPr>
      </p:pic>
      <p:sp>
        <p:nvSpPr>
          <p:cNvPr id="1695" name="Google Shape;1695;p232"/>
          <p:cNvSpPr txBox="1">
            <a:spLocks noGrp="1"/>
          </p:cNvSpPr>
          <p:nvPr>
            <p:ph type="sldNum" idx="12"/>
          </p:nvPr>
        </p:nvSpPr>
        <p:spPr>
          <a:xfrm>
            <a:off x="6705600" y="4831055"/>
            <a:ext cx="2133600" cy="228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40</a:t>
            </a:fld>
            <a:endParaRPr/>
          </a:p>
        </p:txBody>
      </p:sp>
      <p:pic>
        <p:nvPicPr>
          <p:cNvPr id="1696" name="Google Shape;1696;p232"/>
          <p:cNvPicPr preferRelativeResize="0"/>
          <p:nvPr/>
        </p:nvPicPr>
        <p:blipFill>
          <a:blip r:embed="rId11">
            <a:alphaModFix/>
          </a:blip>
          <a:stretch>
            <a:fillRect/>
          </a:stretch>
        </p:blipFill>
        <p:spPr>
          <a:xfrm>
            <a:off x="4855369" y="3116972"/>
            <a:ext cx="1850231" cy="235744"/>
          </a:xfrm>
          <a:prstGeom prst="rect">
            <a:avLst/>
          </a:prstGeom>
          <a:noFill/>
          <a:ln>
            <a:noFill/>
          </a:ln>
        </p:spPr>
      </p:pic>
      <p:pic>
        <p:nvPicPr>
          <p:cNvPr id="1697" name="Google Shape;1697;p232"/>
          <p:cNvPicPr preferRelativeResize="0"/>
          <p:nvPr/>
        </p:nvPicPr>
        <p:blipFill>
          <a:blip r:embed="rId12" cstate="screen">
            <a:alphaModFix/>
            <a:extLst>
              <a:ext uri="{28A0092B-C50C-407E-A947-70E740481C1C}">
                <a14:useLocalDpi xmlns:a14="http://schemas.microsoft.com/office/drawing/2010/main"/>
              </a:ext>
            </a:extLst>
          </a:blip>
          <a:stretch>
            <a:fillRect/>
          </a:stretch>
        </p:blipFill>
        <p:spPr>
          <a:xfrm>
            <a:off x="6858015" y="3024464"/>
            <a:ext cx="1215112" cy="507844"/>
          </a:xfrm>
          <a:prstGeom prst="rect">
            <a:avLst/>
          </a:prstGeom>
          <a:noFill/>
          <a:ln>
            <a:noFill/>
          </a:ln>
        </p:spPr>
      </p:pic>
      <p:pic>
        <p:nvPicPr>
          <p:cNvPr id="1698" name="Google Shape;1698;p232"/>
          <p:cNvPicPr preferRelativeResize="0"/>
          <p:nvPr/>
        </p:nvPicPr>
        <p:blipFill>
          <a:blip r:embed="rId13" cstate="screen">
            <a:alphaModFix/>
            <a:extLst>
              <a:ext uri="{28A0092B-C50C-407E-A947-70E740481C1C}">
                <a14:useLocalDpi xmlns:a14="http://schemas.microsoft.com/office/drawing/2010/main"/>
              </a:ext>
            </a:extLst>
          </a:blip>
          <a:stretch>
            <a:fillRect/>
          </a:stretch>
        </p:blipFill>
        <p:spPr>
          <a:xfrm>
            <a:off x="4855374" y="3532313"/>
            <a:ext cx="1380616" cy="463801"/>
          </a:xfrm>
          <a:prstGeom prst="rect">
            <a:avLst/>
          </a:prstGeom>
          <a:noFill/>
          <a:ln>
            <a:noFill/>
          </a:ln>
        </p:spPr>
      </p:pic>
      <p:pic>
        <p:nvPicPr>
          <p:cNvPr id="1699" name="Google Shape;1699;p232"/>
          <p:cNvPicPr preferRelativeResize="0"/>
          <p:nvPr/>
        </p:nvPicPr>
        <p:blipFill>
          <a:blip r:embed="rId14" cstate="screen">
            <a:alphaModFix/>
            <a:extLst>
              <a:ext uri="{28A0092B-C50C-407E-A947-70E740481C1C}">
                <a14:useLocalDpi xmlns:a14="http://schemas.microsoft.com/office/drawing/2010/main"/>
              </a:ext>
            </a:extLst>
          </a:blip>
          <a:stretch>
            <a:fillRect/>
          </a:stretch>
        </p:blipFill>
        <p:spPr>
          <a:xfrm>
            <a:off x="6484500" y="3577383"/>
            <a:ext cx="1516366" cy="373650"/>
          </a:xfrm>
          <a:prstGeom prst="rect">
            <a:avLst/>
          </a:prstGeom>
          <a:noFill/>
          <a:ln>
            <a:noFill/>
          </a:ln>
        </p:spPr>
      </p:pic>
      <p:pic>
        <p:nvPicPr>
          <p:cNvPr id="1700" name="Google Shape;1700;p232"/>
          <p:cNvPicPr preferRelativeResize="0"/>
          <p:nvPr/>
        </p:nvPicPr>
        <p:blipFill>
          <a:blip r:embed="rId15" cstate="screen">
            <a:alphaModFix/>
            <a:extLst>
              <a:ext uri="{28A0092B-C50C-407E-A947-70E740481C1C}">
                <a14:useLocalDpi xmlns:a14="http://schemas.microsoft.com/office/drawing/2010/main"/>
              </a:ext>
            </a:extLst>
          </a:blip>
          <a:stretch>
            <a:fillRect/>
          </a:stretch>
        </p:blipFill>
        <p:spPr>
          <a:xfrm>
            <a:off x="4855373" y="4328100"/>
            <a:ext cx="1380626" cy="353248"/>
          </a:xfrm>
          <a:prstGeom prst="rect">
            <a:avLst/>
          </a:prstGeom>
          <a:noFill/>
          <a:ln>
            <a:noFill/>
          </a:ln>
        </p:spPr>
      </p:pic>
      <p:pic>
        <p:nvPicPr>
          <p:cNvPr id="1701" name="Google Shape;1701;p232"/>
          <p:cNvPicPr preferRelativeResize="0"/>
          <p:nvPr/>
        </p:nvPicPr>
        <p:blipFill>
          <a:blip r:embed="rId16" cstate="screen">
            <a:alphaModFix/>
            <a:extLst>
              <a:ext uri="{28A0092B-C50C-407E-A947-70E740481C1C}">
                <a14:useLocalDpi xmlns:a14="http://schemas.microsoft.com/office/drawing/2010/main"/>
              </a:ext>
            </a:extLst>
          </a:blip>
          <a:stretch>
            <a:fillRect/>
          </a:stretch>
        </p:blipFill>
        <p:spPr>
          <a:xfrm>
            <a:off x="8360025" y="3045956"/>
            <a:ext cx="651225" cy="651225"/>
          </a:xfrm>
          <a:prstGeom prst="rect">
            <a:avLst/>
          </a:prstGeom>
          <a:noFill/>
          <a:ln>
            <a:noFill/>
          </a:ln>
        </p:spPr>
      </p:pic>
      <p:pic>
        <p:nvPicPr>
          <p:cNvPr id="1702" name="Google Shape;1702;p232"/>
          <p:cNvPicPr preferRelativeResize="0"/>
          <p:nvPr/>
        </p:nvPicPr>
        <p:blipFill>
          <a:blip r:embed="rId17" cstate="screen">
            <a:alphaModFix/>
            <a:extLst>
              <a:ext uri="{28A0092B-C50C-407E-A947-70E740481C1C}">
                <a14:useLocalDpi xmlns:a14="http://schemas.microsoft.com/office/drawing/2010/main"/>
              </a:ext>
            </a:extLst>
          </a:blip>
          <a:stretch>
            <a:fillRect/>
          </a:stretch>
        </p:blipFill>
        <p:spPr>
          <a:xfrm>
            <a:off x="6484494" y="3996103"/>
            <a:ext cx="1136550" cy="695847"/>
          </a:xfrm>
          <a:prstGeom prst="rect">
            <a:avLst/>
          </a:prstGeom>
          <a:noFill/>
          <a:ln>
            <a:noFill/>
          </a:ln>
        </p:spPr>
      </p:pic>
      <p:pic>
        <p:nvPicPr>
          <p:cNvPr id="1703" name="Google Shape;1703;p232"/>
          <p:cNvPicPr preferRelativeResize="0"/>
          <p:nvPr/>
        </p:nvPicPr>
        <p:blipFill>
          <a:blip r:embed="rId18" cstate="screen">
            <a:alphaModFix/>
            <a:extLst>
              <a:ext uri="{28A0092B-C50C-407E-A947-70E740481C1C}">
                <a14:useLocalDpi xmlns:a14="http://schemas.microsoft.com/office/drawing/2010/main"/>
              </a:ext>
            </a:extLst>
          </a:blip>
          <a:stretch>
            <a:fillRect/>
          </a:stretch>
        </p:blipFill>
        <p:spPr>
          <a:xfrm>
            <a:off x="6236000" y="4737023"/>
            <a:ext cx="2238564" cy="353250"/>
          </a:xfrm>
          <a:prstGeom prst="rect">
            <a:avLst/>
          </a:prstGeom>
          <a:noFill/>
          <a:ln>
            <a:noFill/>
          </a:ln>
        </p:spPr>
      </p:pic>
      <p:pic>
        <p:nvPicPr>
          <p:cNvPr id="1704" name="Google Shape;1704;p232"/>
          <p:cNvPicPr preferRelativeResize="0"/>
          <p:nvPr/>
        </p:nvPicPr>
        <p:blipFill>
          <a:blip r:embed="rId19" cstate="screen">
            <a:alphaModFix/>
            <a:extLst>
              <a:ext uri="{28A0092B-C50C-407E-A947-70E740481C1C}">
                <a14:useLocalDpi xmlns:a14="http://schemas.microsoft.com/office/drawing/2010/main"/>
              </a:ext>
            </a:extLst>
          </a:blip>
          <a:stretch>
            <a:fillRect/>
          </a:stretch>
        </p:blipFill>
        <p:spPr>
          <a:xfrm>
            <a:off x="3204650" y="4328100"/>
            <a:ext cx="685800" cy="685800"/>
          </a:xfrm>
          <a:prstGeom prst="rect">
            <a:avLst/>
          </a:prstGeom>
          <a:noFill/>
          <a:ln>
            <a:noFill/>
          </a:ln>
        </p:spPr>
      </p:pic>
      <p:pic>
        <p:nvPicPr>
          <p:cNvPr id="1705" name="Google Shape;1705;p232"/>
          <p:cNvPicPr preferRelativeResize="0"/>
          <p:nvPr/>
        </p:nvPicPr>
        <p:blipFill>
          <a:blip r:embed="rId20">
            <a:alphaModFix/>
          </a:blip>
          <a:stretch>
            <a:fillRect/>
          </a:stretch>
        </p:blipFill>
        <p:spPr>
          <a:xfrm>
            <a:off x="601675" y="4328102"/>
            <a:ext cx="733444" cy="235750"/>
          </a:xfrm>
          <a:prstGeom prst="rect">
            <a:avLst/>
          </a:prstGeom>
          <a:noFill/>
          <a:ln>
            <a:noFill/>
          </a:ln>
        </p:spPr>
      </p:pic>
      <p:pic>
        <p:nvPicPr>
          <p:cNvPr id="1706" name="Google Shape;1706;p232"/>
          <p:cNvPicPr preferRelativeResize="0"/>
          <p:nvPr/>
        </p:nvPicPr>
        <p:blipFill>
          <a:blip r:embed="rId21" cstate="screen">
            <a:alphaModFix/>
            <a:extLst>
              <a:ext uri="{28A0092B-C50C-407E-A947-70E740481C1C}">
                <a14:useLocalDpi xmlns:a14="http://schemas.microsoft.com/office/drawing/2010/main"/>
              </a:ext>
            </a:extLst>
          </a:blip>
          <a:stretch>
            <a:fillRect/>
          </a:stretch>
        </p:blipFill>
        <p:spPr>
          <a:xfrm>
            <a:off x="7717150" y="4015960"/>
            <a:ext cx="1136550" cy="49631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710"/>
        <p:cNvGrpSpPr/>
        <p:nvPr/>
      </p:nvGrpSpPr>
      <p:grpSpPr>
        <a:xfrm>
          <a:off x="0" y="0"/>
          <a:ext cx="0" cy="0"/>
          <a:chOff x="0" y="0"/>
          <a:chExt cx="0" cy="0"/>
        </a:xfrm>
      </p:grpSpPr>
      <p:sp>
        <p:nvSpPr>
          <p:cNvPr id="1711" name="Google Shape;1711;p233"/>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RISC-V Training Partners</a:t>
            </a:r>
            <a:endParaRPr/>
          </a:p>
        </p:txBody>
      </p:sp>
      <p:sp>
        <p:nvSpPr>
          <p:cNvPr id="1712" name="Google Shape;1712;p233"/>
          <p:cNvSpPr txBox="1">
            <a:spLocks noGrp="1"/>
          </p:cNvSpPr>
          <p:nvPr>
            <p:ph type="body" idx="1"/>
          </p:nvPr>
        </p:nvSpPr>
        <p:spPr>
          <a:xfrm>
            <a:off x="311700" y="1152475"/>
            <a:ext cx="8520600" cy="1638000"/>
          </a:xfrm>
          <a:prstGeom prst="rect">
            <a:avLst/>
          </a:prstGeom>
        </p:spPr>
        <p:txBody>
          <a:bodyPr spcFirstLastPara="1" wrap="square" lIns="91425" tIns="91425" rIns="91425" bIns="91425" anchor="t" anchorCtr="0">
            <a:noAutofit/>
          </a:bodyPr>
          <a:lstStyle/>
          <a:p>
            <a:pPr marL="0" lvl="0" indent="0" algn="l" rtl="0">
              <a:spcBef>
                <a:spcPts val="0"/>
              </a:spcBef>
              <a:spcAft>
                <a:spcPts val="600"/>
              </a:spcAft>
              <a:buNone/>
            </a:pPr>
            <a:r>
              <a:rPr lang="en" sz="1700">
                <a:solidFill>
                  <a:schemeClr val="dk2"/>
                </a:solidFill>
              </a:rPr>
              <a:t>RISC-V Training Partners are focusing on RISC-V training in a professional setting. The Training Partner Program extends the breadth and reach of RISC-V knowledge, providing opportunities for a broader audience to learn. </a:t>
            </a:r>
            <a:r>
              <a:rPr lang="en">
                <a:solidFill>
                  <a:schemeClr val="dk2"/>
                </a:solidFill>
              </a:rPr>
              <a:t>See our </a:t>
            </a:r>
            <a:r>
              <a:rPr lang="en" u="sng">
                <a:solidFill>
                  <a:schemeClr val="accent3"/>
                </a:solidFill>
                <a:hlinkClick r:id="rId3">
                  <a:extLst>
                    <a:ext uri="{A12FA001-AC4F-418D-AE19-62706E023703}">
                      <ahyp:hlinkClr xmlns:ahyp="http://schemas.microsoft.com/office/drawing/2018/hyperlinkcolor" val="tx"/>
                    </a:ext>
                  </a:extLst>
                </a:hlinkClick>
              </a:rPr>
              <a:t>Training Partner page</a:t>
            </a:r>
            <a:r>
              <a:rPr lang="en">
                <a:solidFill>
                  <a:srgbClr val="002147"/>
                </a:solidFill>
              </a:rPr>
              <a:t> </a:t>
            </a:r>
            <a:r>
              <a:rPr lang="en">
                <a:solidFill>
                  <a:schemeClr val="dk2"/>
                </a:solidFill>
              </a:rPr>
              <a:t>for more information on our training partners or how to become a RISC-V Training Partner.</a:t>
            </a:r>
            <a:endParaRPr sz="1600">
              <a:solidFill>
                <a:schemeClr val="dk2"/>
              </a:solidFill>
            </a:endParaRPr>
          </a:p>
        </p:txBody>
      </p:sp>
      <p:pic>
        <p:nvPicPr>
          <p:cNvPr id="1713" name="Google Shape;1713;p233"/>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66800" y="2790500"/>
            <a:ext cx="1753934" cy="1229110"/>
          </a:xfrm>
          <a:prstGeom prst="rect">
            <a:avLst/>
          </a:prstGeom>
          <a:noFill/>
          <a:ln>
            <a:noFill/>
          </a:ln>
        </p:spPr>
      </p:pic>
      <p:pic>
        <p:nvPicPr>
          <p:cNvPr id="1714" name="Google Shape;1714;p233"/>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2245656" y="3020962"/>
            <a:ext cx="2195246" cy="548812"/>
          </a:xfrm>
          <a:prstGeom prst="rect">
            <a:avLst/>
          </a:prstGeom>
          <a:noFill/>
          <a:ln>
            <a:noFill/>
          </a:ln>
        </p:spPr>
      </p:pic>
      <p:pic>
        <p:nvPicPr>
          <p:cNvPr id="1715" name="Google Shape;1715;p233"/>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6746613" y="2897596"/>
            <a:ext cx="2235741" cy="780003"/>
          </a:xfrm>
          <a:prstGeom prst="rect">
            <a:avLst/>
          </a:prstGeom>
          <a:noFill/>
          <a:ln>
            <a:noFill/>
          </a:ln>
        </p:spPr>
      </p:pic>
      <p:pic>
        <p:nvPicPr>
          <p:cNvPr id="1716" name="Google Shape;1716;p233"/>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2343302" y="3769959"/>
            <a:ext cx="2427218" cy="543095"/>
          </a:xfrm>
          <a:prstGeom prst="rect">
            <a:avLst/>
          </a:prstGeom>
          <a:noFill/>
          <a:ln>
            <a:noFill/>
          </a:ln>
        </p:spPr>
      </p:pic>
      <p:pic>
        <p:nvPicPr>
          <p:cNvPr id="1717" name="Google Shape;1717;p233"/>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4993068" y="3784721"/>
            <a:ext cx="2195247" cy="513575"/>
          </a:xfrm>
          <a:prstGeom prst="rect">
            <a:avLst/>
          </a:prstGeom>
          <a:noFill/>
          <a:ln>
            <a:noFill/>
          </a:ln>
        </p:spPr>
      </p:pic>
      <p:pic>
        <p:nvPicPr>
          <p:cNvPr id="1718" name="Google Shape;1718;p233"/>
          <p:cNvPicPr preferRelativeResize="0"/>
          <p:nvPr/>
        </p:nvPicPr>
        <p:blipFill>
          <a:blip r:embed="rId9" cstate="screen">
            <a:alphaModFix/>
            <a:extLst>
              <a:ext uri="{28A0092B-C50C-407E-A947-70E740481C1C}">
                <a14:useLocalDpi xmlns:a14="http://schemas.microsoft.com/office/drawing/2010/main"/>
              </a:ext>
            </a:extLst>
          </a:blip>
          <a:stretch>
            <a:fillRect/>
          </a:stretch>
        </p:blipFill>
        <p:spPr>
          <a:xfrm>
            <a:off x="536735" y="3784717"/>
            <a:ext cx="1584031" cy="633033"/>
          </a:xfrm>
          <a:prstGeom prst="rect">
            <a:avLst/>
          </a:prstGeom>
          <a:noFill/>
          <a:ln>
            <a:noFill/>
          </a:ln>
        </p:spPr>
      </p:pic>
      <p:pic>
        <p:nvPicPr>
          <p:cNvPr id="1719" name="Google Shape;1719;p233"/>
          <p:cNvPicPr preferRelativeResize="0"/>
          <p:nvPr/>
        </p:nvPicPr>
        <p:blipFill>
          <a:blip r:embed="rId10" cstate="screen">
            <a:alphaModFix/>
            <a:extLst>
              <a:ext uri="{28A0092B-C50C-407E-A947-70E740481C1C}">
                <a14:useLocalDpi xmlns:a14="http://schemas.microsoft.com/office/drawing/2010/main"/>
              </a:ext>
            </a:extLst>
          </a:blip>
          <a:stretch>
            <a:fillRect/>
          </a:stretch>
        </p:blipFill>
        <p:spPr>
          <a:xfrm>
            <a:off x="4494158" y="3023430"/>
            <a:ext cx="2199203" cy="513581"/>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723"/>
        <p:cNvGrpSpPr/>
        <p:nvPr/>
      </p:nvGrpSpPr>
      <p:grpSpPr>
        <a:xfrm>
          <a:off x="0" y="0"/>
          <a:ext cx="0" cy="0"/>
          <a:chOff x="0" y="0"/>
          <a:chExt cx="0" cy="0"/>
        </a:xfrm>
      </p:grpSpPr>
      <p:sp>
        <p:nvSpPr>
          <p:cNvPr id="1724" name="Google Shape;1724;p234"/>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RISC-V Exchange</a:t>
            </a:r>
            <a:endParaRPr/>
          </a:p>
        </p:txBody>
      </p:sp>
      <p:sp>
        <p:nvSpPr>
          <p:cNvPr id="1725" name="Google Shape;1725;p2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 sz="1900">
                <a:solidFill>
                  <a:schemeClr val="dk2"/>
                </a:solidFill>
              </a:rPr>
              <a:t>The RISC-V Exchange provides a window into work that people have accomplished around the world in the RISC-V community, including physical hardware, IP cores, and a great deal of software. </a:t>
            </a:r>
            <a:endParaRPr sz="800">
              <a:solidFill>
                <a:schemeClr val="dk2"/>
              </a:solidFill>
              <a:latin typeface="Arial"/>
              <a:ea typeface="Arial"/>
              <a:cs typeface="Arial"/>
              <a:sym typeface="Arial"/>
            </a:endParaRPr>
          </a:p>
          <a:p>
            <a:pPr marL="558800" lvl="0" indent="-285750" algn="l" rtl="0">
              <a:spcBef>
                <a:spcPts val="600"/>
              </a:spcBef>
              <a:spcAft>
                <a:spcPts val="0"/>
              </a:spcAft>
              <a:buClr>
                <a:srgbClr val="676767"/>
              </a:buClr>
              <a:buSzPts val="1900"/>
              <a:buChar char="●"/>
            </a:pPr>
            <a:r>
              <a:rPr lang="en" sz="1900" u="sng">
                <a:solidFill>
                  <a:schemeClr val="accent3"/>
                </a:solidFill>
                <a:highlight>
                  <a:schemeClr val="lt1"/>
                </a:highlight>
                <a:hlinkClick r:id="rId3">
                  <a:extLst>
                    <a:ext uri="{A12FA001-AC4F-418D-AE19-62706E023703}">
                      <ahyp:hlinkClr xmlns:ahyp="http://schemas.microsoft.com/office/drawing/2018/hyperlinkcolor" val="tx"/>
                    </a:ext>
                  </a:extLst>
                </a:hlinkClick>
              </a:rPr>
              <a:t>Available Boards</a:t>
            </a:r>
            <a:endParaRPr sz="1900" u="sng">
              <a:solidFill>
                <a:schemeClr val="accent3"/>
              </a:solidFill>
              <a:highlight>
                <a:schemeClr val="lt1"/>
              </a:highlight>
            </a:endParaRPr>
          </a:p>
          <a:p>
            <a:pPr marL="558800" lvl="0" indent="-285750" algn="l" rtl="0">
              <a:spcBef>
                <a:spcPts val="0"/>
              </a:spcBef>
              <a:spcAft>
                <a:spcPts val="0"/>
              </a:spcAft>
              <a:buClr>
                <a:srgbClr val="676767"/>
              </a:buClr>
              <a:buSzPts val="1900"/>
              <a:buChar char="●"/>
            </a:pPr>
            <a:r>
              <a:rPr lang="en" sz="1900" u="sng">
                <a:solidFill>
                  <a:schemeClr val="accent3"/>
                </a:solidFill>
                <a:highlight>
                  <a:schemeClr val="lt1"/>
                </a:highlight>
                <a:hlinkClick r:id="rId4">
                  <a:extLst>
                    <a:ext uri="{A12FA001-AC4F-418D-AE19-62706E023703}">
                      <ahyp:hlinkClr xmlns:ahyp="http://schemas.microsoft.com/office/drawing/2018/hyperlinkcolor" val="tx"/>
                    </a:ext>
                  </a:extLst>
                </a:hlinkClick>
              </a:rPr>
              <a:t>Available Cores &amp; SoCs</a:t>
            </a:r>
            <a:endParaRPr sz="1900" u="sng">
              <a:solidFill>
                <a:schemeClr val="accent3"/>
              </a:solidFill>
              <a:highlight>
                <a:schemeClr val="lt1"/>
              </a:highlight>
            </a:endParaRPr>
          </a:p>
          <a:p>
            <a:pPr marL="558800" lvl="0" indent="-285750" algn="l" rtl="0">
              <a:spcBef>
                <a:spcPts val="0"/>
              </a:spcBef>
              <a:spcAft>
                <a:spcPts val="0"/>
              </a:spcAft>
              <a:buClr>
                <a:srgbClr val="676767"/>
              </a:buClr>
              <a:buSzPts val="1900"/>
              <a:buChar char="●"/>
            </a:pPr>
            <a:r>
              <a:rPr lang="en" sz="1900" u="sng">
                <a:solidFill>
                  <a:schemeClr val="accent3"/>
                </a:solidFill>
                <a:highlight>
                  <a:schemeClr val="lt1"/>
                </a:highlight>
                <a:hlinkClick r:id="rId5">
                  <a:extLst>
                    <a:ext uri="{A12FA001-AC4F-418D-AE19-62706E023703}">
                      <ahyp:hlinkClr xmlns:ahyp="http://schemas.microsoft.com/office/drawing/2018/hyperlinkcolor" val="tx"/>
                    </a:ext>
                  </a:extLst>
                </a:hlinkClick>
              </a:rPr>
              <a:t>Available Software</a:t>
            </a:r>
            <a:endParaRPr sz="1900" u="sng">
              <a:solidFill>
                <a:schemeClr val="accent3"/>
              </a:solidFill>
              <a:highlight>
                <a:schemeClr val="lt1"/>
              </a:highlight>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800"/>
              <a:buFont typeface="Arial"/>
              <a:buNone/>
            </a:pPr>
            <a:r>
              <a:rPr lang="en"/>
              <a:t>To add your products to the Exchange, fill out this </a:t>
            </a:r>
            <a:r>
              <a:rPr lang="en" u="sng">
                <a:solidFill>
                  <a:schemeClr val="hlink"/>
                </a:solidFill>
                <a:hlinkClick r:id="rId6"/>
              </a:rPr>
              <a:t>Google Form</a:t>
            </a:r>
            <a:r>
              <a:rPr lang="en"/>
              <a:t>. </a:t>
            </a:r>
            <a:endParaRPr/>
          </a:p>
          <a:p>
            <a:pPr marL="0" lvl="0" indent="0" algn="l" rtl="0">
              <a:spcBef>
                <a:spcPts val="600"/>
              </a:spcBef>
              <a:spcAft>
                <a:spcPts val="600"/>
              </a:spcAft>
              <a:buClr>
                <a:schemeClr val="dk1"/>
              </a:buClr>
              <a:buSzPts val="800"/>
              <a:buFont typeface="Arial"/>
              <a:buNone/>
            </a:pPr>
            <a:r>
              <a:rPr lang="en"/>
              <a:t>Email </a:t>
            </a:r>
            <a:r>
              <a:rPr lang="en" u="sng">
                <a:solidFill>
                  <a:schemeClr val="hlink"/>
                </a:solidFill>
                <a:hlinkClick r:id="rId7"/>
              </a:rPr>
              <a:t>exchange@riscv.org</a:t>
            </a:r>
            <a:r>
              <a:rPr lang="en"/>
              <a:t> with any questions.</a:t>
            </a:r>
            <a:endParaRPr>
              <a:solidFill>
                <a:schemeClr val="dk2"/>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729"/>
        <p:cNvGrpSpPr/>
        <p:nvPr/>
      </p:nvGrpSpPr>
      <p:grpSpPr>
        <a:xfrm>
          <a:off x="0" y="0"/>
          <a:ext cx="0" cy="0"/>
          <a:chOff x="0" y="0"/>
          <a:chExt cx="0" cy="0"/>
        </a:xfrm>
      </p:grpSpPr>
      <p:sp>
        <p:nvSpPr>
          <p:cNvPr id="1730" name="Google Shape;1730;p235"/>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RISC-V Ambassador Program</a:t>
            </a:r>
            <a:endParaRPr/>
          </a:p>
        </p:txBody>
      </p:sp>
      <p:sp>
        <p:nvSpPr>
          <p:cNvPr id="1731" name="Google Shape;1731;p235"/>
          <p:cNvSpPr txBox="1">
            <a:spLocks noGrp="1"/>
          </p:cNvSpPr>
          <p:nvPr>
            <p:ph type="body" idx="1"/>
          </p:nvPr>
        </p:nvSpPr>
        <p:spPr>
          <a:xfrm>
            <a:off x="311700" y="1152475"/>
            <a:ext cx="8520600" cy="177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 sz="1900" b="1">
                <a:solidFill>
                  <a:schemeClr val="dk2"/>
                </a:solidFill>
              </a:rPr>
              <a:t>RISC-V Ambassadors are individuals passionate about RISC-V and dedicated to growing and engaging the RISC-V community. </a:t>
            </a:r>
            <a:endParaRPr sz="1900" b="1">
              <a:solidFill>
                <a:schemeClr val="dk2"/>
              </a:solidFill>
            </a:endParaRPr>
          </a:p>
          <a:p>
            <a:pPr marL="0" lvl="0" indent="0" algn="l" rtl="0">
              <a:lnSpc>
                <a:spcPct val="100000"/>
              </a:lnSpc>
              <a:spcBef>
                <a:spcPts val="600"/>
              </a:spcBef>
              <a:spcAft>
                <a:spcPts val="0"/>
              </a:spcAft>
              <a:buClr>
                <a:schemeClr val="dk1"/>
              </a:buClr>
              <a:buSzPts val="800"/>
              <a:buFont typeface="Arial"/>
              <a:buNone/>
            </a:pPr>
            <a:r>
              <a:rPr lang="en" sz="1400">
                <a:solidFill>
                  <a:schemeClr val="dk2"/>
                </a:solidFill>
              </a:rPr>
              <a:t>Ambassadors are RISC-V experts and work together with RISC-V to ensure our global momentum and adoption. Successful ambassadors include engineers, developers, bloggers, influencers, evangelists who are already engaged with RISC-V in some way, including contributing to work groups, online groups, community events, training, workshops, and more.</a:t>
            </a:r>
            <a:endParaRPr sz="1400">
              <a:solidFill>
                <a:schemeClr val="dk2"/>
              </a:solidFill>
            </a:endParaRPr>
          </a:p>
          <a:p>
            <a:pPr marL="0" lvl="0" indent="0" algn="l" rtl="0">
              <a:spcBef>
                <a:spcPts val="600"/>
              </a:spcBef>
              <a:spcAft>
                <a:spcPts val="0"/>
              </a:spcAft>
              <a:buNone/>
            </a:pPr>
            <a:endParaRPr/>
          </a:p>
        </p:txBody>
      </p:sp>
      <p:sp>
        <p:nvSpPr>
          <p:cNvPr id="1732" name="Google Shape;1732;p235"/>
          <p:cNvSpPr txBox="1"/>
          <p:nvPr/>
        </p:nvSpPr>
        <p:spPr>
          <a:xfrm>
            <a:off x="366825" y="3175850"/>
            <a:ext cx="8465400" cy="150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800"/>
              <a:buFont typeface="Arial"/>
              <a:buNone/>
            </a:pPr>
            <a:r>
              <a:rPr lang="en" sz="1200" b="1">
                <a:solidFill>
                  <a:srgbClr val="646B72"/>
                </a:solidFill>
                <a:highlight>
                  <a:srgbClr val="FFFFFF"/>
                </a:highlight>
                <a:latin typeface="Open Sans"/>
                <a:ea typeface="Open Sans"/>
                <a:cs typeface="Open Sans"/>
                <a:sym typeface="Open Sans"/>
              </a:rPr>
              <a:t>The RISC-V Ambassador Program empowers community members with tools and resources to:</a:t>
            </a:r>
            <a:endParaRPr sz="1200" b="1">
              <a:solidFill>
                <a:srgbClr val="646B72"/>
              </a:solidFill>
              <a:highlight>
                <a:srgbClr val="FFFFFF"/>
              </a:highlight>
              <a:latin typeface="Open Sans"/>
              <a:ea typeface="Open Sans"/>
              <a:cs typeface="Open Sans"/>
              <a:sym typeface="Open Sans"/>
            </a:endParaRPr>
          </a:p>
          <a:p>
            <a:pPr marL="419100" lvl="0" indent="-241300" algn="l" rtl="0">
              <a:lnSpc>
                <a:spcPct val="100000"/>
              </a:lnSpc>
              <a:spcBef>
                <a:spcPts val="600"/>
              </a:spcBef>
              <a:spcAft>
                <a:spcPts val="0"/>
              </a:spcAft>
              <a:buClr>
                <a:srgbClr val="646B72"/>
              </a:buClr>
              <a:buSzPts val="1200"/>
              <a:buFont typeface="Open Sans"/>
              <a:buChar char="●"/>
            </a:pPr>
            <a:r>
              <a:rPr lang="en" sz="1200">
                <a:solidFill>
                  <a:srgbClr val="646B72"/>
                </a:solidFill>
                <a:highlight>
                  <a:srgbClr val="FFFFFF"/>
                </a:highlight>
                <a:latin typeface="Open Sans"/>
                <a:ea typeface="Open Sans"/>
                <a:cs typeface="Open Sans"/>
                <a:sym typeface="Open Sans"/>
              </a:rPr>
              <a:t>Promote RISC-V projects and technology</a:t>
            </a:r>
            <a:endParaRPr sz="1200">
              <a:solidFill>
                <a:srgbClr val="646B72"/>
              </a:solidFill>
              <a:highlight>
                <a:srgbClr val="FFFFFF"/>
              </a:highlight>
              <a:latin typeface="Open Sans"/>
              <a:ea typeface="Open Sans"/>
              <a:cs typeface="Open Sans"/>
              <a:sym typeface="Open Sans"/>
            </a:endParaRPr>
          </a:p>
          <a:p>
            <a:pPr marL="419100" lvl="0" indent="-241300" algn="l" rtl="0">
              <a:lnSpc>
                <a:spcPct val="100000"/>
              </a:lnSpc>
              <a:spcBef>
                <a:spcPts val="0"/>
              </a:spcBef>
              <a:spcAft>
                <a:spcPts val="0"/>
              </a:spcAft>
              <a:buClr>
                <a:srgbClr val="646B72"/>
              </a:buClr>
              <a:buSzPts val="1200"/>
              <a:buFont typeface="Open Sans"/>
              <a:buChar char="●"/>
            </a:pPr>
            <a:r>
              <a:rPr lang="en" sz="1200">
                <a:solidFill>
                  <a:srgbClr val="646B72"/>
                </a:solidFill>
                <a:highlight>
                  <a:srgbClr val="FFFFFF"/>
                </a:highlight>
                <a:latin typeface="Open Sans"/>
                <a:ea typeface="Open Sans"/>
                <a:cs typeface="Open Sans"/>
                <a:sym typeface="Open Sans"/>
              </a:rPr>
              <a:t>Educate a local community on the RISC-V mission and technical aspects</a:t>
            </a:r>
            <a:endParaRPr sz="1200">
              <a:solidFill>
                <a:srgbClr val="646B72"/>
              </a:solidFill>
              <a:highlight>
                <a:srgbClr val="FFFFFF"/>
              </a:highlight>
              <a:latin typeface="Open Sans"/>
              <a:ea typeface="Open Sans"/>
              <a:cs typeface="Open Sans"/>
              <a:sym typeface="Open Sans"/>
            </a:endParaRPr>
          </a:p>
          <a:p>
            <a:pPr marL="419100" lvl="0" indent="-241300" algn="l" rtl="0">
              <a:lnSpc>
                <a:spcPct val="100000"/>
              </a:lnSpc>
              <a:spcBef>
                <a:spcPts val="0"/>
              </a:spcBef>
              <a:spcAft>
                <a:spcPts val="0"/>
              </a:spcAft>
              <a:buClr>
                <a:srgbClr val="646B72"/>
              </a:buClr>
              <a:buSzPts val="1200"/>
              <a:buFont typeface="Open Sans"/>
              <a:buChar char="●"/>
            </a:pPr>
            <a:r>
              <a:rPr lang="en" sz="1200">
                <a:solidFill>
                  <a:srgbClr val="646B72"/>
                </a:solidFill>
                <a:highlight>
                  <a:srgbClr val="FFFFFF"/>
                </a:highlight>
                <a:latin typeface="Open Sans"/>
                <a:ea typeface="Open Sans"/>
                <a:cs typeface="Open Sans"/>
                <a:sym typeface="Open Sans"/>
              </a:rPr>
              <a:t>Engage RISC-V member participation and community growth</a:t>
            </a:r>
            <a:endParaRPr sz="1200">
              <a:solidFill>
                <a:srgbClr val="646B72"/>
              </a:solidFill>
              <a:highlight>
                <a:srgbClr val="FFFFFF"/>
              </a:highlight>
              <a:latin typeface="Open Sans"/>
              <a:ea typeface="Open Sans"/>
              <a:cs typeface="Open Sans"/>
              <a:sym typeface="Open Sans"/>
            </a:endParaRPr>
          </a:p>
        </p:txBody>
      </p:sp>
      <p:sp>
        <p:nvSpPr>
          <p:cNvPr id="1733" name="Google Shape;1733;p235"/>
          <p:cNvSpPr txBox="1"/>
          <p:nvPr/>
        </p:nvSpPr>
        <p:spPr>
          <a:xfrm>
            <a:off x="3374175" y="4542450"/>
            <a:ext cx="2000400" cy="461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600"/>
              </a:spcAft>
              <a:buClr>
                <a:schemeClr val="dk1"/>
              </a:buClr>
              <a:buSzPts val="800"/>
              <a:buFont typeface="Arial"/>
              <a:buNone/>
            </a:pPr>
            <a:r>
              <a:rPr lang="en" sz="2000" b="1" u="sng">
                <a:solidFill>
                  <a:schemeClr val="hlink"/>
                </a:solidFill>
                <a:latin typeface="Open Sans"/>
                <a:ea typeface="Open Sans"/>
                <a:cs typeface="Open Sans"/>
                <a:sym typeface="Open Sans"/>
                <a:hlinkClick r:id="rId4"/>
              </a:rPr>
              <a:t>Learn more</a:t>
            </a:r>
            <a:endParaRPr sz="2000" b="1">
              <a:solidFill>
                <a:srgbClr val="002147"/>
              </a:solidFill>
              <a:latin typeface="Open Sans"/>
              <a:ea typeface="Open Sans"/>
              <a:cs typeface="Open Sans"/>
              <a:sym typeface="Open San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737"/>
        <p:cNvGrpSpPr/>
        <p:nvPr/>
      </p:nvGrpSpPr>
      <p:grpSpPr>
        <a:xfrm>
          <a:off x="0" y="0"/>
          <a:ext cx="0" cy="0"/>
          <a:chOff x="0" y="0"/>
          <a:chExt cx="0" cy="0"/>
        </a:xfrm>
      </p:grpSpPr>
      <p:sp>
        <p:nvSpPr>
          <p:cNvPr id="1738" name="Google Shape;1738;p236"/>
          <p:cNvSpPr txBox="1">
            <a:spLocks noGrp="1"/>
          </p:cNvSpPr>
          <p:nvPr>
            <p:ph type="title"/>
          </p:nvPr>
        </p:nvSpPr>
        <p:spPr>
          <a:xfrm>
            <a:off x="259800" y="900125"/>
            <a:ext cx="8624400" cy="264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Joining RISC-V International</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742"/>
        <p:cNvGrpSpPr/>
        <p:nvPr/>
      </p:nvGrpSpPr>
      <p:grpSpPr>
        <a:xfrm>
          <a:off x="0" y="0"/>
          <a:ext cx="0" cy="0"/>
          <a:chOff x="0" y="0"/>
          <a:chExt cx="0" cy="0"/>
        </a:xfrm>
      </p:grpSpPr>
      <p:sp>
        <p:nvSpPr>
          <p:cNvPr id="1743" name="Google Shape;1743;p237"/>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Meet the RISC-V Team</a:t>
            </a:r>
            <a:endParaRPr/>
          </a:p>
        </p:txBody>
      </p:sp>
      <p:sp>
        <p:nvSpPr>
          <p:cNvPr id="1744" name="Google Shape;1744;p237"/>
          <p:cNvSpPr txBox="1"/>
          <p:nvPr/>
        </p:nvSpPr>
        <p:spPr>
          <a:xfrm>
            <a:off x="1430775" y="2292642"/>
            <a:ext cx="1475400" cy="596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000">
                <a:solidFill>
                  <a:schemeClr val="dk2"/>
                </a:solidFill>
                <a:latin typeface="Open Sans"/>
                <a:ea typeface="Open Sans"/>
                <a:cs typeface="Open Sans"/>
                <a:sym typeface="Open Sans"/>
              </a:rPr>
              <a:t>Calista Redmond</a:t>
            </a:r>
            <a:endParaRPr sz="1000">
              <a:solidFill>
                <a:schemeClr val="dk2"/>
              </a:solidFill>
              <a:latin typeface="Open Sans"/>
              <a:ea typeface="Open Sans"/>
              <a:cs typeface="Open Sans"/>
              <a:sym typeface="Open Sans"/>
            </a:endParaRPr>
          </a:p>
          <a:p>
            <a:pPr marL="0" lvl="0" indent="0" algn="ctr" rtl="0">
              <a:lnSpc>
                <a:spcPct val="115000"/>
              </a:lnSpc>
              <a:spcBef>
                <a:spcPts val="0"/>
              </a:spcBef>
              <a:spcAft>
                <a:spcPts val="0"/>
              </a:spcAft>
              <a:buNone/>
            </a:pPr>
            <a:r>
              <a:rPr lang="en" sz="1000">
                <a:solidFill>
                  <a:schemeClr val="dk2"/>
                </a:solidFill>
                <a:latin typeface="Open Sans"/>
                <a:ea typeface="Open Sans"/>
                <a:cs typeface="Open Sans"/>
                <a:sym typeface="Open Sans"/>
              </a:rPr>
              <a:t>CEO</a:t>
            </a:r>
            <a:endParaRPr sz="1000">
              <a:solidFill>
                <a:schemeClr val="dk2"/>
              </a:solidFill>
              <a:latin typeface="Open Sans"/>
              <a:ea typeface="Open Sans"/>
              <a:cs typeface="Open Sans"/>
              <a:sym typeface="Open Sans"/>
            </a:endParaRPr>
          </a:p>
        </p:txBody>
      </p:sp>
      <p:pic>
        <p:nvPicPr>
          <p:cNvPr id="1745" name="Google Shape;1745;p23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427175" y="888550"/>
            <a:ext cx="1371602" cy="1371602"/>
          </a:xfrm>
          <a:prstGeom prst="rect">
            <a:avLst/>
          </a:prstGeom>
          <a:noFill/>
          <a:ln>
            <a:noFill/>
          </a:ln>
        </p:spPr>
      </p:pic>
      <p:pic>
        <p:nvPicPr>
          <p:cNvPr id="1746" name="Google Shape;1746;p23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022900" y="900875"/>
            <a:ext cx="1371600" cy="1371600"/>
          </a:xfrm>
          <a:prstGeom prst="rect">
            <a:avLst/>
          </a:prstGeom>
          <a:noFill/>
          <a:ln>
            <a:noFill/>
          </a:ln>
        </p:spPr>
      </p:pic>
      <p:pic>
        <p:nvPicPr>
          <p:cNvPr id="1747" name="Google Shape;1747;p237"/>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543182" y="900875"/>
            <a:ext cx="1371600" cy="1371600"/>
          </a:xfrm>
          <a:prstGeom prst="rect">
            <a:avLst/>
          </a:prstGeom>
          <a:noFill/>
          <a:ln>
            <a:noFill/>
          </a:ln>
        </p:spPr>
      </p:pic>
      <p:pic>
        <p:nvPicPr>
          <p:cNvPr id="1748" name="Google Shape;1748;p237"/>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2985175" y="900875"/>
            <a:ext cx="1371600" cy="1371599"/>
          </a:xfrm>
          <a:prstGeom prst="rect">
            <a:avLst/>
          </a:prstGeom>
          <a:noFill/>
          <a:ln>
            <a:noFill/>
          </a:ln>
        </p:spPr>
      </p:pic>
      <p:sp>
        <p:nvSpPr>
          <p:cNvPr id="1749" name="Google Shape;1749;p237"/>
          <p:cNvSpPr txBox="1"/>
          <p:nvPr/>
        </p:nvSpPr>
        <p:spPr>
          <a:xfrm>
            <a:off x="6016714" y="2292642"/>
            <a:ext cx="1475400" cy="596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000">
                <a:solidFill>
                  <a:schemeClr val="dk2"/>
                </a:solidFill>
                <a:latin typeface="Open Sans"/>
                <a:ea typeface="Open Sans"/>
                <a:cs typeface="Open Sans"/>
                <a:sym typeface="Open Sans"/>
              </a:rPr>
              <a:t>Mark Himelstein</a:t>
            </a:r>
            <a:endParaRPr sz="1000">
              <a:solidFill>
                <a:schemeClr val="dk2"/>
              </a:solidFill>
              <a:highlight>
                <a:srgbClr val="FFFFFF"/>
              </a:highlight>
              <a:latin typeface="Open Sans"/>
              <a:ea typeface="Open Sans"/>
              <a:cs typeface="Open Sans"/>
              <a:sym typeface="Open Sans"/>
            </a:endParaRPr>
          </a:p>
          <a:p>
            <a:pPr marL="0" lvl="0" indent="0" algn="ctr" rtl="0">
              <a:lnSpc>
                <a:spcPct val="115000"/>
              </a:lnSpc>
              <a:spcBef>
                <a:spcPts val="0"/>
              </a:spcBef>
              <a:spcAft>
                <a:spcPts val="0"/>
              </a:spcAft>
              <a:buNone/>
            </a:pPr>
            <a:r>
              <a:rPr lang="en" sz="1000">
                <a:solidFill>
                  <a:schemeClr val="dk2"/>
                </a:solidFill>
                <a:latin typeface="Open Sans"/>
                <a:ea typeface="Open Sans"/>
                <a:cs typeface="Open Sans"/>
                <a:sym typeface="Open Sans"/>
              </a:rPr>
              <a:t>CTO</a:t>
            </a:r>
            <a:endParaRPr sz="1000">
              <a:solidFill>
                <a:schemeClr val="dk2"/>
              </a:solidFill>
              <a:latin typeface="Open Sans"/>
              <a:ea typeface="Open Sans"/>
              <a:cs typeface="Open Sans"/>
              <a:sym typeface="Open Sans"/>
            </a:endParaRPr>
          </a:p>
        </p:txBody>
      </p:sp>
      <p:sp>
        <p:nvSpPr>
          <p:cNvPr id="1750" name="Google Shape;1750;p237"/>
          <p:cNvSpPr txBox="1"/>
          <p:nvPr/>
        </p:nvSpPr>
        <p:spPr>
          <a:xfrm>
            <a:off x="2855100" y="2292650"/>
            <a:ext cx="1723200" cy="596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000">
                <a:solidFill>
                  <a:schemeClr val="dk2"/>
                </a:solidFill>
                <a:latin typeface="Open Sans"/>
                <a:ea typeface="Open Sans"/>
                <a:cs typeface="Open Sans"/>
                <a:sym typeface="Open Sans"/>
              </a:rPr>
              <a:t>Kim McMahon</a:t>
            </a:r>
            <a:endParaRPr sz="1000">
              <a:solidFill>
                <a:schemeClr val="dk2"/>
              </a:solidFill>
              <a:latin typeface="Open Sans"/>
              <a:ea typeface="Open Sans"/>
              <a:cs typeface="Open Sans"/>
              <a:sym typeface="Open Sans"/>
            </a:endParaRPr>
          </a:p>
          <a:p>
            <a:pPr marL="0" lvl="0" indent="0" algn="ctr" rtl="0">
              <a:lnSpc>
                <a:spcPct val="115000"/>
              </a:lnSpc>
              <a:spcBef>
                <a:spcPts val="0"/>
              </a:spcBef>
              <a:spcAft>
                <a:spcPts val="0"/>
              </a:spcAft>
              <a:buNone/>
            </a:pPr>
            <a:r>
              <a:rPr lang="en" sz="1000">
                <a:solidFill>
                  <a:schemeClr val="dk2"/>
                </a:solidFill>
                <a:latin typeface="Open Sans"/>
                <a:ea typeface="Open Sans"/>
                <a:cs typeface="Open Sans"/>
                <a:sym typeface="Open Sans"/>
              </a:rPr>
              <a:t>Director of Visibility and Community Engagement</a:t>
            </a:r>
            <a:endParaRPr sz="1000">
              <a:solidFill>
                <a:schemeClr val="dk2"/>
              </a:solidFill>
              <a:latin typeface="Open Sans"/>
              <a:ea typeface="Open Sans"/>
              <a:cs typeface="Open Sans"/>
              <a:sym typeface="Open Sans"/>
            </a:endParaRPr>
          </a:p>
        </p:txBody>
      </p:sp>
      <p:sp>
        <p:nvSpPr>
          <p:cNvPr id="1751" name="Google Shape;1751;p237"/>
          <p:cNvSpPr txBox="1"/>
          <p:nvPr/>
        </p:nvSpPr>
        <p:spPr>
          <a:xfrm>
            <a:off x="4543175" y="2319650"/>
            <a:ext cx="1475400" cy="542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000">
                <a:solidFill>
                  <a:schemeClr val="dk2"/>
                </a:solidFill>
                <a:latin typeface="Open Sans"/>
                <a:ea typeface="Open Sans"/>
                <a:cs typeface="Open Sans"/>
                <a:sym typeface="Open Sans"/>
              </a:rPr>
              <a:t>Stephano Cetola </a:t>
            </a:r>
            <a:endParaRPr sz="1000">
              <a:solidFill>
                <a:schemeClr val="dk2"/>
              </a:solidFill>
              <a:latin typeface="Open Sans"/>
              <a:ea typeface="Open Sans"/>
              <a:cs typeface="Open Sans"/>
              <a:sym typeface="Open Sans"/>
            </a:endParaRPr>
          </a:p>
          <a:p>
            <a:pPr marL="0" lvl="0" indent="0" algn="ctr" rtl="0">
              <a:lnSpc>
                <a:spcPct val="115000"/>
              </a:lnSpc>
              <a:spcBef>
                <a:spcPts val="0"/>
              </a:spcBef>
              <a:spcAft>
                <a:spcPts val="0"/>
              </a:spcAft>
              <a:buNone/>
            </a:pPr>
            <a:r>
              <a:rPr lang="en" sz="1000">
                <a:solidFill>
                  <a:schemeClr val="dk2"/>
                </a:solidFill>
                <a:latin typeface="Open Sans"/>
                <a:ea typeface="Open Sans"/>
                <a:cs typeface="Open Sans"/>
                <a:sym typeface="Open Sans"/>
              </a:rPr>
              <a:t>Director Technical Programs</a:t>
            </a:r>
            <a:endParaRPr sz="1000">
              <a:solidFill>
                <a:schemeClr val="dk2"/>
              </a:solidFill>
              <a:latin typeface="Open Sans"/>
              <a:ea typeface="Open Sans"/>
              <a:cs typeface="Open Sans"/>
              <a:sym typeface="Open Sans"/>
            </a:endParaRPr>
          </a:p>
        </p:txBody>
      </p:sp>
      <p:sp>
        <p:nvSpPr>
          <p:cNvPr id="1752" name="Google Shape;1752;p237"/>
          <p:cNvSpPr txBox="1"/>
          <p:nvPr/>
        </p:nvSpPr>
        <p:spPr>
          <a:xfrm>
            <a:off x="5206293" y="4304538"/>
            <a:ext cx="1328400" cy="542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000">
                <a:solidFill>
                  <a:schemeClr val="dk2"/>
                </a:solidFill>
                <a:latin typeface="Open Sans"/>
                <a:ea typeface="Open Sans"/>
                <a:cs typeface="Open Sans"/>
                <a:sym typeface="Open Sans"/>
              </a:rPr>
              <a:t>Megan Lehn</a:t>
            </a:r>
            <a:endParaRPr sz="1000">
              <a:solidFill>
                <a:schemeClr val="dk2"/>
              </a:solidFill>
              <a:latin typeface="Open Sans"/>
              <a:ea typeface="Open Sans"/>
              <a:cs typeface="Open Sans"/>
              <a:sym typeface="Open Sans"/>
            </a:endParaRPr>
          </a:p>
          <a:p>
            <a:pPr marL="0" lvl="0" indent="0" algn="ctr" rtl="0">
              <a:lnSpc>
                <a:spcPct val="115000"/>
              </a:lnSpc>
              <a:spcBef>
                <a:spcPts val="0"/>
              </a:spcBef>
              <a:spcAft>
                <a:spcPts val="0"/>
              </a:spcAft>
              <a:buNone/>
            </a:pPr>
            <a:r>
              <a:rPr lang="en" sz="1000">
                <a:solidFill>
                  <a:schemeClr val="dk2"/>
                </a:solidFill>
                <a:latin typeface="Open Sans"/>
                <a:ea typeface="Open Sans"/>
                <a:cs typeface="Open Sans"/>
                <a:sym typeface="Open Sans"/>
              </a:rPr>
              <a:t>Program Manager</a:t>
            </a:r>
            <a:endParaRPr sz="1000">
              <a:solidFill>
                <a:schemeClr val="dk2"/>
              </a:solidFill>
              <a:latin typeface="Open Sans"/>
              <a:ea typeface="Open Sans"/>
              <a:cs typeface="Open Sans"/>
              <a:sym typeface="Open Sans"/>
            </a:endParaRPr>
          </a:p>
        </p:txBody>
      </p:sp>
      <p:pic>
        <p:nvPicPr>
          <p:cNvPr id="1753" name="Google Shape;1753;p237"/>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5187696" y="3016638"/>
            <a:ext cx="1280159" cy="1280163"/>
          </a:xfrm>
          <a:prstGeom prst="rect">
            <a:avLst/>
          </a:prstGeom>
          <a:noFill/>
          <a:ln>
            <a:noFill/>
          </a:ln>
        </p:spPr>
      </p:pic>
      <p:pic>
        <p:nvPicPr>
          <p:cNvPr id="1754" name="Google Shape;1754;p237"/>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2142744" y="3016650"/>
            <a:ext cx="1280160" cy="1280160"/>
          </a:xfrm>
          <a:prstGeom prst="rect">
            <a:avLst/>
          </a:prstGeom>
          <a:noFill/>
          <a:ln>
            <a:noFill/>
          </a:ln>
        </p:spPr>
      </p:pic>
      <p:sp>
        <p:nvSpPr>
          <p:cNvPr id="1755" name="Google Shape;1755;p237"/>
          <p:cNvSpPr txBox="1"/>
          <p:nvPr/>
        </p:nvSpPr>
        <p:spPr>
          <a:xfrm>
            <a:off x="2093088" y="4296288"/>
            <a:ext cx="1328400" cy="542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000">
                <a:solidFill>
                  <a:schemeClr val="dk2"/>
                </a:solidFill>
                <a:latin typeface="Open Sans"/>
                <a:ea typeface="Open Sans"/>
                <a:cs typeface="Open Sans"/>
                <a:sym typeface="Open Sans"/>
              </a:rPr>
              <a:t>Jenni McGinnis</a:t>
            </a:r>
            <a:endParaRPr sz="1000">
              <a:solidFill>
                <a:schemeClr val="dk2"/>
              </a:solidFill>
              <a:latin typeface="Open Sans"/>
              <a:ea typeface="Open Sans"/>
              <a:cs typeface="Open Sans"/>
              <a:sym typeface="Open Sans"/>
            </a:endParaRPr>
          </a:p>
          <a:p>
            <a:pPr marL="0" lvl="0" indent="0" algn="ctr" rtl="0">
              <a:lnSpc>
                <a:spcPct val="115000"/>
              </a:lnSpc>
              <a:spcBef>
                <a:spcPts val="0"/>
              </a:spcBef>
              <a:spcAft>
                <a:spcPts val="0"/>
              </a:spcAft>
              <a:buNone/>
            </a:pPr>
            <a:r>
              <a:rPr lang="en" sz="1000">
                <a:solidFill>
                  <a:schemeClr val="dk2"/>
                </a:solidFill>
                <a:latin typeface="Open Sans"/>
                <a:ea typeface="Open Sans"/>
                <a:cs typeface="Open Sans"/>
                <a:sym typeface="Open Sans"/>
              </a:rPr>
              <a:t>Program Manager</a:t>
            </a:r>
            <a:endParaRPr sz="1000">
              <a:solidFill>
                <a:schemeClr val="dk2"/>
              </a:solidFill>
              <a:latin typeface="Open Sans"/>
              <a:ea typeface="Open Sans"/>
              <a:cs typeface="Open Sans"/>
              <a:sym typeface="Open Sans"/>
            </a:endParaRPr>
          </a:p>
        </p:txBody>
      </p:sp>
      <p:pic>
        <p:nvPicPr>
          <p:cNvPr id="1756" name="Google Shape;1756;p237"/>
          <p:cNvPicPr preferRelativeResize="0"/>
          <p:nvPr/>
        </p:nvPicPr>
        <p:blipFill>
          <a:blip r:embed="rId9">
            <a:alphaModFix/>
          </a:blip>
          <a:stretch>
            <a:fillRect/>
          </a:stretch>
        </p:blipFill>
        <p:spPr>
          <a:xfrm>
            <a:off x="588264" y="3024400"/>
            <a:ext cx="1280160" cy="1280160"/>
          </a:xfrm>
          <a:prstGeom prst="rect">
            <a:avLst/>
          </a:prstGeom>
          <a:noFill/>
          <a:ln>
            <a:noFill/>
          </a:ln>
        </p:spPr>
      </p:pic>
      <p:sp>
        <p:nvSpPr>
          <p:cNvPr id="1757" name="Google Shape;1757;p237"/>
          <p:cNvSpPr txBox="1"/>
          <p:nvPr/>
        </p:nvSpPr>
        <p:spPr>
          <a:xfrm>
            <a:off x="674962" y="4228588"/>
            <a:ext cx="1328400" cy="542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000">
                <a:solidFill>
                  <a:schemeClr val="dk2"/>
                </a:solidFill>
                <a:latin typeface="Open Sans"/>
                <a:ea typeface="Open Sans"/>
                <a:cs typeface="Open Sans"/>
                <a:sym typeface="Open Sans"/>
              </a:rPr>
              <a:t>Brett Preston</a:t>
            </a:r>
            <a:endParaRPr sz="1000">
              <a:solidFill>
                <a:schemeClr val="dk2"/>
              </a:solidFill>
              <a:latin typeface="Open Sans"/>
              <a:ea typeface="Open Sans"/>
              <a:cs typeface="Open Sans"/>
              <a:sym typeface="Open Sans"/>
            </a:endParaRPr>
          </a:p>
          <a:p>
            <a:pPr marL="0" lvl="0" indent="0" algn="ctr" rtl="0">
              <a:lnSpc>
                <a:spcPct val="115000"/>
              </a:lnSpc>
              <a:spcBef>
                <a:spcPts val="0"/>
              </a:spcBef>
              <a:spcAft>
                <a:spcPts val="0"/>
              </a:spcAft>
              <a:buNone/>
            </a:pPr>
            <a:r>
              <a:rPr lang="en" sz="1000">
                <a:solidFill>
                  <a:schemeClr val="dk2"/>
                </a:solidFill>
                <a:latin typeface="Open Sans"/>
                <a:ea typeface="Open Sans"/>
                <a:cs typeface="Open Sans"/>
                <a:sym typeface="Open Sans"/>
              </a:rPr>
              <a:t>Program Manager</a:t>
            </a:r>
            <a:endParaRPr sz="1000">
              <a:solidFill>
                <a:schemeClr val="dk2"/>
              </a:solidFill>
              <a:latin typeface="Open Sans"/>
              <a:ea typeface="Open Sans"/>
              <a:cs typeface="Open Sans"/>
              <a:sym typeface="Open Sans"/>
            </a:endParaRPr>
          </a:p>
        </p:txBody>
      </p:sp>
      <p:sp>
        <p:nvSpPr>
          <p:cNvPr id="1758" name="Google Shape;1758;p237"/>
          <p:cNvSpPr txBox="1"/>
          <p:nvPr/>
        </p:nvSpPr>
        <p:spPr>
          <a:xfrm>
            <a:off x="3596943" y="4304538"/>
            <a:ext cx="1328400" cy="542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000">
                <a:solidFill>
                  <a:schemeClr val="dk2"/>
                </a:solidFill>
                <a:latin typeface="Open Sans"/>
                <a:ea typeface="Open Sans"/>
                <a:cs typeface="Open Sans"/>
                <a:sym typeface="Open Sans"/>
              </a:rPr>
              <a:t>Jeff Scheel</a:t>
            </a:r>
            <a:endParaRPr sz="1000">
              <a:solidFill>
                <a:schemeClr val="dk2"/>
              </a:solidFill>
              <a:latin typeface="Open Sans"/>
              <a:ea typeface="Open Sans"/>
              <a:cs typeface="Open Sans"/>
              <a:sym typeface="Open Sans"/>
            </a:endParaRPr>
          </a:p>
          <a:p>
            <a:pPr marL="0" lvl="0" indent="0" algn="ctr" rtl="0">
              <a:lnSpc>
                <a:spcPct val="115000"/>
              </a:lnSpc>
              <a:spcBef>
                <a:spcPts val="0"/>
              </a:spcBef>
              <a:spcAft>
                <a:spcPts val="0"/>
              </a:spcAft>
              <a:buNone/>
            </a:pPr>
            <a:r>
              <a:rPr lang="en" sz="1000">
                <a:solidFill>
                  <a:schemeClr val="dk2"/>
                </a:solidFill>
                <a:latin typeface="Open Sans"/>
                <a:ea typeface="Open Sans"/>
                <a:cs typeface="Open Sans"/>
                <a:sym typeface="Open Sans"/>
              </a:rPr>
              <a:t>Technical Program Manager</a:t>
            </a:r>
            <a:endParaRPr sz="1000">
              <a:solidFill>
                <a:schemeClr val="dk2"/>
              </a:solidFill>
              <a:latin typeface="Open Sans"/>
              <a:ea typeface="Open Sans"/>
              <a:cs typeface="Open Sans"/>
              <a:sym typeface="Open Sans"/>
            </a:endParaRPr>
          </a:p>
        </p:txBody>
      </p:sp>
      <p:pic>
        <p:nvPicPr>
          <p:cNvPr id="1759" name="Google Shape;1759;p237"/>
          <p:cNvPicPr preferRelativeResize="0"/>
          <p:nvPr/>
        </p:nvPicPr>
        <p:blipFill>
          <a:blip r:embed="rId10" cstate="screen">
            <a:alphaModFix/>
            <a:extLst>
              <a:ext uri="{28A0092B-C50C-407E-A947-70E740481C1C}">
                <a14:useLocalDpi xmlns:a14="http://schemas.microsoft.com/office/drawing/2010/main"/>
              </a:ext>
            </a:extLst>
          </a:blip>
          <a:stretch>
            <a:fillRect/>
          </a:stretch>
        </p:blipFill>
        <p:spPr>
          <a:xfrm>
            <a:off x="3706368" y="3017520"/>
            <a:ext cx="1280160" cy="1280160"/>
          </a:xfrm>
          <a:prstGeom prst="rect">
            <a:avLst/>
          </a:prstGeom>
          <a:noFill/>
          <a:ln>
            <a:noFill/>
          </a:ln>
        </p:spPr>
      </p:pic>
      <p:sp>
        <p:nvSpPr>
          <p:cNvPr id="1760" name="Google Shape;1760;p237"/>
          <p:cNvSpPr txBox="1"/>
          <p:nvPr/>
        </p:nvSpPr>
        <p:spPr>
          <a:xfrm>
            <a:off x="6654093" y="4304538"/>
            <a:ext cx="1328400" cy="542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000">
                <a:solidFill>
                  <a:schemeClr val="dk2"/>
                </a:solidFill>
                <a:latin typeface="Open Sans"/>
                <a:ea typeface="Open Sans"/>
                <a:cs typeface="Open Sans"/>
                <a:sym typeface="Open Sans"/>
              </a:rPr>
              <a:t>Thea Aldrich</a:t>
            </a:r>
            <a:endParaRPr sz="1000">
              <a:solidFill>
                <a:schemeClr val="dk2"/>
              </a:solidFill>
              <a:latin typeface="Open Sans"/>
              <a:ea typeface="Open Sans"/>
              <a:cs typeface="Open Sans"/>
              <a:sym typeface="Open Sans"/>
            </a:endParaRPr>
          </a:p>
          <a:p>
            <a:pPr marL="0" lvl="0" indent="0" algn="ctr" rtl="0">
              <a:lnSpc>
                <a:spcPct val="115000"/>
              </a:lnSpc>
              <a:spcBef>
                <a:spcPts val="0"/>
              </a:spcBef>
              <a:spcAft>
                <a:spcPts val="0"/>
              </a:spcAft>
              <a:buNone/>
            </a:pPr>
            <a:r>
              <a:rPr lang="en" sz="1000">
                <a:solidFill>
                  <a:schemeClr val="dk2"/>
                </a:solidFill>
                <a:latin typeface="Open Sans"/>
                <a:ea typeface="Open Sans"/>
                <a:cs typeface="Open Sans"/>
                <a:sym typeface="Open Sans"/>
              </a:rPr>
              <a:t>Marketing Manager</a:t>
            </a:r>
            <a:endParaRPr sz="1000">
              <a:solidFill>
                <a:schemeClr val="dk2"/>
              </a:solidFill>
              <a:latin typeface="Open Sans"/>
              <a:ea typeface="Open Sans"/>
              <a:cs typeface="Open Sans"/>
              <a:sym typeface="Open Sans"/>
            </a:endParaRPr>
          </a:p>
        </p:txBody>
      </p:sp>
      <p:pic>
        <p:nvPicPr>
          <p:cNvPr id="1761" name="Google Shape;1761;p237"/>
          <p:cNvPicPr preferRelativeResize="0"/>
          <p:nvPr/>
        </p:nvPicPr>
        <p:blipFill>
          <a:blip r:embed="rId11" cstate="screen">
            <a:alphaModFix/>
            <a:extLst>
              <a:ext uri="{28A0092B-C50C-407E-A947-70E740481C1C}">
                <a14:useLocalDpi xmlns:a14="http://schemas.microsoft.com/office/drawing/2010/main"/>
              </a:ext>
            </a:extLst>
          </a:blip>
          <a:stretch>
            <a:fillRect/>
          </a:stretch>
        </p:blipFill>
        <p:spPr>
          <a:xfrm>
            <a:off x="6669025" y="3016650"/>
            <a:ext cx="1280151" cy="12119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765"/>
        <p:cNvGrpSpPr/>
        <p:nvPr/>
      </p:nvGrpSpPr>
      <p:grpSpPr>
        <a:xfrm>
          <a:off x="0" y="0"/>
          <a:ext cx="0" cy="0"/>
          <a:chOff x="0" y="0"/>
          <a:chExt cx="0" cy="0"/>
        </a:xfrm>
      </p:grpSpPr>
      <p:sp>
        <p:nvSpPr>
          <p:cNvPr id="1766" name="Google Shape;1766;p238"/>
          <p:cNvSpPr/>
          <p:nvPr/>
        </p:nvSpPr>
        <p:spPr>
          <a:xfrm>
            <a:off x="154113" y="1220301"/>
            <a:ext cx="8635800" cy="3325800"/>
          </a:xfrm>
          <a:prstGeom prst="rect">
            <a:avLst/>
          </a:prstGeom>
          <a:blipFill rotWithShape="1">
            <a:blip r:embed="rId3">
              <a:alphaModFix amt="25000"/>
            </a:blip>
            <a:stretch>
              <a:fillRect/>
            </a:stretch>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1767" name="Google Shape;1767;p238"/>
          <p:cNvPicPr preferRelativeResize="0"/>
          <p:nvPr/>
        </p:nvPicPr>
        <p:blipFill rotWithShape="1">
          <a:blip r:embed="rId4">
            <a:alphaModFix/>
          </a:blip>
          <a:srcRect/>
          <a:stretch/>
        </p:blipFill>
        <p:spPr>
          <a:xfrm>
            <a:off x="272941" y="1301266"/>
            <a:ext cx="8525566" cy="3298221"/>
          </a:xfrm>
          <a:prstGeom prst="rect">
            <a:avLst/>
          </a:prstGeom>
          <a:noFill/>
          <a:ln>
            <a:noFill/>
          </a:ln>
        </p:spPr>
      </p:pic>
      <p:sp>
        <p:nvSpPr>
          <p:cNvPr id="1768" name="Google Shape;1768;p238"/>
          <p:cNvSpPr/>
          <p:nvPr/>
        </p:nvSpPr>
        <p:spPr>
          <a:xfrm>
            <a:off x="162706" y="1045290"/>
            <a:ext cx="8669700" cy="3518700"/>
          </a:xfrm>
          <a:prstGeom prst="rect">
            <a:avLst/>
          </a:prstGeom>
          <a:solidFill>
            <a:srgbClr val="FEFEFE">
              <a:alpha val="4000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769" name="Google Shape;1769;p238"/>
          <p:cNvSpPr txBox="1">
            <a:spLocks noGrp="1"/>
          </p:cNvSpPr>
          <p:nvPr>
            <p:ph type="title"/>
          </p:nvPr>
        </p:nvSpPr>
        <p:spPr>
          <a:xfrm>
            <a:off x="311700" y="216425"/>
            <a:ext cx="8520600" cy="74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000"/>
              <a:buNone/>
            </a:pPr>
            <a:r>
              <a:rPr lang="en" sz="2800"/>
              <a:t>2k+ RISC-V Members</a:t>
            </a:r>
            <a:endParaRPr sz="2800"/>
          </a:p>
          <a:p>
            <a:pPr marL="0" lvl="0" indent="0" algn="l" rtl="0">
              <a:lnSpc>
                <a:spcPct val="95000"/>
              </a:lnSpc>
              <a:spcBef>
                <a:spcPts val="0"/>
              </a:spcBef>
              <a:spcAft>
                <a:spcPts val="0"/>
              </a:spcAft>
              <a:buClr>
                <a:schemeClr val="dk1"/>
              </a:buClr>
              <a:buSzPts val="2000"/>
              <a:buFont typeface="Arial"/>
              <a:buNone/>
            </a:pPr>
            <a:r>
              <a:rPr lang="en" sz="2000">
                <a:latin typeface="Open Sans"/>
                <a:ea typeface="Open Sans"/>
                <a:cs typeface="Open Sans"/>
                <a:sym typeface="Open Sans"/>
              </a:rPr>
              <a:t>across 70 Countries</a:t>
            </a:r>
            <a:endParaRPr sz="2000"/>
          </a:p>
        </p:txBody>
      </p:sp>
      <p:sp>
        <p:nvSpPr>
          <p:cNvPr id="1770" name="Google Shape;1770;p238"/>
          <p:cNvSpPr txBox="1">
            <a:spLocks noGrp="1"/>
          </p:cNvSpPr>
          <p:nvPr>
            <p:ph type="sldNum" idx="12"/>
          </p:nvPr>
        </p:nvSpPr>
        <p:spPr>
          <a:xfrm>
            <a:off x="6705600" y="4831055"/>
            <a:ext cx="2133600" cy="228600"/>
          </a:xfrm>
          <a:prstGeom prst="rect">
            <a:avLst/>
          </a:prstGeom>
          <a:noFill/>
          <a:ln>
            <a:noFill/>
          </a:ln>
        </p:spPr>
        <p:txBody>
          <a:bodyPr spcFirstLastPara="1" wrap="square" lIns="68575" tIns="34275" rIns="68575" bIns="34275" anchor="b" anchorCtr="0">
            <a:noAutofit/>
          </a:bodyPr>
          <a:lstStyle/>
          <a:p>
            <a:pPr marL="0" lvl="0" indent="0" algn="r" rtl="0">
              <a:spcBef>
                <a:spcPts val="0"/>
              </a:spcBef>
              <a:spcAft>
                <a:spcPts val="0"/>
              </a:spcAft>
              <a:buNone/>
            </a:pPr>
            <a:fld id="{00000000-1234-1234-1234-123412341234}" type="slidenum">
              <a:rPr lang="en"/>
              <a:t>46</a:t>
            </a:fld>
            <a:endParaRPr/>
          </a:p>
        </p:txBody>
      </p:sp>
      <p:sp>
        <p:nvSpPr>
          <p:cNvPr id="1771" name="Google Shape;1771;p238"/>
          <p:cNvSpPr txBox="1"/>
          <p:nvPr/>
        </p:nvSpPr>
        <p:spPr>
          <a:xfrm>
            <a:off x="80123" y="4937522"/>
            <a:ext cx="2171700" cy="2058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7F7F7F"/>
                </a:solidFill>
                <a:latin typeface="Arial"/>
                <a:ea typeface="Arial"/>
                <a:cs typeface="Arial"/>
                <a:sym typeface="Arial"/>
              </a:rPr>
              <a:t>December 2020</a:t>
            </a:r>
            <a:endParaRPr sz="1000" b="0" i="0" u="none" strike="noStrike" cap="none">
              <a:solidFill>
                <a:srgbClr val="7F7F7F"/>
              </a:solidFill>
              <a:latin typeface="Arial"/>
              <a:ea typeface="Arial"/>
              <a:cs typeface="Arial"/>
              <a:sym typeface="Arial"/>
            </a:endParaRPr>
          </a:p>
        </p:txBody>
      </p:sp>
      <p:sp>
        <p:nvSpPr>
          <p:cNvPr id="1772" name="Google Shape;1772;p238"/>
          <p:cNvSpPr/>
          <p:nvPr/>
        </p:nvSpPr>
        <p:spPr>
          <a:xfrm>
            <a:off x="1335750" y="1359446"/>
            <a:ext cx="3124200" cy="3058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3B5768"/>
              </a:buClr>
              <a:buSzPts val="2100"/>
              <a:buFont typeface="Arial"/>
              <a:buNone/>
            </a:pPr>
            <a:r>
              <a:rPr lang="en" sz="2100" b="1" i="0" u="none" strike="noStrike" cap="none">
                <a:solidFill>
                  <a:schemeClr val="accent3"/>
                </a:solidFill>
                <a:latin typeface="Open Sans"/>
                <a:ea typeface="Open Sans"/>
                <a:cs typeface="Open Sans"/>
                <a:sym typeface="Open Sans"/>
              </a:rPr>
              <a:t>9</a:t>
            </a:r>
            <a:r>
              <a:rPr lang="en" sz="2100" b="1">
                <a:solidFill>
                  <a:schemeClr val="accent3"/>
                </a:solidFill>
                <a:latin typeface="Open Sans"/>
                <a:ea typeface="Open Sans"/>
                <a:cs typeface="Open Sans"/>
                <a:sym typeface="Open Sans"/>
              </a:rPr>
              <a:t>4</a:t>
            </a:r>
            <a:r>
              <a:rPr lang="en" sz="2100" b="1" i="0" u="none" strike="noStrike" cap="none">
                <a:solidFill>
                  <a:schemeClr val="accent3"/>
                </a:solidFill>
                <a:latin typeface="Open Sans"/>
                <a:ea typeface="Open Sans"/>
                <a:cs typeface="Open Sans"/>
                <a:sym typeface="Open Sans"/>
              </a:rPr>
              <a:t> Chip</a:t>
            </a:r>
            <a:br>
              <a:rPr lang="en" sz="2100" b="1" i="0" u="none" strike="noStrike" cap="none">
                <a:solidFill>
                  <a:schemeClr val="accent3"/>
                </a:solidFill>
                <a:latin typeface="Open Sans"/>
                <a:ea typeface="Open Sans"/>
                <a:cs typeface="Open Sans"/>
                <a:sym typeface="Open Sans"/>
              </a:rPr>
            </a:br>
            <a:r>
              <a:rPr lang="en" sz="1200" b="1" i="0" u="none" strike="noStrike" cap="none">
                <a:solidFill>
                  <a:schemeClr val="accent3"/>
                </a:solidFill>
                <a:latin typeface="Open Sans"/>
                <a:ea typeface="Open Sans"/>
                <a:cs typeface="Open Sans"/>
                <a:sym typeface="Open Sans"/>
              </a:rPr>
              <a:t>SoC, IP, FPGA</a:t>
            </a:r>
            <a:br>
              <a:rPr lang="en" sz="1400" b="1" i="0" u="none" strike="noStrike" cap="none">
                <a:solidFill>
                  <a:schemeClr val="accent3"/>
                </a:solidFill>
                <a:latin typeface="Open Sans"/>
                <a:ea typeface="Open Sans"/>
                <a:cs typeface="Open Sans"/>
                <a:sym typeface="Open Sans"/>
              </a:rPr>
            </a:br>
            <a:endParaRPr sz="1400" b="1" i="0" u="none" strike="noStrike" cap="none">
              <a:solidFill>
                <a:schemeClr val="accent3"/>
              </a:solidFill>
              <a:latin typeface="Open Sans"/>
              <a:ea typeface="Open Sans"/>
              <a:cs typeface="Open Sans"/>
              <a:sym typeface="Open Sans"/>
            </a:endParaRPr>
          </a:p>
          <a:p>
            <a:pPr marL="0" marR="0" lvl="0" indent="0" algn="l" rtl="0">
              <a:lnSpc>
                <a:spcPct val="100000"/>
              </a:lnSpc>
              <a:spcBef>
                <a:spcPts val="500"/>
              </a:spcBef>
              <a:spcAft>
                <a:spcPts val="0"/>
              </a:spcAft>
              <a:buClr>
                <a:srgbClr val="3B5768"/>
              </a:buClr>
              <a:buSzPts val="2100"/>
              <a:buFont typeface="Arial"/>
              <a:buNone/>
            </a:pPr>
            <a:r>
              <a:rPr lang="en" sz="2100" b="1" i="0" u="none" strike="noStrike" cap="none">
                <a:solidFill>
                  <a:schemeClr val="accent3"/>
                </a:solidFill>
                <a:latin typeface="Open Sans"/>
                <a:ea typeface="Open Sans"/>
                <a:cs typeface="Open Sans"/>
                <a:sym typeface="Open Sans"/>
              </a:rPr>
              <a:t>4 I/O </a:t>
            </a:r>
            <a:br>
              <a:rPr lang="en" sz="2100" b="1" i="0" u="none" strike="noStrike" cap="none">
                <a:solidFill>
                  <a:schemeClr val="accent3"/>
                </a:solidFill>
                <a:latin typeface="Open Sans"/>
                <a:ea typeface="Open Sans"/>
                <a:cs typeface="Open Sans"/>
                <a:sym typeface="Open Sans"/>
              </a:rPr>
            </a:br>
            <a:r>
              <a:rPr lang="en" sz="1200" b="1" i="0" u="none" strike="noStrike" cap="none">
                <a:solidFill>
                  <a:schemeClr val="accent3"/>
                </a:solidFill>
                <a:latin typeface="Open Sans"/>
                <a:ea typeface="Open Sans"/>
                <a:cs typeface="Open Sans"/>
                <a:sym typeface="Open Sans"/>
              </a:rPr>
              <a:t>Memory, network, storage</a:t>
            </a:r>
            <a:br>
              <a:rPr lang="en" sz="1400" b="1" i="0" u="none" strike="noStrike" cap="none">
                <a:solidFill>
                  <a:schemeClr val="accent3"/>
                </a:solidFill>
                <a:latin typeface="Open Sans"/>
                <a:ea typeface="Open Sans"/>
                <a:cs typeface="Open Sans"/>
                <a:sym typeface="Open Sans"/>
              </a:rPr>
            </a:br>
            <a:endParaRPr sz="1400" b="1" i="0" u="none" strike="noStrike" cap="none">
              <a:solidFill>
                <a:schemeClr val="accent3"/>
              </a:solidFill>
              <a:latin typeface="Open Sans"/>
              <a:ea typeface="Open Sans"/>
              <a:cs typeface="Open Sans"/>
              <a:sym typeface="Open Sans"/>
            </a:endParaRPr>
          </a:p>
          <a:p>
            <a:pPr marL="0" marR="0" lvl="0" indent="0" algn="l" rtl="0">
              <a:lnSpc>
                <a:spcPct val="100000"/>
              </a:lnSpc>
              <a:spcBef>
                <a:spcPts val="500"/>
              </a:spcBef>
              <a:spcAft>
                <a:spcPts val="0"/>
              </a:spcAft>
              <a:buClr>
                <a:srgbClr val="000000"/>
              </a:buClr>
              <a:buSzPts val="2100"/>
              <a:buFont typeface="Arial"/>
              <a:buNone/>
            </a:pPr>
            <a:r>
              <a:rPr lang="en" sz="2100" b="1" i="0" u="none" strike="noStrike" cap="none">
                <a:solidFill>
                  <a:schemeClr val="accent3"/>
                </a:solidFill>
                <a:latin typeface="Open Sans"/>
                <a:ea typeface="Open Sans"/>
                <a:cs typeface="Open Sans"/>
                <a:sym typeface="Open Sans"/>
              </a:rPr>
              <a:t>1</a:t>
            </a:r>
            <a:r>
              <a:rPr lang="en" sz="2100" b="1">
                <a:solidFill>
                  <a:schemeClr val="accent3"/>
                </a:solidFill>
                <a:latin typeface="Open Sans"/>
                <a:ea typeface="Open Sans"/>
                <a:cs typeface="Open Sans"/>
                <a:sym typeface="Open Sans"/>
              </a:rPr>
              <a:t>2</a:t>
            </a:r>
            <a:r>
              <a:rPr lang="en" sz="2100" b="1" i="0" u="none" strike="noStrike" cap="none">
                <a:solidFill>
                  <a:schemeClr val="accent3"/>
                </a:solidFill>
                <a:latin typeface="Open Sans"/>
                <a:ea typeface="Open Sans"/>
                <a:cs typeface="Open Sans"/>
                <a:sym typeface="Open Sans"/>
              </a:rPr>
              <a:t> Services </a:t>
            </a:r>
            <a:br>
              <a:rPr lang="en" sz="2100" b="1" i="0" u="none" strike="noStrike" cap="none">
                <a:solidFill>
                  <a:schemeClr val="accent3"/>
                </a:solidFill>
                <a:latin typeface="Open Sans"/>
                <a:ea typeface="Open Sans"/>
                <a:cs typeface="Open Sans"/>
                <a:sym typeface="Open Sans"/>
              </a:rPr>
            </a:br>
            <a:r>
              <a:rPr lang="en" sz="1200" b="1" i="0" u="none" strike="noStrike" cap="none">
                <a:solidFill>
                  <a:schemeClr val="accent3"/>
                </a:solidFill>
                <a:latin typeface="Open Sans"/>
                <a:ea typeface="Open Sans"/>
                <a:cs typeface="Open Sans"/>
                <a:sym typeface="Open Sans"/>
              </a:rPr>
              <a:t>Fab, design services</a:t>
            </a:r>
            <a:br>
              <a:rPr lang="en" sz="1400" b="1" i="0" u="none" strike="noStrike" cap="none">
                <a:solidFill>
                  <a:schemeClr val="accent3"/>
                </a:solidFill>
                <a:latin typeface="Open Sans"/>
                <a:ea typeface="Open Sans"/>
                <a:cs typeface="Open Sans"/>
                <a:sym typeface="Open Sans"/>
              </a:rPr>
            </a:br>
            <a:endParaRPr sz="1400" b="1" i="0" u="none" strike="noStrike" cap="none">
              <a:solidFill>
                <a:schemeClr val="accent3"/>
              </a:solidFill>
              <a:latin typeface="Open Sans"/>
              <a:ea typeface="Open Sans"/>
              <a:cs typeface="Open Sans"/>
              <a:sym typeface="Open Sans"/>
            </a:endParaRPr>
          </a:p>
          <a:p>
            <a:pPr marL="0" marR="0" lvl="0" indent="0" algn="l" rtl="0">
              <a:lnSpc>
                <a:spcPct val="100000"/>
              </a:lnSpc>
              <a:spcBef>
                <a:spcPts val="500"/>
              </a:spcBef>
              <a:spcAft>
                <a:spcPts val="0"/>
              </a:spcAft>
              <a:buClr>
                <a:srgbClr val="000000"/>
              </a:buClr>
              <a:buSzPts val="2100"/>
              <a:buFont typeface="Arial"/>
              <a:buNone/>
            </a:pPr>
            <a:r>
              <a:rPr lang="en" sz="2100" b="1">
                <a:solidFill>
                  <a:schemeClr val="accent3"/>
                </a:solidFill>
                <a:latin typeface="Open Sans"/>
                <a:ea typeface="Open Sans"/>
                <a:cs typeface="Open Sans"/>
                <a:sym typeface="Open Sans"/>
              </a:rPr>
              <a:t>40</a:t>
            </a:r>
            <a:r>
              <a:rPr lang="en" sz="2100" b="1" i="0" u="none" strike="noStrike" cap="none">
                <a:solidFill>
                  <a:schemeClr val="accent3"/>
                </a:solidFill>
                <a:latin typeface="Open Sans"/>
                <a:ea typeface="Open Sans"/>
                <a:cs typeface="Open Sans"/>
                <a:sym typeface="Open Sans"/>
              </a:rPr>
              <a:t> Software </a:t>
            </a:r>
            <a:br>
              <a:rPr lang="en" sz="2100" b="1" i="0" u="none" strike="noStrike" cap="none">
                <a:solidFill>
                  <a:schemeClr val="accent3"/>
                </a:solidFill>
                <a:latin typeface="Open Sans"/>
                <a:ea typeface="Open Sans"/>
                <a:cs typeface="Open Sans"/>
                <a:sym typeface="Open Sans"/>
              </a:rPr>
            </a:br>
            <a:r>
              <a:rPr lang="en" sz="1200" b="1" i="0" u="none" strike="noStrike" cap="none">
                <a:solidFill>
                  <a:schemeClr val="accent3"/>
                </a:solidFill>
                <a:latin typeface="Open Sans"/>
                <a:ea typeface="Open Sans"/>
                <a:cs typeface="Open Sans"/>
                <a:sym typeface="Open Sans"/>
              </a:rPr>
              <a:t>Dev tools, firmware, OS</a:t>
            </a:r>
            <a:endParaRPr sz="1400" b="1" i="0" u="none" strike="noStrike" cap="none">
              <a:solidFill>
                <a:schemeClr val="accent3"/>
              </a:solidFill>
              <a:latin typeface="Open Sans"/>
              <a:ea typeface="Open Sans"/>
              <a:cs typeface="Open Sans"/>
              <a:sym typeface="Open Sans"/>
            </a:endParaRPr>
          </a:p>
        </p:txBody>
      </p:sp>
      <p:sp>
        <p:nvSpPr>
          <p:cNvPr id="1773" name="Google Shape;1773;p238"/>
          <p:cNvSpPr/>
          <p:nvPr/>
        </p:nvSpPr>
        <p:spPr>
          <a:xfrm>
            <a:off x="4571997" y="1336358"/>
            <a:ext cx="3584700" cy="31047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3B5768"/>
              </a:buClr>
              <a:buSzPts val="2100"/>
              <a:buFont typeface="Arial"/>
              <a:buNone/>
            </a:pPr>
            <a:r>
              <a:rPr lang="en" sz="2100" b="1" i="0" u="none" strike="noStrike" cap="none">
                <a:solidFill>
                  <a:schemeClr val="accent3"/>
                </a:solidFill>
                <a:latin typeface="Open Sans"/>
                <a:ea typeface="Open Sans"/>
                <a:cs typeface="Open Sans"/>
                <a:sym typeface="Open Sans"/>
              </a:rPr>
              <a:t>4 Systems </a:t>
            </a:r>
            <a:br>
              <a:rPr lang="en" sz="2100" b="1" i="0" u="none" strike="noStrike" cap="none">
                <a:solidFill>
                  <a:schemeClr val="accent3"/>
                </a:solidFill>
                <a:latin typeface="Open Sans"/>
                <a:ea typeface="Open Sans"/>
                <a:cs typeface="Open Sans"/>
                <a:sym typeface="Open Sans"/>
              </a:rPr>
            </a:br>
            <a:r>
              <a:rPr lang="en" sz="1200" b="1" i="0" u="none" strike="noStrike" cap="none">
                <a:solidFill>
                  <a:schemeClr val="accent3"/>
                </a:solidFill>
                <a:latin typeface="Open Sans"/>
                <a:ea typeface="Open Sans"/>
                <a:cs typeface="Open Sans"/>
                <a:sym typeface="Open Sans"/>
              </a:rPr>
              <a:t>ODM, OEM</a:t>
            </a:r>
            <a:br>
              <a:rPr lang="en" sz="1400" b="1" i="0" u="none" strike="noStrike" cap="none">
                <a:solidFill>
                  <a:schemeClr val="accent3"/>
                </a:solidFill>
                <a:latin typeface="Open Sans"/>
                <a:ea typeface="Open Sans"/>
                <a:cs typeface="Open Sans"/>
                <a:sym typeface="Open Sans"/>
              </a:rPr>
            </a:br>
            <a:endParaRPr sz="1400" b="1" i="0" u="none" strike="noStrike" cap="none">
              <a:solidFill>
                <a:schemeClr val="accent3"/>
              </a:solidFill>
              <a:latin typeface="Open Sans"/>
              <a:ea typeface="Open Sans"/>
              <a:cs typeface="Open Sans"/>
              <a:sym typeface="Open Sans"/>
            </a:endParaRPr>
          </a:p>
          <a:p>
            <a:pPr marL="0" marR="0" lvl="0" indent="0" algn="l" rtl="0">
              <a:lnSpc>
                <a:spcPct val="100000"/>
              </a:lnSpc>
              <a:spcBef>
                <a:spcPts val="500"/>
              </a:spcBef>
              <a:spcAft>
                <a:spcPts val="0"/>
              </a:spcAft>
              <a:buClr>
                <a:srgbClr val="3B5768"/>
              </a:buClr>
              <a:buSzPts val="2100"/>
              <a:buFont typeface="Arial"/>
              <a:buNone/>
            </a:pPr>
            <a:r>
              <a:rPr lang="en" sz="2100" b="1">
                <a:solidFill>
                  <a:schemeClr val="accent3"/>
                </a:solidFill>
                <a:latin typeface="Open Sans"/>
                <a:ea typeface="Open Sans"/>
                <a:cs typeface="Open Sans"/>
                <a:sym typeface="Open Sans"/>
              </a:rPr>
              <a:t>13</a:t>
            </a:r>
            <a:r>
              <a:rPr lang="en" sz="2100" b="1" i="0" u="none" strike="noStrike" cap="none">
                <a:solidFill>
                  <a:schemeClr val="accent3"/>
                </a:solidFill>
                <a:latin typeface="Open Sans"/>
                <a:ea typeface="Open Sans"/>
                <a:cs typeface="Open Sans"/>
                <a:sym typeface="Open Sans"/>
              </a:rPr>
              <a:t> Industry </a:t>
            </a:r>
            <a:br>
              <a:rPr lang="en" sz="2100" b="1" i="0" u="none" strike="noStrike" cap="none">
                <a:solidFill>
                  <a:schemeClr val="accent3"/>
                </a:solidFill>
                <a:latin typeface="Open Sans"/>
                <a:ea typeface="Open Sans"/>
                <a:cs typeface="Open Sans"/>
                <a:sym typeface="Open Sans"/>
              </a:rPr>
            </a:br>
            <a:r>
              <a:rPr lang="en" sz="1200" b="1" i="0" u="none" strike="noStrike" cap="none">
                <a:solidFill>
                  <a:schemeClr val="accent3"/>
                </a:solidFill>
                <a:latin typeface="Open Sans"/>
                <a:ea typeface="Open Sans"/>
                <a:cs typeface="Open Sans"/>
                <a:sym typeface="Open Sans"/>
              </a:rPr>
              <a:t>Cloud, mobile, HPC, ML, automotive</a:t>
            </a:r>
            <a:br>
              <a:rPr lang="en" sz="1400" b="1" i="0" u="none" strike="noStrike" cap="none">
                <a:solidFill>
                  <a:schemeClr val="accent3"/>
                </a:solidFill>
                <a:latin typeface="Open Sans"/>
                <a:ea typeface="Open Sans"/>
                <a:cs typeface="Open Sans"/>
                <a:sym typeface="Open Sans"/>
              </a:rPr>
            </a:br>
            <a:endParaRPr sz="1400" b="1" i="0" u="none" strike="noStrike" cap="none">
              <a:solidFill>
                <a:schemeClr val="accent3"/>
              </a:solidFill>
              <a:latin typeface="Open Sans"/>
              <a:ea typeface="Open Sans"/>
              <a:cs typeface="Open Sans"/>
              <a:sym typeface="Open Sans"/>
            </a:endParaRPr>
          </a:p>
          <a:p>
            <a:pPr marL="0" marR="0" lvl="0" indent="0" algn="l" rtl="0">
              <a:lnSpc>
                <a:spcPct val="100000"/>
              </a:lnSpc>
              <a:spcBef>
                <a:spcPts val="500"/>
              </a:spcBef>
              <a:spcAft>
                <a:spcPts val="0"/>
              </a:spcAft>
              <a:buClr>
                <a:srgbClr val="3B5768"/>
              </a:buClr>
              <a:buSzPts val="2100"/>
              <a:buFont typeface="Arial"/>
              <a:buNone/>
            </a:pPr>
            <a:r>
              <a:rPr lang="en" sz="2100" b="1">
                <a:solidFill>
                  <a:schemeClr val="accent3"/>
                </a:solidFill>
                <a:latin typeface="Open Sans"/>
                <a:ea typeface="Open Sans"/>
                <a:cs typeface="Open Sans"/>
                <a:sym typeface="Open Sans"/>
              </a:rPr>
              <a:t>81</a:t>
            </a:r>
            <a:r>
              <a:rPr lang="en" sz="2100" b="1" i="0" u="none" strike="noStrike" cap="none">
                <a:solidFill>
                  <a:schemeClr val="accent3"/>
                </a:solidFill>
                <a:latin typeface="Open Sans"/>
                <a:ea typeface="Open Sans"/>
                <a:cs typeface="Open Sans"/>
                <a:sym typeface="Open Sans"/>
              </a:rPr>
              <a:t> Research </a:t>
            </a:r>
            <a:br>
              <a:rPr lang="en" sz="2100" b="1" i="0" u="none" strike="noStrike" cap="none">
                <a:solidFill>
                  <a:schemeClr val="accent3"/>
                </a:solidFill>
                <a:latin typeface="Open Sans"/>
                <a:ea typeface="Open Sans"/>
                <a:cs typeface="Open Sans"/>
                <a:sym typeface="Open Sans"/>
              </a:rPr>
            </a:br>
            <a:r>
              <a:rPr lang="en" sz="1200" b="1" i="0" u="none" strike="noStrike" cap="none">
                <a:solidFill>
                  <a:schemeClr val="accent3"/>
                </a:solidFill>
                <a:latin typeface="Open Sans"/>
                <a:ea typeface="Open Sans"/>
                <a:cs typeface="Open Sans"/>
                <a:sym typeface="Open Sans"/>
              </a:rPr>
              <a:t>Universities, Labs, other alliances</a:t>
            </a:r>
            <a:br>
              <a:rPr lang="en" sz="1400" b="1" i="0" u="none" strike="noStrike" cap="none">
                <a:solidFill>
                  <a:schemeClr val="accent3"/>
                </a:solidFill>
                <a:latin typeface="Open Sans"/>
                <a:ea typeface="Open Sans"/>
                <a:cs typeface="Open Sans"/>
                <a:sym typeface="Open Sans"/>
              </a:rPr>
            </a:br>
            <a:endParaRPr sz="1400" b="1" i="0" u="none" strike="noStrike" cap="none">
              <a:solidFill>
                <a:schemeClr val="accent3"/>
              </a:solidFill>
              <a:latin typeface="Open Sans"/>
              <a:ea typeface="Open Sans"/>
              <a:cs typeface="Open Sans"/>
              <a:sym typeface="Open Sans"/>
            </a:endParaRPr>
          </a:p>
          <a:p>
            <a:pPr marL="0" marR="0" lvl="0" indent="0" algn="l" rtl="0">
              <a:lnSpc>
                <a:spcPct val="100000"/>
              </a:lnSpc>
              <a:spcBef>
                <a:spcPts val="500"/>
              </a:spcBef>
              <a:spcAft>
                <a:spcPts val="0"/>
              </a:spcAft>
              <a:buClr>
                <a:srgbClr val="000000"/>
              </a:buClr>
              <a:buSzPts val="1800"/>
              <a:buFont typeface="Arial"/>
              <a:buNone/>
            </a:pPr>
            <a:r>
              <a:rPr lang="en" sz="1800" b="1" i="0" u="none" strike="noStrike" cap="none">
                <a:solidFill>
                  <a:schemeClr val="accent3"/>
                </a:solidFill>
                <a:latin typeface="Open Sans"/>
                <a:ea typeface="Open Sans"/>
                <a:cs typeface="Open Sans"/>
                <a:sym typeface="Open Sans"/>
              </a:rPr>
              <a:t>1,000+ Individuals </a:t>
            </a:r>
            <a:endParaRPr sz="1100" b="0" i="0" u="none" strike="noStrike" cap="none">
              <a:solidFill>
                <a:schemeClr val="accent3"/>
              </a:solidFill>
              <a:latin typeface="Open Sans"/>
              <a:ea typeface="Open Sans"/>
              <a:cs typeface="Open Sans"/>
              <a:sym typeface="Open Sans"/>
            </a:endParaRPr>
          </a:p>
          <a:p>
            <a:pPr marL="0" marR="0" lvl="0" indent="0" algn="l" rtl="0">
              <a:lnSpc>
                <a:spcPct val="100000"/>
              </a:lnSpc>
              <a:spcBef>
                <a:spcPts val="500"/>
              </a:spcBef>
              <a:spcAft>
                <a:spcPts val="0"/>
              </a:spcAft>
              <a:buClr>
                <a:srgbClr val="000000"/>
              </a:buClr>
              <a:buSzPts val="1200"/>
              <a:buFont typeface="Arial"/>
              <a:buNone/>
            </a:pPr>
            <a:r>
              <a:rPr lang="en" sz="1200" b="1" i="0" u="none" strike="noStrike" cap="none">
                <a:solidFill>
                  <a:schemeClr val="accent3"/>
                </a:solidFill>
                <a:latin typeface="Open Sans"/>
                <a:ea typeface="Open Sans"/>
                <a:cs typeface="Open Sans"/>
                <a:sym typeface="Open Sans"/>
              </a:rPr>
              <a:t>RISC-V engineers and advocates </a:t>
            </a:r>
            <a:endParaRPr sz="1050" b="0" i="0" u="none" strike="noStrike" cap="none">
              <a:solidFill>
                <a:schemeClr val="accent3"/>
              </a:solidFill>
              <a:latin typeface="Open Sans"/>
              <a:ea typeface="Open Sans"/>
              <a:cs typeface="Open Sans"/>
              <a:sym typeface="Open Sans"/>
            </a:endParaRPr>
          </a:p>
        </p:txBody>
      </p:sp>
      <p:sp>
        <p:nvSpPr>
          <p:cNvPr id="1774" name="Google Shape;1774;p238"/>
          <p:cNvSpPr txBox="1"/>
          <p:nvPr/>
        </p:nvSpPr>
        <p:spPr>
          <a:xfrm>
            <a:off x="1478065" y="4795198"/>
            <a:ext cx="6615900" cy="300300"/>
          </a:xfrm>
          <a:prstGeom prst="rect">
            <a:avLst/>
          </a:prstGeom>
          <a:noFill/>
          <a:ln>
            <a:noFill/>
          </a:ln>
        </p:spPr>
        <p:txBody>
          <a:bodyPr spcFirstLastPara="1" wrap="square" lIns="68575" tIns="34275" rIns="68575" bIns="34275" anchor="t" anchorCtr="0">
            <a:noAutofit/>
          </a:bodyPr>
          <a:lstStyle/>
          <a:p>
            <a:pPr marL="101600" marR="0" lvl="0" indent="0" algn="ctr" rtl="0">
              <a:lnSpc>
                <a:spcPct val="100000"/>
              </a:lnSpc>
              <a:spcBef>
                <a:spcPts val="0"/>
              </a:spcBef>
              <a:spcAft>
                <a:spcPts val="0"/>
              </a:spcAft>
              <a:buClr>
                <a:srgbClr val="000000"/>
              </a:buClr>
              <a:buSzPts val="1500"/>
              <a:buFont typeface="Arial"/>
              <a:buNone/>
            </a:pPr>
            <a:r>
              <a:rPr lang="en" sz="1500" b="1" i="0" u="none" strike="noStrike" cap="none">
                <a:solidFill>
                  <a:srgbClr val="E0A400"/>
                </a:solidFill>
                <a:latin typeface="Open Sans"/>
                <a:ea typeface="Open Sans"/>
                <a:cs typeface="Open Sans"/>
                <a:sym typeface="Open Sans"/>
              </a:rPr>
              <a:t>In 2020, RISC-V membership grew 133%</a:t>
            </a:r>
            <a:endParaRPr sz="1100" b="0" i="0" u="none" strike="noStrike" cap="none">
              <a:solidFill>
                <a:srgbClr val="E0A400"/>
              </a:solidFill>
              <a:latin typeface="Open Sans"/>
              <a:ea typeface="Open Sans"/>
              <a:cs typeface="Open Sans"/>
              <a:sym typeface="Open San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778"/>
        <p:cNvGrpSpPr/>
        <p:nvPr/>
      </p:nvGrpSpPr>
      <p:grpSpPr>
        <a:xfrm>
          <a:off x="0" y="0"/>
          <a:ext cx="0" cy="0"/>
          <a:chOff x="0" y="0"/>
          <a:chExt cx="0" cy="0"/>
        </a:xfrm>
      </p:grpSpPr>
      <p:sp>
        <p:nvSpPr>
          <p:cNvPr id="1779" name="Google Shape;1779;p239"/>
          <p:cNvSpPr txBox="1">
            <a:spLocks noGrp="1"/>
          </p:cNvSpPr>
          <p:nvPr>
            <p:ph type="title"/>
          </p:nvPr>
        </p:nvSpPr>
        <p:spPr>
          <a:xfrm>
            <a:off x="260471" y="589306"/>
            <a:ext cx="2402100" cy="3711000"/>
          </a:xfrm>
          <a:prstGeom prst="rect">
            <a:avLst/>
          </a:prstGeom>
          <a:noFill/>
          <a:ln>
            <a:noFill/>
          </a:ln>
        </p:spPr>
        <p:txBody>
          <a:bodyPr spcFirstLastPara="1" wrap="square" lIns="67850" tIns="33350" rIns="67850" bIns="33350" anchor="ctr" anchorCtr="0">
            <a:noAutofit/>
          </a:bodyPr>
          <a:lstStyle/>
          <a:p>
            <a:pPr marL="0" lvl="0" indent="0" algn="l" rtl="0">
              <a:lnSpc>
                <a:spcPct val="95000"/>
              </a:lnSpc>
              <a:spcBef>
                <a:spcPts val="0"/>
              </a:spcBef>
              <a:spcAft>
                <a:spcPts val="0"/>
              </a:spcAft>
              <a:buSzPts val="2000"/>
              <a:buNone/>
            </a:pPr>
            <a:r>
              <a:rPr lang="en" sz="4500" b="1">
                <a:latin typeface="Open Sans"/>
                <a:ea typeface="Open Sans"/>
                <a:cs typeface="Open Sans"/>
                <a:sym typeface="Open Sans"/>
              </a:rPr>
              <a:t>Benefit of joining RISC-V</a:t>
            </a:r>
            <a:endParaRPr/>
          </a:p>
        </p:txBody>
      </p:sp>
      <p:sp>
        <p:nvSpPr>
          <p:cNvPr id="1780" name="Google Shape;1780;p239"/>
          <p:cNvSpPr txBox="1">
            <a:spLocks noGrp="1"/>
          </p:cNvSpPr>
          <p:nvPr>
            <p:ph type="body" idx="1"/>
          </p:nvPr>
        </p:nvSpPr>
        <p:spPr>
          <a:xfrm>
            <a:off x="2904751" y="716249"/>
            <a:ext cx="5910000" cy="3866100"/>
          </a:xfrm>
          <a:prstGeom prst="rect">
            <a:avLst/>
          </a:prstGeom>
          <a:noFill/>
          <a:ln>
            <a:noFill/>
          </a:ln>
        </p:spPr>
        <p:txBody>
          <a:bodyPr spcFirstLastPara="1" wrap="square" lIns="67850" tIns="33350" rIns="67850" bIns="33350" anchor="ctr" anchorCtr="0">
            <a:noAutofit/>
          </a:bodyPr>
          <a:lstStyle/>
          <a:p>
            <a:pPr marL="458787" lvl="0" indent="-382587" algn="l" rtl="0">
              <a:lnSpc>
                <a:spcPct val="100000"/>
              </a:lnSpc>
              <a:spcBef>
                <a:spcPts val="1000"/>
              </a:spcBef>
              <a:spcAft>
                <a:spcPts val="0"/>
              </a:spcAft>
              <a:buClr>
                <a:schemeClr val="accent1"/>
              </a:buClr>
              <a:buSzPts val="1600"/>
              <a:buFont typeface="Noto Sans Symbols"/>
              <a:buChar char="✔"/>
            </a:pPr>
            <a:r>
              <a:rPr lang="en" sz="1600" b="1"/>
              <a:t>A</a:t>
            </a:r>
            <a:r>
              <a:rPr lang="en" sz="1600" b="1">
                <a:solidFill>
                  <a:schemeClr val="dk2"/>
                </a:solidFill>
              </a:rPr>
              <a:t>ccelerate technical traction </a:t>
            </a:r>
            <a:r>
              <a:rPr lang="en" sz="1600">
                <a:solidFill>
                  <a:schemeClr val="dk2"/>
                </a:solidFill>
              </a:rPr>
              <a:t>and insight </a:t>
            </a:r>
            <a:endParaRPr>
              <a:solidFill>
                <a:schemeClr val="dk2"/>
              </a:solidFill>
            </a:endParaRPr>
          </a:p>
          <a:p>
            <a:pPr marL="458787" lvl="0" indent="-382587" algn="l" rtl="0">
              <a:lnSpc>
                <a:spcPct val="100000"/>
              </a:lnSpc>
              <a:spcBef>
                <a:spcPts val="1600"/>
              </a:spcBef>
              <a:spcAft>
                <a:spcPts val="0"/>
              </a:spcAft>
              <a:buClr>
                <a:schemeClr val="accent1"/>
              </a:buClr>
              <a:buSzPts val="1600"/>
              <a:buFont typeface="Noto Sans Symbols"/>
              <a:buChar char="✔"/>
            </a:pPr>
            <a:r>
              <a:rPr lang="en" sz="1600" b="1">
                <a:solidFill>
                  <a:schemeClr val="dk2"/>
                </a:solidFill>
              </a:rPr>
              <a:t>Contribute </a:t>
            </a:r>
            <a:r>
              <a:rPr lang="en" sz="1600">
                <a:solidFill>
                  <a:schemeClr val="dk2"/>
                </a:solidFill>
              </a:rPr>
              <a:t>technical priorities, approaches, and code</a:t>
            </a:r>
            <a:endParaRPr>
              <a:solidFill>
                <a:schemeClr val="dk2"/>
              </a:solidFill>
            </a:endParaRPr>
          </a:p>
          <a:p>
            <a:pPr marL="458787" lvl="0" indent="-382587" algn="l" rtl="0">
              <a:lnSpc>
                <a:spcPct val="100000"/>
              </a:lnSpc>
              <a:spcBef>
                <a:spcPts val="1600"/>
              </a:spcBef>
              <a:spcAft>
                <a:spcPts val="0"/>
              </a:spcAft>
              <a:buClr>
                <a:schemeClr val="accent1"/>
              </a:buClr>
              <a:buSzPts val="1600"/>
              <a:buFont typeface="Noto Sans Symbols"/>
              <a:buChar char="✔"/>
            </a:pPr>
            <a:r>
              <a:rPr lang="en" sz="1600">
                <a:solidFill>
                  <a:schemeClr val="dk2"/>
                </a:solidFill>
              </a:rPr>
              <a:t>Gain strategic and </a:t>
            </a:r>
            <a:r>
              <a:rPr lang="en" sz="1600" b="1">
                <a:solidFill>
                  <a:schemeClr val="dk2"/>
                </a:solidFill>
              </a:rPr>
              <a:t>technical advantage</a:t>
            </a:r>
            <a:endParaRPr b="1">
              <a:solidFill>
                <a:schemeClr val="dk2"/>
              </a:solidFill>
            </a:endParaRPr>
          </a:p>
          <a:p>
            <a:pPr marL="458787" lvl="0" indent="-382587" algn="l" rtl="0">
              <a:lnSpc>
                <a:spcPct val="100000"/>
              </a:lnSpc>
              <a:spcBef>
                <a:spcPts val="1600"/>
              </a:spcBef>
              <a:spcAft>
                <a:spcPts val="0"/>
              </a:spcAft>
              <a:buClr>
                <a:schemeClr val="accent1"/>
              </a:buClr>
              <a:buSzPts val="1600"/>
              <a:buFont typeface="Noto Sans Symbols"/>
              <a:buChar char="✔"/>
            </a:pPr>
            <a:r>
              <a:rPr lang="en" sz="1600" b="1">
                <a:solidFill>
                  <a:schemeClr val="dk2"/>
                </a:solidFill>
              </a:rPr>
              <a:t>Increase visibility</a:t>
            </a:r>
            <a:r>
              <a:rPr lang="en" sz="1600">
                <a:solidFill>
                  <a:schemeClr val="dk2"/>
                </a:solidFill>
              </a:rPr>
              <a:t>, leadership, and market insight</a:t>
            </a:r>
            <a:endParaRPr>
              <a:solidFill>
                <a:schemeClr val="dk2"/>
              </a:solidFill>
            </a:endParaRPr>
          </a:p>
          <a:p>
            <a:pPr marL="458787" lvl="0" indent="-382587" algn="l" rtl="0">
              <a:lnSpc>
                <a:spcPct val="100000"/>
              </a:lnSpc>
              <a:spcBef>
                <a:spcPts val="1600"/>
              </a:spcBef>
              <a:spcAft>
                <a:spcPts val="0"/>
              </a:spcAft>
              <a:buClr>
                <a:schemeClr val="accent1"/>
              </a:buClr>
              <a:buSzPts val="1600"/>
              <a:buFont typeface="Noto Sans Symbols"/>
              <a:buChar char="✔"/>
            </a:pPr>
            <a:r>
              <a:rPr lang="en" sz="1600">
                <a:solidFill>
                  <a:schemeClr val="dk2"/>
                </a:solidFill>
              </a:rPr>
              <a:t>Fill and increase </a:t>
            </a:r>
            <a:r>
              <a:rPr lang="en" sz="1600" b="1">
                <a:solidFill>
                  <a:schemeClr val="dk2"/>
                </a:solidFill>
              </a:rPr>
              <a:t>engineering skills</a:t>
            </a:r>
            <a:r>
              <a:rPr lang="en" sz="1600">
                <a:solidFill>
                  <a:schemeClr val="dk2"/>
                </a:solidFill>
              </a:rPr>
              <a:t>, retain and attract talent</a:t>
            </a:r>
            <a:endParaRPr>
              <a:solidFill>
                <a:schemeClr val="dk2"/>
              </a:solidFill>
            </a:endParaRPr>
          </a:p>
          <a:p>
            <a:pPr marL="458787" lvl="0" indent="-382587" algn="l" rtl="0">
              <a:lnSpc>
                <a:spcPct val="100000"/>
              </a:lnSpc>
              <a:spcBef>
                <a:spcPts val="1600"/>
              </a:spcBef>
              <a:spcAft>
                <a:spcPts val="0"/>
              </a:spcAft>
              <a:buClr>
                <a:schemeClr val="accent1"/>
              </a:buClr>
              <a:buSzPts val="1600"/>
              <a:buFont typeface="Noto Sans Symbols"/>
              <a:buChar char="✔"/>
            </a:pPr>
            <a:r>
              <a:rPr lang="en" sz="1600">
                <a:solidFill>
                  <a:schemeClr val="dk2"/>
                </a:solidFill>
              </a:rPr>
              <a:t>Build </a:t>
            </a:r>
            <a:r>
              <a:rPr lang="en" sz="1600" b="1">
                <a:solidFill>
                  <a:schemeClr val="dk2"/>
                </a:solidFill>
              </a:rPr>
              <a:t>innovation partner </a:t>
            </a:r>
            <a:r>
              <a:rPr lang="en" sz="1600">
                <a:solidFill>
                  <a:schemeClr val="dk2"/>
                </a:solidFill>
              </a:rPr>
              <a:t>network and customer pipeline</a:t>
            </a:r>
            <a:endParaRPr>
              <a:solidFill>
                <a:schemeClr val="dk2"/>
              </a:solidFill>
            </a:endParaRPr>
          </a:p>
          <a:p>
            <a:pPr marL="458787" lvl="0" indent="-382587" algn="l" rtl="0">
              <a:lnSpc>
                <a:spcPct val="100000"/>
              </a:lnSpc>
              <a:spcBef>
                <a:spcPts val="1600"/>
              </a:spcBef>
              <a:spcAft>
                <a:spcPts val="0"/>
              </a:spcAft>
              <a:buClr>
                <a:schemeClr val="accent1"/>
              </a:buClr>
              <a:buSzPts val="1600"/>
              <a:buFont typeface="Noto Sans Symbols"/>
              <a:buChar char="✔"/>
            </a:pPr>
            <a:r>
              <a:rPr lang="en" sz="1600" b="1">
                <a:solidFill>
                  <a:schemeClr val="dk2"/>
                </a:solidFill>
              </a:rPr>
              <a:t>Deepen, engage, and lead </a:t>
            </a:r>
            <a:r>
              <a:rPr lang="en" sz="1600">
                <a:solidFill>
                  <a:schemeClr val="dk2"/>
                </a:solidFill>
              </a:rPr>
              <a:t>in local and industry developer network</a:t>
            </a:r>
            <a:endParaRPr>
              <a:solidFill>
                <a:schemeClr val="dk2"/>
              </a:solidFill>
            </a:endParaRPr>
          </a:p>
          <a:p>
            <a:pPr marL="458787" lvl="0" indent="-382587" algn="l" rtl="0">
              <a:lnSpc>
                <a:spcPct val="100000"/>
              </a:lnSpc>
              <a:spcBef>
                <a:spcPts val="1600"/>
              </a:spcBef>
              <a:spcAft>
                <a:spcPts val="600"/>
              </a:spcAft>
              <a:buClr>
                <a:schemeClr val="accent1"/>
              </a:buClr>
              <a:buSzPts val="1600"/>
              <a:buFont typeface="Noto Sans Symbols"/>
              <a:buChar char="✔"/>
            </a:pPr>
            <a:r>
              <a:rPr lang="en" sz="1600" b="1">
                <a:solidFill>
                  <a:schemeClr val="dk2"/>
                </a:solidFill>
              </a:rPr>
              <a:t>Showcase RISC-V products</a:t>
            </a:r>
            <a:r>
              <a:rPr lang="en" sz="1600">
                <a:solidFill>
                  <a:schemeClr val="dk2"/>
                </a:solidFill>
              </a:rPr>
              <a:t>, services, training, and resources</a:t>
            </a:r>
            <a:endParaRPr>
              <a:solidFill>
                <a:schemeClr val="dk2"/>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784"/>
        <p:cNvGrpSpPr/>
        <p:nvPr/>
      </p:nvGrpSpPr>
      <p:grpSpPr>
        <a:xfrm>
          <a:off x="0" y="0"/>
          <a:ext cx="0" cy="0"/>
          <a:chOff x="0" y="0"/>
          <a:chExt cx="0" cy="0"/>
        </a:xfrm>
      </p:grpSpPr>
      <p:sp>
        <p:nvSpPr>
          <p:cNvPr id="1785" name="Google Shape;1785;p240"/>
          <p:cNvSpPr txBox="1">
            <a:spLocks noGrp="1"/>
          </p:cNvSpPr>
          <p:nvPr>
            <p:ph type="title"/>
          </p:nvPr>
        </p:nvSpPr>
        <p:spPr>
          <a:xfrm>
            <a:off x="311700" y="140225"/>
            <a:ext cx="8520600" cy="74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Membership Options</a:t>
            </a:r>
            <a:endParaRPr/>
          </a:p>
        </p:txBody>
      </p:sp>
      <p:sp>
        <p:nvSpPr>
          <p:cNvPr id="1786" name="Google Shape;1786;p240"/>
          <p:cNvSpPr txBox="1"/>
          <p:nvPr/>
        </p:nvSpPr>
        <p:spPr>
          <a:xfrm>
            <a:off x="161575" y="3725225"/>
            <a:ext cx="2866200" cy="1345500"/>
          </a:xfrm>
          <a:prstGeom prst="rect">
            <a:avLst/>
          </a:pr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FFFF"/>
              </a:buClr>
              <a:buSzPts val="1200"/>
              <a:buFont typeface="Calibri"/>
              <a:buNone/>
            </a:pPr>
            <a:r>
              <a:rPr lang="en" sz="950" b="1" i="0" u="none" strike="noStrike" cap="none">
                <a:solidFill>
                  <a:srgbClr val="434343"/>
                </a:solidFill>
                <a:latin typeface="Open Sans"/>
                <a:ea typeface="Open Sans"/>
                <a:cs typeface="Open Sans"/>
                <a:sym typeface="Open Sans"/>
              </a:rPr>
              <a:t>Premier Requirements</a:t>
            </a:r>
            <a:endParaRPr sz="950" i="0" u="none" strike="noStrike" cap="none">
              <a:solidFill>
                <a:srgbClr val="434343"/>
              </a:solidFill>
              <a:latin typeface="Open Sans"/>
              <a:ea typeface="Open Sans"/>
              <a:cs typeface="Open Sans"/>
              <a:sym typeface="Open Sans"/>
            </a:endParaRPr>
          </a:p>
          <a:p>
            <a:pPr marL="165100" marR="0" lvl="0" indent="-149225" algn="l" rtl="0">
              <a:lnSpc>
                <a:spcPct val="100000"/>
              </a:lnSpc>
              <a:spcBef>
                <a:spcPts val="0"/>
              </a:spcBef>
              <a:spcAft>
                <a:spcPts val="0"/>
              </a:spcAft>
              <a:buClr>
                <a:srgbClr val="434343"/>
              </a:buClr>
              <a:buSzPts val="950"/>
              <a:buFont typeface="Open Sans"/>
              <a:buChar char="•"/>
            </a:pPr>
            <a:r>
              <a:rPr lang="en" sz="950" i="0" u="none" strike="noStrike" cap="none">
                <a:solidFill>
                  <a:srgbClr val="434343"/>
                </a:solidFill>
                <a:latin typeface="Open Sans"/>
                <a:ea typeface="Open Sans"/>
                <a:cs typeface="Open Sans"/>
                <a:sym typeface="Open Sans"/>
              </a:rPr>
              <a:t>Membership open to any type of legal entity</a:t>
            </a:r>
            <a:endParaRPr sz="950" i="0" u="none" strike="noStrike" cap="none">
              <a:solidFill>
                <a:srgbClr val="434343"/>
              </a:solidFill>
              <a:latin typeface="Open Sans"/>
              <a:ea typeface="Open Sans"/>
              <a:cs typeface="Open Sans"/>
              <a:sym typeface="Open Sans"/>
            </a:endParaRPr>
          </a:p>
          <a:p>
            <a:pPr marL="165100" marR="0" lvl="0" indent="-149225" algn="l" rtl="0">
              <a:lnSpc>
                <a:spcPct val="100000"/>
              </a:lnSpc>
              <a:spcBef>
                <a:spcPts val="0"/>
              </a:spcBef>
              <a:spcAft>
                <a:spcPts val="0"/>
              </a:spcAft>
              <a:buClr>
                <a:srgbClr val="434343"/>
              </a:buClr>
              <a:buSzPts val="950"/>
              <a:buFont typeface="Open Sans"/>
              <a:buChar char="•"/>
            </a:pPr>
            <a:r>
              <a:rPr lang="en" sz="950" i="0" u="none" strike="noStrike" cap="none">
                <a:solidFill>
                  <a:srgbClr val="434343"/>
                </a:solidFill>
                <a:latin typeface="Open Sans"/>
                <a:ea typeface="Open Sans"/>
                <a:cs typeface="Open Sans"/>
                <a:sym typeface="Open Sans"/>
              </a:rPr>
              <a:t>$250k Annual membership fee that includes Board seat and TSC seat</a:t>
            </a:r>
            <a:endParaRPr sz="950" i="0" u="none" strike="noStrike" cap="none">
              <a:solidFill>
                <a:srgbClr val="434343"/>
              </a:solidFill>
              <a:latin typeface="Open Sans"/>
              <a:ea typeface="Open Sans"/>
              <a:cs typeface="Open Sans"/>
              <a:sym typeface="Open Sans"/>
            </a:endParaRPr>
          </a:p>
          <a:p>
            <a:pPr marL="165100" marR="0" lvl="0" indent="-149225" algn="l" rtl="0">
              <a:lnSpc>
                <a:spcPct val="100000"/>
              </a:lnSpc>
              <a:spcBef>
                <a:spcPts val="0"/>
              </a:spcBef>
              <a:spcAft>
                <a:spcPts val="0"/>
              </a:spcAft>
              <a:buClr>
                <a:srgbClr val="434343"/>
              </a:buClr>
              <a:buSzPts val="950"/>
              <a:buFont typeface="Open Sans"/>
              <a:buChar char="•"/>
            </a:pPr>
            <a:r>
              <a:rPr lang="en" sz="950" i="0" u="none" strike="noStrike" cap="none">
                <a:solidFill>
                  <a:srgbClr val="434343"/>
                </a:solidFill>
                <a:latin typeface="Open Sans"/>
                <a:ea typeface="Open Sans"/>
                <a:cs typeface="Open Sans"/>
                <a:sym typeface="Open Sans"/>
              </a:rPr>
              <a:t>$100k Annual membership fee that includes TSC seat</a:t>
            </a:r>
            <a:endParaRPr sz="950" i="0" u="none" strike="noStrike" cap="none">
              <a:solidFill>
                <a:srgbClr val="434343"/>
              </a:solidFill>
              <a:latin typeface="Open Sans"/>
              <a:ea typeface="Open Sans"/>
              <a:cs typeface="Open Sans"/>
              <a:sym typeface="Open Sans"/>
            </a:endParaRPr>
          </a:p>
        </p:txBody>
      </p:sp>
      <p:sp>
        <p:nvSpPr>
          <p:cNvPr id="1787" name="Google Shape;1787;p240"/>
          <p:cNvSpPr txBox="1"/>
          <p:nvPr/>
        </p:nvSpPr>
        <p:spPr>
          <a:xfrm>
            <a:off x="3123625" y="3725276"/>
            <a:ext cx="2866200" cy="1345500"/>
          </a:xfrm>
          <a:prstGeom prst="rect">
            <a:avLst/>
          </a:pr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FFFF"/>
              </a:buClr>
              <a:buSzPts val="1200"/>
              <a:buFont typeface="Calibri"/>
              <a:buNone/>
            </a:pPr>
            <a:r>
              <a:rPr lang="en" sz="950" b="1" i="0" u="none" strike="noStrike" cap="none">
                <a:solidFill>
                  <a:srgbClr val="434343"/>
                </a:solidFill>
                <a:latin typeface="Open Sans"/>
                <a:ea typeface="Open Sans"/>
                <a:cs typeface="Open Sans"/>
                <a:sym typeface="Open Sans"/>
              </a:rPr>
              <a:t>Strategic Member Requirements</a:t>
            </a:r>
            <a:endParaRPr sz="950" i="0" u="none" strike="noStrike" cap="none">
              <a:solidFill>
                <a:srgbClr val="434343"/>
              </a:solidFill>
              <a:latin typeface="Open Sans"/>
              <a:ea typeface="Open Sans"/>
              <a:cs typeface="Open Sans"/>
              <a:sym typeface="Open Sans"/>
            </a:endParaRPr>
          </a:p>
          <a:p>
            <a:pPr marL="165100" marR="0" lvl="0" indent="-149225" algn="l" rtl="0">
              <a:lnSpc>
                <a:spcPct val="100000"/>
              </a:lnSpc>
              <a:spcBef>
                <a:spcPts val="0"/>
              </a:spcBef>
              <a:spcAft>
                <a:spcPts val="0"/>
              </a:spcAft>
              <a:buClr>
                <a:srgbClr val="434343"/>
              </a:buClr>
              <a:buSzPts val="950"/>
              <a:buFont typeface="Open Sans"/>
              <a:buChar char="•"/>
            </a:pPr>
            <a:r>
              <a:rPr lang="en" sz="950" i="0" u="none" strike="noStrike" cap="none">
                <a:solidFill>
                  <a:srgbClr val="434343"/>
                </a:solidFill>
                <a:latin typeface="Open Sans"/>
                <a:ea typeface="Open Sans"/>
                <a:cs typeface="Open Sans"/>
                <a:sym typeface="Open Sans"/>
              </a:rPr>
              <a:t>Membership open to any type of legal entity</a:t>
            </a:r>
            <a:endParaRPr sz="950" i="0" u="none" strike="noStrike" cap="none">
              <a:solidFill>
                <a:srgbClr val="434343"/>
              </a:solidFill>
              <a:latin typeface="Open Sans"/>
              <a:ea typeface="Open Sans"/>
              <a:cs typeface="Open Sans"/>
              <a:sym typeface="Open Sans"/>
            </a:endParaRPr>
          </a:p>
          <a:p>
            <a:pPr marL="165100" marR="0" lvl="0" indent="-149225" algn="l" rtl="0">
              <a:lnSpc>
                <a:spcPct val="100000"/>
              </a:lnSpc>
              <a:spcBef>
                <a:spcPts val="0"/>
              </a:spcBef>
              <a:spcAft>
                <a:spcPts val="0"/>
              </a:spcAft>
              <a:buClr>
                <a:srgbClr val="434343"/>
              </a:buClr>
              <a:buSzPts val="950"/>
              <a:buFont typeface="Open Sans"/>
              <a:buChar char="•"/>
            </a:pPr>
            <a:r>
              <a:rPr lang="en" sz="950" i="0" u="none" strike="noStrike" cap="none">
                <a:solidFill>
                  <a:srgbClr val="434343"/>
                </a:solidFill>
                <a:latin typeface="Open Sans"/>
                <a:ea typeface="Open Sans"/>
                <a:cs typeface="Open Sans"/>
                <a:sym typeface="Open Sans"/>
              </a:rPr>
              <a:t>Annual membership fee based on employee size</a:t>
            </a:r>
            <a:endParaRPr sz="950" i="0" u="none" strike="noStrike" cap="none">
              <a:solidFill>
                <a:srgbClr val="434343"/>
              </a:solidFill>
              <a:latin typeface="Open Sans"/>
              <a:ea typeface="Open Sans"/>
              <a:cs typeface="Open Sans"/>
              <a:sym typeface="Open Sans"/>
            </a:endParaRPr>
          </a:p>
          <a:p>
            <a:pPr marL="419100" marR="0" lvl="1" indent="-149225" algn="l" rtl="0">
              <a:lnSpc>
                <a:spcPct val="100000"/>
              </a:lnSpc>
              <a:spcBef>
                <a:spcPts val="0"/>
              </a:spcBef>
              <a:spcAft>
                <a:spcPts val="0"/>
              </a:spcAft>
              <a:buClr>
                <a:srgbClr val="434343"/>
              </a:buClr>
              <a:buSzPts val="950"/>
              <a:buFont typeface="Open Sans"/>
              <a:buChar char="•"/>
            </a:pPr>
            <a:r>
              <a:rPr lang="en" sz="950" i="0" u="none" strike="noStrike" cap="none">
                <a:solidFill>
                  <a:srgbClr val="434343"/>
                </a:solidFill>
                <a:latin typeface="Open Sans"/>
                <a:ea typeface="Open Sans"/>
                <a:cs typeface="Open Sans"/>
                <a:sym typeface="Open Sans"/>
              </a:rPr>
              <a:t>5,000+ employees: $35k</a:t>
            </a:r>
            <a:endParaRPr sz="950" i="0" u="none" strike="noStrike" cap="none">
              <a:solidFill>
                <a:srgbClr val="434343"/>
              </a:solidFill>
              <a:latin typeface="Open Sans"/>
              <a:ea typeface="Open Sans"/>
              <a:cs typeface="Open Sans"/>
              <a:sym typeface="Open Sans"/>
            </a:endParaRPr>
          </a:p>
          <a:p>
            <a:pPr marL="419100" marR="0" lvl="1" indent="-149225" algn="l" rtl="0">
              <a:lnSpc>
                <a:spcPct val="100000"/>
              </a:lnSpc>
              <a:spcBef>
                <a:spcPts val="0"/>
              </a:spcBef>
              <a:spcAft>
                <a:spcPts val="0"/>
              </a:spcAft>
              <a:buClr>
                <a:srgbClr val="434343"/>
              </a:buClr>
              <a:buSzPts val="950"/>
              <a:buFont typeface="Open Sans"/>
              <a:buChar char="•"/>
            </a:pPr>
            <a:r>
              <a:rPr lang="en" sz="950" i="0" u="none" strike="noStrike" cap="none">
                <a:solidFill>
                  <a:srgbClr val="434343"/>
                </a:solidFill>
                <a:latin typeface="Open Sans"/>
                <a:ea typeface="Open Sans"/>
                <a:cs typeface="Open Sans"/>
                <a:sym typeface="Open Sans"/>
              </a:rPr>
              <a:t>500-5,000 employees: $15k</a:t>
            </a:r>
            <a:endParaRPr sz="950" i="0" u="none" strike="noStrike" cap="none">
              <a:solidFill>
                <a:srgbClr val="434343"/>
              </a:solidFill>
              <a:latin typeface="Open Sans"/>
              <a:ea typeface="Open Sans"/>
              <a:cs typeface="Open Sans"/>
              <a:sym typeface="Open Sans"/>
            </a:endParaRPr>
          </a:p>
          <a:p>
            <a:pPr marL="419100" marR="0" lvl="1" indent="-149225" algn="l" rtl="0">
              <a:lnSpc>
                <a:spcPct val="100000"/>
              </a:lnSpc>
              <a:spcBef>
                <a:spcPts val="0"/>
              </a:spcBef>
              <a:spcAft>
                <a:spcPts val="0"/>
              </a:spcAft>
              <a:buClr>
                <a:srgbClr val="434343"/>
              </a:buClr>
              <a:buSzPts val="950"/>
              <a:buFont typeface="Open Sans"/>
              <a:buChar char="•"/>
            </a:pPr>
            <a:r>
              <a:rPr lang="en" sz="950">
                <a:solidFill>
                  <a:srgbClr val="434343"/>
                </a:solidFill>
                <a:latin typeface="Open Sans"/>
                <a:ea typeface="Open Sans"/>
                <a:cs typeface="Open Sans"/>
                <a:sym typeface="Open Sans"/>
              </a:rPr>
              <a:t>&lt;500 employees: $5k</a:t>
            </a:r>
            <a:endParaRPr sz="950">
              <a:solidFill>
                <a:srgbClr val="434343"/>
              </a:solidFill>
              <a:latin typeface="Open Sans"/>
              <a:ea typeface="Open Sans"/>
              <a:cs typeface="Open Sans"/>
              <a:sym typeface="Open Sans"/>
            </a:endParaRPr>
          </a:p>
          <a:p>
            <a:pPr marL="419100" marR="0" lvl="1" indent="-149225" algn="l" rtl="0">
              <a:lnSpc>
                <a:spcPct val="100000"/>
              </a:lnSpc>
              <a:spcBef>
                <a:spcPts val="0"/>
              </a:spcBef>
              <a:spcAft>
                <a:spcPts val="0"/>
              </a:spcAft>
              <a:buClr>
                <a:srgbClr val="434343"/>
              </a:buClr>
              <a:buSzPts val="950"/>
              <a:buFont typeface="Open Sans"/>
              <a:buChar char="•"/>
            </a:pPr>
            <a:r>
              <a:rPr lang="en" sz="950">
                <a:solidFill>
                  <a:srgbClr val="434343"/>
                </a:solidFill>
                <a:latin typeface="Open Sans"/>
                <a:ea typeface="Open Sans"/>
                <a:cs typeface="Open Sans"/>
                <a:sym typeface="Open Sans"/>
              </a:rPr>
              <a:t>&lt;10 employees &amp; company &lt;2 yrs old: $2k</a:t>
            </a:r>
            <a:endParaRPr sz="950">
              <a:solidFill>
                <a:srgbClr val="434343"/>
              </a:solidFill>
              <a:latin typeface="Open Sans"/>
              <a:ea typeface="Open Sans"/>
              <a:cs typeface="Open Sans"/>
              <a:sym typeface="Open Sans"/>
            </a:endParaRPr>
          </a:p>
        </p:txBody>
      </p:sp>
      <p:sp>
        <p:nvSpPr>
          <p:cNvPr id="1788" name="Google Shape;1788;p240"/>
          <p:cNvSpPr txBox="1"/>
          <p:nvPr/>
        </p:nvSpPr>
        <p:spPr>
          <a:xfrm>
            <a:off x="6099300" y="3725276"/>
            <a:ext cx="2866200" cy="1345500"/>
          </a:xfrm>
          <a:prstGeom prst="rect">
            <a:avLst/>
          </a:pr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FFFF"/>
              </a:buClr>
              <a:buSzPts val="1200"/>
              <a:buFont typeface="Calibri"/>
              <a:buNone/>
            </a:pPr>
            <a:r>
              <a:rPr lang="en" sz="950" b="1" i="0" u="none" strike="noStrike" cap="none">
                <a:solidFill>
                  <a:srgbClr val="434343"/>
                </a:solidFill>
                <a:latin typeface="Open Sans"/>
                <a:ea typeface="Open Sans"/>
                <a:cs typeface="Open Sans"/>
                <a:sym typeface="Open Sans"/>
              </a:rPr>
              <a:t>Community Requirements</a:t>
            </a:r>
            <a:endParaRPr sz="950" i="0" u="none" strike="noStrike" cap="none">
              <a:solidFill>
                <a:srgbClr val="434343"/>
              </a:solidFill>
              <a:latin typeface="Open Sans"/>
              <a:ea typeface="Open Sans"/>
              <a:cs typeface="Open Sans"/>
              <a:sym typeface="Open Sans"/>
            </a:endParaRPr>
          </a:p>
          <a:p>
            <a:pPr marL="165100" marR="0" lvl="0" indent="-149225" algn="l" rtl="0">
              <a:lnSpc>
                <a:spcPct val="100000"/>
              </a:lnSpc>
              <a:spcBef>
                <a:spcPts val="0"/>
              </a:spcBef>
              <a:spcAft>
                <a:spcPts val="0"/>
              </a:spcAft>
              <a:buClr>
                <a:srgbClr val="434343"/>
              </a:buClr>
              <a:buSzPts val="950"/>
              <a:buFont typeface="Open Sans"/>
              <a:buChar char="•"/>
            </a:pPr>
            <a:r>
              <a:rPr lang="en" sz="950" i="0" u="none" strike="noStrike" cap="none">
                <a:solidFill>
                  <a:srgbClr val="434343"/>
                </a:solidFill>
                <a:latin typeface="Open Sans"/>
                <a:ea typeface="Open Sans"/>
                <a:cs typeface="Open Sans"/>
                <a:sym typeface="Open Sans"/>
              </a:rPr>
              <a:t>Membership open to </a:t>
            </a:r>
            <a:endParaRPr sz="950" i="0" u="none" strike="noStrike" cap="none">
              <a:solidFill>
                <a:srgbClr val="434343"/>
              </a:solidFill>
              <a:latin typeface="Open Sans"/>
              <a:ea typeface="Open Sans"/>
              <a:cs typeface="Open Sans"/>
              <a:sym typeface="Open Sans"/>
            </a:endParaRPr>
          </a:p>
          <a:p>
            <a:pPr marL="457200" marR="0" lvl="1" indent="-288925" algn="l" rtl="0">
              <a:lnSpc>
                <a:spcPct val="100000"/>
              </a:lnSpc>
              <a:spcBef>
                <a:spcPts val="0"/>
              </a:spcBef>
              <a:spcAft>
                <a:spcPts val="0"/>
              </a:spcAft>
              <a:buClr>
                <a:srgbClr val="434343"/>
              </a:buClr>
              <a:buSzPts val="950"/>
              <a:buFont typeface="Open Sans"/>
              <a:buChar char="○"/>
            </a:pPr>
            <a:r>
              <a:rPr lang="en" sz="950" i="0" u="none" strike="noStrike" cap="none">
                <a:solidFill>
                  <a:srgbClr val="434343"/>
                </a:solidFill>
                <a:latin typeface="Open Sans"/>
                <a:ea typeface="Open Sans"/>
                <a:cs typeface="Open Sans"/>
                <a:sym typeface="Open Sans"/>
              </a:rPr>
              <a:t>academic institutions,</a:t>
            </a:r>
            <a:endParaRPr sz="950">
              <a:solidFill>
                <a:srgbClr val="434343"/>
              </a:solidFill>
              <a:latin typeface="Open Sans"/>
              <a:ea typeface="Open Sans"/>
              <a:cs typeface="Open Sans"/>
              <a:sym typeface="Open Sans"/>
            </a:endParaRPr>
          </a:p>
          <a:p>
            <a:pPr marL="457200" marR="0" lvl="1" indent="-288925" algn="l" rtl="0">
              <a:lnSpc>
                <a:spcPct val="100000"/>
              </a:lnSpc>
              <a:spcBef>
                <a:spcPts val="0"/>
              </a:spcBef>
              <a:spcAft>
                <a:spcPts val="0"/>
              </a:spcAft>
              <a:buClr>
                <a:srgbClr val="434343"/>
              </a:buClr>
              <a:buSzPts val="950"/>
              <a:buFont typeface="Open Sans"/>
              <a:buChar char="○"/>
            </a:pPr>
            <a:r>
              <a:rPr lang="en" sz="950" i="0" u="none" strike="noStrike" cap="none">
                <a:solidFill>
                  <a:srgbClr val="434343"/>
                </a:solidFill>
                <a:latin typeface="Open Sans"/>
                <a:ea typeface="Open Sans"/>
                <a:cs typeface="Open Sans"/>
                <a:sym typeface="Open Sans"/>
              </a:rPr>
              <a:t>non-profits, </a:t>
            </a:r>
            <a:endParaRPr sz="950">
              <a:solidFill>
                <a:srgbClr val="434343"/>
              </a:solidFill>
              <a:latin typeface="Open Sans"/>
              <a:ea typeface="Open Sans"/>
              <a:cs typeface="Open Sans"/>
              <a:sym typeface="Open Sans"/>
            </a:endParaRPr>
          </a:p>
          <a:p>
            <a:pPr marL="457200" marR="0" lvl="1" indent="-288925" algn="l" rtl="0">
              <a:lnSpc>
                <a:spcPct val="100000"/>
              </a:lnSpc>
              <a:spcBef>
                <a:spcPts val="0"/>
              </a:spcBef>
              <a:spcAft>
                <a:spcPts val="0"/>
              </a:spcAft>
              <a:buClr>
                <a:srgbClr val="434343"/>
              </a:buClr>
              <a:buSzPts val="950"/>
              <a:buFont typeface="Open Sans"/>
              <a:buChar char="○"/>
            </a:pPr>
            <a:r>
              <a:rPr lang="en" sz="950" i="0" u="none" strike="noStrike" cap="none">
                <a:solidFill>
                  <a:srgbClr val="434343"/>
                </a:solidFill>
                <a:latin typeface="Open Sans"/>
                <a:ea typeface="Open Sans"/>
                <a:cs typeface="Open Sans"/>
                <a:sym typeface="Open Sans"/>
              </a:rPr>
              <a:t>individuals not representing a legal entity</a:t>
            </a:r>
            <a:endParaRPr sz="950" i="0" u="none" strike="noStrike" cap="none">
              <a:solidFill>
                <a:srgbClr val="434343"/>
              </a:solidFill>
              <a:latin typeface="Open Sans"/>
              <a:ea typeface="Open Sans"/>
              <a:cs typeface="Open Sans"/>
              <a:sym typeface="Open Sans"/>
            </a:endParaRPr>
          </a:p>
          <a:p>
            <a:pPr marL="165100" marR="0" lvl="0" indent="-149225" algn="l" rtl="0">
              <a:lnSpc>
                <a:spcPct val="100000"/>
              </a:lnSpc>
              <a:spcBef>
                <a:spcPts val="0"/>
              </a:spcBef>
              <a:spcAft>
                <a:spcPts val="0"/>
              </a:spcAft>
              <a:buClr>
                <a:srgbClr val="434343"/>
              </a:buClr>
              <a:buSzPts val="950"/>
              <a:buFont typeface="Open Sans"/>
              <a:buChar char="•"/>
            </a:pPr>
            <a:r>
              <a:rPr lang="en" sz="950" i="0" u="none" strike="noStrike" cap="none">
                <a:solidFill>
                  <a:srgbClr val="434343"/>
                </a:solidFill>
                <a:latin typeface="Open Sans"/>
                <a:ea typeface="Open Sans"/>
                <a:cs typeface="Open Sans"/>
                <a:sym typeface="Open Sans"/>
              </a:rPr>
              <a:t>No annual membership fee</a:t>
            </a:r>
            <a:endParaRPr sz="950" i="0" u="none" strike="noStrike" cap="none">
              <a:solidFill>
                <a:srgbClr val="434343"/>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200"/>
              <a:buFont typeface="Corbel"/>
              <a:buNone/>
            </a:pPr>
            <a:endParaRPr sz="1100" b="0" i="0" u="none" strike="noStrike" cap="none">
              <a:solidFill>
                <a:srgbClr val="FFFFFF"/>
              </a:solidFill>
              <a:latin typeface="Calibri"/>
              <a:ea typeface="Calibri"/>
              <a:cs typeface="Calibri"/>
              <a:sym typeface="Calibri"/>
            </a:endParaRPr>
          </a:p>
        </p:txBody>
      </p:sp>
      <p:pic>
        <p:nvPicPr>
          <p:cNvPr id="1789" name="Google Shape;1789;p24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256425" y="474159"/>
            <a:ext cx="1460651" cy="232425"/>
          </a:xfrm>
          <a:prstGeom prst="rect">
            <a:avLst/>
          </a:prstGeom>
          <a:noFill/>
          <a:ln>
            <a:noFill/>
          </a:ln>
        </p:spPr>
      </p:pic>
      <p:sp>
        <p:nvSpPr>
          <p:cNvPr id="1790" name="Google Shape;1790;p240"/>
          <p:cNvSpPr/>
          <p:nvPr/>
        </p:nvSpPr>
        <p:spPr>
          <a:xfrm>
            <a:off x="6094900" y="888125"/>
            <a:ext cx="2866200" cy="2846700"/>
          </a:xfrm>
          <a:prstGeom prst="rect">
            <a:avLst/>
          </a:prstGeom>
          <a:gradFill>
            <a:gsLst>
              <a:gs pos="0">
                <a:srgbClr val="0A3799"/>
              </a:gs>
              <a:gs pos="100000">
                <a:srgbClr val="0A6B7C"/>
              </a:gs>
            </a:gsLst>
            <a:lin ang="0" scaled="0"/>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lt1"/>
                </a:solidFill>
                <a:latin typeface="Open Sans"/>
                <a:ea typeface="Open Sans"/>
                <a:cs typeface="Open Sans"/>
                <a:sym typeface="Open Sans"/>
              </a:rPr>
              <a:t>Community Member Benefits</a:t>
            </a:r>
            <a:endParaRPr sz="950">
              <a:solidFill>
                <a:schemeClr val="lt1"/>
              </a:solidFill>
              <a:latin typeface="Open Sans"/>
              <a:ea typeface="Open Sans"/>
              <a:cs typeface="Open Sans"/>
              <a:sym typeface="Open Sans"/>
            </a:endParaRPr>
          </a:p>
          <a:p>
            <a:pPr marL="171450" lvl="0" indent="-174625" algn="l" rtl="0">
              <a:spcBef>
                <a:spcPts val="0"/>
              </a:spcBef>
              <a:spcAft>
                <a:spcPts val="0"/>
              </a:spcAft>
              <a:buClr>
                <a:schemeClr val="lt1"/>
              </a:buClr>
              <a:buSzPts val="950"/>
              <a:buFont typeface="Open Sans"/>
              <a:buChar char="•"/>
            </a:pPr>
            <a:r>
              <a:rPr lang="en" sz="950">
                <a:solidFill>
                  <a:schemeClr val="lt1"/>
                </a:solidFill>
                <a:latin typeface="Open Sans"/>
                <a:ea typeface="Open Sans"/>
                <a:cs typeface="Open Sans"/>
                <a:sym typeface="Open Sans"/>
              </a:rPr>
              <a:t>Two Board representatives</a:t>
            </a:r>
            <a:endParaRPr sz="950">
              <a:solidFill>
                <a:schemeClr val="lt1"/>
              </a:solidFill>
              <a:latin typeface="Open Sans"/>
              <a:ea typeface="Open Sans"/>
              <a:cs typeface="Open Sans"/>
              <a:sym typeface="Open Sans"/>
            </a:endParaRPr>
          </a:p>
          <a:p>
            <a:pPr marL="171450" lvl="0" indent="-174625" algn="l" rtl="0">
              <a:spcBef>
                <a:spcPts val="0"/>
              </a:spcBef>
              <a:spcAft>
                <a:spcPts val="0"/>
              </a:spcAft>
              <a:buClr>
                <a:schemeClr val="lt1"/>
              </a:buClr>
              <a:buSzPts val="950"/>
              <a:buFont typeface="Open Sans"/>
              <a:buChar char="•"/>
            </a:pPr>
            <a:r>
              <a:rPr lang="en" sz="950">
                <a:solidFill>
                  <a:schemeClr val="lt1"/>
                </a:solidFill>
                <a:latin typeface="Open Sans"/>
                <a:ea typeface="Open Sans"/>
                <a:cs typeface="Open Sans"/>
                <a:sym typeface="Open Sans"/>
              </a:rPr>
              <a:t>1 Community Board representative, elected</a:t>
            </a:r>
            <a:endParaRPr sz="950">
              <a:solidFill>
                <a:schemeClr val="lt1"/>
              </a:solidFill>
              <a:latin typeface="Open Sans"/>
              <a:ea typeface="Open Sans"/>
              <a:cs typeface="Open Sans"/>
              <a:sym typeface="Open Sans"/>
            </a:endParaRPr>
          </a:p>
          <a:p>
            <a:pPr marL="171450" lvl="0" indent="-174625" algn="l" rtl="0">
              <a:spcBef>
                <a:spcPts val="0"/>
              </a:spcBef>
              <a:spcAft>
                <a:spcPts val="0"/>
              </a:spcAft>
              <a:buClr>
                <a:schemeClr val="lt1"/>
              </a:buClr>
              <a:buSzPts val="950"/>
              <a:buFont typeface="Open Sans"/>
              <a:buChar char="•"/>
            </a:pPr>
            <a:r>
              <a:rPr lang="en" sz="950">
                <a:solidFill>
                  <a:schemeClr val="lt1"/>
                </a:solidFill>
                <a:latin typeface="Open Sans"/>
                <a:ea typeface="Open Sans"/>
                <a:cs typeface="Open Sans"/>
                <a:sym typeface="Open Sans"/>
              </a:rPr>
              <a:t>1 Individual Board representative, elected</a:t>
            </a:r>
            <a:endParaRPr sz="950">
              <a:solidFill>
                <a:schemeClr val="lt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950">
              <a:solidFill>
                <a:schemeClr val="lt1"/>
              </a:solidFill>
              <a:latin typeface="Open Sans"/>
              <a:ea typeface="Open Sans"/>
              <a:cs typeface="Open Sans"/>
              <a:sym typeface="Open Sans"/>
            </a:endParaRPr>
          </a:p>
          <a:p>
            <a:pPr marL="171450" lvl="0" indent="-174625" algn="l" rtl="0">
              <a:spcBef>
                <a:spcPts val="0"/>
              </a:spcBef>
              <a:spcAft>
                <a:spcPts val="0"/>
              </a:spcAft>
              <a:buClr>
                <a:schemeClr val="lt1"/>
              </a:buClr>
              <a:buSzPts val="950"/>
              <a:buFont typeface="Open Sans"/>
              <a:buChar char="•"/>
            </a:pPr>
            <a:r>
              <a:rPr lang="en" sz="950">
                <a:solidFill>
                  <a:schemeClr val="lt1"/>
                </a:solidFill>
                <a:latin typeface="Open Sans"/>
                <a:ea typeface="Open Sans"/>
                <a:cs typeface="Open Sans"/>
                <a:sym typeface="Open Sans"/>
              </a:rPr>
              <a:t>Member logo / name listing on RISC-V website, by member level</a:t>
            </a:r>
            <a:endParaRPr sz="950">
              <a:solidFill>
                <a:schemeClr val="lt1"/>
              </a:solidFill>
              <a:latin typeface="Open Sans"/>
              <a:ea typeface="Open Sans"/>
              <a:cs typeface="Open Sans"/>
              <a:sym typeface="Open Sans"/>
            </a:endParaRPr>
          </a:p>
          <a:p>
            <a:pPr marL="171450" lvl="0" indent="-174625" algn="l" rtl="0">
              <a:spcBef>
                <a:spcPts val="0"/>
              </a:spcBef>
              <a:spcAft>
                <a:spcPts val="0"/>
              </a:spcAft>
              <a:buClr>
                <a:schemeClr val="lt1"/>
              </a:buClr>
              <a:buSzPts val="950"/>
              <a:buFont typeface="Open Sans"/>
              <a:buChar char="•"/>
            </a:pPr>
            <a:r>
              <a:rPr lang="en" sz="950">
                <a:solidFill>
                  <a:schemeClr val="lt1"/>
                </a:solidFill>
                <a:latin typeface="Open Sans"/>
                <a:ea typeface="Open Sans"/>
                <a:cs typeface="Open Sans"/>
                <a:sym typeface="Open Sans"/>
              </a:rPr>
              <a:t>1 case study a year</a:t>
            </a:r>
            <a:endParaRPr sz="950">
              <a:solidFill>
                <a:schemeClr val="lt1"/>
              </a:solidFill>
              <a:latin typeface="Open Sans"/>
              <a:ea typeface="Open Sans"/>
              <a:cs typeface="Open Sans"/>
              <a:sym typeface="Open Sans"/>
            </a:endParaRPr>
          </a:p>
          <a:p>
            <a:pPr marL="171450" lvl="0" indent="-174625" algn="l" rtl="0">
              <a:spcBef>
                <a:spcPts val="0"/>
              </a:spcBef>
              <a:spcAft>
                <a:spcPts val="0"/>
              </a:spcAft>
              <a:buClr>
                <a:schemeClr val="lt1"/>
              </a:buClr>
              <a:buSzPts val="950"/>
              <a:buFont typeface="Open Sans"/>
              <a:buChar char="•"/>
            </a:pPr>
            <a:r>
              <a:rPr lang="en" sz="950">
                <a:solidFill>
                  <a:schemeClr val="lt1"/>
                </a:solidFill>
                <a:latin typeface="Open Sans"/>
                <a:ea typeface="Open Sans"/>
                <a:cs typeface="Open Sans"/>
                <a:sym typeface="Open Sans"/>
              </a:rPr>
              <a:t>1 blog per quarter</a:t>
            </a:r>
            <a:endParaRPr sz="950">
              <a:solidFill>
                <a:schemeClr val="lt1"/>
              </a:solidFill>
              <a:latin typeface="Open Sans"/>
              <a:ea typeface="Open Sans"/>
              <a:cs typeface="Open Sans"/>
              <a:sym typeface="Open Sans"/>
            </a:endParaRPr>
          </a:p>
          <a:p>
            <a:pPr marL="171450" lvl="0" indent="-174625" algn="l" rtl="0">
              <a:spcBef>
                <a:spcPts val="0"/>
              </a:spcBef>
              <a:spcAft>
                <a:spcPts val="0"/>
              </a:spcAft>
              <a:buClr>
                <a:schemeClr val="lt1"/>
              </a:buClr>
              <a:buSzPts val="950"/>
              <a:buFont typeface="Open Sans"/>
              <a:buChar char="•"/>
            </a:pPr>
            <a:r>
              <a:rPr lang="en" sz="950">
                <a:solidFill>
                  <a:schemeClr val="lt1"/>
                </a:solidFill>
                <a:latin typeface="Open Sans"/>
                <a:ea typeface="Open Sans"/>
                <a:cs typeface="Open Sans"/>
                <a:sym typeface="Open Sans"/>
              </a:rPr>
              <a:t>1 social media spotlight per quarter</a:t>
            </a:r>
            <a:endParaRPr sz="950">
              <a:solidFill>
                <a:schemeClr val="lt1"/>
              </a:solidFill>
              <a:latin typeface="Open Sans"/>
              <a:ea typeface="Open Sans"/>
              <a:cs typeface="Open Sans"/>
              <a:sym typeface="Open Sans"/>
            </a:endParaRPr>
          </a:p>
          <a:p>
            <a:pPr marL="171450" lvl="0" indent="-174625" algn="l" rtl="0">
              <a:spcBef>
                <a:spcPts val="0"/>
              </a:spcBef>
              <a:spcAft>
                <a:spcPts val="0"/>
              </a:spcAft>
              <a:buClr>
                <a:schemeClr val="lt1"/>
              </a:buClr>
              <a:buSzPts val="950"/>
              <a:buFont typeface="Open Sans"/>
              <a:buChar char="•"/>
            </a:pPr>
            <a:r>
              <a:rPr lang="en" sz="950">
                <a:solidFill>
                  <a:schemeClr val="lt1"/>
                </a:solidFill>
                <a:latin typeface="Open Sans"/>
                <a:ea typeface="Open Sans"/>
                <a:cs typeface="Open Sans"/>
                <a:sym typeface="Open Sans"/>
              </a:rPr>
              <a:t>Event sponsorship discount</a:t>
            </a:r>
            <a:endParaRPr sz="950">
              <a:solidFill>
                <a:schemeClr val="dk1"/>
              </a:solidFill>
              <a:latin typeface="Calibri"/>
              <a:ea typeface="Calibri"/>
              <a:cs typeface="Calibri"/>
              <a:sym typeface="Calibri"/>
            </a:endParaRPr>
          </a:p>
        </p:txBody>
      </p:sp>
      <p:sp>
        <p:nvSpPr>
          <p:cNvPr id="1791" name="Google Shape;1791;p240"/>
          <p:cNvSpPr/>
          <p:nvPr/>
        </p:nvSpPr>
        <p:spPr>
          <a:xfrm>
            <a:off x="3128238" y="886968"/>
            <a:ext cx="2866200" cy="2846700"/>
          </a:xfrm>
          <a:prstGeom prst="rect">
            <a:avLst/>
          </a:prstGeom>
          <a:gradFill>
            <a:gsLst>
              <a:gs pos="0">
                <a:srgbClr val="0A3799"/>
              </a:gs>
              <a:gs pos="100000">
                <a:srgbClr val="0A6B7C"/>
              </a:gs>
            </a:gsLst>
            <a:lin ang="0" scaled="0"/>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lt1"/>
                </a:solidFill>
                <a:latin typeface="Open Sans"/>
                <a:ea typeface="Open Sans"/>
                <a:cs typeface="Open Sans"/>
                <a:sym typeface="Open Sans"/>
              </a:rPr>
              <a:t>Strategic Member Benefits</a:t>
            </a:r>
            <a:endParaRPr sz="1200">
              <a:solidFill>
                <a:schemeClr val="lt1"/>
              </a:solidFill>
              <a:latin typeface="Calibri"/>
              <a:ea typeface="Calibri"/>
              <a:cs typeface="Calibri"/>
              <a:sym typeface="Calibri"/>
            </a:endParaRPr>
          </a:p>
          <a:p>
            <a:pPr marL="171450" lvl="0" indent="-174625" algn="l" rtl="0">
              <a:spcBef>
                <a:spcPts val="0"/>
              </a:spcBef>
              <a:spcAft>
                <a:spcPts val="0"/>
              </a:spcAft>
              <a:buClr>
                <a:schemeClr val="lt1"/>
              </a:buClr>
              <a:buSzPts val="950"/>
              <a:buFont typeface="Open Sans"/>
              <a:buChar char="•"/>
            </a:pPr>
            <a:r>
              <a:rPr lang="en" sz="950">
                <a:solidFill>
                  <a:schemeClr val="lt1"/>
                </a:solidFill>
                <a:latin typeface="Open Sans"/>
                <a:ea typeface="Open Sans"/>
                <a:cs typeface="Open Sans"/>
                <a:sym typeface="Open Sans"/>
              </a:rPr>
              <a:t>3 Board reps elected for the Strategic tier, including Premier members that do not otherwise have a board seat</a:t>
            </a:r>
            <a:endParaRPr sz="950">
              <a:solidFill>
                <a:schemeClr val="lt1"/>
              </a:solidFill>
              <a:latin typeface="Open Sans"/>
              <a:ea typeface="Open Sans"/>
              <a:cs typeface="Open Sans"/>
              <a:sym typeface="Open Sans"/>
            </a:endParaRPr>
          </a:p>
          <a:p>
            <a:pPr marL="171450" lvl="0" indent="-174625" algn="l" rtl="0">
              <a:spcBef>
                <a:spcPts val="0"/>
              </a:spcBef>
              <a:spcAft>
                <a:spcPts val="0"/>
              </a:spcAft>
              <a:buClr>
                <a:schemeClr val="lt1"/>
              </a:buClr>
              <a:buSzPts val="950"/>
              <a:buFont typeface="Open Sans"/>
              <a:buChar char="•"/>
            </a:pPr>
            <a:r>
              <a:rPr lang="en" sz="950">
                <a:solidFill>
                  <a:schemeClr val="lt1"/>
                </a:solidFill>
                <a:latin typeface="Open Sans"/>
                <a:ea typeface="Open Sans"/>
                <a:cs typeface="Open Sans"/>
                <a:sym typeface="Open Sans"/>
              </a:rPr>
              <a:t>Eligible to lead workgroup and/or committee</a:t>
            </a:r>
            <a:endParaRPr sz="950">
              <a:solidFill>
                <a:schemeClr val="lt1"/>
              </a:solidFill>
              <a:latin typeface="Open Sans"/>
              <a:ea typeface="Open Sans"/>
              <a:cs typeface="Open Sans"/>
              <a:sym typeface="Open Sans"/>
            </a:endParaRPr>
          </a:p>
          <a:p>
            <a:pPr marL="0" lvl="0" indent="0" algn="l" rtl="0">
              <a:spcBef>
                <a:spcPts val="0"/>
              </a:spcBef>
              <a:spcAft>
                <a:spcPts val="0"/>
              </a:spcAft>
              <a:buNone/>
            </a:pPr>
            <a:endParaRPr sz="950">
              <a:solidFill>
                <a:schemeClr val="lt1"/>
              </a:solidFill>
              <a:latin typeface="Open Sans"/>
              <a:ea typeface="Open Sans"/>
              <a:cs typeface="Open Sans"/>
              <a:sym typeface="Open Sans"/>
            </a:endParaRPr>
          </a:p>
          <a:p>
            <a:pPr marL="171450" lvl="0" indent="-174625" algn="l" rtl="0">
              <a:spcBef>
                <a:spcPts val="0"/>
              </a:spcBef>
              <a:spcAft>
                <a:spcPts val="0"/>
              </a:spcAft>
              <a:buClr>
                <a:schemeClr val="lt1"/>
              </a:buClr>
              <a:buSzPts val="950"/>
              <a:buFont typeface="Open Sans"/>
              <a:buChar char="•"/>
            </a:pPr>
            <a:r>
              <a:rPr lang="en" sz="950">
                <a:solidFill>
                  <a:schemeClr val="lt1"/>
                </a:solidFill>
                <a:latin typeface="Open Sans"/>
                <a:ea typeface="Open Sans"/>
                <a:cs typeface="Open Sans"/>
                <a:sym typeface="Open Sans"/>
              </a:rPr>
              <a:t>Use of RISC-V Trademark for commercialization</a:t>
            </a:r>
            <a:endParaRPr sz="950">
              <a:solidFill>
                <a:schemeClr val="lt1"/>
              </a:solidFill>
              <a:latin typeface="Open Sans"/>
              <a:ea typeface="Open Sans"/>
              <a:cs typeface="Open Sans"/>
              <a:sym typeface="Open Sans"/>
            </a:endParaRPr>
          </a:p>
          <a:p>
            <a:pPr marL="171450" lvl="0" indent="-174625" algn="l" rtl="0">
              <a:spcBef>
                <a:spcPts val="0"/>
              </a:spcBef>
              <a:spcAft>
                <a:spcPts val="0"/>
              </a:spcAft>
              <a:buClr>
                <a:schemeClr val="lt1"/>
              </a:buClr>
              <a:buSzPts val="950"/>
              <a:buFont typeface="Open Sans"/>
              <a:buChar char="•"/>
            </a:pPr>
            <a:r>
              <a:rPr lang="en" sz="950">
                <a:solidFill>
                  <a:schemeClr val="lt1"/>
                </a:solidFill>
                <a:latin typeface="Open Sans"/>
                <a:ea typeface="Open Sans"/>
                <a:cs typeface="Open Sans"/>
                <a:sym typeface="Open Sans"/>
              </a:rPr>
              <a:t>Member logo / name listing on RISC-V website, alphabetical with Strategic members</a:t>
            </a:r>
            <a:endParaRPr sz="950">
              <a:solidFill>
                <a:schemeClr val="lt1"/>
              </a:solidFill>
              <a:latin typeface="Open Sans"/>
              <a:ea typeface="Open Sans"/>
              <a:cs typeface="Open Sans"/>
              <a:sym typeface="Open Sans"/>
            </a:endParaRPr>
          </a:p>
          <a:p>
            <a:pPr marL="171450" lvl="0" indent="-174625" algn="l" rtl="0">
              <a:spcBef>
                <a:spcPts val="0"/>
              </a:spcBef>
              <a:spcAft>
                <a:spcPts val="0"/>
              </a:spcAft>
              <a:buClr>
                <a:schemeClr val="lt1"/>
              </a:buClr>
              <a:buSzPts val="950"/>
              <a:buFont typeface="Open Sans"/>
              <a:buChar char="•"/>
            </a:pPr>
            <a:r>
              <a:rPr lang="en" sz="950">
                <a:solidFill>
                  <a:schemeClr val="lt1"/>
                </a:solidFill>
                <a:latin typeface="Open Sans"/>
                <a:ea typeface="Open Sans"/>
                <a:cs typeface="Open Sans"/>
                <a:sym typeface="Open Sans"/>
              </a:rPr>
              <a:t>Solution / Product listing highlighted on the RISC-V Exchange, noted with member level</a:t>
            </a:r>
            <a:endParaRPr sz="950">
              <a:solidFill>
                <a:schemeClr val="lt1"/>
              </a:solidFill>
              <a:latin typeface="Open Sans"/>
              <a:ea typeface="Open Sans"/>
              <a:cs typeface="Open Sans"/>
              <a:sym typeface="Open Sans"/>
            </a:endParaRPr>
          </a:p>
          <a:p>
            <a:pPr marL="171450" lvl="0" indent="-174625" algn="l" rtl="0">
              <a:spcBef>
                <a:spcPts val="0"/>
              </a:spcBef>
              <a:spcAft>
                <a:spcPts val="0"/>
              </a:spcAft>
              <a:buClr>
                <a:schemeClr val="lt1"/>
              </a:buClr>
              <a:buSzPts val="950"/>
              <a:buFont typeface="Open Sans"/>
              <a:buChar char="•"/>
            </a:pPr>
            <a:r>
              <a:rPr lang="en" sz="950">
                <a:solidFill>
                  <a:schemeClr val="lt1"/>
                </a:solidFill>
                <a:latin typeface="Open Sans"/>
                <a:ea typeface="Open Sans"/>
                <a:cs typeface="Open Sans"/>
                <a:sym typeface="Open Sans"/>
              </a:rPr>
              <a:t>1 case study a year</a:t>
            </a:r>
            <a:endParaRPr sz="950">
              <a:solidFill>
                <a:schemeClr val="lt1"/>
              </a:solidFill>
              <a:latin typeface="Open Sans"/>
              <a:ea typeface="Open Sans"/>
              <a:cs typeface="Open Sans"/>
              <a:sym typeface="Open Sans"/>
            </a:endParaRPr>
          </a:p>
          <a:p>
            <a:pPr marL="171450" lvl="0" indent="-174625" algn="l" rtl="0">
              <a:spcBef>
                <a:spcPts val="0"/>
              </a:spcBef>
              <a:spcAft>
                <a:spcPts val="0"/>
              </a:spcAft>
              <a:buClr>
                <a:schemeClr val="lt1"/>
              </a:buClr>
              <a:buSzPts val="950"/>
              <a:buFont typeface="Open Sans"/>
              <a:buChar char="•"/>
            </a:pPr>
            <a:r>
              <a:rPr lang="en" sz="950">
                <a:solidFill>
                  <a:schemeClr val="lt1"/>
                </a:solidFill>
                <a:latin typeface="Open Sans"/>
                <a:ea typeface="Open Sans"/>
                <a:cs typeface="Open Sans"/>
                <a:sym typeface="Open Sans"/>
              </a:rPr>
              <a:t>1 blog per month</a:t>
            </a:r>
            <a:endParaRPr sz="950">
              <a:solidFill>
                <a:schemeClr val="lt1"/>
              </a:solidFill>
              <a:latin typeface="Open Sans"/>
              <a:ea typeface="Open Sans"/>
              <a:cs typeface="Open Sans"/>
              <a:sym typeface="Open Sans"/>
            </a:endParaRPr>
          </a:p>
          <a:p>
            <a:pPr marL="171450" lvl="0" indent="-174625" algn="l" rtl="0">
              <a:spcBef>
                <a:spcPts val="0"/>
              </a:spcBef>
              <a:spcAft>
                <a:spcPts val="0"/>
              </a:spcAft>
              <a:buClr>
                <a:schemeClr val="lt1"/>
              </a:buClr>
              <a:buSzPts val="950"/>
              <a:buFont typeface="Open Sans"/>
              <a:buChar char="•"/>
            </a:pPr>
            <a:r>
              <a:rPr lang="en" sz="950">
                <a:solidFill>
                  <a:schemeClr val="lt1"/>
                </a:solidFill>
                <a:latin typeface="Open Sans"/>
                <a:ea typeface="Open Sans"/>
                <a:cs typeface="Open Sans"/>
                <a:sym typeface="Open Sans"/>
              </a:rPr>
              <a:t>1 social media spotlight per month</a:t>
            </a:r>
            <a:endParaRPr sz="950">
              <a:solidFill>
                <a:schemeClr val="lt1"/>
              </a:solidFill>
              <a:latin typeface="Open Sans"/>
              <a:ea typeface="Open Sans"/>
              <a:cs typeface="Open Sans"/>
              <a:sym typeface="Open Sans"/>
            </a:endParaRPr>
          </a:p>
          <a:p>
            <a:pPr marL="171450" lvl="0" indent="-174625" algn="l" rtl="0">
              <a:spcBef>
                <a:spcPts val="0"/>
              </a:spcBef>
              <a:spcAft>
                <a:spcPts val="0"/>
              </a:spcAft>
              <a:buClr>
                <a:schemeClr val="lt1"/>
              </a:buClr>
              <a:buSzPts val="950"/>
              <a:buFont typeface="Open Sans"/>
              <a:buChar char="•"/>
            </a:pPr>
            <a:r>
              <a:rPr lang="en" sz="950">
                <a:solidFill>
                  <a:schemeClr val="lt1"/>
                </a:solidFill>
                <a:latin typeface="Open Sans"/>
                <a:ea typeface="Open Sans"/>
                <a:cs typeface="Open Sans"/>
                <a:sym typeface="Open Sans"/>
              </a:rPr>
              <a:t>Event sponsorship discount</a:t>
            </a:r>
            <a:endParaRPr sz="1200" b="1">
              <a:solidFill>
                <a:schemeClr val="lt1"/>
              </a:solidFill>
              <a:latin typeface="Open Sans"/>
              <a:ea typeface="Open Sans"/>
              <a:cs typeface="Open Sans"/>
              <a:sym typeface="Open Sans"/>
            </a:endParaRPr>
          </a:p>
        </p:txBody>
      </p:sp>
      <p:sp>
        <p:nvSpPr>
          <p:cNvPr id="1792" name="Google Shape;1792;p240"/>
          <p:cNvSpPr/>
          <p:nvPr/>
        </p:nvSpPr>
        <p:spPr>
          <a:xfrm>
            <a:off x="164592" y="886968"/>
            <a:ext cx="2866200" cy="2846700"/>
          </a:xfrm>
          <a:prstGeom prst="rect">
            <a:avLst/>
          </a:prstGeom>
          <a:gradFill>
            <a:gsLst>
              <a:gs pos="0">
                <a:srgbClr val="0A3799"/>
              </a:gs>
              <a:gs pos="100000">
                <a:srgbClr val="0A6B7C"/>
              </a:gs>
            </a:gsLst>
            <a:lin ang="0" scaled="0"/>
          </a:gra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lt1"/>
                </a:solidFill>
                <a:latin typeface="Open Sans"/>
                <a:ea typeface="Open Sans"/>
                <a:cs typeface="Open Sans"/>
                <a:sym typeface="Open Sans"/>
              </a:rPr>
              <a:t>Premier Member Benefits</a:t>
            </a:r>
            <a:endParaRPr sz="1200">
              <a:solidFill>
                <a:schemeClr val="lt1"/>
              </a:solidFill>
              <a:latin typeface="Open Sans"/>
              <a:ea typeface="Open Sans"/>
              <a:cs typeface="Open Sans"/>
              <a:sym typeface="Open Sans"/>
            </a:endParaRPr>
          </a:p>
          <a:p>
            <a:pPr marL="165100" lvl="0" indent="-149225" algn="l" rtl="0">
              <a:spcBef>
                <a:spcPts val="0"/>
              </a:spcBef>
              <a:spcAft>
                <a:spcPts val="0"/>
              </a:spcAft>
              <a:buClr>
                <a:schemeClr val="lt1"/>
              </a:buClr>
              <a:buSzPts val="950"/>
              <a:buFont typeface="Open Sans"/>
              <a:buChar char="•"/>
            </a:pPr>
            <a:r>
              <a:rPr lang="en" sz="950">
                <a:solidFill>
                  <a:schemeClr val="lt1"/>
                </a:solidFill>
                <a:latin typeface="Open Sans"/>
                <a:ea typeface="Open Sans"/>
                <a:cs typeface="Open Sans"/>
                <a:sym typeface="Open Sans"/>
              </a:rPr>
              <a:t>Board seat and Technical Steering Committee seat included for $250k level</a:t>
            </a:r>
            <a:endParaRPr sz="950">
              <a:solidFill>
                <a:schemeClr val="lt1"/>
              </a:solidFill>
              <a:latin typeface="Open Sans"/>
              <a:ea typeface="Open Sans"/>
              <a:cs typeface="Open Sans"/>
              <a:sym typeface="Open Sans"/>
            </a:endParaRPr>
          </a:p>
          <a:p>
            <a:pPr marL="165100" lvl="0" indent="-149225" algn="l" rtl="0">
              <a:spcBef>
                <a:spcPts val="0"/>
              </a:spcBef>
              <a:spcAft>
                <a:spcPts val="0"/>
              </a:spcAft>
              <a:buClr>
                <a:schemeClr val="lt1"/>
              </a:buClr>
              <a:buSzPts val="950"/>
              <a:buFont typeface="Open Sans"/>
              <a:buChar char="•"/>
            </a:pPr>
            <a:r>
              <a:rPr lang="en" sz="950">
                <a:solidFill>
                  <a:schemeClr val="lt1"/>
                </a:solidFill>
                <a:latin typeface="Open Sans"/>
                <a:ea typeface="Open Sans"/>
                <a:cs typeface="Open Sans"/>
                <a:sym typeface="Open Sans"/>
              </a:rPr>
              <a:t>Technical Steering Committee seat included for $100k level</a:t>
            </a:r>
            <a:endParaRPr sz="950">
              <a:solidFill>
                <a:schemeClr val="lt1"/>
              </a:solidFill>
              <a:latin typeface="Open Sans"/>
              <a:ea typeface="Open Sans"/>
              <a:cs typeface="Open Sans"/>
              <a:sym typeface="Open Sans"/>
            </a:endParaRPr>
          </a:p>
          <a:p>
            <a:pPr marL="165100" lvl="0" indent="-149225" algn="l" rtl="0">
              <a:spcBef>
                <a:spcPts val="0"/>
              </a:spcBef>
              <a:spcAft>
                <a:spcPts val="0"/>
              </a:spcAft>
              <a:buClr>
                <a:schemeClr val="lt1"/>
              </a:buClr>
              <a:buSzPts val="950"/>
              <a:buFont typeface="Open Sans"/>
              <a:buChar char="•"/>
            </a:pPr>
            <a:r>
              <a:rPr lang="en" sz="950">
                <a:solidFill>
                  <a:schemeClr val="lt1"/>
                </a:solidFill>
                <a:latin typeface="Open Sans"/>
                <a:ea typeface="Open Sans"/>
                <a:cs typeface="Open Sans"/>
                <a:sym typeface="Open Sans"/>
              </a:rPr>
              <a:t>Eligible to lead workgroup and/or committee</a:t>
            </a:r>
            <a:endParaRPr sz="950">
              <a:solidFill>
                <a:schemeClr val="lt1"/>
              </a:solidFill>
              <a:latin typeface="Open Sans"/>
              <a:ea typeface="Open Sans"/>
              <a:cs typeface="Open Sans"/>
              <a:sym typeface="Open Sans"/>
            </a:endParaRPr>
          </a:p>
          <a:p>
            <a:pPr marL="457200" lvl="0" indent="0" algn="l" rtl="0">
              <a:spcBef>
                <a:spcPts val="0"/>
              </a:spcBef>
              <a:spcAft>
                <a:spcPts val="0"/>
              </a:spcAft>
              <a:buNone/>
            </a:pPr>
            <a:endParaRPr sz="950">
              <a:solidFill>
                <a:schemeClr val="lt1"/>
              </a:solidFill>
              <a:latin typeface="Open Sans"/>
              <a:ea typeface="Open Sans"/>
              <a:cs typeface="Open Sans"/>
              <a:sym typeface="Open Sans"/>
            </a:endParaRPr>
          </a:p>
          <a:p>
            <a:pPr marL="165100" lvl="0" indent="-149225" algn="l" rtl="0">
              <a:spcBef>
                <a:spcPts val="0"/>
              </a:spcBef>
              <a:spcAft>
                <a:spcPts val="0"/>
              </a:spcAft>
              <a:buClr>
                <a:schemeClr val="lt1"/>
              </a:buClr>
              <a:buSzPts val="950"/>
              <a:buFont typeface="Open Sans"/>
              <a:buChar char="•"/>
            </a:pPr>
            <a:r>
              <a:rPr lang="en" sz="950">
                <a:solidFill>
                  <a:schemeClr val="lt1"/>
                </a:solidFill>
                <a:latin typeface="Open Sans"/>
                <a:ea typeface="Open Sans"/>
                <a:cs typeface="Open Sans"/>
                <a:sym typeface="Open Sans"/>
              </a:rPr>
              <a:t>Use of RISC-V Trademark for commercialization</a:t>
            </a:r>
            <a:endParaRPr sz="950">
              <a:solidFill>
                <a:schemeClr val="lt1"/>
              </a:solidFill>
              <a:latin typeface="Open Sans"/>
              <a:ea typeface="Open Sans"/>
              <a:cs typeface="Open Sans"/>
              <a:sym typeface="Open Sans"/>
            </a:endParaRPr>
          </a:p>
          <a:p>
            <a:pPr marL="165100" lvl="0" indent="-149225" algn="l" rtl="0">
              <a:spcBef>
                <a:spcPts val="0"/>
              </a:spcBef>
              <a:spcAft>
                <a:spcPts val="0"/>
              </a:spcAft>
              <a:buClr>
                <a:schemeClr val="lt1"/>
              </a:buClr>
              <a:buSzPts val="950"/>
              <a:buFont typeface="Open Sans"/>
              <a:buChar char="•"/>
            </a:pPr>
            <a:r>
              <a:rPr lang="en" sz="950">
                <a:solidFill>
                  <a:schemeClr val="lt1"/>
                </a:solidFill>
                <a:latin typeface="Open Sans"/>
                <a:ea typeface="Open Sans"/>
                <a:cs typeface="Open Sans"/>
                <a:sym typeface="Open Sans"/>
              </a:rPr>
              <a:t>Member logo / name listing on RISC-V website, alphabetical with Premier members</a:t>
            </a:r>
            <a:endParaRPr sz="950">
              <a:solidFill>
                <a:schemeClr val="lt1"/>
              </a:solidFill>
              <a:latin typeface="Open Sans"/>
              <a:ea typeface="Open Sans"/>
              <a:cs typeface="Open Sans"/>
              <a:sym typeface="Open Sans"/>
            </a:endParaRPr>
          </a:p>
          <a:p>
            <a:pPr marL="165100" lvl="0" indent="-149225" algn="l" rtl="0">
              <a:spcBef>
                <a:spcPts val="0"/>
              </a:spcBef>
              <a:spcAft>
                <a:spcPts val="0"/>
              </a:spcAft>
              <a:buClr>
                <a:schemeClr val="lt1"/>
              </a:buClr>
              <a:buSzPts val="950"/>
              <a:buFont typeface="Open Sans"/>
              <a:buChar char="•"/>
            </a:pPr>
            <a:r>
              <a:rPr lang="en" sz="950">
                <a:solidFill>
                  <a:schemeClr val="lt1"/>
                </a:solidFill>
                <a:latin typeface="Open Sans"/>
                <a:ea typeface="Open Sans"/>
                <a:cs typeface="Open Sans"/>
                <a:sym typeface="Open Sans"/>
              </a:rPr>
              <a:t>Solution / Product listing highlighted on RISC-V Exchange, noted with member level</a:t>
            </a:r>
            <a:endParaRPr sz="950">
              <a:solidFill>
                <a:schemeClr val="lt1"/>
              </a:solidFill>
              <a:latin typeface="Open Sans"/>
              <a:ea typeface="Open Sans"/>
              <a:cs typeface="Open Sans"/>
              <a:sym typeface="Open Sans"/>
            </a:endParaRPr>
          </a:p>
          <a:p>
            <a:pPr marL="165100" lvl="0" indent="-149225" algn="l" rtl="0">
              <a:spcBef>
                <a:spcPts val="0"/>
              </a:spcBef>
              <a:spcAft>
                <a:spcPts val="0"/>
              </a:spcAft>
              <a:buClr>
                <a:schemeClr val="lt1"/>
              </a:buClr>
              <a:buSzPts val="950"/>
              <a:buFont typeface="Open Sans"/>
              <a:buChar char="•"/>
            </a:pPr>
            <a:r>
              <a:rPr lang="en" sz="950">
                <a:solidFill>
                  <a:schemeClr val="lt1"/>
                </a:solidFill>
                <a:latin typeface="Open Sans"/>
                <a:ea typeface="Open Sans"/>
                <a:cs typeface="Open Sans"/>
                <a:sym typeface="Open Sans"/>
              </a:rPr>
              <a:t>4 case studies a year</a:t>
            </a:r>
            <a:endParaRPr sz="950">
              <a:solidFill>
                <a:schemeClr val="lt1"/>
              </a:solidFill>
              <a:latin typeface="Open Sans"/>
              <a:ea typeface="Open Sans"/>
              <a:cs typeface="Open Sans"/>
              <a:sym typeface="Open Sans"/>
            </a:endParaRPr>
          </a:p>
          <a:p>
            <a:pPr marL="165100" lvl="0" indent="-149225" algn="l" rtl="0">
              <a:spcBef>
                <a:spcPts val="0"/>
              </a:spcBef>
              <a:spcAft>
                <a:spcPts val="0"/>
              </a:spcAft>
              <a:buClr>
                <a:schemeClr val="lt1"/>
              </a:buClr>
              <a:buSzPts val="950"/>
              <a:buFont typeface="Open Sans"/>
              <a:buChar char="•"/>
            </a:pPr>
            <a:r>
              <a:rPr lang="en" sz="950">
                <a:solidFill>
                  <a:schemeClr val="lt1"/>
                </a:solidFill>
                <a:latin typeface="Open Sans"/>
                <a:ea typeface="Open Sans"/>
                <a:cs typeface="Open Sans"/>
                <a:sym typeface="Open Sans"/>
              </a:rPr>
              <a:t>2 blogs per month</a:t>
            </a:r>
            <a:endParaRPr sz="950">
              <a:solidFill>
                <a:schemeClr val="lt1"/>
              </a:solidFill>
              <a:latin typeface="Open Sans"/>
              <a:ea typeface="Open Sans"/>
              <a:cs typeface="Open Sans"/>
              <a:sym typeface="Open Sans"/>
            </a:endParaRPr>
          </a:p>
          <a:p>
            <a:pPr marL="165100" lvl="0" indent="-149225" algn="l" rtl="0">
              <a:spcBef>
                <a:spcPts val="0"/>
              </a:spcBef>
              <a:spcAft>
                <a:spcPts val="0"/>
              </a:spcAft>
              <a:buClr>
                <a:schemeClr val="lt1"/>
              </a:buClr>
              <a:buSzPts val="950"/>
              <a:buFont typeface="Open Sans"/>
              <a:buChar char="•"/>
            </a:pPr>
            <a:r>
              <a:rPr lang="en" sz="950">
                <a:solidFill>
                  <a:schemeClr val="lt1"/>
                </a:solidFill>
                <a:latin typeface="Open Sans"/>
                <a:ea typeface="Open Sans"/>
                <a:cs typeface="Open Sans"/>
                <a:sym typeface="Open Sans"/>
              </a:rPr>
              <a:t>2 social media spotlights per month</a:t>
            </a:r>
            <a:endParaRPr sz="950">
              <a:solidFill>
                <a:schemeClr val="lt1"/>
              </a:solidFill>
              <a:latin typeface="Open Sans"/>
              <a:ea typeface="Open Sans"/>
              <a:cs typeface="Open Sans"/>
              <a:sym typeface="Open Sans"/>
            </a:endParaRPr>
          </a:p>
          <a:p>
            <a:pPr marL="165100" lvl="0" indent="-149225" algn="l" rtl="0">
              <a:spcBef>
                <a:spcPts val="0"/>
              </a:spcBef>
              <a:spcAft>
                <a:spcPts val="0"/>
              </a:spcAft>
              <a:buClr>
                <a:schemeClr val="lt1"/>
              </a:buClr>
              <a:buSzPts val="950"/>
              <a:buFont typeface="Open Sans"/>
              <a:buChar char="•"/>
            </a:pPr>
            <a:r>
              <a:rPr lang="en" sz="950">
                <a:solidFill>
                  <a:schemeClr val="lt1"/>
                </a:solidFill>
                <a:latin typeface="Open Sans"/>
                <a:ea typeface="Open Sans"/>
                <a:cs typeface="Open Sans"/>
                <a:sym typeface="Open Sans"/>
              </a:rPr>
              <a:t>Spotlight member profile</a:t>
            </a:r>
            <a:endParaRPr sz="950">
              <a:solidFill>
                <a:schemeClr val="lt1"/>
              </a:solidFill>
              <a:latin typeface="Open Sans"/>
              <a:ea typeface="Open Sans"/>
              <a:cs typeface="Open Sans"/>
              <a:sym typeface="Open Sans"/>
            </a:endParaRPr>
          </a:p>
          <a:p>
            <a:pPr marL="165100" lvl="0" indent="-149225" algn="l" rtl="0">
              <a:spcBef>
                <a:spcPts val="0"/>
              </a:spcBef>
              <a:spcAft>
                <a:spcPts val="0"/>
              </a:spcAft>
              <a:buClr>
                <a:schemeClr val="lt1"/>
              </a:buClr>
              <a:buSzPts val="950"/>
              <a:buFont typeface="Open Sans"/>
              <a:buChar char="•"/>
            </a:pPr>
            <a:r>
              <a:rPr lang="en" sz="950">
                <a:solidFill>
                  <a:schemeClr val="lt1"/>
                </a:solidFill>
                <a:latin typeface="Open Sans"/>
                <a:ea typeface="Open Sans"/>
                <a:cs typeface="Open Sans"/>
                <a:sym typeface="Open Sans"/>
              </a:rPr>
              <a:t>Event sponsorship discount</a:t>
            </a:r>
            <a:endParaRPr sz="1200" b="1">
              <a:solidFill>
                <a:schemeClr val="lt1"/>
              </a:solidFill>
              <a:latin typeface="Open Sans"/>
              <a:ea typeface="Open Sans"/>
              <a:cs typeface="Open Sans"/>
              <a:sym typeface="Open San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796"/>
        <p:cNvGrpSpPr/>
        <p:nvPr/>
      </p:nvGrpSpPr>
      <p:grpSpPr>
        <a:xfrm>
          <a:off x="0" y="0"/>
          <a:ext cx="0" cy="0"/>
          <a:chOff x="0" y="0"/>
          <a:chExt cx="0" cy="0"/>
        </a:xfrm>
      </p:grpSpPr>
      <p:sp>
        <p:nvSpPr>
          <p:cNvPr id="1797" name="Google Shape;1797;p241"/>
          <p:cNvSpPr txBox="1"/>
          <p:nvPr/>
        </p:nvSpPr>
        <p:spPr>
          <a:xfrm>
            <a:off x="1130597" y="4063398"/>
            <a:ext cx="7708500" cy="685800"/>
          </a:xfrm>
          <a:prstGeom prst="rect">
            <a:avLst/>
          </a:prstGeom>
          <a:noFill/>
          <a:ln>
            <a:noFill/>
          </a:ln>
        </p:spPr>
        <p:txBody>
          <a:bodyPr spcFirstLastPara="1" wrap="square" lIns="67850" tIns="33350" rIns="67850" bIns="33350" anchor="ctr" anchorCtr="0">
            <a:noAutofit/>
          </a:bodyPr>
          <a:lstStyle/>
          <a:p>
            <a:pPr marL="0" lvl="0" indent="0" algn="r" rtl="0">
              <a:lnSpc>
                <a:spcPct val="95000"/>
              </a:lnSpc>
              <a:spcBef>
                <a:spcPts val="0"/>
              </a:spcBef>
              <a:spcAft>
                <a:spcPts val="0"/>
              </a:spcAft>
              <a:buNone/>
            </a:pPr>
            <a:r>
              <a:rPr lang="en" sz="4400" b="1">
                <a:solidFill>
                  <a:srgbClr val="434343"/>
                </a:solidFill>
                <a:latin typeface="Open Sans"/>
                <a:ea typeface="Open Sans"/>
                <a:cs typeface="Open Sans"/>
                <a:sym typeface="Open Sans"/>
              </a:rPr>
              <a:t>RISC-V delivers incredible member support</a:t>
            </a:r>
            <a:endParaRPr sz="3600">
              <a:solidFill>
                <a:srgbClr val="434343"/>
              </a:solidFill>
              <a:latin typeface="Open Sans SemiBold"/>
              <a:ea typeface="Open Sans SemiBold"/>
              <a:cs typeface="Open Sans SemiBold"/>
              <a:sym typeface="Open Sans SemiBold"/>
            </a:endParaRPr>
          </a:p>
        </p:txBody>
      </p:sp>
      <p:sp>
        <p:nvSpPr>
          <p:cNvPr id="1798" name="Google Shape;1798;p241"/>
          <p:cNvSpPr txBox="1"/>
          <p:nvPr/>
        </p:nvSpPr>
        <p:spPr>
          <a:xfrm>
            <a:off x="677162" y="2202320"/>
            <a:ext cx="2276700" cy="1079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 sz="1600" b="1" i="0" u="none" strike="noStrike" cap="none">
                <a:solidFill>
                  <a:srgbClr val="996633"/>
                </a:solidFill>
                <a:latin typeface="Open Sans"/>
                <a:ea typeface="Open Sans"/>
                <a:cs typeface="Open Sans"/>
                <a:sym typeface="Open Sans"/>
              </a:rPr>
              <a:t>Learn</a:t>
            </a:r>
            <a:endParaRPr sz="1200" b="1" i="0" u="none" strike="noStrike" cap="none">
              <a:solidFill>
                <a:srgbClr val="996633"/>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100"/>
              <a:buFont typeface="Arial"/>
              <a:buNone/>
            </a:pPr>
            <a:r>
              <a:rPr lang="en" sz="1200" b="0" i="0" u="none" strike="noStrike" cap="none">
                <a:solidFill>
                  <a:srgbClr val="996633"/>
                </a:solidFill>
                <a:latin typeface="Open Sans"/>
                <a:ea typeface="Open Sans"/>
                <a:cs typeface="Open Sans"/>
                <a:sym typeface="Open Sans"/>
              </a:rPr>
              <a:t>Multi-level </a:t>
            </a:r>
            <a:r>
              <a:rPr lang="en" sz="1200" b="1" i="0" u="none" strike="noStrike" cap="none">
                <a:solidFill>
                  <a:srgbClr val="996633"/>
                </a:solidFill>
                <a:latin typeface="Open Sans"/>
                <a:ea typeface="Open Sans"/>
                <a:cs typeface="Open Sans"/>
                <a:sym typeface="Open Sans"/>
              </a:rPr>
              <a:t>online learning</a:t>
            </a:r>
            <a:endParaRPr sz="1200" b="1" i="0" u="none" strike="noStrike" cap="none">
              <a:solidFill>
                <a:srgbClr val="996633"/>
              </a:solidFill>
              <a:latin typeface="Open Sans"/>
              <a:ea typeface="Open Sans"/>
              <a:cs typeface="Open Sans"/>
              <a:sym typeface="Open Sans"/>
            </a:endParaRPr>
          </a:p>
          <a:p>
            <a:pPr marL="0" marR="0" lvl="0" indent="0" algn="l" rtl="0">
              <a:lnSpc>
                <a:spcPct val="100000"/>
              </a:lnSpc>
              <a:spcBef>
                <a:spcPts val="300"/>
              </a:spcBef>
              <a:spcAft>
                <a:spcPts val="0"/>
              </a:spcAft>
              <a:buClr>
                <a:srgbClr val="000000"/>
              </a:buClr>
              <a:buSzPts val="1100"/>
              <a:buFont typeface="Arial"/>
              <a:buNone/>
            </a:pPr>
            <a:r>
              <a:rPr lang="en" sz="1200" i="0" u="none" strike="noStrike" cap="none">
                <a:solidFill>
                  <a:srgbClr val="996633"/>
                </a:solidFill>
                <a:latin typeface="Open Sans"/>
                <a:ea typeface="Open Sans"/>
                <a:cs typeface="Open Sans"/>
                <a:sym typeface="Open Sans"/>
              </a:rPr>
              <a:t>Connecting </a:t>
            </a:r>
            <a:r>
              <a:rPr lang="en" sz="1200" b="1" i="0" u="none" strike="noStrike" cap="none">
                <a:solidFill>
                  <a:srgbClr val="996633"/>
                </a:solidFill>
                <a:latin typeface="Open Sans"/>
                <a:ea typeface="Open Sans"/>
                <a:cs typeface="Open Sans"/>
                <a:sym typeface="Open Sans"/>
              </a:rPr>
              <a:t>universities </a:t>
            </a:r>
            <a:r>
              <a:rPr lang="en" sz="1200" b="0" i="0" u="none" strike="noStrike" cap="none">
                <a:solidFill>
                  <a:srgbClr val="996633"/>
                </a:solidFill>
                <a:latin typeface="Open Sans"/>
                <a:ea typeface="Open Sans"/>
                <a:cs typeface="Open Sans"/>
                <a:sym typeface="Open Sans"/>
              </a:rPr>
              <a:t>with labs, tests, and curricula</a:t>
            </a:r>
            <a:endParaRPr/>
          </a:p>
          <a:p>
            <a:pPr marL="0" marR="0" lvl="0" indent="0" algn="l" rtl="0">
              <a:lnSpc>
                <a:spcPct val="100000"/>
              </a:lnSpc>
              <a:spcBef>
                <a:spcPts val="300"/>
              </a:spcBef>
              <a:spcAft>
                <a:spcPts val="300"/>
              </a:spcAft>
              <a:buClr>
                <a:srgbClr val="000000"/>
              </a:buClr>
              <a:buSzPts val="1100"/>
              <a:buFont typeface="Arial"/>
              <a:buNone/>
            </a:pPr>
            <a:r>
              <a:rPr lang="en" sz="1200" b="0" i="0" u="none" strike="noStrike" cap="none">
                <a:solidFill>
                  <a:srgbClr val="996633"/>
                </a:solidFill>
                <a:latin typeface="Open Sans"/>
                <a:ea typeface="Open Sans"/>
                <a:cs typeface="Open Sans"/>
                <a:sym typeface="Open Sans"/>
              </a:rPr>
              <a:t>RISC-V </a:t>
            </a:r>
            <a:r>
              <a:rPr lang="en" sz="1200" b="1" i="0" u="none" strike="noStrike" cap="none">
                <a:solidFill>
                  <a:srgbClr val="996633"/>
                </a:solidFill>
                <a:latin typeface="Open Sans"/>
                <a:ea typeface="Open Sans"/>
                <a:cs typeface="Open Sans"/>
                <a:sym typeface="Open Sans"/>
              </a:rPr>
              <a:t>Training Partners</a:t>
            </a:r>
            <a:endParaRPr sz="1200" b="1" i="0" u="none" strike="noStrike" cap="none">
              <a:solidFill>
                <a:srgbClr val="996633"/>
              </a:solidFill>
              <a:latin typeface="Open Sans"/>
              <a:ea typeface="Open Sans"/>
              <a:cs typeface="Open Sans"/>
              <a:sym typeface="Open Sans"/>
            </a:endParaRPr>
          </a:p>
        </p:txBody>
      </p:sp>
      <p:sp>
        <p:nvSpPr>
          <p:cNvPr id="1799" name="Google Shape;1799;p241"/>
          <p:cNvSpPr txBox="1"/>
          <p:nvPr/>
        </p:nvSpPr>
        <p:spPr>
          <a:xfrm>
            <a:off x="6535000" y="508451"/>
            <a:ext cx="2356500" cy="15414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rgbClr val="000000"/>
              </a:buClr>
              <a:buSzPts val="1400"/>
              <a:buFont typeface="Arial"/>
              <a:buNone/>
            </a:pPr>
            <a:r>
              <a:rPr lang="en" sz="1600" b="1" i="0" u="none" strike="noStrike" cap="none">
                <a:solidFill>
                  <a:srgbClr val="CB007B"/>
                </a:solidFill>
                <a:latin typeface="Open Sans"/>
                <a:ea typeface="Open Sans"/>
                <a:cs typeface="Open Sans"/>
                <a:sym typeface="Open Sans"/>
              </a:rPr>
              <a:t>Visibility</a:t>
            </a:r>
            <a:endParaRPr sz="1600" b="1" i="0" u="none" strike="noStrike" cap="none">
              <a:solidFill>
                <a:srgbClr val="CB007B"/>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100"/>
              <a:buFont typeface="Arial"/>
              <a:buNone/>
            </a:pPr>
            <a:r>
              <a:rPr lang="en" sz="1200" b="1">
                <a:solidFill>
                  <a:srgbClr val="CB007B"/>
                </a:solidFill>
                <a:latin typeface="Open Sans"/>
                <a:ea typeface="Open Sans"/>
                <a:cs typeface="Open Sans"/>
                <a:sym typeface="Open Sans"/>
              </a:rPr>
              <a:t>Amplify</a:t>
            </a:r>
            <a:r>
              <a:rPr lang="en" sz="1200">
                <a:solidFill>
                  <a:srgbClr val="CB007B"/>
                </a:solidFill>
                <a:latin typeface="Open Sans"/>
                <a:ea typeface="Open Sans"/>
                <a:cs typeface="Open Sans"/>
                <a:sym typeface="Open Sans"/>
              </a:rPr>
              <a:t> member news, content, and success with press and analysts</a:t>
            </a:r>
            <a:endParaRPr sz="1200">
              <a:solidFill>
                <a:srgbClr val="CB007B"/>
              </a:solidFill>
              <a:latin typeface="Open Sans"/>
              <a:ea typeface="Open Sans"/>
              <a:cs typeface="Open Sans"/>
              <a:sym typeface="Open Sans"/>
            </a:endParaRPr>
          </a:p>
          <a:p>
            <a:pPr marL="0" marR="0" lvl="0" indent="0" algn="l" rtl="0">
              <a:lnSpc>
                <a:spcPct val="100000"/>
              </a:lnSpc>
              <a:spcBef>
                <a:spcPts val="300"/>
              </a:spcBef>
              <a:spcAft>
                <a:spcPts val="0"/>
              </a:spcAft>
              <a:buClr>
                <a:srgbClr val="000000"/>
              </a:buClr>
              <a:buSzPts val="1100"/>
              <a:buFont typeface="Arial"/>
              <a:buNone/>
            </a:pPr>
            <a:r>
              <a:rPr lang="en" sz="1200" b="1">
                <a:solidFill>
                  <a:srgbClr val="CB007B"/>
                </a:solidFill>
                <a:latin typeface="Open Sans"/>
                <a:ea typeface="Open Sans"/>
                <a:cs typeface="Open Sans"/>
                <a:sym typeface="Open Sans"/>
              </a:rPr>
              <a:t>Original </a:t>
            </a:r>
            <a:r>
              <a:rPr lang="en" sz="1200">
                <a:solidFill>
                  <a:srgbClr val="CB007B"/>
                </a:solidFill>
                <a:latin typeface="Open Sans"/>
                <a:ea typeface="Open Sans"/>
                <a:cs typeface="Open Sans"/>
                <a:sym typeface="Open Sans"/>
              </a:rPr>
              <a:t>content programs </a:t>
            </a:r>
            <a:endParaRPr sz="1200">
              <a:solidFill>
                <a:srgbClr val="CB007B"/>
              </a:solidFill>
              <a:latin typeface="Open Sans"/>
              <a:ea typeface="Open Sans"/>
              <a:cs typeface="Open Sans"/>
              <a:sym typeface="Open Sans"/>
            </a:endParaRPr>
          </a:p>
          <a:p>
            <a:pPr marL="0" marR="0" lvl="0" indent="0" algn="l" rtl="0">
              <a:lnSpc>
                <a:spcPct val="100000"/>
              </a:lnSpc>
              <a:spcBef>
                <a:spcPts val="300"/>
              </a:spcBef>
              <a:spcAft>
                <a:spcPts val="0"/>
              </a:spcAft>
              <a:buClr>
                <a:srgbClr val="000000"/>
              </a:buClr>
              <a:buSzPts val="1100"/>
              <a:buFont typeface="Arial"/>
              <a:buNone/>
            </a:pPr>
            <a:r>
              <a:rPr lang="en" sz="1200">
                <a:solidFill>
                  <a:srgbClr val="CB007B"/>
                </a:solidFill>
                <a:latin typeface="Open Sans"/>
                <a:ea typeface="Open Sans"/>
                <a:cs typeface="Open Sans"/>
                <a:sym typeface="Open Sans"/>
              </a:rPr>
              <a:t>RISC-V, i</a:t>
            </a:r>
            <a:r>
              <a:rPr lang="en" sz="1200" b="0" i="0" u="none" strike="noStrike" cap="none">
                <a:solidFill>
                  <a:srgbClr val="CB007B"/>
                </a:solidFill>
                <a:latin typeface="Open Sans"/>
                <a:ea typeface="Open Sans"/>
                <a:cs typeface="Open Sans"/>
                <a:sym typeface="Open Sans"/>
              </a:rPr>
              <a:t>ndustry, and regional </a:t>
            </a:r>
            <a:r>
              <a:rPr lang="en" sz="1200" b="1" i="0" u="none" strike="noStrike" cap="none">
                <a:solidFill>
                  <a:srgbClr val="CB007B"/>
                </a:solidFill>
                <a:latin typeface="Open Sans"/>
                <a:ea typeface="Open Sans"/>
                <a:cs typeface="Open Sans"/>
                <a:sym typeface="Open Sans"/>
              </a:rPr>
              <a:t>events</a:t>
            </a:r>
            <a:endParaRPr sz="1200" b="1" i="0" u="none" strike="noStrike" cap="none">
              <a:solidFill>
                <a:srgbClr val="CB007B"/>
              </a:solidFill>
              <a:latin typeface="Open Sans"/>
              <a:ea typeface="Open Sans"/>
              <a:cs typeface="Open Sans"/>
              <a:sym typeface="Open Sans"/>
            </a:endParaRPr>
          </a:p>
          <a:p>
            <a:pPr marL="0" marR="0" lvl="0" indent="0" algn="l" rtl="0">
              <a:lnSpc>
                <a:spcPct val="115000"/>
              </a:lnSpc>
              <a:spcBef>
                <a:spcPts val="300"/>
              </a:spcBef>
              <a:spcAft>
                <a:spcPts val="0"/>
              </a:spcAft>
              <a:buClr>
                <a:srgbClr val="000000"/>
              </a:buClr>
              <a:buSzPts val="1100"/>
              <a:buFont typeface="Arial"/>
              <a:buNone/>
            </a:pPr>
            <a:endParaRPr sz="1200" b="0" i="0" u="none" strike="noStrike" cap="none">
              <a:solidFill>
                <a:srgbClr val="CB007B"/>
              </a:solidFill>
              <a:latin typeface="Open Sans"/>
              <a:ea typeface="Open Sans"/>
              <a:cs typeface="Open Sans"/>
              <a:sym typeface="Open Sans"/>
            </a:endParaRPr>
          </a:p>
        </p:txBody>
      </p:sp>
      <p:sp>
        <p:nvSpPr>
          <p:cNvPr id="1800" name="Google Shape;1800;p241"/>
          <p:cNvSpPr txBox="1"/>
          <p:nvPr/>
        </p:nvSpPr>
        <p:spPr>
          <a:xfrm>
            <a:off x="677150" y="510600"/>
            <a:ext cx="2356500" cy="1475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 sz="1600" b="1" i="0" u="none" strike="noStrike" cap="none">
                <a:solidFill>
                  <a:srgbClr val="002147"/>
                </a:solidFill>
                <a:latin typeface="Open Sans"/>
                <a:ea typeface="Open Sans"/>
                <a:cs typeface="Open Sans"/>
                <a:sym typeface="Open Sans"/>
              </a:rPr>
              <a:t>Technical Deliverables</a:t>
            </a:r>
            <a:endParaRPr sz="1600" b="1" i="0" u="none" strike="noStrike" cap="none">
              <a:solidFill>
                <a:srgbClr val="002147"/>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100"/>
              <a:buFont typeface="Arial"/>
              <a:buNone/>
            </a:pPr>
            <a:r>
              <a:rPr lang="en" sz="1200" b="0" i="0" u="none" strike="noStrike" cap="none">
                <a:solidFill>
                  <a:srgbClr val="002147"/>
                </a:solidFill>
                <a:latin typeface="Open Sans"/>
                <a:ea typeface="Open Sans"/>
                <a:cs typeface="Open Sans"/>
                <a:sym typeface="Open Sans"/>
              </a:rPr>
              <a:t>Guard against </a:t>
            </a:r>
            <a:r>
              <a:rPr lang="en" sz="1200" b="1" i="0" u="none" strike="noStrike" cap="none">
                <a:solidFill>
                  <a:srgbClr val="002147"/>
                </a:solidFill>
                <a:latin typeface="Open Sans"/>
                <a:ea typeface="Open Sans"/>
                <a:cs typeface="Open Sans"/>
                <a:sym typeface="Open Sans"/>
              </a:rPr>
              <a:t>fragmentation</a:t>
            </a:r>
            <a:endParaRPr sz="1200" b="1" i="0" u="none" strike="noStrike" cap="none">
              <a:solidFill>
                <a:srgbClr val="002147"/>
              </a:solidFill>
              <a:latin typeface="Open Sans"/>
              <a:ea typeface="Open Sans"/>
              <a:cs typeface="Open Sans"/>
              <a:sym typeface="Open Sans"/>
            </a:endParaRPr>
          </a:p>
          <a:p>
            <a:pPr marL="0" marR="0" lvl="0" indent="0" algn="l" rtl="0">
              <a:lnSpc>
                <a:spcPct val="100000"/>
              </a:lnSpc>
              <a:spcBef>
                <a:spcPts val="300"/>
              </a:spcBef>
              <a:spcAft>
                <a:spcPts val="0"/>
              </a:spcAft>
              <a:buClr>
                <a:srgbClr val="000000"/>
              </a:buClr>
              <a:buSzPts val="1100"/>
              <a:buFont typeface="Arial"/>
              <a:buNone/>
            </a:pPr>
            <a:r>
              <a:rPr lang="en" sz="1200" b="1" i="0" u="none" strike="noStrike" cap="none">
                <a:solidFill>
                  <a:srgbClr val="002147"/>
                </a:solidFill>
                <a:latin typeface="Open Sans"/>
                <a:ea typeface="Open Sans"/>
                <a:cs typeface="Open Sans"/>
                <a:sym typeface="Open Sans"/>
              </a:rPr>
              <a:t>Build</a:t>
            </a:r>
            <a:r>
              <a:rPr lang="en" sz="1200" b="0" i="0" u="none" strike="noStrike" cap="none">
                <a:solidFill>
                  <a:srgbClr val="002147"/>
                </a:solidFill>
                <a:latin typeface="Open Sans"/>
                <a:ea typeface="Open Sans"/>
                <a:cs typeface="Open Sans"/>
                <a:sym typeface="Open Sans"/>
              </a:rPr>
              <a:t> technical deliverables </a:t>
            </a:r>
            <a:endParaRPr sz="1200" b="0" i="0" u="none" strike="noStrike" cap="none">
              <a:solidFill>
                <a:srgbClr val="002147"/>
              </a:solidFill>
              <a:latin typeface="Open Sans"/>
              <a:ea typeface="Open Sans"/>
              <a:cs typeface="Open Sans"/>
              <a:sym typeface="Open Sans"/>
            </a:endParaRPr>
          </a:p>
          <a:p>
            <a:pPr marL="0" marR="0" lvl="0" indent="0" algn="l" rtl="0">
              <a:lnSpc>
                <a:spcPct val="100000"/>
              </a:lnSpc>
              <a:spcBef>
                <a:spcPts val="300"/>
              </a:spcBef>
              <a:spcAft>
                <a:spcPts val="300"/>
              </a:spcAft>
              <a:buClr>
                <a:srgbClr val="000000"/>
              </a:buClr>
              <a:buSzPts val="1100"/>
              <a:buFont typeface="Arial"/>
              <a:buNone/>
            </a:pPr>
            <a:r>
              <a:rPr lang="en" sz="1200" b="1">
                <a:solidFill>
                  <a:srgbClr val="002147"/>
                </a:solidFill>
                <a:latin typeface="Open Sans"/>
                <a:ea typeface="Open Sans"/>
                <a:cs typeface="Open Sans"/>
                <a:sym typeface="Open Sans"/>
              </a:rPr>
              <a:t>Collaborate</a:t>
            </a:r>
            <a:r>
              <a:rPr lang="en" sz="1200">
                <a:solidFill>
                  <a:srgbClr val="002147"/>
                </a:solidFill>
                <a:latin typeface="Open Sans"/>
                <a:ea typeface="Open Sans"/>
                <a:cs typeface="Open Sans"/>
                <a:sym typeface="Open Sans"/>
              </a:rPr>
              <a:t> with technical working</a:t>
            </a:r>
            <a:r>
              <a:rPr lang="en" sz="1200" b="0" i="0" u="none" strike="noStrike" cap="none">
                <a:solidFill>
                  <a:srgbClr val="002147"/>
                </a:solidFill>
                <a:latin typeface="Open Sans"/>
                <a:ea typeface="Open Sans"/>
                <a:cs typeface="Open Sans"/>
                <a:sym typeface="Open Sans"/>
              </a:rPr>
              <a:t> groups</a:t>
            </a:r>
            <a:r>
              <a:rPr lang="en" sz="1200">
                <a:solidFill>
                  <a:srgbClr val="002147"/>
                </a:solidFill>
                <a:latin typeface="Open Sans"/>
                <a:ea typeface="Open Sans"/>
                <a:cs typeface="Open Sans"/>
                <a:sym typeface="Open Sans"/>
              </a:rPr>
              <a:t> &amp; </a:t>
            </a:r>
            <a:r>
              <a:rPr lang="en" sz="1200" b="0" i="0" u="none" strike="noStrike" cap="none">
                <a:solidFill>
                  <a:srgbClr val="002147"/>
                </a:solidFill>
                <a:latin typeface="Open Sans"/>
                <a:ea typeface="Open Sans"/>
                <a:cs typeface="Open Sans"/>
                <a:sym typeface="Open Sans"/>
              </a:rPr>
              <a:t>SIGs,  </a:t>
            </a:r>
            <a:endParaRPr sz="1200" b="0" i="0" u="none" strike="noStrike" cap="none">
              <a:solidFill>
                <a:srgbClr val="002147"/>
              </a:solidFill>
              <a:latin typeface="Open Sans"/>
              <a:ea typeface="Open Sans"/>
              <a:cs typeface="Open Sans"/>
              <a:sym typeface="Open Sans"/>
            </a:endParaRPr>
          </a:p>
        </p:txBody>
      </p:sp>
      <p:sp>
        <p:nvSpPr>
          <p:cNvPr id="1801" name="Google Shape;1801;p241"/>
          <p:cNvSpPr txBox="1"/>
          <p:nvPr/>
        </p:nvSpPr>
        <p:spPr>
          <a:xfrm>
            <a:off x="3500009" y="532742"/>
            <a:ext cx="2491200" cy="10767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1400"/>
              <a:buFont typeface="Arial"/>
              <a:buNone/>
            </a:pPr>
            <a:r>
              <a:rPr lang="en" sz="1600" b="1" i="0" u="none" strike="noStrike" cap="none">
                <a:solidFill>
                  <a:srgbClr val="60269E"/>
                </a:solidFill>
                <a:latin typeface="Open Sans"/>
                <a:ea typeface="Open Sans"/>
                <a:cs typeface="Open Sans"/>
                <a:sym typeface="Open Sans"/>
              </a:rPr>
              <a:t>Architecture Compatibility</a:t>
            </a:r>
            <a:endParaRPr/>
          </a:p>
          <a:p>
            <a:pPr marL="0" marR="0" lvl="0" indent="0" algn="l" rtl="0">
              <a:lnSpc>
                <a:spcPct val="100000"/>
              </a:lnSpc>
              <a:spcBef>
                <a:spcPts val="0"/>
              </a:spcBef>
              <a:spcAft>
                <a:spcPts val="0"/>
              </a:spcAft>
              <a:buClr>
                <a:srgbClr val="000000"/>
              </a:buClr>
              <a:buSzPts val="1100"/>
              <a:buFont typeface="Arial"/>
              <a:buNone/>
            </a:pPr>
            <a:r>
              <a:rPr lang="en" sz="1200" b="0" i="0" u="none" strike="noStrike" cap="none">
                <a:solidFill>
                  <a:srgbClr val="60269E"/>
                </a:solidFill>
                <a:latin typeface="Open Sans"/>
                <a:ea typeface="Open Sans"/>
                <a:cs typeface="Open Sans"/>
                <a:sym typeface="Open Sans"/>
              </a:rPr>
              <a:t>Testing and </a:t>
            </a:r>
            <a:r>
              <a:rPr lang="en" sz="1200">
                <a:solidFill>
                  <a:srgbClr val="60269E"/>
                </a:solidFill>
                <a:latin typeface="Open Sans"/>
                <a:ea typeface="Open Sans"/>
                <a:cs typeface="Open Sans"/>
                <a:sym typeface="Open Sans"/>
              </a:rPr>
              <a:t>compatibility</a:t>
            </a:r>
            <a:r>
              <a:rPr lang="en" sz="1200" b="0" i="0" u="none" strike="noStrike" cap="none">
                <a:solidFill>
                  <a:srgbClr val="60269E"/>
                </a:solidFill>
                <a:latin typeface="Open Sans"/>
                <a:ea typeface="Open Sans"/>
                <a:cs typeface="Open Sans"/>
                <a:sym typeface="Open Sans"/>
              </a:rPr>
              <a:t> </a:t>
            </a:r>
            <a:r>
              <a:rPr lang="en" sz="1200" b="1" i="0" u="none" strike="noStrike" cap="none">
                <a:solidFill>
                  <a:srgbClr val="60269E"/>
                </a:solidFill>
                <a:latin typeface="Open Sans"/>
                <a:ea typeface="Open Sans"/>
                <a:cs typeface="Open Sans"/>
                <a:sym typeface="Open Sans"/>
              </a:rPr>
              <a:t>suites</a:t>
            </a:r>
            <a:endParaRPr sz="1200" b="1" i="0" u="none" strike="noStrike" cap="none">
              <a:solidFill>
                <a:srgbClr val="60269E"/>
              </a:solidFill>
              <a:latin typeface="Open Sans"/>
              <a:ea typeface="Open Sans"/>
              <a:cs typeface="Open Sans"/>
              <a:sym typeface="Open Sans"/>
            </a:endParaRPr>
          </a:p>
          <a:p>
            <a:pPr marL="0" marR="0" lvl="0" indent="0" algn="l" rtl="0">
              <a:lnSpc>
                <a:spcPct val="100000"/>
              </a:lnSpc>
              <a:spcBef>
                <a:spcPts val="300"/>
              </a:spcBef>
              <a:spcAft>
                <a:spcPts val="0"/>
              </a:spcAft>
              <a:buClr>
                <a:srgbClr val="000000"/>
              </a:buClr>
              <a:buSzPts val="1100"/>
              <a:buFont typeface="Arial"/>
              <a:buNone/>
            </a:pPr>
            <a:r>
              <a:rPr lang="en" sz="1200">
                <a:solidFill>
                  <a:srgbClr val="60269E"/>
                </a:solidFill>
                <a:latin typeface="Open Sans"/>
                <a:ea typeface="Open Sans"/>
                <a:cs typeface="Open Sans"/>
                <a:sym typeface="Open Sans"/>
              </a:rPr>
              <a:t>Architecture</a:t>
            </a:r>
            <a:r>
              <a:rPr lang="en" sz="1200" b="0" i="0" u="none" strike="noStrike" cap="none">
                <a:solidFill>
                  <a:srgbClr val="60269E"/>
                </a:solidFill>
                <a:latin typeface="Open Sans"/>
                <a:ea typeface="Open Sans"/>
                <a:cs typeface="Open Sans"/>
                <a:sym typeface="Open Sans"/>
              </a:rPr>
              <a:t> </a:t>
            </a:r>
            <a:r>
              <a:rPr lang="en" sz="1200" b="1" i="0" u="none" strike="noStrike" cap="none">
                <a:solidFill>
                  <a:srgbClr val="60269E"/>
                </a:solidFill>
                <a:latin typeface="Open Sans"/>
                <a:ea typeface="Open Sans"/>
                <a:cs typeface="Open Sans"/>
                <a:sym typeface="Open Sans"/>
              </a:rPr>
              <a:t>tests</a:t>
            </a:r>
            <a:endParaRPr sz="1200" b="1" i="0" u="none" strike="noStrike" cap="none">
              <a:solidFill>
                <a:srgbClr val="60269E"/>
              </a:solidFill>
              <a:latin typeface="Open Sans"/>
              <a:ea typeface="Open Sans"/>
              <a:cs typeface="Open Sans"/>
              <a:sym typeface="Open Sans"/>
            </a:endParaRPr>
          </a:p>
          <a:p>
            <a:pPr marL="0" marR="0" lvl="0" indent="0" algn="l" rtl="0">
              <a:lnSpc>
                <a:spcPct val="115000"/>
              </a:lnSpc>
              <a:spcBef>
                <a:spcPts val="300"/>
              </a:spcBef>
              <a:spcAft>
                <a:spcPts val="0"/>
              </a:spcAft>
              <a:buClr>
                <a:srgbClr val="000000"/>
              </a:buClr>
              <a:buSzPts val="1100"/>
              <a:buFont typeface="Arial"/>
              <a:buNone/>
            </a:pPr>
            <a:endParaRPr sz="1200" b="1" i="0" u="none" strike="noStrike" cap="none">
              <a:solidFill>
                <a:srgbClr val="44697D"/>
              </a:solidFill>
              <a:latin typeface="Open Sans"/>
              <a:ea typeface="Open Sans"/>
              <a:cs typeface="Open Sans"/>
              <a:sym typeface="Open Sans"/>
            </a:endParaRPr>
          </a:p>
        </p:txBody>
      </p:sp>
      <p:sp>
        <p:nvSpPr>
          <p:cNvPr id="1802" name="Google Shape;1802;p241"/>
          <p:cNvSpPr/>
          <p:nvPr/>
        </p:nvSpPr>
        <p:spPr>
          <a:xfrm>
            <a:off x="243199" y="510598"/>
            <a:ext cx="491700" cy="491700"/>
          </a:xfrm>
          <a:prstGeom prst="ellipse">
            <a:avLst/>
          </a:prstGeom>
          <a:solidFill>
            <a:srgbClr val="011E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FFFFFF"/>
              </a:solidFill>
              <a:latin typeface="Century Gothic"/>
              <a:ea typeface="Century Gothic"/>
              <a:cs typeface="Century Gothic"/>
              <a:sym typeface="Century Gothic"/>
            </a:endParaRPr>
          </a:p>
        </p:txBody>
      </p:sp>
      <p:sp>
        <p:nvSpPr>
          <p:cNvPr id="1803" name="Google Shape;1803;p241"/>
          <p:cNvSpPr/>
          <p:nvPr/>
        </p:nvSpPr>
        <p:spPr>
          <a:xfrm>
            <a:off x="3063777" y="508447"/>
            <a:ext cx="491700" cy="491700"/>
          </a:xfrm>
          <a:prstGeom prst="ellipse">
            <a:avLst/>
          </a:prstGeom>
          <a:solidFill>
            <a:srgbClr val="60269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FFFFFF"/>
              </a:solidFill>
              <a:latin typeface="Century Gothic"/>
              <a:ea typeface="Century Gothic"/>
              <a:cs typeface="Century Gothic"/>
              <a:sym typeface="Century Gothic"/>
            </a:endParaRPr>
          </a:p>
        </p:txBody>
      </p:sp>
      <p:sp>
        <p:nvSpPr>
          <p:cNvPr id="1804" name="Google Shape;1804;p241"/>
          <p:cNvSpPr/>
          <p:nvPr/>
        </p:nvSpPr>
        <p:spPr>
          <a:xfrm>
            <a:off x="6101052" y="508447"/>
            <a:ext cx="491700" cy="491700"/>
          </a:xfrm>
          <a:prstGeom prst="ellipse">
            <a:avLst/>
          </a:prstGeom>
          <a:solidFill>
            <a:srgbClr val="CB00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FFFFFF"/>
              </a:solidFill>
              <a:latin typeface="Century Gothic"/>
              <a:ea typeface="Century Gothic"/>
              <a:cs typeface="Century Gothic"/>
              <a:sym typeface="Century Gothic"/>
            </a:endParaRPr>
          </a:p>
        </p:txBody>
      </p:sp>
      <p:sp>
        <p:nvSpPr>
          <p:cNvPr id="1805" name="Google Shape;1805;p241"/>
          <p:cNvSpPr txBox="1"/>
          <p:nvPr/>
        </p:nvSpPr>
        <p:spPr>
          <a:xfrm>
            <a:off x="3500000" y="2226527"/>
            <a:ext cx="2491200" cy="12735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rgbClr val="000000"/>
              </a:buClr>
              <a:buSzPts val="1400"/>
              <a:buFont typeface="Arial"/>
              <a:buNone/>
            </a:pPr>
            <a:r>
              <a:rPr lang="en" sz="1600" b="1" i="0" u="none" strike="noStrike" cap="none">
                <a:solidFill>
                  <a:srgbClr val="0A6B7C"/>
                </a:solidFill>
                <a:latin typeface="Open Sans"/>
                <a:ea typeface="Open Sans"/>
                <a:cs typeface="Open Sans"/>
                <a:sym typeface="Open Sans"/>
              </a:rPr>
              <a:t>Advocacy + Alliances</a:t>
            </a:r>
            <a:endParaRPr>
              <a:solidFill>
                <a:srgbClr val="0A6B7C"/>
              </a:solidFill>
            </a:endParaRPr>
          </a:p>
          <a:p>
            <a:pPr marL="0" lvl="0" indent="0" algn="l" rtl="0">
              <a:spcBef>
                <a:spcPts val="0"/>
              </a:spcBef>
              <a:spcAft>
                <a:spcPts val="0"/>
              </a:spcAft>
              <a:buClr>
                <a:srgbClr val="000000"/>
              </a:buClr>
              <a:buSzPts val="1200"/>
              <a:buFont typeface="Arial"/>
              <a:buNone/>
            </a:pPr>
            <a:r>
              <a:rPr lang="en" sz="1200">
                <a:solidFill>
                  <a:srgbClr val="0A6B7C"/>
                </a:solidFill>
                <a:latin typeface="Open Sans"/>
                <a:ea typeface="Open Sans"/>
                <a:cs typeface="Open Sans"/>
                <a:sym typeface="Open Sans"/>
              </a:rPr>
              <a:t>RISC-V </a:t>
            </a:r>
            <a:r>
              <a:rPr lang="en" sz="1200" b="1">
                <a:solidFill>
                  <a:srgbClr val="0A6B7C"/>
                </a:solidFill>
                <a:latin typeface="Open Sans"/>
                <a:ea typeface="Open Sans"/>
                <a:cs typeface="Open Sans"/>
                <a:sym typeface="Open Sans"/>
              </a:rPr>
              <a:t>Ambassadors</a:t>
            </a:r>
            <a:endParaRPr sz="1200" b="1">
              <a:solidFill>
                <a:srgbClr val="0A6B7C"/>
              </a:solidFill>
              <a:latin typeface="Open Sans"/>
              <a:ea typeface="Open Sans"/>
              <a:cs typeface="Open Sans"/>
              <a:sym typeface="Open Sans"/>
            </a:endParaRPr>
          </a:p>
          <a:p>
            <a:pPr marL="0" lvl="0" indent="0" algn="l" rtl="0">
              <a:spcBef>
                <a:spcPts val="300"/>
              </a:spcBef>
              <a:spcAft>
                <a:spcPts val="0"/>
              </a:spcAft>
              <a:buClr>
                <a:srgbClr val="000000"/>
              </a:buClr>
              <a:buSzPts val="1200"/>
              <a:buFont typeface="Arial"/>
              <a:buNone/>
            </a:pPr>
            <a:r>
              <a:rPr lang="en" sz="1200">
                <a:solidFill>
                  <a:srgbClr val="0A6B7C"/>
                </a:solidFill>
                <a:latin typeface="Open Sans"/>
                <a:ea typeface="Open Sans"/>
                <a:cs typeface="Open Sans"/>
                <a:sym typeface="Open Sans"/>
              </a:rPr>
              <a:t>Geo and industry </a:t>
            </a:r>
            <a:r>
              <a:rPr lang="en" sz="1200" b="1">
                <a:solidFill>
                  <a:srgbClr val="0A6B7C"/>
                </a:solidFill>
                <a:latin typeface="Open Sans"/>
                <a:ea typeface="Open Sans"/>
                <a:cs typeface="Open Sans"/>
                <a:sym typeface="Open Sans"/>
              </a:rPr>
              <a:t>alliances</a:t>
            </a:r>
            <a:endParaRPr sz="1200">
              <a:solidFill>
                <a:srgbClr val="0A6B7C"/>
              </a:solidFill>
              <a:latin typeface="Open Sans"/>
              <a:ea typeface="Open Sans"/>
              <a:cs typeface="Open Sans"/>
              <a:sym typeface="Open Sans"/>
            </a:endParaRPr>
          </a:p>
          <a:p>
            <a:pPr marL="0" marR="0" lvl="0" indent="0" algn="l" rtl="0">
              <a:lnSpc>
                <a:spcPct val="100000"/>
              </a:lnSpc>
              <a:spcBef>
                <a:spcPts val="300"/>
              </a:spcBef>
              <a:spcAft>
                <a:spcPts val="0"/>
              </a:spcAft>
              <a:buClr>
                <a:srgbClr val="000000"/>
              </a:buClr>
              <a:buSzPts val="1200"/>
              <a:buFont typeface="Arial"/>
              <a:buNone/>
            </a:pPr>
            <a:r>
              <a:rPr lang="en" sz="1200" b="1" i="0" u="none" strike="noStrike" cap="none">
                <a:solidFill>
                  <a:srgbClr val="0A6B7C"/>
                </a:solidFill>
                <a:latin typeface="Open Sans"/>
                <a:ea typeface="Open Sans"/>
                <a:cs typeface="Open Sans"/>
                <a:sym typeface="Open Sans"/>
              </a:rPr>
              <a:t>Local</a:t>
            </a:r>
            <a:r>
              <a:rPr lang="en" sz="1200" b="0" i="0" u="none" strike="noStrike" cap="none">
                <a:solidFill>
                  <a:srgbClr val="0A6B7C"/>
                </a:solidFill>
                <a:latin typeface="Open Sans"/>
                <a:ea typeface="Open Sans"/>
                <a:cs typeface="Open Sans"/>
                <a:sym typeface="Open Sans"/>
              </a:rPr>
              <a:t> developer groups and events</a:t>
            </a:r>
            <a:endParaRPr sz="1200" b="0" i="0" u="none" strike="noStrike" cap="none">
              <a:solidFill>
                <a:srgbClr val="0A6B7C"/>
              </a:solidFill>
              <a:latin typeface="Open Sans"/>
              <a:ea typeface="Open Sans"/>
              <a:cs typeface="Open Sans"/>
              <a:sym typeface="Open Sans"/>
            </a:endParaRPr>
          </a:p>
          <a:p>
            <a:pPr marL="0" marR="0" lvl="0" indent="0" algn="l" rtl="0">
              <a:lnSpc>
                <a:spcPct val="100000"/>
              </a:lnSpc>
              <a:spcBef>
                <a:spcPts val="300"/>
              </a:spcBef>
              <a:spcAft>
                <a:spcPts val="300"/>
              </a:spcAft>
              <a:buClr>
                <a:srgbClr val="000000"/>
              </a:buClr>
              <a:buSzPts val="1200"/>
              <a:buFont typeface="Arial"/>
              <a:buNone/>
            </a:pPr>
            <a:endParaRPr sz="1200" i="0" u="none" strike="noStrike" cap="none">
              <a:solidFill>
                <a:srgbClr val="0A3799"/>
              </a:solidFill>
              <a:latin typeface="Open Sans"/>
              <a:ea typeface="Open Sans"/>
              <a:cs typeface="Open Sans"/>
              <a:sym typeface="Open Sans"/>
            </a:endParaRPr>
          </a:p>
        </p:txBody>
      </p:sp>
      <p:sp>
        <p:nvSpPr>
          <p:cNvPr id="1806" name="Google Shape;1806;p241"/>
          <p:cNvSpPr/>
          <p:nvPr/>
        </p:nvSpPr>
        <p:spPr>
          <a:xfrm>
            <a:off x="3063777" y="2202220"/>
            <a:ext cx="491700" cy="491700"/>
          </a:xfrm>
          <a:prstGeom prst="ellipse">
            <a:avLst/>
          </a:prstGeom>
          <a:solidFill>
            <a:srgbClr val="0A6B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FFFFFF"/>
              </a:solidFill>
              <a:latin typeface="Century Gothic"/>
              <a:ea typeface="Century Gothic"/>
              <a:cs typeface="Century Gothic"/>
              <a:sym typeface="Century Gothic"/>
            </a:endParaRPr>
          </a:p>
        </p:txBody>
      </p:sp>
      <p:sp>
        <p:nvSpPr>
          <p:cNvPr id="1807" name="Google Shape;1807;p241"/>
          <p:cNvSpPr/>
          <p:nvPr/>
        </p:nvSpPr>
        <p:spPr>
          <a:xfrm>
            <a:off x="243199" y="2202320"/>
            <a:ext cx="491700" cy="491700"/>
          </a:xfrm>
          <a:prstGeom prst="ellipse">
            <a:avLst/>
          </a:prstGeom>
          <a:solidFill>
            <a:srgbClr val="9966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FFFFFF"/>
              </a:solidFill>
              <a:latin typeface="Century Gothic"/>
              <a:ea typeface="Century Gothic"/>
              <a:cs typeface="Century Gothic"/>
              <a:sym typeface="Century Gothic"/>
            </a:endParaRPr>
          </a:p>
        </p:txBody>
      </p:sp>
      <p:sp>
        <p:nvSpPr>
          <p:cNvPr id="1808" name="Google Shape;1808;p241"/>
          <p:cNvSpPr txBox="1"/>
          <p:nvPr/>
        </p:nvSpPr>
        <p:spPr>
          <a:xfrm>
            <a:off x="6535000" y="2229649"/>
            <a:ext cx="2356500" cy="14757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1400"/>
              <a:buFont typeface="Arial"/>
              <a:buNone/>
            </a:pPr>
            <a:r>
              <a:rPr lang="en" sz="1600" b="1" i="0" u="none" strike="noStrike" cap="none">
                <a:solidFill>
                  <a:srgbClr val="0A3799"/>
                </a:solidFill>
                <a:latin typeface="Open Sans"/>
                <a:ea typeface="Open Sans"/>
                <a:cs typeface="Open Sans"/>
                <a:sym typeface="Open Sans"/>
              </a:rPr>
              <a:t>Marketplace Exchange</a:t>
            </a:r>
            <a:endParaRPr sz="1600" b="1" i="0" u="none" strike="noStrike" cap="none">
              <a:solidFill>
                <a:srgbClr val="0A3799"/>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100"/>
              <a:buFont typeface="Arial"/>
              <a:buNone/>
            </a:pPr>
            <a:r>
              <a:rPr lang="en" sz="1200" b="1" i="0" u="none" strike="noStrike" cap="none">
                <a:solidFill>
                  <a:srgbClr val="0A3799"/>
                </a:solidFill>
                <a:latin typeface="Open Sans"/>
                <a:ea typeface="Open Sans"/>
                <a:cs typeface="Open Sans"/>
                <a:sym typeface="Open Sans"/>
              </a:rPr>
              <a:t>Online marketplace</a:t>
            </a:r>
            <a:r>
              <a:rPr lang="en" sz="1200" b="0" i="0" u="none" strike="noStrike" cap="none">
                <a:solidFill>
                  <a:srgbClr val="0A3799"/>
                </a:solidFill>
                <a:latin typeface="Open Sans"/>
                <a:ea typeface="Open Sans"/>
                <a:cs typeface="Open Sans"/>
                <a:sym typeface="Open Sans"/>
              </a:rPr>
              <a:t> of providers, products, services, and learn</a:t>
            </a:r>
            <a:endParaRPr sz="1200" b="0" i="0" u="none" strike="noStrike" cap="none">
              <a:solidFill>
                <a:srgbClr val="0A3799"/>
              </a:solidFill>
              <a:latin typeface="Open Sans"/>
              <a:ea typeface="Open Sans"/>
              <a:cs typeface="Open Sans"/>
              <a:sym typeface="Open Sans"/>
            </a:endParaRPr>
          </a:p>
          <a:p>
            <a:pPr marL="0" marR="0" lvl="0" indent="0" algn="l" rtl="0">
              <a:lnSpc>
                <a:spcPct val="80000"/>
              </a:lnSpc>
              <a:spcBef>
                <a:spcPts val="600"/>
              </a:spcBef>
              <a:spcAft>
                <a:spcPts val="0"/>
              </a:spcAft>
              <a:buClr>
                <a:srgbClr val="000000"/>
              </a:buClr>
              <a:buSzPts val="1100"/>
              <a:buFont typeface="Arial"/>
              <a:buNone/>
            </a:pPr>
            <a:r>
              <a:rPr lang="en" sz="1200" b="0" i="0" u="none" strike="noStrike" cap="none">
                <a:solidFill>
                  <a:srgbClr val="0A3799"/>
                </a:solidFill>
                <a:latin typeface="Open Sans"/>
                <a:ea typeface="Open Sans"/>
                <a:cs typeface="Open Sans"/>
                <a:sym typeface="Open Sans"/>
              </a:rPr>
              <a:t>Technical developer </a:t>
            </a:r>
            <a:r>
              <a:rPr lang="en" sz="1200" b="1" i="0" u="none" strike="noStrike" cap="none">
                <a:solidFill>
                  <a:srgbClr val="0A3799"/>
                </a:solidFill>
                <a:latin typeface="Open Sans"/>
                <a:ea typeface="Open Sans"/>
                <a:cs typeface="Open Sans"/>
                <a:sym typeface="Open Sans"/>
              </a:rPr>
              <a:t>forums</a:t>
            </a:r>
            <a:endParaRPr sz="1200" b="1" i="0" u="none" strike="noStrike" cap="none">
              <a:solidFill>
                <a:srgbClr val="0A3799"/>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100"/>
              <a:buFont typeface="Arial"/>
              <a:buNone/>
            </a:pPr>
            <a:endParaRPr sz="1200" b="0" i="0" u="none" strike="noStrike" cap="none">
              <a:solidFill>
                <a:srgbClr val="0A3799"/>
              </a:solidFill>
              <a:latin typeface="Open Sans"/>
              <a:ea typeface="Open Sans"/>
              <a:cs typeface="Open Sans"/>
              <a:sym typeface="Open Sans"/>
            </a:endParaRPr>
          </a:p>
        </p:txBody>
      </p:sp>
      <p:sp>
        <p:nvSpPr>
          <p:cNvPr id="1809" name="Google Shape;1809;p241"/>
          <p:cNvSpPr/>
          <p:nvPr/>
        </p:nvSpPr>
        <p:spPr>
          <a:xfrm>
            <a:off x="6101052" y="2229652"/>
            <a:ext cx="491700" cy="491700"/>
          </a:xfrm>
          <a:prstGeom prst="ellipse">
            <a:avLst/>
          </a:prstGeom>
          <a:solidFill>
            <a:srgbClr val="0A37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FFFFFF"/>
              </a:solidFill>
              <a:latin typeface="Century Gothic"/>
              <a:ea typeface="Century Gothic"/>
              <a:cs typeface="Century Gothic"/>
              <a:sym typeface="Century Gothic"/>
            </a:endParaRPr>
          </a:p>
        </p:txBody>
      </p:sp>
      <p:pic>
        <p:nvPicPr>
          <p:cNvPr id="1810" name="Google Shape;1810;p24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85685" y="2254499"/>
            <a:ext cx="387116" cy="387116"/>
          </a:xfrm>
          <a:prstGeom prst="rect">
            <a:avLst/>
          </a:prstGeom>
          <a:noFill/>
          <a:ln>
            <a:noFill/>
          </a:ln>
        </p:spPr>
      </p:pic>
      <p:pic>
        <p:nvPicPr>
          <p:cNvPr id="1811" name="Google Shape;1811;p241" descr="Placeholder Icon&#10;Newspape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153306" y="572581"/>
            <a:ext cx="387116" cy="387116"/>
          </a:xfrm>
          <a:prstGeom prst="rect">
            <a:avLst/>
          </a:prstGeom>
          <a:noFill/>
          <a:ln>
            <a:noFill/>
          </a:ln>
        </p:spPr>
      </p:pic>
      <p:pic>
        <p:nvPicPr>
          <p:cNvPr id="1812" name="Google Shape;1812;p241" descr="Group"/>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076468" y="2196500"/>
            <a:ext cx="466344" cy="466344"/>
          </a:xfrm>
          <a:prstGeom prst="rect">
            <a:avLst/>
          </a:prstGeom>
          <a:noFill/>
          <a:ln>
            <a:noFill/>
          </a:ln>
        </p:spPr>
      </p:pic>
      <p:pic>
        <p:nvPicPr>
          <p:cNvPr id="1813" name="Google Shape;1813;p241"/>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3173489" y="572581"/>
            <a:ext cx="273569" cy="351080"/>
          </a:xfrm>
          <a:prstGeom prst="rect">
            <a:avLst/>
          </a:prstGeom>
          <a:noFill/>
          <a:ln>
            <a:noFill/>
          </a:ln>
        </p:spPr>
      </p:pic>
      <p:pic>
        <p:nvPicPr>
          <p:cNvPr id="1814" name="Google Shape;1814;p241"/>
          <p:cNvPicPr preferRelativeResize="0"/>
          <p:nvPr/>
        </p:nvPicPr>
        <p:blipFill rotWithShape="1">
          <a:blip r:embed="rId7">
            <a:alphaModFix/>
          </a:blip>
          <a:srcRect/>
          <a:stretch/>
        </p:blipFill>
        <p:spPr>
          <a:xfrm>
            <a:off x="295489" y="576305"/>
            <a:ext cx="387125" cy="379667"/>
          </a:xfrm>
          <a:prstGeom prst="rect">
            <a:avLst/>
          </a:prstGeom>
          <a:noFill/>
          <a:ln>
            <a:noFill/>
          </a:ln>
        </p:spPr>
      </p:pic>
      <p:pic>
        <p:nvPicPr>
          <p:cNvPr id="1815" name="Google Shape;1815;p241"/>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6190509" y="2319110"/>
            <a:ext cx="312800" cy="312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0"/>
        <p:cNvGrpSpPr/>
        <p:nvPr/>
      </p:nvGrpSpPr>
      <p:grpSpPr>
        <a:xfrm>
          <a:off x="0" y="0"/>
          <a:ext cx="0" cy="0"/>
          <a:chOff x="0" y="0"/>
          <a:chExt cx="0" cy="0"/>
        </a:xfrm>
      </p:grpSpPr>
      <p:sp>
        <p:nvSpPr>
          <p:cNvPr id="1221" name="Google Shape;1221;p197"/>
          <p:cNvSpPr/>
          <p:nvPr/>
        </p:nvSpPr>
        <p:spPr>
          <a:xfrm>
            <a:off x="579765" y="976660"/>
            <a:ext cx="8295600" cy="3400800"/>
          </a:xfrm>
          <a:prstGeom prst="round1Rect">
            <a:avLst>
              <a:gd name="adj" fmla="val 50000"/>
            </a:avLst>
          </a:prstGeom>
          <a:gradFill>
            <a:gsLst>
              <a:gs pos="0">
                <a:srgbClr val="D2E8FE"/>
              </a:gs>
              <a:gs pos="100000">
                <a:srgbClr val="00326D"/>
              </a:gs>
            </a:gsLst>
            <a:lin ang="810001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22" name="Google Shape;1222;p197"/>
          <p:cNvSpPr/>
          <p:nvPr/>
        </p:nvSpPr>
        <p:spPr>
          <a:xfrm>
            <a:off x="579765" y="1664404"/>
            <a:ext cx="6202500" cy="2704200"/>
          </a:xfrm>
          <a:prstGeom prst="round1Rect">
            <a:avLst>
              <a:gd name="adj" fmla="val 50000"/>
            </a:avLst>
          </a:prstGeom>
          <a:gradFill>
            <a:gsLst>
              <a:gs pos="0">
                <a:srgbClr val="D2E8FE"/>
              </a:gs>
              <a:gs pos="100000">
                <a:srgbClr val="00326D"/>
              </a:gs>
            </a:gsLst>
            <a:lin ang="810001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23" name="Google Shape;1223;p197"/>
          <p:cNvSpPr/>
          <p:nvPr/>
        </p:nvSpPr>
        <p:spPr>
          <a:xfrm>
            <a:off x="579767" y="2346123"/>
            <a:ext cx="4093500" cy="2031300"/>
          </a:xfrm>
          <a:prstGeom prst="round1Rect">
            <a:avLst>
              <a:gd name="adj" fmla="val 50000"/>
            </a:avLst>
          </a:prstGeom>
          <a:gradFill>
            <a:gsLst>
              <a:gs pos="0">
                <a:srgbClr val="D2E8FE"/>
              </a:gs>
              <a:gs pos="100000">
                <a:srgbClr val="00326D"/>
              </a:gs>
            </a:gsLst>
            <a:lin ang="810001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24" name="Google Shape;1224;p197"/>
          <p:cNvSpPr txBox="1">
            <a:spLocks noGrp="1"/>
          </p:cNvSpPr>
          <p:nvPr>
            <p:ph type="title"/>
          </p:nvPr>
        </p:nvSpPr>
        <p:spPr>
          <a:xfrm>
            <a:off x="311700" y="200861"/>
            <a:ext cx="8520600" cy="74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434343"/>
              </a:buClr>
              <a:buSzPts val="4000"/>
              <a:buNone/>
            </a:pPr>
            <a:r>
              <a:rPr lang="en"/>
              <a:t>Industry innovation on RISC-V</a:t>
            </a:r>
            <a:endParaRPr/>
          </a:p>
        </p:txBody>
      </p:sp>
      <p:sp>
        <p:nvSpPr>
          <p:cNvPr id="1225" name="Google Shape;1225;p197"/>
          <p:cNvSpPr/>
          <p:nvPr/>
        </p:nvSpPr>
        <p:spPr>
          <a:xfrm>
            <a:off x="579765" y="3007793"/>
            <a:ext cx="1797600" cy="1369800"/>
          </a:xfrm>
          <a:prstGeom prst="round1Rect">
            <a:avLst>
              <a:gd name="adj" fmla="val 50000"/>
            </a:avLst>
          </a:prstGeom>
          <a:gradFill>
            <a:gsLst>
              <a:gs pos="0">
                <a:srgbClr val="D2E8FE"/>
              </a:gs>
              <a:gs pos="100000">
                <a:srgbClr val="00326D"/>
              </a:gs>
            </a:gsLst>
            <a:lin ang="810001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26" name="Google Shape;1226;p197"/>
          <p:cNvSpPr txBox="1"/>
          <p:nvPr/>
        </p:nvSpPr>
        <p:spPr>
          <a:xfrm>
            <a:off x="6272874" y="1123674"/>
            <a:ext cx="2548200" cy="2893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00" b="1" i="0" u="none" strike="noStrike" cap="none">
                <a:solidFill>
                  <a:srgbClr val="000000"/>
                </a:solidFill>
                <a:latin typeface="Open Sans"/>
                <a:ea typeface="Open Sans"/>
                <a:cs typeface="Open Sans"/>
                <a:sym typeface="Open Sans"/>
              </a:rPr>
              <a:t>Hardware </a:t>
            </a:r>
            <a:endParaRPr/>
          </a:p>
          <a:p>
            <a:pPr marL="0" marR="0" lvl="0" indent="0" algn="ctr" rtl="0">
              <a:lnSpc>
                <a:spcPct val="100000"/>
              </a:lnSpc>
              <a:spcBef>
                <a:spcPts val="0"/>
              </a:spcBef>
              <a:spcAft>
                <a:spcPts val="0"/>
              </a:spcAft>
              <a:buNone/>
            </a:pPr>
            <a:r>
              <a:rPr lang="en" sz="1400" b="0" i="0" u="none" strike="noStrike" cap="none">
                <a:solidFill>
                  <a:srgbClr val="000000"/>
                </a:solidFill>
                <a:latin typeface="Open Sans"/>
                <a:ea typeface="Open Sans"/>
                <a:cs typeface="Open Sans"/>
                <a:sym typeface="Open Sans"/>
              </a:rPr>
              <a:t> </a:t>
            </a:r>
            <a:r>
              <a:rPr lang="en" sz="1200" b="0" i="0" u="none" strike="noStrike" cap="none">
                <a:solidFill>
                  <a:srgbClr val="000000"/>
                </a:solidFill>
                <a:latin typeface="Open Sans"/>
                <a:ea typeface="Open Sans"/>
                <a:cs typeface="Open Sans"/>
                <a:sym typeface="Open Sans"/>
              </a:rPr>
              <a:t>– RV64, multi-heart </a:t>
            </a:r>
            <a:br>
              <a:rPr lang="en" sz="1200" b="0" i="0" u="none" strike="noStrike" cap="none">
                <a:solidFill>
                  <a:srgbClr val="000000"/>
                </a:solidFill>
                <a:latin typeface="Open Sans"/>
                <a:ea typeface="Open Sans"/>
                <a:cs typeface="Open Sans"/>
                <a:sym typeface="Open Sans"/>
              </a:rPr>
            </a:br>
            <a:r>
              <a:rPr lang="en" sz="1200" b="0" i="0" u="none" strike="noStrike" cap="none">
                <a:solidFill>
                  <a:srgbClr val="000000"/>
                </a:solidFill>
                <a:latin typeface="Open Sans"/>
                <a:ea typeface="Open Sans"/>
                <a:cs typeface="Open Sans"/>
                <a:sym typeface="Open Sans"/>
              </a:rPr>
              <a:t>CPUs, vectors, </a:t>
            </a:r>
            <a:br>
              <a:rPr lang="en" sz="1200" b="0" i="0" u="none" strike="noStrike" cap="none">
                <a:solidFill>
                  <a:srgbClr val="000000"/>
                </a:solidFill>
                <a:latin typeface="Open Sans"/>
                <a:ea typeface="Open Sans"/>
                <a:cs typeface="Open Sans"/>
                <a:sym typeface="Open Sans"/>
              </a:rPr>
            </a:br>
            <a:r>
              <a:rPr lang="en" sz="1200" b="0" i="0" u="none" strike="noStrike" cap="none">
                <a:solidFill>
                  <a:srgbClr val="000000"/>
                </a:solidFill>
                <a:latin typeface="Open Sans"/>
                <a:ea typeface="Open Sans"/>
                <a:cs typeface="Open Sans"/>
                <a:sym typeface="Open Sans"/>
              </a:rPr>
              <a:t>bit manipulation, </a:t>
            </a:r>
            <a:br>
              <a:rPr lang="en" sz="1200" b="0" i="0" u="none" strike="noStrike" cap="none">
                <a:solidFill>
                  <a:srgbClr val="000000"/>
                </a:solidFill>
                <a:latin typeface="Open Sans"/>
                <a:ea typeface="Open Sans"/>
                <a:cs typeface="Open Sans"/>
                <a:sym typeface="Open Sans"/>
              </a:rPr>
            </a:br>
            <a:r>
              <a:rPr lang="en" sz="1200" b="0" i="0" u="none" strike="noStrike" cap="none">
                <a:solidFill>
                  <a:srgbClr val="000000"/>
                </a:solidFill>
                <a:latin typeface="Open Sans"/>
                <a:ea typeface="Open Sans"/>
                <a:cs typeface="Open Sans"/>
                <a:sym typeface="Open Sans"/>
              </a:rPr>
              <a:t>hypervisors, debug mode –</a:t>
            </a:r>
            <a:br>
              <a:rPr lang="en" sz="1000" b="0" i="0" u="none" strike="noStrike" cap="none">
                <a:solidFill>
                  <a:srgbClr val="000000"/>
                </a:solidFill>
                <a:latin typeface="Open Sans"/>
                <a:ea typeface="Open Sans"/>
                <a:cs typeface="Open Sans"/>
                <a:sym typeface="Open Sans"/>
              </a:rPr>
            </a:br>
            <a:r>
              <a:rPr lang="en" sz="1000" b="0" i="0" u="none" strike="noStrike" cap="none">
                <a:solidFill>
                  <a:srgbClr val="000000"/>
                </a:solidFill>
                <a:latin typeface="Open Sans"/>
                <a:ea typeface="Open Sans"/>
                <a:cs typeface="Open Sans"/>
                <a:sym typeface="Open Sans"/>
              </a:rPr>
              <a:t> </a:t>
            </a:r>
            <a:endParaRPr/>
          </a:p>
          <a:p>
            <a:pPr marL="0" marR="0" lvl="0" indent="0" algn="ctr" rtl="0">
              <a:lnSpc>
                <a:spcPct val="100000"/>
              </a:lnSpc>
              <a:spcBef>
                <a:spcPts val="0"/>
              </a:spcBef>
              <a:spcAft>
                <a:spcPts val="0"/>
              </a:spcAft>
              <a:buNone/>
            </a:pPr>
            <a:r>
              <a:rPr lang="en" sz="1400" b="0" i="0" u="none" strike="noStrike" cap="none">
                <a:solidFill>
                  <a:srgbClr val="000000"/>
                </a:solidFill>
                <a:latin typeface="Open Sans"/>
                <a:ea typeface="Open Sans"/>
                <a:cs typeface="Open Sans"/>
                <a:sym typeface="Open Sans"/>
              </a:rPr>
              <a:t>AI SoCs</a:t>
            </a:r>
            <a:endParaRPr/>
          </a:p>
          <a:p>
            <a:pPr marL="0" marR="0" lvl="0" indent="0" algn="ctr" rtl="0">
              <a:lnSpc>
                <a:spcPct val="100000"/>
              </a:lnSpc>
              <a:spcBef>
                <a:spcPts val="0"/>
              </a:spcBef>
              <a:spcAft>
                <a:spcPts val="0"/>
              </a:spcAft>
              <a:buNone/>
            </a:pPr>
            <a:r>
              <a:rPr lang="en" sz="1400" b="0" i="0" u="none" strike="noStrike" cap="none">
                <a:solidFill>
                  <a:srgbClr val="000000"/>
                </a:solidFill>
                <a:latin typeface="Open Sans"/>
                <a:ea typeface="Open Sans"/>
                <a:cs typeface="Open Sans"/>
                <a:sym typeface="Open Sans"/>
              </a:rPr>
              <a:t>Application </a:t>
            </a:r>
            <a:br>
              <a:rPr lang="en" sz="1400" b="0" i="0" u="none" strike="noStrike" cap="none">
                <a:solidFill>
                  <a:srgbClr val="000000"/>
                </a:solidFill>
                <a:latin typeface="Open Sans"/>
                <a:ea typeface="Open Sans"/>
                <a:cs typeface="Open Sans"/>
                <a:sym typeface="Open Sans"/>
              </a:rPr>
            </a:br>
            <a:r>
              <a:rPr lang="en" sz="1400" b="0" i="0" u="none" strike="noStrike" cap="none">
                <a:solidFill>
                  <a:srgbClr val="000000"/>
                </a:solidFill>
                <a:latin typeface="Open Sans"/>
                <a:ea typeface="Open Sans"/>
                <a:cs typeface="Open Sans"/>
                <a:sym typeface="Open Sans"/>
              </a:rPr>
              <a:t>processors</a:t>
            </a:r>
            <a:endParaRPr/>
          </a:p>
          <a:p>
            <a:pPr marL="0" marR="0" lvl="0" indent="0" algn="ctr" rtl="0">
              <a:lnSpc>
                <a:spcPct val="100000"/>
              </a:lnSpc>
              <a:spcBef>
                <a:spcPts val="0"/>
              </a:spcBef>
              <a:spcAft>
                <a:spcPts val="0"/>
              </a:spcAft>
              <a:buNone/>
            </a:pPr>
            <a:endParaRPr sz="1000" b="0" i="0" u="none" strike="noStrike" cap="none">
              <a:solidFill>
                <a:srgbClr val="000000"/>
              </a:solidFill>
              <a:latin typeface="Open Sans"/>
              <a:ea typeface="Open Sans"/>
              <a:cs typeface="Open Sans"/>
              <a:sym typeface="Open Sans"/>
            </a:endParaRPr>
          </a:p>
          <a:p>
            <a:pPr marL="0" marR="0" lvl="0" indent="0" algn="ctr" rtl="0">
              <a:lnSpc>
                <a:spcPct val="100000"/>
              </a:lnSpc>
              <a:spcBef>
                <a:spcPts val="0"/>
              </a:spcBef>
              <a:spcAft>
                <a:spcPts val="0"/>
              </a:spcAft>
              <a:buNone/>
            </a:pPr>
            <a:r>
              <a:rPr lang="en" sz="1400" b="1" i="0" u="none" strike="noStrike" cap="none">
                <a:solidFill>
                  <a:srgbClr val="000000"/>
                </a:solidFill>
                <a:latin typeface="Open Sans"/>
                <a:ea typeface="Open Sans"/>
                <a:cs typeface="Open Sans"/>
                <a:sym typeface="Open Sans"/>
              </a:rPr>
              <a:t>Software</a:t>
            </a:r>
            <a:endParaRPr/>
          </a:p>
          <a:p>
            <a:pPr marL="0" marR="0" lvl="0" indent="0" algn="ctr" rtl="0">
              <a:lnSpc>
                <a:spcPct val="100000"/>
              </a:lnSpc>
              <a:spcBef>
                <a:spcPts val="0"/>
              </a:spcBef>
              <a:spcAft>
                <a:spcPts val="0"/>
              </a:spcAft>
              <a:buNone/>
            </a:pPr>
            <a:r>
              <a:rPr lang="en" sz="1400" b="0" i="0" u="none" strike="noStrike" cap="none">
                <a:solidFill>
                  <a:srgbClr val="000000"/>
                </a:solidFill>
                <a:latin typeface="Open Sans"/>
                <a:ea typeface="Open Sans"/>
                <a:cs typeface="Open Sans"/>
                <a:sym typeface="Open Sans"/>
              </a:rPr>
              <a:t>Linux</a:t>
            </a:r>
            <a:endParaRPr/>
          </a:p>
          <a:p>
            <a:pPr marL="0" marR="0" lvl="0" indent="0" algn="ctr" rtl="0">
              <a:lnSpc>
                <a:spcPct val="100000"/>
              </a:lnSpc>
              <a:spcBef>
                <a:spcPts val="0"/>
              </a:spcBef>
              <a:spcAft>
                <a:spcPts val="0"/>
              </a:spcAft>
              <a:buNone/>
            </a:pPr>
            <a:r>
              <a:rPr lang="en" sz="1400" b="0" i="0" u="none" strike="noStrike" cap="none">
                <a:solidFill>
                  <a:srgbClr val="000000"/>
                </a:solidFill>
                <a:latin typeface="Open Sans"/>
                <a:ea typeface="Open Sans"/>
                <a:cs typeface="Open Sans"/>
                <a:sym typeface="Open Sans"/>
              </a:rPr>
              <a:t>Drivers</a:t>
            </a:r>
            <a:endParaRPr/>
          </a:p>
          <a:p>
            <a:pPr marL="0" marR="0" lvl="0" indent="0" algn="ctr" rtl="0">
              <a:lnSpc>
                <a:spcPct val="100000"/>
              </a:lnSpc>
              <a:spcBef>
                <a:spcPts val="0"/>
              </a:spcBef>
              <a:spcAft>
                <a:spcPts val="0"/>
              </a:spcAft>
              <a:buNone/>
            </a:pPr>
            <a:r>
              <a:rPr lang="en" sz="1400" b="0" i="0" u="none" strike="noStrike" cap="none">
                <a:solidFill>
                  <a:srgbClr val="000000"/>
                </a:solidFill>
                <a:latin typeface="Open Sans"/>
                <a:ea typeface="Open Sans"/>
                <a:cs typeface="Open Sans"/>
                <a:sym typeface="Open Sans"/>
              </a:rPr>
              <a:t>AI Compilers</a:t>
            </a:r>
            <a:endParaRPr/>
          </a:p>
        </p:txBody>
      </p:sp>
      <p:sp>
        <p:nvSpPr>
          <p:cNvPr id="1227" name="Google Shape;1227;p197"/>
          <p:cNvSpPr txBox="1"/>
          <p:nvPr/>
        </p:nvSpPr>
        <p:spPr>
          <a:xfrm>
            <a:off x="4333178" y="1772077"/>
            <a:ext cx="2514600" cy="2062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00" b="1" i="0" u="none" strike="noStrike" cap="none">
                <a:solidFill>
                  <a:srgbClr val="000000"/>
                </a:solidFill>
                <a:latin typeface="Open Sans"/>
                <a:ea typeface="Open Sans"/>
                <a:cs typeface="Open Sans"/>
                <a:sym typeface="Open Sans"/>
              </a:rPr>
              <a:t>Hardware </a:t>
            </a:r>
            <a:endParaRPr/>
          </a:p>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 – RV32, privilege </a:t>
            </a:r>
            <a:br>
              <a:rPr lang="en" sz="1200" b="0" i="0" u="none" strike="noStrike" cap="none">
                <a:solidFill>
                  <a:srgbClr val="000000"/>
                </a:solidFill>
                <a:latin typeface="Open Sans"/>
                <a:ea typeface="Open Sans"/>
                <a:cs typeface="Open Sans"/>
                <a:sym typeface="Open Sans"/>
              </a:rPr>
            </a:br>
            <a:r>
              <a:rPr lang="en" sz="1200" b="0" i="0" u="none" strike="noStrike" cap="none">
                <a:solidFill>
                  <a:srgbClr val="000000"/>
                </a:solidFill>
                <a:latin typeface="Open Sans"/>
                <a:ea typeface="Open Sans"/>
                <a:cs typeface="Open Sans"/>
                <a:sym typeface="Open Sans"/>
              </a:rPr>
              <a:t>modes, interrupts – </a:t>
            </a:r>
            <a:br>
              <a:rPr lang="en" sz="1000" b="0" i="0" u="none" strike="noStrike" cap="none">
                <a:solidFill>
                  <a:srgbClr val="000000"/>
                </a:solidFill>
                <a:latin typeface="Open Sans"/>
                <a:ea typeface="Open Sans"/>
                <a:cs typeface="Open Sans"/>
                <a:sym typeface="Open Sans"/>
              </a:rPr>
            </a:br>
            <a:endParaRPr sz="1000" b="0" i="0" u="none" strike="noStrike" cap="none">
              <a:solidFill>
                <a:srgbClr val="000000"/>
              </a:solidFill>
              <a:latin typeface="Open Sans"/>
              <a:ea typeface="Open Sans"/>
              <a:cs typeface="Open Sans"/>
              <a:sym typeface="Open Sans"/>
            </a:endParaRPr>
          </a:p>
          <a:p>
            <a:pPr marL="0" marR="0" lvl="0" indent="0" algn="ctr" rtl="0">
              <a:lnSpc>
                <a:spcPct val="100000"/>
              </a:lnSpc>
              <a:spcBef>
                <a:spcPts val="0"/>
              </a:spcBef>
              <a:spcAft>
                <a:spcPts val="0"/>
              </a:spcAft>
              <a:buNone/>
            </a:pPr>
            <a:r>
              <a:rPr lang="en" sz="1400" b="0" i="0" u="none" strike="noStrike" cap="none">
                <a:solidFill>
                  <a:srgbClr val="000000"/>
                </a:solidFill>
                <a:latin typeface="Open Sans"/>
                <a:ea typeface="Open Sans"/>
                <a:cs typeface="Open Sans"/>
                <a:sym typeface="Open Sans"/>
              </a:rPr>
              <a:t>IoT SoCs</a:t>
            </a:r>
            <a:endParaRPr/>
          </a:p>
          <a:p>
            <a:pPr marL="0" marR="0" lvl="0" indent="0" algn="ctr" rtl="0">
              <a:lnSpc>
                <a:spcPct val="100000"/>
              </a:lnSpc>
              <a:spcBef>
                <a:spcPts val="0"/>
              </a:spcBef>
              <a:spcAft>
                <a:spcPts val="0"/>
              </a:spcAft>
              <a:buNone/>
            </a:pPr>
            <a:r>
              <a:rPr lang="en" sz="1400" b="0" i="0" u="none" strike="noStrike" cap="none">
                <a:solidFill>
                  <a:srgbClr val="000000"/>
                </a:solidFill>
                <a:latin typeface="Open Sans"/>
                <a:ea typeface="Open Sans"/>
                <a:cs typeface="Open Sans"/>
                <a:sym typeface="Open Sans"/>
              </a:rPr>
              <a:t>Microcontrollers</a:t>
            </a:r>
            <a:endParaRPr/>
          </a:p>
          <a:p>
            <a:pPr marL="0" marR="0" lvl="0" indent="0" algn="ctr" rtl="0">
              <a:lnSpc>
                <a:spcPct val="100000"/>
              </a:lnSpc>
              <a:spcBef>
                <a:spcPts val="0"/>
              </a:spcBef>
              <a:spcAft>
                <a:spcPts val="0"/>
              </a:spcAft>
              <a:buNone/>
            </a:pPr>
            <a:endParaRPr sz="1000" b="0" i="0" u="none" strike="noStrike" cap="none">
              <a:solidFill>
                <a:srgbClr val="000000"/>
              </a:solidFill>
              <a:latin typeface="Open Sans"/>
              <a:ea typeface="Open Sans"/>
              <a:cs typeface="Open Sans"/>
              <a:sym typeface="Open Sans"/>
            </a:endParaRPr>
          </a:p>
          <a:p>
            <a:pPr marL="0" marR="0" lvl="0" indent="0" algn="ctr" rtl="0">
              <a:lnSpc>
                <a:spcPct val="100000"/>
              </a:lnSpc>
              <a:spcBef>
                <a:spcPts val="0"/>
              </a:spcBef>
              <a:spcAft>
                <a:spcPts val="0"/>
              </a:spcAft>
              <a:buNone/>
            </a:pPr>
            <a:r>
              <a:rPr lang="en" sz="1400" b="1" i="0" u="none" strike="noStrike" cap="none">
                <a:solidFill>
                  <a:srgbClr val="000000"/>
                </a:solidFill>
                <a:latin typeface="Open Sans"/>
                <a:ea typeface="Open Sans"/>
                <a:cs typeface="Open Sans"/>
                <a:sym typeface="Open Sans"/>
              </a:rPr>
              <a:t>Software</a:t>
            </a:r>
            <a:endParaRPr/>
          </a:p>
          <a:p>
            <a:pPr marL="0" marR="0" lvl="0" indent="0" algn="ctr" rtl="0">
              <a:lnSpc>
                <a:spcPct val="100000"/>
              </a:lnSpc>
              <a:spcBef>
                <a:spcPts val="0"/>
              </a:spcBef>
              <a:spcAft>
                <a:spcPts val="0"/>
              </a:spcAft>
              <a:buNone/>
            </a:pPr>
            <a:r>
              <a:rPr lang="en" sz="1400" b="0" i="0" u="none" strike="noStrike" cap="none">
                <a:solidFill>
                  <a:srgbClr val="000000"/>
                </a:solidFill>
                <a:latin typeface="Open Sans"/>
                <a:ea typeface="Open Sans"/>
                <a:cs typeface="Open Sans"/>
                <a:sym typeface="Open Sans"/>
              </a:rPr>
              <a:t>RTOS</a:t>
            </a:r>
            <a:endParaRPr/>
          </a:p>
          <a:p>
            <a:pPr marL="0" marR="0" lvl="0" indent="0" algn="ctr" rtl="0">
              <a:lnSpc>
                <a:spcPct val="100000"/>
              </a:lnSpc>
              <a:spcBef>
                <a:spcPts val="0"/>
              </a:spcBef>
              <a:spcAft>
                <a:spcPts val="0"/>
              </a:spcAft>
              <a:buNone/>
            </a:pPr>
            <a:r>
              <a:rPr lang="en" sz="1400" b="0" i="0" u="none" strike="noStrike" cap="none">
                <a:solidFill>
                  <a:srgbClr val="000000"/>
                </a:solidFill>
                <a:latin typeface="Open Sans"/>
                <a:ea typeface="Open Sans"/>
                <a:cs typeface="Open Sans"/>
                <a:sym typeface="Open Sans"/>
              </a:rPr>
              <a:t>Firmware</a:t>
            </a:r>
            <a:endParaRPr/>
          </a:p>
        </p:txBody>
      </p:sp>
      <p:sp>
        <p:nvSpPr>
          <p:cNvPr id="1228" name="Google Shape;1228;p197"/>
          <p:cNvSpPr txBox="1"/>
          <p:nvPr/>
        </p:nvSpPr>
        <p:spPr>
          <a:xfrm>
            <a:off x="2145920" y="2347845"/>
            <a:ext cx="2527200" cy="209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00" b="1" i="0" u="none" strike="noStrike" cap="none">
                <a:solidFill>
                  <a:srgbClr val="000000"/>
                </a:solidFill>
                <a:latin typeface="Open Sans"/>
                <a:ea typeface="Open Sans"/>
                <a:cs typeface="Open Sans"/>
                <a:sym typeface="Open Sans"/>
              </a:rPr>
              <a:t>Hardware </a:t>
            </a:r>
            <a:endParaRPr/>
          </a:p>
          <a:p>
            <a:pPr marL="0" marR="0" lvl="0" indent="0" algn="ctr" rtl="0">
              <a:lnSpc>
                <a:spcPct val="100000"/>
              </a:lnSpc>
              <a:spcBef>
                <a:spcPts val="0"/>
              </a:spcBef>
              <a:spcAft>
                <a:spcPts val="0"/>
              </a:spcAft>
              <a:buNone/>
            </a:pPr>
            <a:r>
              <a:rPr lang="en" sz="1200" b="0" i="0" u="none" strike="noStrike" cap="none">
                <a:solidFill>
                  <a:srgbClr val="000000"/>
                </a:solidFill>
                <a:latin typeface="Open Sans"/>
                <a:ea typeface="Open Sans"/>
                <a:cs typeface="Open Sans"/>
                <a:sym typeface="Open Sans"/>
              </a:rPr>
              <a:t> – RV32 – </a:t>
            </a:r>
            <a:br>
              <a:rPr lang="en" sz="1000" b="0" i="0" u="none" strike="noStrike" cap="none">
                <a:solidFill>
                  <a:srgbClr val="000000"/>
                </a:solidFill>
                <a:latin typeface="Open Sans"/>
                <a:ea typeface="Open Sans"/>
                <a:cs typeface="Open Sans"/>
                <a:sym typeface="Open Sans"/>
              </a:rPr>
            </a:br>
            <a:endParaRPr sz="1000" b="0" i="0" u="none" strike="noStrike" cap="none">
              <a:solidFill>
                <a:srgbClr val="000000"/>
              </a:solidFill>
              <a:latin typeface="Open Sans"/>
              <a:ea typeface="Open Sans"/>
              <a:cs typeface="Open Sans"/>
              <a:sym typeface="Open Sans"/>
            </a:endParaRPr>
          </a:p>
          <a:p>
            <a:pPr marL="0" marR="0" lvl="0" indent="0" algn="ctr" rtl="0">
              <a:lnSpc>
                <a:spcPct val="100000"/>
              </a:lnSpc>
              <a:spcBef>
                <a:spcPts val="0"/>
              </a:spcBef>
              <a:spcAft>
                <a:spcPts val="0"/>
              </a:spcAft>
              <a:buNone/>
            </a:pPr>
            <a:r>
              <a:rPr lang="en" sz="1400" b="0" i="0" u="none" strike="noStrike" cap="none">
                <a:solidFill>
                  <a:srgbClr val="000000"/>
                </a:solidFill>
                <a:latin typeface="Open Sans"/>
                <a:ea typeface="Open Sans"/>
                <a:cs typeface="Open Sans"/>
                <a:sym typeface="Open Sans"/>
              </a:rPr>
              <a:t>Proof of Concept SoCs</a:t>
            </a:r>
            <a:endParaRPr/>
          </a:p>
          <a:p>
            <a:pPr marL="0" marR="0" lvl="0" indent="0" algn="ctr" rtl="0">
              <a:lnSpc>
                <a:spcPct val="100000"/>
              </a:lnSpc>
              <a:spcBef>
                <a:spcPts val="0"/>
              </a:spcBef>
              <a:spcAft>
                <a:spcPts val="0"/>
              </a:spcAft>
              <a:buNone/>
            </a:pPr>
            <a:r>
              <a:rPr lang="en" sz="1400" b="0" i="0" u="none" strike="noStrike" cap="none">
                <a:solidFill>
                  <a:srgbClr val="000000"/>
                </a:solidFill>
                <a:latin typeface="Open Sans"/>
                <a:ea typeface="Open Sans"/>
                <a:cs typeface="Open Sans"/>
                <a:sym typeface="Open Sans"/>
              </a:rPr>
              <a:t>Minion processors for </a:t>
            </a:r>
            <a:br>
              <a:rPr lang="en" sz="1400" b="0" i="0" u="none" strike="noStrike" cap="none">
                <a:solidFill>
                  <a:srgbClr val="000000"/>
                </a:solidFill>
                <a:latin typeface="Open Sans"/>
                <a:ea typeface="Open Sans"/>
                <a:cs typeface="Open Sans"/>
                <a:sym typeface="Open Sans"/>
              </a:rPr>
            </a:br>
            <a:r>
              <a:rPr lang="en" sz="1400" b="0" i="0" u="none" strike="noStrike" cap="none">
                <a:solidFill>
                  <a:srgbClr val="000000"/>
                </a:solidFill>
                <a:latin typeface="Open Sans"/>
                <a:ea typeface="Open Sans"/>
                <a:cs typeface="Open Sans"/>
                <a:sym typeface="Open Sans"/>
              </a:rPr>
              <a:t>power management, communications, …</a:t>
            </a:r>
            <a:endParaRPr/>
          </a:p>
          <a:p>
            <a:pPr marL="0" marR="0" lvl="0" indent="0" algn="ctr" rtl="0">
              <a:lnSpc>
                <a:spcPct val="100000"/>
              </a:lnSpc>
              <a:spcBef>
                <a:spcPts val="0"/>
              </a:spcBef>
              <a:spcAft>
                <a:spcPts val="0"/>
              </a:spcAft>
              <a:buNone/>
            </a:pPr>
            <a:endParaRPr sz="1000" b="0" i="0" u="none" strike="noStrike" cap="none">
              <a:solidFill>
                <a:srgbClr val="000000"/>
              </a:solidFill>
              <a:latin typeface="Open Sans"/>
              <a:ea typeface="Open Sans"/>
              <a:cs typeface="Open Sans"/>
              <a:sym typeface="Open Sans"/>
            </a:endParaRPr>
          </a:p>
          <a:p>
            <a:pPr marL="0" marR="0" lvl="0" indent="0" algn="ctr" rtl="0">
              <a:lnSpc>
                <a:spcPct val="100000"/>
              </a:lnSpc>
              <a:spcBef>
                <a:spcPts val="0"/>
              </a:spcBef>
              <a:spcAft>
                <a:spcPts val="0"/>
              </a:spcAft>
              <a:buNone/>
            </a:pPr>
            <a:r>
              <a:rPr lang="en" sz="1400" b="1" i="0" u="none" strike="noStrike" cap="none">
                <a:solidFill>
                  <a:srgbClr val="000000"/>
                </a:solidFill>
                <a:latin typeface="Open Sans"/>
                <a:ea typeface="Open Sans"/>
                <a:cs typeface="Open Sans"/>
                <a:sym typeface="Open Sans"/>
              </a:rPr>
              <a:t>Software</a:t>
            </a:r>
            <a:endParaRPr/>
          </a:p>
          <a:p>
            <a:pPr marL="0" marR="0" lvl="0" indent="0" algn="ctr" rtl="0">
              <a:lnSpc>
                <a:spcPct val="100000"/>
              </a:lnSpc>
              <a:spcBef>
                <a:spcPts val="0"/>
              </a:spcBef>
              <a:spcAft>
                <a:spcPts val="0"/>
              </a:spcAft>
              <a:buNone/>
            </a:pPr>
            <a:r>
              <a:rPr lang="en" sz="1400" b="0" i="0" u="none" strike="noStrike" cap="none">
                <a:solidFill>
                  <a:srgbClr val="000000"/>
                </a:solidFill>
                <a:latin typeface="Open Sans"/>
                <a:ea typeface="Open Sans"/>
                <a:cs typeface="Open Sans"/>
                <a:sym typeface="Open Sans"/>
              </a:rPr>
              <a:t>Bare metal software</a:t>
            </a:r>
            <a:endParaRPr/>
          </a:p>
        </p:txBody>
      </p:sp>
      <p:sp>
        <p:nvSpPr>
          <p:cNvPr id="1229" name="Google Shape;1229;p197"/>
          <p:cNvSpPr txBox="1"/>
          <p:nvPr/>
        </p:nvSpPr>
        <p:spPr>
          <a:xfrm>
            <a:off x="659534" y="3025303"/>
            <a:ext cx="15855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00" b="1" i="0" u="none" strike="noStrike" cap="none">
                <a:solidFill>
                  <a:srgbClr val="000000"/>
                </a:solidFill>
                <a:latin typeface="Open Sans"/>
                <a:ea typeface="Open Sans"/>
                <a:cs typeface="Open Sans"/>
                <a:sym typeface="Open Sans"/>
              </a:rPr>
              <a:t>Hardware</a:t>
            </a:r>
            <a:endParaRPr/>
          </a:p>
          <a:p>
            <a:pPr marL="0" marR="0" lvl="0" indent="0" algn="ctr" rtl="0">
              <a:lnSpc>
                <a:spcPct val="100000"/>
              </a:lnSpc>
              <a:spcBef>
                <a:spcPts val="0"/>
              </a:spcBef>
              <a:spcAft>
                <a:spcPts val="0"/>
              </a:spcAft>
              <a:buNone/>
            </a:pPr>
            <a:r>
              <a:rPr lang="en" sz="1400" b="0" i="0" u="none" strike="noStrike" cap="none">
                <a:solidFill>
                  <a:srgbClr val="000000"/>
                </a:solidFill>
                <a:latin typeface="Open Sans"/>
                <a:ea typeface="Open Sans"/>
                <a:cs typeface="Open Sans"/>
                <a:sym typeface="Open Sans"/>
              </a:rPr>
              <a:t>ISA Definition</a:t>
            </a:r>
            <a:endParaRPr/>
          </a:p>
          <a:p>
            <a:pPr marL="0" marR="0" lvl="0" indent="0" algn="ctr" rtl="0">
              <a:lnSpc>
                <a:spcPct val="100000"/>
              </a:lnSpc>
              <a:spcBef>
                <a:spcPts val="0"/>
              </a:spcBef>
              <a:spcAft>
                <a:spcPts val="0"/>
              </a:spcAft>
              <a:buNone/>
            </a:pPr>
            <a:r>
              <a:rPr lang="en" sz="1400" b="0" i="0" u="none" strike="noStrike" cap="none">
                <a:solidFill>
                  <a:srgbClr val="000000"/>
                </a:solidFill>
                <a:latin typeface="Open Sans"/>
                <a:ea typeface="Open Sans"/>
                <a:cs typeface="Open Sans"/>
                <a:sym typeface="Open Sans"/>
              </a:rPr>
              <a:t>Test Chips</a:t>
            </a:r>
            <a:endParaRPr/>
          </a:p>
          <a:p>
            <a:pPr marL="0" marR="0" lvl="0" indent="0" algn="ctr" rtl="0">
              <a:lnSpc>
                <a:spcPct val="100000"/>
              </a:lnSpc>
              <a:spcBef>
                <a:spcPts val="0"/>
              </a:spcBef>
              <a:spcAft>
                <a:spcPts val="0"/>
              </a:spcAft>
              <a:buNone/>
            </a:pPr>
            <a:endParaRPr sz="1000" b="0" i="0" u="none" strike="noStrike" cap="none">
              <a:solidFill>
                <a:srgbClr val="000000"/>
              </a:solidFill>
              <a:latin typeface="Open Sans"/>
              <a:ea typeface="Open Sans"/>
              <a:cs typeface="Open Sans"/>
              <a:sym typeface="Open Sans"/>
            </a:endParaRPr>
          </a:p>
          <a:p>
            <a:pPr marL="0" marR="0" lvl="0" indent="0" algn="ctr" rtl="0">
              <a:lnSpc>
                <a:spcPct val="100000"/>
              </a:lnSpc>
              <a:spcBef>
                <a:spcPts val="0"/>
              </a:spcBef>
              <a:spcAft>
                <a:spcPts val="0"/>
              </a:spcAft>
              <a:buNone/>
            </a:pPr>
            <a:r>
              <a:rPr lang="en" sz="1400" b="1" i="0" u="none" strike="noStrike" cap="none">
                <a:solidFill>
                  <a:srgbClr val="000000"/>
                </a:solidFill>
                <a:latin typeface="Open Sans"/>
                <a:ea typeface="Open Sans"/>
                <a:cs typeface="Open Sans"/>
                <a:sym typeface="Open Sans"/>
              </a:rPr>
              <a:t>Software</a:t>
            </a:r>
            <a:endParaRPr/>
          </a:p>
          <a:p>
            <a:pPr marL="0" marR="0" lvl="0" indent="0" algn="ctr" rtl="0">
              <a:lnSpc>
                <a:spcPct val="100000"/>
              </a:lnSpc>
              <a:spcBef>
                <a:spcPts val="0"/>
              </a:spcBef>
              <a:spcAft>
                <a:spcPts val="0"/>
              </a:spcAft>
              <a:buNone/>
            </a:pPr>
            <a:r>
              <a:rPr lang="en" sz="1400" b="0" i="0" u="none" strike="noStrike" cap="none">
                <a:solidFill>
                  <a:srgbClr val="000000"/>
                </a:solidFill>
                <a:latin typeface="Open Sans"/>
                <a:ea typeface="Open Sans"/>
                <a:cs typeface="Open Sans"/>
                <a:sym typeface="Open Sans"/>
              </a:rPr>
              <a:t>Tests</a:t>
            </a:r>
            <a:endParaRPr/>
          </a:p>
        </p:txBody>
      </p:sp>
      <p:sp>
        <p:nvSpPr>
          <p:cNvPr id="1230" name="Google Shape;1230;p197"/>
          <p:cNvSpPr txBox="1"/>
          <p:nvPr/>
        </p:nvSpPr>
        <p:spPr>
          <a:xfrm rot="-5400000">
            <a:off x="-431370" y="3337331"/>
            <a:ext cx="16092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600" b="0" i="0" u="none" strike="noStrike" cap="none">
                <a:solidFill>
                  <a:schemeClr val="accent4"/>
                </a:solidFill>
                <a:latin typeface="Open Sans"/>
                <a:ea typeface="Open Sans"/>
                <a:cs typeface="Open Sans"/>
                <a:sym typeface="Open Sans"/>
              </a:rPr>
              <a:t>Complexity</a:t>
            </a:r>
            <a:endParaRPr/>
          </a:p>
        </p:txBody>
      </p:sp>
      <p:cxnSp>
        <p:nvCxnSpPr>
          <p:cNvPr id="1231" name="Google Shape;1231;p197"/>
          <p:cNvCxnSpPr/>
          <p:nvPr/>
        </p:nvCxnSpPr>
        <p:spPr>
          <a:xfrm rot="10800000">
            <a:off x="373540" y="976678"/>
            <a:ext cx="0" cy="2081700"/>
          </a:xfrm>
          <a:prstGeom prst="straightConnector1">
            <a:avLst/>
          </a:prstGeom>
          <a:noFill/>
          <a:ln w="28575" cap="flat" cmpd="sng">
            <a:solidFill>
              <a:schemeClr val="accent4"/>
            </a:solidFill>
            <a:prstDash val="solid"/>
            <a:round/>
            <a:headEnd type="none" w="sm" len="sm"/>
            <a:tailEnd type="triangle" w="med" len="med"/>
          </a:ln>
        </p:spPr>
      </p:cxnSp>
      <p:sp>
        <p:nvSpPr>
          <p:cNvPr id="1232" name="Google Shape;1232;p197"/>
          <p:cNvSpPr txBox="1"/>
          <p:nvPr/>
        </p:nvSpPr>
        <p:spPr>
          <a:xfrm>
            <a:off x="887160" y="4393012"/>
            <a:ext cx="12024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00" b="0" i="0" u="none" strike="noStrike" cap="none">
                <a:solidFill>
                  <a:schemeClr val="accent4"/>
                </a:solidFill>
                <a:latin typeface="Open Sans"/>
                <a:ea typeface="Open Sans"/>
                <a:cs typeface="Open Sans"/>
                <a:sym typeface="Open Sans"/>
              </a:rPr>
              <a:t>2010 – 2016 </a:t>
            </a:r>
            <a:endParaRPr/>
          </a:p>
        </p:txBody>
      </p:sp>
      <p:sp>
        <p:nvSpPr>
          <p:cNvPr id="1233" name="Google Shape;1233;p197"/>
          <p:cNvSpPr txBox="1"/>
          <p:nvPr/>
        </p:nvSpPr>
        <p:spPr>
          <a:xfrm>
            <a:off x="2845338" y="4393011"/>
            <a:ext cx="12024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00" b="0" i="0" u="none" strike="noStrike" cap="none">
                <a:solidFill>
                  <a:schemeClr val="accent4"/>
                </a:solidFill>
                <a:latin typeface="Open Sans"/>
                <a:ea typeface="Open Sans"/>
                <a:cs typeface="Open Sans"/>
                <a:sym typeface="Open Sans"/>
              </a:rPr>
              <a:t>2017 – 2018 </a:t>
            </a:r>
            <a:endParaRPr/>
          </a:p>
        </p:txBody>
      </p:sp>
      <p:sp>
        <p:nvSpPr>
          <p:cNvPr id="1234" name="Google Shape;1234;p197"/>
          <p:cNvSpPr txBox="1"/>
          <p:nvPr/>
        </p:nvSpPr>
        <p:spPr>
          <a:xfrm>
            <a:off x="5126474" y="4391974"/>
            <a:ext cx="12024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00" b="0" i="0" u="none" strike="noStrike" cap="none">
                <a:solidFill>
                  <a:schemeClr val="accent4"/>
                </a:solidFill>
                <a:latin typeface="Open Sans"/>
                <a:ea typeface="Open Sans"/>
                <a:cs typeface="Open Sans"/>
                <a:sym typeface="Open Sans"/>
              </a:rPr>
              <a:t>2019 – 2020 </a:t>
            </a:r>
            <a:endParaRPr/>
          </a:p>
        </p:txBody>
      </p:sp>
      <p:sp>
        <p:nvSpPr>
          <p:cNvPr id="1235" name="Google Shape;1235;p197"/>
          <p:cNvSpPr txBox="1"/>
          <p:nvPr/>
        </p:nvSpPr>
        <p:spPr>
          <a:xfrm>
            <a:off x="6895613" y="4391974"/>
            <a:ext cx="12024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00" b="0" i="0" u="none" strike="noStrike" cap="none">
                <a:solidFill>
                  <a:schemeClr val="accent4"/>
                </a:solidFill>
                <a:latin typeface="Open Sans"/>
                <a:ea typeface="Open Sans"/>
                <a:cs typeface="Open Sans"/>
                <a:sym typeface="Open Sans"/>
              </a:rPr>
              <a:t>2021</a:t>
            </a:r>
            <a:endParaRPr/>
          </a:p>
        </p:txBody>
      </p:sp>
      <p:cxnSp>
        <p:nvCxnSpPr>
          <p:cNvPr id="1236" name="Google Shape;1236;p197"/>
          <p:cNvCxnSpPr/>
          <p:nvPr/>
        </p:nvCxnSpPr>
        <p:spPr>
          <a:xfrm>
            <a:off x="7758780" y="4522691"/>
            <a:ext cx="1221900" cy="0"/>
          </a:xfrm>
          <a:prstGeom prst="straightConnector1">
            <a:avLst/>
          </a:prstGeom>
          <a:noFill/>
          <a:ln w="28575" cap="flat" cmpd="sng">
            <a:solidFill>
              <a:schemeClr val="accent4"/>
            </a:solidFill>
            <a:prstDash val="solid"/>
            <a:round/>
            <a:headEnd type="none" w="sm" len="sm"/>
            <a:tailEnd type="triangle" w="med" len="med"/>
          </a:ln>
        </p:spPr>
      </p:cxn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819"/>
        <p:cNvGrpSpPr/>
        <p:nvPr/>
      </p:nvGrpSpPr>
      <p:grpSpPr>
        <a:xfrm>
          <a:off x="0" y="0"/>
          <a:ext cx="0" cy="0"/>
          <a:chOff x="0" y="0"/>
          <a:chExt cx="0" cy="0"/>
        </a:xfrm>
      </p:grpSpPr>
      <p:sp>
        <p:nvSpPr>
          <p:cNvPr id="1820" name="Google Shape;1820;p242"/>
          <p:cNvSpPr txBox="1">
            <a:spLocks noGrp="1"/>
          </p:cNvSpPr>
          <p:nvPr>
            <p:ph type="ctrTitle"/>
          </p:nvPr>
        </p:nvSpPr>
        <p:spPr>
          <a:xfrm>
            <a:off x="597850" y="1896424"/>
            <a:ext cx="8034000" cy="213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Thank you</a:t>
            </a:r>
            <a:endParaRPr/>
          </a:p>
          <a:p>
            <a:pPr marL="0" lvl="0" indent="0" algn="ctr" rtl="0">
              <a:spcBef>
                <a:spcPts val="0"/>
              </a:spcBef>
              <a:spcAft>
                <a:spcPts val="0"/>
              </a:spcAft>
              <a:buNone/>
            </a:pPr>
            <a:r>
              <a:rPr lang="en"/>
              <a:t>Questions: info@riscv.org</a:t>
            </a:r>
            <a:endParaRPr/>
          </a:p>
        </p:txBody>
      </p:sp>
      <p:sp>
        <p:nvSpPr>
          <p:cNvPr id="1821" name="Google Shape;1821;p242"/>
          <p:cNvSpPr txBox="1">
            <a:spLocks noGrp="1"/>
          </p:cNvSpPr>
          <p:nvPr>
            <p:ph type="subTitle" idx="1"/>
          </p:nvPr>
        </p:nvSpPr>
        <p:spPr>
          <a:xfrm>
            <a:off x="597846" y="4033587"/>
            <a:ext cx="8034000" cy="50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0"/>
        <p:cNvGrpSpPr/>
        <p:nvPr/>
      </p:nvGrpSpPr>
      <p:grpSpPr>
        <a:xfrm>
          <a:off x="0" y="0"/>
          <a:ext cx="0" cy="0"/>
          <a:chOff x="0" y="0"/>
          <a:chExt cx="0" cy="0"/>
        </a:xfrm>
      </p:grpSpPr>
      <p:sp>
        <p:nvSpPr>
          <p:cNvPr id="1241" name="Google Shape;1241;p198"/>
          <p:cNvSpPr txBox="1">
            <a:spLocks noGrp="1"/>
          </p:cNvSpPr>
          <p:nvPr>
            <p:ph type="title"/>
          </p:nvPr>
        </p:nvSpPr>
        <p:spPr>
          <a:xfrm>
            <a:off x="51271" y="117982"/>
            <a:ext cx="8521800" cy="468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434343"/>
              </a:buClr>
              <a:buSzPts val="4000"/>
              <a:buNone/>
            </a:pPr>
            <a:r>
              <a:rPr lang="en" sz="2400">
                <a:solidFill>
                  <a:schemeClr val="dk2"/>
                </a:solidFill>
              </a:rPr>
              <a:t>RISC-V Innovation Roadmap</a:t>
            </a:r>
            <a:endParaRPr>
              <a:solidFill>
                <a:schemeClr val="dk2"/>
              </a:solidFill>
            </a:endParaRPr>
          </a:p>
        </p:txBody>
      </p:sp>
      <p:sp>
        <p:nvSpPr>
          <p:cNvPr id="1242" name="Google Shape;1242;p198"/>
          <p:cNvSpPr txBox="1"/>
          <p:nvPr/>
        </p:nvSpPr>
        <p:spPr>
          <a:xfrm>
            <a:off x="0" y="2271120"/>
            <a:ext cx="9144000" cy="246300"/>
          </a:xfrm>
          <a:prstGeom prst="rect">
            <a:avLst/>
          </a:prstGeom>
          <a:noFill/>
          <a:ln w="9525" cap="flat" cmpd="sng">
            <a:solidFill>
              <a:srgbClr val="FEC1E6"/>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000" b="1" i="0" u="none" strike="noStrike" cap="none">
                <a:solidFill>
                  <a:schemeClr val="accent4"/>
                </a:solidFill>
                <a:latin typeface="Open Sans"/>
                <a:ea typeface="Open Sans"/>
                <a:cs typeface="Open Sans"/>
                <a:sym typeface="Open Sans"/>
              </a:rPr>
              <a:t>2010 – 2016		2017		2018		2019	</a:t>
            </a:r>
            <a:r>
              <a:rPr lang="en" sz="1000" b="1">
                <a:solidFill>
                  <a:schemeClr val="accent4"/>
                </a:solidFill>
                <a:latin typeface="Open Sans"/>
                <a:ea typeface="Open Sans"/>
                <a:cs typeface="Open Sans"/>
                <a:sym typeface="Open Sans"/>
              </a:rPr>
              <a:t>         </a:t>
            </a:r>
            <a:r>
              <a:rPr lang="en" sz="1000" b="1" i="0" u="none" strike="noStrike" cap="none">
                <a:solidFill>
                  <a:schemeClr val="accent4"/>
                </a:solidFill>
                <a:latin typeface="Open Sans"/>
                <a:ea typeface="Open Sans"/>
                <a:cs typeface="Open Sans"/>
                <a:sym typeface="Open Sans"/>
              </a:rPr>
              <a:t>2020	2021		2022		2023		2024	          2025</a:t>
            </a:r>
            <a:endParaRPr>
              <a:solidFill>
                <a:schemeClr val="accent4"/>
              </a:solidFill>
              <a:latin typeface="Open Sans"/>
              <a:ea typeface="Open Sans"/>
              <a:cs typeface="Open Sans"/>
              <a:sym typeface="Open Sans"/>
            </a:endParaRPr>
          </a:p>
        </p:txBody>
      </p:sp>
      <p:cxnSp>
        <p:nvCxnSpPr>
          <p:cNvPr id="1243" name="Google Shape;1243;p198"/>
          <p:cNvCxnSpPr/>
          <p:nvPr/>
        </p:nvCxnSpPr>
        <p:spPr>
          <a:xfrm>
            <a:off x="8747420" y="2385362"/>
            <a:ext cx="318900" cy="0"/>
          </a:xfrm>
          <a:prstGeom prst="straightConnector1">
            <a:avLst/>
          </a:prstGeom>
          <a:noFill/>
          <a:ln w="28575" cap="flat" cmpd="sng">
            <a:solidFill>
              <a:schemeClr val="accent4"/>
            </a:solidFill>
            <a:prstDash val="solid"/>
            <a:round/>
            <a:headEnd type="none" w="sm" len="sm"/>
            <a:tailEnd type="triangle" w="med" len="med"/>
          </a:ln>
        </p:spPr>
      </p:cxnSp>
      <p:sp>
        <p:nvSpPr>
          <p:cNvPr id="1244" name="Google Shape;1244;p198"/>
          <p:cNvSpPr txBox="1"/>
          <p:nvPr/>
        </p:nvSpPr>
        <p:spPr>
          <a:xfrm>
            <a:off x="51271" y="2517341"/>
            <a:ext cx="1234500" cy="253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050" i="0" u="none" strike="noStrike" cap="none">
                <a:solidFill>
                  <a:srgbClr val="0A3799"/>
                </a:solidFill>
                <a:latin typeface="Open Sans"/>
                <a:ea typeface="Open Sans"/>
                <a:cs typeface="Open Sans"/>
                <a:sym typeface="Open Sans"/>
              </a:rPr>
              <a:t>ISA Definition</a:t>
            </a:r>
            <a:endParaRPr>
              <a:solidFill>
                <a:srgbClr val="0A3799"/>
              </a:solidFill>
              <a:latin typeface="Open Sans"/>
              <a:ea typeface="Open Sans"/>
              <a:cs typeface="Open Sans"/>
              <a:sym typeface="Open Sans"/>
            </a:endParaRPr>
          </a:p>
        </p:txBody>
      </p:sp>
      <p:sp>
        <p:nvSpPr>
          <p:cNvPr id="1245" name="Google Shape;1245;p198"/>
          <p:cNvSpPr txBox="1"/>
          <p:nvPr/>
        </p:nvSpPr>
        <p:spPr>
          <a:xfrm>
            <a:off x="51275" y="1507950"/>
            <a:ext cx="1092600" cy="654000"/>
          </a:xfrm>
          <a:prstGeom prst="rect">
            <a:avLst/>
          </a:prstGeom>
          <a:noFill/>
          <a:ln>
            <a:noFill/>
          </a:ln>
        </p:spPr>
        <p:txBody>
          <a:bodyPr spcFirstLastPara="1" wrap="square" lIns="91425" tIns="45700" rIns="91425" bIns="45700" anchor="b" anchorCtr="0">
            <a:spAutoFit/>
          </a:bodyPr>
          <a:lstStyle/>
          <a:p>
            <a:pPr marL="0" marR="0" lvl="0" indent="0" algn="l" rtl="0">
              <a:lnSpc>
                <a:spcPct val="100000"/>
              </a:lnSpc>
              <a:spcBef>
                <a:spcPts val="0"/>
              </a:spcBef>
              <a:spcAft>
                <a:spcPts val="0"/>
              </a:spcAft>
              <a:buNone/>
            </a:pPr>
            <a:r>
              <a:rPr lang="en" sz="1050" i="0" u="none" strike="noStrike" cap="none">
                <a:solidFill>
                  <a:schemeClr val="accent3"/>
                </a:solidFill>
                <a:latin typeface="Open Sans"/>
                <a:ea typeface="Open Sans"/>
                <a:cs typeface="Open Sans"/>
                <a:sym typeface="Open Sans"/>
              </a:rPr>
              <a:t>Test Chips</a:t>
            </a:r>
            <a:endParaRPr>
              <a:solidFill>
                <a:schemeClr val="accent3"/>
              </a:solidFill>
              <a:latin typeface="Open Sans"/>
              <a:ea typeface="Open Sans"/>
              <a:cs typeface="Open Sans"/>
              <a:sym typeface="Open Sans"/>
            </a:endParaRPr>
          </a:p>
          <a:p>
            <a:pPr marL="0" marR="0" lvl="0" indent="0" algn="l" rtl="0">
              <a:lnSpc>
                <a:spcPct val="100000"/>
              </a:lnSpc>
              <a:spcBef>
                <a:spcPts val="300"/>
              </a:spcBef>
              <a:spcAft>
                <a:spcPts val="0"/>
              </a:spcAft>
              <a:buNone/>
            </a:pPr>
            <a:r>
              <a:rPr lang="en" sz="1050" i="0" u="none" strike="noStrike" cap="none">
                <a:solidFill>
                  <a:schemeClr val="accent3"/>
                </a:solidFill>
                <a:latin typeface="Open Sans"/>
                <a:ea typeface="Open Sans"/>
                <a:cs typeface="Open Sans"/>
                <a:sym typeface="Open Sans"/>
              </a:rPr>
              <a:t>Software tests</a:t>
            </a:r>
            <a:endParaRPr>
              <a:solidFill>
                <a:schemeClr val="accent3"/>
              </a:solidFill>
              <a:latin typeface="Open Sans"/>
              <a:ea typeface="Open Sans"/>
              <a:cs typeface="Open Sans"/>
              <a:sym typeface="Open Sans"/>
            </a:endParaRPr>
          </a:p>
          <a:p>
            <a:pPr marL="0" marR="0" lvl="0" indent="0" algn="l" rtl="0">
              <a:lnSpc>
                <a:spcPct val="100000"/>
              </a:lnSpc>
              <a:spcBef>
                <a:spcPts val="300"/>
              </a:spcBef>
              <a:spcAft>
                <a:spcPts val="300"/>
              </a:spcAft>
              <a:buNone/>
            </a:pPr>
            <a:r>
              <a:rPr lang="en" sz="1050" i="0" u="none" strike="noStrike" cap="none">
                <a:solidFill>
                  <a:schemeClr val="accent3"/>
                </a:solidFill>
                <a:latin typeface="Open Sans"/>
                <a:ea typeface="Open Sans"/>
                <a:cs typeface="Open Sans"/>
                <a:sym typeface="Open Sans"/>
              </a:rPr>
              <a:t>Linux port</a:t>
            </a:r>
            <a:endParaRPr>
              <a:solidFill>
                <a:schemeClr val="accent3"/>
              </a:solidFill>
              <a:latin typeface="Open Sans"/>
              <a:ea typeface="Open Sans"/>
              <a:cs typeface="Open Sans"/>
              <a:sym typeface="Open Sans"/>
            </a:endParaRPr>
          </a:p>
        </p:txBody>
      </p:sp>
      <p:sp>
        <p:nvSpPr>
          <p:cNvPr id="1246" name="Google Shape;1246;p198"/>
          <p:cNvSpPr txBox="1"/>
          <p:nvPr/>
        </p:nvSpPr>
        <p:spPr>
          <a:xfrm>
            <a:off x="1068425" y="1263440"/>
            <a:ext cx="1673100" cy="977400"/>
          </a:xfrm>
          <a:prstGeom prst="rect">
            <a:avLst/>
          </a:prstGeom>
          <a:noFill/>
          <a:ln>
            <a:noFill/>
          </a:ln>
        </p:spPr>
        <p:txBody>
          <a:bodyPr spcFirstLastPara="1" wrap="square" lIns="91425" tIns="45700" rIns="91425" bIns="45700" anchor="b" anchorCtr="0">
            <a:spAutoFit/>
          </a:bodyPr>
          <a:lstStyle/>
          <a:p>
            <a:pPr marL="0" marR="0" lvl="0" indent="0" algn="l" rtl="0">
              <a:lnSpc>
                <a:spcPct val="100000"/>
              </a:lnSpc>
              <a:spcBef>
                <a:spcPts val="0"/>
              </a:spcBef>
              <a:spcAft>
                <a:spcPts val="0"/>
              </a:spcAft>
              <a:buNone/>
            </a:pPr>
            <a:r>
              <a:rPr lang="en" sz="1050" i="0" u="none" strike="noStrike" cap="none">
                <a:solidFill>
                  <a:schemeClr val="accent3"/>
                </a:solidFill>
                <a:latin typeface="Open Sans"/>
                <a:ea typeface="Open Sans"/>
                <a:cs typeface="Open Sans"/>
                <a:sym typeface="Open Sans"/>
              </a:rPr>
              <a:t>Proof of Concept SoCs</a:t>
            </a:r>
            <a:endParaRPr>
              <a:solidFill>
                <a:schemeClr val="accent3"/>
              </a:solidFill>
              <a:latin typeface="Open Sans"/>
              <a:ea typeface="Open Sans"/>
              <a:cs typeface="Open Sans"/>
              <a:sym typeface="Open Sans"/>
            </a:endParaRPr>
          </a:p>
          <a:p>
            <a:pPr marL="0" marR="0" lvl="0" indent="0" algn="l" rtl="0">
              <a:lnSpc>
                <a:spcPct val="100000"/>
              </a:lnSpc>
              <a:spcBef>
                <a:spcPts val="300"/>
              </a:spcBef>
              <a:spcAft>
                <a:spcPts val="0"/>
              </a:spcAft>
              <a:buNone/>
            </a:pPr>
            <a:r>
              <a:rPr lang="en" sz="1050" i="0" u="none" strike="noStrike" cap="none">
                <a:solidFill>
                  <a:schemeClr val="accent3"/>
                </a:solidFill>
                <a:latin typeface="Open Sans"/>
                <a:ea typeface="Open Sans"/>
                <a:cs typeface="Open Sans"/>
                <a:sym typeface="Open Sans"/>
              </a:rPr>
              <a:t>Minion processors for power</a:t>
            </a:r>
            <a:r>
              <a:rPr lang="en" sz="1050">
                <a:solidFill>
                  <a:schemeClr val="accent3"/>
                </a:solidFill>
                <a:latin typeface="Open Sans"/>
                <a:ea typeface="Open Sans"/>
                <a:cs typeface="Open Sans"/>
                <a:sym typeface="Open Sans"/>
              </a:rPr>
              <a:t> </a:t>
            </a:r>
            <a:r>
              <a:rPr lang="en" sz="1050" i="0" u="none" strike="noStrike" cap="none">
                <a:solidFill>
                  <a:schemeClr val="accent3"/>
                </a:solidFill>
                <a:latin typeface="Open Sans"/>
                <a:ea typeface="Open Sans"/>
                <a:cs typeface="Open Sans"/>
                <a:sym typeface="Open Sans"/>
              </a:rPr>
              <a:t>management, communications</a:t>
            </a:r>
            <a:endParaRPr>
              <a:solidFill>
                <a:schemeClr val="accent3"/>
              </a:solidFill>
              <a:latin typeface="Open Sans"/>
              <a:ea typeface="Open Sans"/>
              <a:cs typeface="Open Sans"/>
              <a:sym typeface="Open Sans"/>
            </a:endParaRPr>
          </a:p>
          <a:p>
            <a:pPr marL="0" marR="0" lvl="0" indent="0" algn="l" rtl="0">
              <a:lnSpc>
                <a:spcPct val="100000"/>
              </a:lnSpc>
              <a:spcBef>
                <a:spcPts val="300"/>
              </a:spcBef>
              <a:spcAft>
                <a:spcPts val="300"/>
              </a:spcAft>
              <a:buNone/>
            </a:pPr>
            <a:r>
              <a:rPr lang="en" sz="1050" i="0" u="none" strike="noStrike" cap="none">
                <a:solidFill>
                  <a:schemeClr val="accent3"/>
                </a:solidFill>
                <a:latin typeface="Open Sans"/>
                <a:ea typeface="Open Sans"/>
                <a:cs typeface="Open Sans"/>
                <a:sym typeface="Open Sans"/>
              </a:rPr>
              <a:t>Bare metal software</a:t>
            </a:r>
            <a:endParaRPr sz="1050" i="0" u="none" strike="noStrike" cap="none">
              <a:solidFill>
                <a:schemeClr val="accent3"/>
              </a:solidFill>
              <a:latin typeface="Open Sans"/>
              <a:ea typeface="Open Sans"/>
              <a:cs typeface="Open Sans"/>
              <a:sym typeface="Open Sans"/>
            </a:endParaRPr>
          </a:p>
        </p:txBody>
      </p:sp>
      <p:sp>
        <p:nvSpPr>
          <p:cNvPr id="1247" name="Google Shape;1247;p198"/>
          <p:cNvSpPr txBox="1"/>
          <p:nvPr/>
        </p:nvSpPr>
        <p:spPr>
          <a:xfrm>
            <a:off x="2648675" y="543587"/>
            <a:ext cx="1673100" cy="1700700"/>
          </a:xfrm>
          <a:prstGeom prst="rect">
            <a:avLst/>
          </a:prstGeom>
          <a:noFill/>
          <a:ln>
            <a:noFill/>
          </a:ln>
        </p:spPr>
        <p:txBody>
          <a:bodyPr spcFirstLastPara="1" wrap="square" lIns="91425" tIns="45700" rIns="91425" bIns="45700" anchor="b" anchorCtr="0">
            <a:spAutoFit/>
          </a:bodyPr>
          <a:lstStyle/>
          <a:p>
            <a:pPr marL="0" marR="0" lvl="0" indent="0" algn="l" rtl="0">
              <a:lnSpc>
                <a:spcPct val="100000"/>
              </a:lnSpc>
              <a:spcBef>
                <a:spcPts val="0"/>
              </a:spcBef>
              <a:spcAft>
                <a:spcPts val="0"/>
              </a:spcAft>
              <a:buNone/>
            </a:pPr>
            <a:r>
              <a:rPr lang="en" sz="1050" i="0" u="none" strike="noStrike" cap="none">
                <a:solidFill>
                  <a:schemeClr val="accent3"/>
                </a:solidFill>
                <a:latin typeface="Open Sans"/>
                <a:ea typeface="Open Sans"/>
                <a:cs typeface="Open Sans"/>
                <a:sym typeface="Open Sans"/>
              </a:rPr>
              <a:t>IoT SoCs</a:t>
            </a:r>
            <a:endParaRPr>
              <a:solidFill>
                <a:schemeClr val="accent3"/>
              </a:solidFill>
              <a:latin typeface="Open Sans"/>
              <a:ea typeface="Open Sans"/>
              <a:cs typeface="Open Sans"/>
              <a:sym typeface="Open Sans"/>
            </a:endParaRPr>
          </a:p>
          <a:p>
            <a:pPr marL="0" marR="0" lvl="0" indent="0" algn="l" rtl="0">
              <a:lnSpc>
                <a:spcPct val="100000"/>
              </a:lnSpc>
              <a:spcBef>
                <a:spcPts val="300"/>
              </a:spcBef>
              <a:spcAft>
                <a:spcPts val="0"/>
              </a:spcAft>
              <a:buNone/>
            </a:pPr>
            <a:r>
              <a:rPr lang="en" sz="1050" i="0" u="none" strike="noStrike" cap="none">
                <a:solidFill>
                  <a:schemeClr val="accent3"/>
                </a:solidFill>
                <a:latin typeface="Open Sans"/>
                <a:ea typeface="Open Sans"/>
                <a:cs typeface="Open Sans"/>
                <a:sym typeface="Open Sans"/>
              </a:rPr>
              <a:t>Microcontrollers</a:t>
            </a:r>
            <a:endParaRPr>
              <a:solidFill>
                <a:schemeClr val="accent3"/>
              </a:solidFill>
              <a:latin typeface="Open Sans"/>
              <a:ea typeface="Open Sans"/>
              <a:cs typeface="Open Sans"/>
              <a:sym typeface="Open Sans"/>
            </a:endParaRPr>
          </a:p>
          <a:p>
            <a:pPr marL="0" marR="0" lvl="0" indent="0" algn="l" rtl="0">
              <a:lnSpc>
                <a:spcPct val="100000"/>
              </a:lnSpc>
              <a:spcBef>
                <a:spcPts val="300"/>
              </a:spcBef>
              <a:spcAft>
                <a:spcPts val="0"/>
              </a:spcAft>
              <a:buNone/>
            </a:pPr>
            <a:r>
              <a:rPr lang="en" sz="1050" i="0" u="none" strike="noStrike" cap="none">
                <a:solidFill>
                  <a:schemeClr val="accent3"/>
                </a:solidFill>
                <a:latin typeface="Open Sans"/>
                <a:ea typeface="Open Sans"/>
                <a:cs typeface="Open Sans"/>
                <a:sym typeface="Open Sans"/>
              </a:rPr>
              <a:t>RTOS, Firmware</a:t>
            </a:r>
            <a:endParaRPr>
              <a:solidFill>
                <a:schemeClr val="accent3"/>
              </a:solidFill>
              <a:latin typeface="Open Sans"/>
              <a:ea typeface="Open Sans"/>
              <a:cs typeface="Open Sans"/>
              <a:sym typeface="Open Sans"/>
            </a:endParaRPr>
          </a:p>
          <a:p>
            <a:pPr marL="0" marR="0" lvl="0" indent="0" algn="l" rtl="0">
              <a:lnSpc>
                <a:spcPct val="100000"/>
              </a:lnSpc>
              <a:spcBef>
                <a:spcPts val="300"/>
              </a:spcBef>
              <a:spcAft>
                <a:spcPts val="0"/>
              </a:spcAft>
              <a:buNone/>
            </a:pPr>
            <a:r>
              <a:rPr lang="en" sz="1050" i="0" u="none" strike="noStrike" cap="none">
                <a:solidFill>
                  <a:schemeClr val="accent3"/>
                </a:solidFill>
                <a:latin typeface="Open Sans"/>
                <a:ea typeface="Open Sans"/>
                <a:cs typeface="Open Sans"/>
                <a:sym typeface="Open Sans"/>
              </a:rPr>
              <a:t>Development tools</a:t>
            </a:r>
            <a:endParaRPr>
              <a:solidFill>
                <a:schemeClr val="accent3"/>
              </a:solidFill>
              <a:latin typeface="Open Sans"/>
              <a:ea typeface="Open Sans"/>
              <a:cs typeface="Open Sans"/>
              <a:sym typeface="Open Sans"/>
            </a:endParaRPr>
          </a:p>
          <a:p>
            <a:pPr marL="0" marR="0" lvl="0" indent="0" algn="l" rtl="0">
              <a:lnSpc>
                <a:spcPct val="100000"/>
              </a:lnSpc>
              <a:spcBef>
                <a:spcPts val="300"/>
              </a:spcBef>
              <a:spcAft>
                <a:spcPts val="300"/>
              </a:spcAft>
              <a:buNone/>
            </a:pPr>
            <a:r>
              <a:rPr lang="en" sz="1050" i="0" u="none" strike="noStrike" cap="none">
                <a:solidFill>
                  <a:schemeClr val="accent3"/>
                </a:solidFill>
                <a:latin typeface="Open Sans"/>
                <a:ea typeface="Open Sans"/>
                <a:cs typeface="Open Sans"/>
                <a:sym typeface="Open Sans"/>
              </a:rPr>
              <a:t>Technical Steering Committee, </a:t>
            </a:r>
            <a:br>
              <a:rPr lang="en" sz="1050" i="0" u="none" strike="noStrike" cap="none">
                <a:solidFill>
                  <a:schemeClr val="accent3"/>
                </a:solidFill>
                <a:latin typeface="Open Sans"/>
                <a:ea typeface="Open Sans"/>
                <a:cs typeface="Open Sans"/>
                <a:sym typeface="Open Sans"/>
              </a:rPr>
            </a:br>
            <a:r>
              <a:rPr lang="en" sz="1050" i="0" u="none" strike="noStrike" cap="none">
                <a:solidFill>
                  <a:schemeClr val="accent3"/>
                </a:solidFill>
                <a:latin typeface="Open Sans"/>
                <a:ea typeface="Open Sans"/>
                <a:cs typeface="Open Sans"/>
                <a:sym typeface="Open Sans"/>
              </a:rPr>
              <a:t>HPC SIG, GlobalPlatform partnership</a:t>
            </a:r>
            <a:endParaRPr>
              <a:solidFill>
                <a:schemeClr val="accent3"/>
              </a:solidFill>
              <a:latin typeface="Open Sans"/>
              <a:ea typeface="Open Sans"/>
              <a:cs typeface="Open Sans"/>
              <a:sym typeface="Open Sans"/>
            </a:endParaRPr>
          </a:p>
        </p:txBody>
      </p:sp>
      <p:sp>
        <p:nvSpPr>
          <p:cNvPr id="1248" name="Google Shape;1248;p198"/>
          <p:cNvSpPr txBox="1"/>
          <p:nvPr/>
        </p:nvSpPr>
        <p:spPr>
          <a:xfrm>
            <a:off x="4321775" y="422719"/>
            <a:ext cx="1673100" cy="1824000"/>
          </a:xfrm>
          <a:prstGeom prst="rect">
            <a:avLst/>
          </a:prstGeom>
          <a:noFill/>
          <a:ln>
            <a:noFill/>
          </a:ln>
        </p:spPr>
        <p:txBody>
          <a:bodyPr spcFirstLastPara="1" wrap="square" lIns="91425" tIns="45700" rIns="91425" bIns="45700" anchor="b" anchorCtr="0">
            <a:spAutoFit/>
          </a:bodyPr>
          <a:lstStyle/>
          <a:p>
            <a:pPr marL="0" marR="0" lvl="0" indent="0" algn="l" rtl="0">
              <a:lnSpc>
                <a:spcPct val="100000"/>
              </a:lnSpc>
              <a:spcBef>
                <a:spcPts val="0"/>
              </a:spcBef>
              <a:spcAft>
                <a:spcPts val="0"/>
              </a:spcAft>
              <a:buNone/>
            </a:pPr>
            <a:r>
              <a:rPr lang="en" sz="1050" i="0" u="none" strike="noStrike" cap="none">
                <a:solidFill>
                  <a:schemeClr val="accent3"/>
                </a:solidFill>
                <a:latin typeface="Open Sans"/>
                <a:ea typeface="Open Sans"/>
                <a:cs typeface="Open Sans"/>
                <a:sym typeface="Open Sans"/>
              </a:rPr>
              <a:t>AI SoCs, Application processors, Linux Drivers, AI Compilers</a:t>
            </a:r>
            <a:endParaRPr>
              <a:solidFill>
                <a:schemeClr val="accent3"/>
              </a:solidFill>
              <a:latin typeface="Open Sans"/>
              <a:ea typeface="Open Sans"/>
              <a:cs typeface="Open Sans"/>
              <a:sym typeface="Open Sans"/>
            </a:endParaRPr>
          </a:p>
          <a:p>
            <a:pPr marL="0" marR="0" lvl="0" indent="0" algn="l" rtl="0">
              <a:lnSpc>
                <a:spcPct val="100000"/>
              </a:lnSpc>
              <a:spcBef>
                <a:spcPts val="300"/>
              </a:spcBef>
              <a:spcAft>
                <a:spcPts val="0"/>
              </a:spcAft>
              <a:buNone/>
            </a:pPr>
            <a:r>
              <a:rPr lang="en" sz="1050" i="0" u="none" strike="noStrike" cap="none">
                <a:solidFill>
                  <a:schemeClr val="accent3"/>
                </a:solidFill>
                <a:latin typeface="Open Sans"/>
                <a:ea typeface="Open Sans"/>
                <a:cs typeface="Open Sans"/>
                <a:sym typeface="Open Sans"/>
              </a:rPr>
              <a:t>Dev Board program</a:t>
            </a:r>
            <a:endParaRPr>
              <a:solidFill>
                <a:schemeClr val="accent3"/>
              </a:solidFill>
              <a:latin typeface="Open Sans"/>
              <a:ea typeface="Open Sans"/>
              <a:cs typeface="Open Sans"/>
              <a:sym typeface="Open Sans"/>
            </a:endParaRPr>
          </a:p>
          <a:p>
            <a:pPr marL="0" marR="0" lvl="0" indent="0" algn="l" rtl="0">
              <a:lnSpc>
                <a:spcPct val="100000"/>
              </a:lnSpc>
              <a:spcBef>
                <a:spcPts val="300"/>
              </a:spcBef>
              <a:spcAft>
                <a:spcPts val="0"/>
              </a:spcAft>
              <a:buNone/>
            </a:pPr>
            <a:r>
              <a:rPr lang="en" sz="1050" i="0" u="none" strike="noStrike" cap="none">
                <a:solidFill>
                  <a:schemeClr val="accent3"/>
                </a:solidFill>
                <a:latin typeface="Open Sans"/>
                <a:ea typeface="Open Sans"/>
                <a:cs typeface="Open Sans"/>
                <a:sym typeface="Open Sans"/>
              </a:rPr>
              <a:t>Development Partners</a:t>
            </a:r>
            <a:endParaRPr>
              <a:solidFill>
                <a:schemeClr val="accent3"/>
              </a:solidFill>
              <a:latin typeface="Open Sans"/>
              <a:ea typeface="Open Sans"/>
              <a:cs typeface="Open Sans"/>
              <a:sym typeface="Open Sans"/>
            </a:endParaRPr>
          </a:p>
          <a:p>
            <a:pPr marL="0" marR="0" lvl="0" indent="0" algn="l" rtl="0">
              <a:lnSpc>
                <a:spcPct val="100000"/>
              </a:lnSpc>
              <a:spcBef>
                <a:spcPts val="300"/>
              </a:spcBef>
              <a:spcAft>
                <a:spcPts val="300"/>
              </a:spcAft>
              <a:buNone/>
            </a:pPr>
            <a:r>
              <a:rPr lang="en" sz="1050" i="0" u="none" strike="noStrike" cap="none">
                <a:solidFill>
                  <a:schemeClr val="accent3"/>
                </a:solidFill>
                <a:latin typeface="Open Sans"/>
                <a:ea typeface="Open Sans"/>
                <a:cs typeface="Open Sans"/>
                <a:sym typeface="Open Sans"/>
              </a:rPr>
              <a:t>RISC-V Labs, Security response process, AI SIG, Graphics SIG, Android SIG, Communications SIG</a:t>
            </a:r>
            <a:endParaRPr>
              <a:solidFill>
                <a:schemeClr val="accent3"/>
              </a:solidFill>
              <a:latin typeface="Open Sans"/>
              <a:ea typeface="Open Sans"/>
              <a:cs typeface="Open Sans"/>
              <a:sym typeface="Open Sans"/>
            </a:endParaRPr>
          </a:p>
        </p:txBody>
      </p:sp>
      <p:sp>
        <p:nvSpPr>
          <p:cNvPr id="1249" name="Google Shape;1249;p198"/>
          <p:cNvSpPr txBox="1"/>
          <p:nvPr/>
        </p:nvSpPr>
        <p:spPr>
          <a:xfrm>
            <a:off x="3537983" y="2517341"/>
            <a:ext cx="1299600" cy="7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050" i="0" u="none" strike="noStrike" cap="none">
                <a:solidFill>
                  <a:srgbClr val="0A3799"/>
                </a:solidFill>
                <a:latin typeface="Open Sans"/>
                <a:ea typeface="Open Sans"/>
                <a:cs typeface="Open Sans"/>
                <a:sym typeface="Open Sans"/>
              </a:rPr>
              <a:t>Arch compatibility framework, </a:t>
            </a:r>
            <a:endParaRPr>
              <a:solidFill>
                <a:srgbClr val="0A3799"/>
              </a:solidFill>
              <a:latin typeface="Open Sans"/>
              <a:ea typeface="Open Sans"/>
              <a:cs typeface="Open Sans"/>
              <a:sym typeface="Open Sans"/>
            </a:endParaRPr>
          </a:p>
          <a:p>
            <a:pPr marL="0" marR="0" lvl="0" indent="0" algn="l" rtl="0">
              <a:lnSpc>
                <a:spcPct val="100000"/>
              </a:lnSpc>
              <a:spcBef>
                <a:spcPts val="300"/>
              </a:spcBef>
              <a:spcAft>
                <a:spcPts val="300"/>
              </a:spcAft>
              <a:buNone/>
            </a:pPr>
            <a:r>
              <a:rPr lang="en" sz="1050" i="0" u="none" strike="noStrike" cap="none">
                <a:solidFill>
                  <a:srgbClr val="0A3799"/>
                </a:solidFill>
                <a:latin typeface="Open Sans"/>
                <a:ea typeface="Open Sans"/>
                <a:cs typeface="Open Sans"/>
                <a:sym typeface="Open Sans"/>
              </a:rPr>
              <a:t>Processor trace</a:t>
            </a:r>
            <a:endParaRPr>
              <a:solidFill>
                <a:srgbClr val="0A3799"/>
              </a:solidFill>
              <a:latin typeface="Open Sans"/>
              <a:ea typeface="Open Sans"/>
              <a:cs typeface="Open Sans"/>
              <a:sym typeface="Open Sans"/>
            </a:endParaRPr>
          </a:p>
        </p:txBody>
      </p:sp>
      <p:sp>
        <p:nvSpPr>
          <p:cNvPr id="1250" name="Google Shape;1250;p198"/>
          <p:cNvSpPr txBox="1"/>
          <p:nvPr/>
        </p:nvSpPr>
        <p:spPr>
          <a:xfrm>
            <a:off x="4572000" y="2517350"/>
            <a:ext cx="1746300" cy="2657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050" i="0" u="none" strike="noStrike" cap="none">
                <a:solidFill>
                  <a:srgbClr val="0A3799"/>
                </a:solidFill>
                <a:latin typeface="Open Sans"/>
                <a:ea typeface="Open Sans"/>
                <a:cs typeface="Open Sans"/>
                <a:sym typeface="Open Sans"/>
              </a:rPr>
              <a:t>Zfinx</a:t>
            </a:r>
            <a:endParaRPr sz="1050" i="0" u="none" strike="noStrike" cap="none">
              <a:solidFill>
                <a:srgbClr val="0A3799"/>
              </a:solidFill>
              <a:latin typeface="Open Sans"/>
              <a:ea typeface="Open Sans"/>
              <a:cs typeface="Open Sans"/>
              <a:sym typeface="Open Sans"/>
            </a:endParaRPr>
          </a:p>
          <a:p>
            <a:pPr marL="0" marR="0" lvl="0" indent="0" algn="l" rtl="0">
              <a:lnSpc>
                <a:spcPct val="100000"/>
              </a:lnSpc>
              <a:spcBef>
                <a:spcPts val="100"/>
              </a:spcBef>
              <a:spcAft>
                <a:spcPts val="0"/>
              </a:spcAft>
              <a:buNone/>
            </a:pPr>
            <a:r>
              <a:rPr lang="en" sz="1050" i="0" u="none" strike="noStrike" cap="none">
                <a:solidFill>
                  <a:srgbClr val="0A3799"/>
                </a:solidFill>
                <a:latin typeface="Open Sans"/>
                <a:ea typeface="Open Sans"/>
                <a:cs typeface="Open Sans"/>
                <a:sym typeface="Open Sans"/>
              </a:rPr>
              <a:t>ZiHintPause </a:t>
            </a:r>
            <a:endParaRPr>
              <a:solidFill>
                <a:srgbClr val="0A3799"/>
              </a:solidFill>
              <a:latin typeface="Open Sans"/>
              <a:ea typeface="Open Sans"/>
              <a:cs typeface="Open Sans"/>
              <a:sym typeface="Open Sans"/>
            </a:endParaRPr>
          </a:p>
          <a:p>
            <a:pPr marL="0" marR="0" lvl="0" indent="0" algn="l" rtl="0">
              <a:lnSpc>
                <a:spcPct val="100000"/>
              </a:lnSpc>
              <a:spcBef>
                <a:spcPts val="100"/>
              </a:spcBef>
              <a:spcAft>
                <a:spcPts val="0"/>
              </a:spcAft>
              <a:buNone/>
            </a:pPr>
            <a:r>
              <a:rPr lang="en" sz="1050" i="0" u="none" strike="noStrike" cap="none">
                <a:solidFill>
                  <a:srgbClr val="0A3799"/>
                </a:solidFill>
                <a:latin typeface="Open Sans"/>
                <a:ea typeface="Open Sans"/>
                <a:cs typeface="Open Sans"/>
                <a:sym typeface="Open Sans"/>
              </a:rPr>
              <a:t>BitManip</a:t>
            </a:r>
            <a:endParaRPr sz="1050" i="0" u="none" strike="noStrike" cap="none">
              <a:solidFill>
                <a:srgbClr val="0A3799"/>
              </a:solidFill>
              <a:latin typeface="Open Sans"/>
              <a:ea typeface="Open Sans"/>
              <a:cs typeface="Open Sans"/>
              <a:sym typeface="Open Sans"/>
            </a:endParaRPr>
          </a:p>
          <a:p>
            <a:pPr marL="0" marR="0" lvl="0" indent="0" algn="l" rtl="0">
              <a:lnSpc>
                <a:spcPct val="100000"/>
              </a:lnSpc>
              <a:spcBef>
                <a:spcPts val="100"/>
              </a:spcBef>
              <a:spcAft>
                <a:spcPts val="0"/>
              </a:spcAft>
              <a:buNone/>
            </a:pPr>
            <a:r>
              <a:rPr lang="en" sz="1050" i="0" u="none" strike="noStrike" cap="none">
                <a:solidFill>
                  <a:srgbClr val="0A3799"/>
                </a:solidFill>
                <a:latin typeface="Open Sans"/>
                <a:ea typeface="Open Sans"/>
                <a:cs typeface="Open Sans"/>
                <a:sym typeface="Open Sans"/>
              </a:rPr>
              <a:t>Vector</a:t>
            </a:r>
            <a:endParaRPr>
              <a:solidFill>
                <a:srgbClr val="0A3799"/>
              </a:solidFill>
              <a:latin typeface="Open Sans"/>
              <a:ea typeface="Open Sans"/>
              <a:cs typeface="Open Sans"/>
              <a:sym typeface="Open Sans"/>
            </a:endParaRPr>
          </a:p>
          <a:p>
            <a:pPr marL="0" marR="0" lvl="0" indent="0" algn="l" rtl="0">
              <a:lnSpc>
                <a:spcPct val="100000"/>
              </a:lnSpc>
              <a:spcBef>
                <a:spcPts val="100"/>
              </a:spcBef>
              <a:spcAft>
                <a:spcPts val="0"/>
              </a:spcAft>
              <a:buNone/>
            </a:pPr>
            <a:r>
              <a:rPr lang="en" sz="1050" i="0" u="none" strike="noStrike" cap="none">
                <a:solidFill>
                  <a:srgbClr val="0A3799"/>
                </a:solidFill>
                <a:latin typeface="Open Sans"/>
                <a:ea typeface="Open Sans"/>
                <a:cs typeface="Open Sans"/>
                <a:sym typeface="Open Sans"/>
              </a:rPr>
              <a:t>RISC-V Profiles </a:t>
            </a:r>
            <a:r>
              <a:rPr lang="en" sz="1050">
                <a:solidFill>
                  <a:srgbClr val="0A3799"/>
                </a:solidFill>
                <a:latin typeface="Open Sans"/>
                <a:ea typeface="Open Sans"/>
                <a:cs typeface="Open Sans"/>
                <a:sym typeface="Open Sans"/>
              </a:rPr>
              <a:t>&amp;</a:t>
            </a:r>
            <a:r>
              <a:rPr lang="en" sz="1050" i="0" u="none" strike="noStrike" cap="none">
                <a:solidFill>
                  <a:srgbClr val="0A3799"/>
                </a:solidFill>
                <a:latin typeface="Open Sans"/>
                <a:ea typeface="Open Sans"/>
                <a:cs typeface="Open Sans"/>
                <a:sym typeface="Open Sans"/>
              </a:rPr>
              <a:t> Platforms</a:t>
            </a:r>
            <a:endParaRPr>
              <a:solidFill>
                <a:srgbClr val="0A3799"/>
              </a:solidFill>
              <a:latin typeface="Open Sans"/>
              <a:ea typeface="Open Sans"/>
              <a:cs typeface="Open Sans"/>
              <a:sym typeface="Open Sans"/>
            </a:endParaRPr>
          </a:p>
          <a:p>
            <a:pPr marL="0" marR="0" lvl="0" indent="0" algn="l" rtl="0">
              <a:lnSpc>
                <a:spcPct val="100000"/>
              </a:lnSpc>
              <a:spcBef>
                <a:spcPts val="100"/>
              </a:spcBef>
              <a:spcAft>
                <a:spcPts val="0"/>
              </a:spcAft>
              <a:buNone/>
            </a:pPr>
            <a:r>
              <a:rPr lang="en" sz="1050" i="0" u="none" strike="noStrike" cap="none">
                <a:solidFill>
                  <a:srgbClr val="0A3799"/>
                </a:solidFill>
                <a:latin typeface="Open Sans"/>
                <a:ea typeface="Open Sans"/>
                <a:cs typeface="Open Sans"/>
                <a:sym typeface="Open Sans"/>
              </a:rPr>
              <a:t>Crypto Scalar</a:t>
            </a:r>
            <a:endParaRPr>
              <a:solidFill>
                <a:srgbClr val="0A3799"/>
              </a:solidFill>
              <a:latin typeface="Open Sans"/>
              <a:ea typeface="Open Sans"/>
              <a:cs typeface="Open Sans"/>
              <a:sym typeface="Open Sans"/>
            </a:endParaRPr>
          </a:p>
          <a:p>
            <a:pPr marL="0" marR="0" lvl="0" indent="0" algn="l" rtl="0">
              <a:lnSpc>
                <a:spcPct val="100000"/>
              </a:lnSpc>
              <a:spcBef>
                <a:spcPts val="100"/>
              </a:spcBef>
              <a:spcAft>
                <a:spcPts val="0"/>
              </a:spcAft>
              <a:buNone/>
            </a:pPr>
            <a:r>
              <a:rPr lang="en" sz="1050" i="0" u="none" strike="noStrike" cap="none">
                <a:solidFill>
                  <a:srgbClr val="0A3799"/>
                </a:solidFill>
                <a:latin typeface="Open Sans"/>
                <a:ea typeface="Open Sans"/>
                <a:cs typeface="Open Sans"/>
                <a:sym typeface="Open Sans"/>
              </a:rPr>
              <a:t>Virtual Memory</a:t>
            </a:r>
            <a:endParaRPr>
              <a:solidFill>
                <a:srgbClr val="0A3799"/>
              </a:solidFill>
              <a:latin typeface="Open Sans"/>
              <a:ea typeface="Open Sans"/>
              <a:cs typeface="Open Sans"/>
              <a:sym typeface="Open Sans"/>
            </a:endParaRPr>
          </a:p>
          <a:p>
            <a:pPr marL="0" marR="0" lvl="0" indent="0" algn="l" rtl="0">
              <a:lnSpc>
                <a:spcPct val="100000"/>
              </a:lnSpc>
              <a:spcBef>
                <a:spcPts val="100"/>
              </a:spcBef>
              <a:spcAft>
                <a:spcPts val="0"/>
              </a:spcAft>
              <a:buNone/>
            </a:pPr>
            <a:r>
              <a:rPr lang="en" sz="1050" i="0" u="none" strike="noStrike" cap="none">
                <a:solidFill>
                  <a:srgbClr val="0A3799"/>
                </a:solidFill>
                <a:latin typeface="Open Sans"/>
                <a:ea typeface="Open Sans"/>
                <a:cs typeface="Open Sans"/>
                <a:sym typeface="Open Sans"/>
              </a:rPr>
              <a:t>Hypervisor </a:t>
            </a:r>
            <a:r>
              <a:rPr lang="en" sz="1050">
                <a:solidFill>
                  <a:srgbClr val="0A3799"/>
                </a:solidFill>
                <a:latin typeface="Open Sans"/>
                <a:ea typeface="Open Sans"/>
                <a:cs typeface="Open Sans"/>
                <a:sym typeface="Open Sans"/>
              </a:rPr>
              <a:t>&amp;</a:t>
            </a:r>
            <a:r>
              <a:rPr lang="en" sz="1050" i="0" u="none" strike="noStrike" cap="none">
                <a:solidFill>
                  <a:srgbClr val="0A3799"/>
                </a:solidFill>
                <a:latin typeface="Open Sans"/>
                <a:ea typeface="Open Sans"/>
                <a:cs typeface="Open Sans"/>
                <a:sym typeface="Open Sans"/>
              </a:rPr>
              <a:t> Advanced interrupt architecture</a:t>
            </a:r>
            <a:endParaRPr>
              <a:solidFill>
                <a:srgbClr val="0A3799"/>
              </a:solidFill>
              <a:latin typeface="Open Sans"/>
              <a:ea typeface="Open Sans"/>
              <a:cs typeface="Open Sans"/>
              <a:sym typeface="Open Sans"/>
            </a:endParaRPr>
          </a:p>
          <a:p>
            <a:pPr marL="0" marR="0" lvl="0" indent="0" algn="l" rtl="0">
              <a:lnSpc>
                <a:spcPct val="100000"/>
              </a:lnSpc>
              <a:spcBef>
                <a:spcPts val="100"/>
              </a:spcBef>
              <a:spcAft>
                <a:spcPts val="0"/>
              </a:spcAft>
              <a:buNone/>
            </a:pPr>
            <a:r>
              <a:rPr lang="en" sz="1050" i="0" u="none" strike="noStrike" cap="none">
                <a:solidFill>
                  <a:srgbClr val="0A3799"/>
                </a:solidFill>
                <a:latin typeface="Open Sans"/>
                <a:ea typeface="Open Sans"/>
                <a:cs typeface="Open Sans"/>
                <a:sym typeface="Open Sans"/>
              </a:rPr>
              <a:t>Cache mgt ops</a:t>
            </a:r>
            <a:endParaRPr>
              <a:solidFill>
                <a:srgbClr val="0A3799"/>
              </a:solidFill>
              <a:latin typeface="Open Sans"/>
              <a:ea typeface="Open Sans"/>
              <a:cs typeface="Open Sans"/>
              <a:sym typeface="Open Sans"/>
            </a:endParaRPr>
          </a:p>
          <a:p>
            <a:pPr marL="0" marR="0" lvl="0" indent="0" algn="l" rtl="0">
              <a:lnSpc>
                <a:spcPct val="100000"/>
              </a:lnSpc>
              <a:spcBef>
                <a:spcPts val="100"/>
              </a:spcBef>
              <a:spcAft>
                <a:spcPts val="0"/>
              </a:spcAft>
              <a:buNone/>
            </a:pPr>
            <a:r>
              <a:rPr lang="en" sz="1050" i="0" u="none" strike="noStrike" cap="none">
                <a:solidFill>
                  <a:srgbClr val="0A3799"/>
                </a:solidFill>
                <a:latin typeface="Open Sans"/>
                <a:ea typeface="Open Sans"/>
                <a:cs typeface="Open Sans"/>
                <a:sym typeface="Open Sans"/>
              </a:rPr>
              <a:t>Code size reduction*</a:t>
            </a:r>
            <a:endParaRPr>
              <a:solidFill>
                <a:srgbClr val="0A3799"/>
              </a:solidFill>
              <a:latin typeface="Open Sans"/>
              <a:ea typeface="Open Sans"/>
              <a:cs typeface="Open Sans"/>
              <a:sym typeface="Open Sans"/>
            </a:endParaRPr>
          </a:p>
          <a:p>
            <a:pPr marL="0" marR="0" lvl="0" indent="0" algn="l" rtl="0">
              <a:lnSpc>
                <a:spcPct val="100000"/>
              </a:lnSpc>
              <a:spcBef>
                <a:spcPts val="100"/>
              </a:spcBef>
              <a:spcAft>
                <a:spcPts val="0"/>
              </a:spcAft>
              <a:buNone/>
            </a:pPr>
            <a:r>
              <a:rPr lang="en" sz="1050" i="0" u="none" strike="noStrike" cap="none">
                <a:solidFill>
                  <a:srgbClr val="0A3799"/>
                </a:solidFill>
                <a:latin typeface="Open Sans"/>
                <a:ea typeface="Open Sans"/>
                <a:cs typeface="Open Sans"/>
                <a:sym typeface="Open Sans"/>
              </a:rPr>
              <a:t>Trusted Execution Environment* </a:t>
            </a:r>
            <a:endParaRPr>
              <a:solidFill>
                <a:srgbClr val="0A3799"/>
              </a:solidFill>
              <a:latin typeface="Open Sans"/>
              <a:ea typeface="Open Sans"/>
              <a:cs typeface="Open Sans"/>
              <a:sym typeface="Open Sans"/>
            </a:endParaRPr>
          </a:p>
          <a:p>
            <a:pPr marL="0" marR="0" lvl="0" indent="0" algn="l" rtl="0">
              <a:lnSpc>
                <a:spcPct val="100000"/>
              </a:lnSpc>
              <a:spcBef>
                <a:spcPts val="100"/>
              </a:spcBef>
              <a:spcAft>
                <a:spcPts val="100"/>
              </a:spcAft>
              <a:buNone/>
            </a:pPr>
            <a:r>
              <a:rPr lang="en" sz="1050" i="0" u="none" strike="noStrike" cap="none">
                <a:solidFill>
                  <a:srgbClr val="0A3799"/>
                </a:solidFill>
                <a:latin typeface="Open Sans"/>
                <a:ea typeface="Open Sans"/>
                <a:cs typeface="Open Sans"/>
                <a:sym typeface="Open Sans"/>
              </a:rPr>
              <a:t>P (Packed SIMD)*</a:t>
            </a:r>
            <a:endParaRPr>
              <a:solidFill>
                <a:srgbClr val="0A3799"/>
              </a:solidFill>
              <a:latin typeface="Open Sans"/>
              <a:ea typeface="Open Sans"/>
              <a:cs typeface="Open Sans"/>
              <a:sym typeface="Open Sans"/>
            </a:endParaRPr>
          </a:p>
        </p:txBody>
      </p:sp>
      <p:sp>
        <p:nvSpPr>
          <p:cNvPr id="1251" name="Google Shape;1251;p198"/>
          <p:cNvSpPr txBox="1"/>
          <p:nvPr/>
        </p:nvSpPr>
        <p:spPr>
          <a:xfrm>
            <a:off x="350283" y="2747135"/>
            <a:ext cx="1092600" cy="415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050" i="0" u="none" strike="noStrike" cap="none">
                <a:solidFill>
                  <a:srgbClr val="0A3799"/>
                </a:solidFill>
                <a:latin typeface="Open Sans"/>
                <a:ea typeface="Open Sans"/>
                <a:cs typeface="Open Sans"/>
                <a:sym typeface="Open Sans"/>
              </a:rPr>
              <a:t>RISC-V Foundation</a:t>
            </a:r>
            <a:endParaRPr>
              <a:solidFill>
                <a:srgbClr val="0A3799"/>
              </a:solidFill>
              <a:latin typeface="Open Sans"/>
              <a:ea typeface="Open Sans"/>
              <a:cs typeface="Open Sans"/>
              <a:sym typeface="Open Sans"/>
            </a:endParaRPr>
          </a:p>
        </p:txBody>
      </p:sp>
      <p:sp>
        <p:nvSpPr>
          <p:cNvPr id="1252" name="Google Shape;1252;p198"/>
          <p:cNvSpPr txBox="1"/>
          <p:nvPr/>
        </p:nvSpPr>
        <p:spPr>
          <a:xfrm>
            <a:off x="1902106" y="4856827"/>
            <a:ext cx="2546400" cy="2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850" i="1" u="none" strike="noStrike" cap="none">
                <a:solidFill>
                  <a:schemeClr val="dk2"/>
                </a:solidFill>
                <a:latin typeface="Open Sans"/>
                <a:ea typeface="Open Sans"/>
                <a:cs typeface="Open Sans"/>
                <a:sym typeface="Open Sans"/>
              </a:rPr>
              <a:t>* On track, subject to change</a:t>
            </a:r>
            <a:endParaRPr sz="1200" i="1">
              <a:solidFill>
                <a:schemeClr val="dk2"/>
              </a:solidFill>
              <a:latin typeface="Open Sans"/>
              <a:ea typeface="Open Sans"/>
              <a:cs typeface="Open Sans"/>
              <a:sym typeface="Open Sans"/>
            </a:endParaRPr>
          </a:p>
        </p:txBody>
      </p:sp>
      <p:sp>
        <p:nvSpPr>
          <p:cNvPr id="1253" name="Google Shape;1253;p198"/>
          <p:cNvSpPr txBox="1"/>
          <p:nvPr/>
        </p:nvSpPr>
        <p:spPr>
          <a:xfrm>
            <a:off x="6136511" y="2517340"/>
            <a:ext cx="2871900" cy="205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050" i="0" u="none" strike="noStrike" cap="none">
                <a:solidFill>
                  <a:srgbClr val="0A3799"/>
                </a:solidFill>
                <a:latin typeface="Open Sans"/>
                <a:ea typeface="Open Sans"/>
                <a:cs typeface="Open Sans"/>
                <a:sym typeface="Open Sans"/>
              </a:rPr>
              <a:t>RV32E and RV64E</a:t>
            </a:r>
            <a:endParaRPr>
              <a:solidFill>
                <a:srgbClr val="0A3799"/>
              </a:solidFill>
              <a:latin typeface="Open Sans"/>
              <a:ea typeface="Open Sans"/>
              <a:cs typeface="Open Sans"/>
              <a:sym typeface="Open Sans"/>
            </a:endParaRPr>
          </a:p>
          <a:p>
            <a:pPr marL="0" marR="0" lvl="0" indent="0" algn="l" rtl="0">
              <a:lnSpc>
                <a:spcPct val="100000"/>
              </a:lnSpc>
              <a:spcBef>
                <a:spcPts val="300"/>
              </a:spcBef>
              <a:spcAft>
                <a:spcPts val="0"/>
              </a:spcAft>
              <a:buNone/>
            </a:pPr>
            <a:r>
              <a:rPr lang="en" sz="1050" i="0" u="none" strike="noStrike" cap="none">
                <a:solidFill>
                  <a:srgbClr val="0A3799"/>
                </a:solidFill>
                <a:latin typeface="Open Sans"/>
                <a:ea typeface="Open Sans"/>
                <a:cs typeface="Open Sans"/>
                <a:sym typeface="Open Sans"/>
              </a:rPr>
              <a:t>64 bit and 128 bit addresses*</a:t>
            </a:r>
            <a:endParaRPr>
              <a:solidFill>
                <a:srgbClr val="0A3799"/>
              </a:solidFill>
              <a:latin typeface="Open Sans"/>
              <a:ea typeface="Open Sans"/>
              <a:cs typeface="Open Sans"/>
              <a:sym typeface="Open Sans"/>
            </a:endParaRPr>
          </a:p>
          <a:p>
            <a:pPr marL="0" marR="0" lvl="0" indent="0" algn="l" rtl="0">
              <a:lnSpc>
                <a:spcPct val="100000"/>
              </a:lnSpc>
              <a:spcBef>
                <a:spcPts val="300"/>
              </a:spcBef>
              <a:spcAft>
                <a:spcPts val="0"/>
              </a:spcAft>
              <a:buNone/>
            </a:pPr>
            <a:r>
              <a:rPr lang="en" sz="1050" i="0" u="none" strike="noStrike" cap="none">
                <a:solidFill>
                  <a:srgbClr val="0A3799"/>
                </a:solidFill>
                <a:latin typeface="Open Sans"/>
                <a:ea typeface="Open Sans"/>
                <a:cs typeface="Open Sans"/>
                <a:sym typeface="Open Sans"/>
              </a:rPr>
              <a:t>Vector Atomic and quad-widening*</a:t>
            </a:r>
            <a:endParaRPr>
              <a:solidFill>
                <a:srgbClr val="0A3799"/>
              </a:solidFill>
              <a:latin typeface="Open Sans"/>
              <a:ea typeface="Open Sans"/>
              <a:cs typeface="Open Sans"/>
              <a:sym typeface="Open Sans"/>
            </a:endParaRPr>
          </a:p>
          <a:p>
            <a:pPr marL="0" marR="0" lvl="0" indent="0" algn="l" rtl="0">
              <a:lnSpc>
                <a:spcPct val="100000"/>
              </a:lnSpc>
              <a:spcBef>
                <a:spcPts val="300"/>
              </a:spcBef>
              <a:spcAft>
                <a:spcPts val="0"/>
              </a:spcAft>
              <a:buNone/>
            </a:pPr>
            <a:r>
              <a:rPr lang="en" sz="1050" i="0" u="none" strike="noStrike" cap="none">
                <a:solidFill>
                  <a:srgbClr val="0A3799"/>
                </a:solidFill>
                <a:latin typeface="Open Sans"/>
                <a:ea typeface="Open Sans"/>
                <a:cs typeface="Open Sans"/>
                <a:sym typeface="Open Sans"/>
              </a:rPr>
              <a:t>Quad floating point in integer registers*</a:t>
            </a:r>
            <a:endParaRPr>
              <a:solidFill>
                <a:srgbClr val="0A3799"/>
              </a:solidFill>
              <a:latin typeface="Open Sans"/>
              <a:ea typeface="Open Sans"/>
              <a:cs typeface="Open Sans"/>
              <a:sym typeface="Open Sans"/>
            </a:endParaRPr>
          </a:p>
          <a:p>
            <a:pPr marL="0" marR="0" lvl="0" indent="0" algn="l" rtl="0">
              <a:lnSpc>
                <a:spcPct val="100000"/>
              </a:lnSpc>
              <a:spcBef>
                <a:spcPts val="300"/>
              </a:spcBef>
              <a:spcAft>
                <a:spcPts val="0"/>
              </a:spcAft>
              <a:buNone/>
            </a:pPr>
            <a:r>
              <a:rPr lang="en" sz="1050" i="0" u="none" strike="noStrike" cap="none">
                <a:solidFill>
                  <a:srgbClr val="0A3799"/>
                </a:solidFill>
                <a:latin typeface="Open Sans"/>
                <a:ea typeface="Open Sans"/>
                <a:cs typeface="Open Sans"/>
                <a:sym typeface="Open Sans"/>
              </a:rPr>
              <a:t>Crypto Vector*</a:t>
            </a:r>
            <a:endParaRPr>
              <a:solidFill>
                <a:srgbClr val="0A3799"/>
              </a:solidFill>
              <a:latin typeface="Open Sans"/>
              <a:ea typeface="Open Sans"/>
              <a:cs typeface="Open Sans"/>
              <a:sym typeface="Open Sans"/>
            </a:endParaRPr>
          </a:p>
          <a:p>
            <a:pPr marL="0" marR="0" lvl="0" indent="0" algn="l" rtl="0">
              <a:lnSpc>
                <a:spcPct val="100000"/>
              </a:lnSpc>
              <a:spcBef>
                <a:spcPts val="300"/>
              </a:spcBef>
              <a:spcAft>
                <a:spcPts val="0"/>
              </a:spcAft>
              <a:buNone/>
            </a:pPr>
            <a:r>
              <a:rPr lang="en" sz="1050" i="0" u="none" strike="noStrike" cap="none">
                <a:solidFill>
                  <a:srgbClr val="0A3799"/>
                </a:solidFill>
                <a:latin typeface="Open Sans"/>
                <a:ea typeface="Open Sans"/>
                <a:cs typeface="Open Sans"/>
                <a:sym typeface="Open Sans"/>
              </a:rPr>
              <a:t>Trusted Execution phase 2*</a:t>
            </a:r>
            <a:endParaRPr>
              <a:solidFill>
                <a:srgbClr val="0A3799"/>
              </a:solidFill>
              <a:latin typeface="Open Sans"/>
              <a:ea typeface="Open Sans"/>
              <a:cs typeface="Open Sans"/>
              <a:sym typeface="Open Sans"/>
            </a:endParaRPr>
          </a:p>
          <a:p>
            <a:pPr marL="0" marR="0" lvl="0" indent="0" algn="l" rtl="0">
              <a:lnSpc>
                <a:spcPct val="100000"/>
              </a:lnSpc>
              <a:spcBef>
                <a:spcPts val="300"/>
              </a:spcBef>
              <a:spcAft>
                <a:spcPts val="0"/>
              </a:spcAft>
              <a:buNone/>
            </a:pPr>
            <a:r>
              <a:rPr lang="en" sz="1050" i="0" u="none" strike="noStrike" cap="none">
                <a:solidFill>
                  <a:srgbClr val="0A3799"/>
                </a:solidFill>
                <a:latin typeface="Open Sans"/>
                <a:ea typeface="Open Sans"/>
                <a:cs typeface="Open Sans"/>
                <a:sym typeface="Open Sans"/>
              </a:rPr>
              <a:t>Jit pointer masking &amp; I/D synch*</a:t>
            </a:r>
            <a:endParaRPr>
              <a:solidFill>
                <a:srgbClr val="0A3799"/>
              </a:solidFill>
              <a:latin typeface="Open Sans"/>
              <a:ea typeface="Open Sans"/>
              <a:cs typeface="Open Sans"/>
              <a:sym typeface="Open Sans"/>
            </a:endParaRPr>
          </a:p>
          <a:p>
            <a:pPr marL="0" marR="0" lvl="0" indent="0" algn="l" rtl="0">
              <a:lnSpc>
                <a:spcPct val="100000"/>
              </a:lnSpc>
              <a:spcBef>
                <a:spcPts val="300"/>
              </a:spcBef>
              <a:spcAft>
                <a:spcPts val="0"/>
              </a:spcAft>
              <a:buNone/>
            </a:pPr>
            <a:r>
              <a:rPr lang="en" sz="1050" i="0" u="none" strike="noStrike" cap="none">
                <a:solidFill>
                  <a:srgbClr val="0A3799"/>
                </a:solidFill>
                <a:latin typeface="Open Sans"/>
                <a:ea typeface="Open Sans"/>
                <a:cs typeface="Open Sans"/>
                <a:sym typeface="Open Sans"/>
              </a:rPr>
              <a:t>BitManip phase 2*</a:t>
            </a:r>
            <a:endParaRPr>
              <a:solidFill>
                <a:srgbClr val="0A3799"/>
              </a:solidFill>
              <a:latin typeface="Open Sans"/>
              <a:ea typeface="Open Sans"/>
              <a:cs typeface="Open Sans"/>
              <a:sym typeface="Open Sans"/>
            </a:endParaRPr>
          </a:p>
          <a:p>
            <a:pPr marL="0" marR="0" lvl="0" indent="0" algn="l" rtl="0">
              <a:lnSpc>
                <a:spcPct val="100000"/>
              </a:lnSpc>
              <a:spcBef>
                <a:spcPts val="300"/>
              </a:spcBef>
              <a:spcAft>
                <a:spcPts val="0"/>
              </a:spcAft>
              <a:buNone/>
            </a:pPr>
            <a:r>
              <a:rPr lang="en" sz="1050" i="0" u="none" strike="noStrike" cap="none">
                <a:solidFill>
                  <a:srgbClr val="0A3799"/>
                </a:solidFill>
                <a:latin typeface="Open Sans"/>
                <a:ea typeface="Open Sans"/>
                <a:cs typeface="Open Sans"/>
                <a:sym typeface="Open Sans"/>
              </a:rPr>
              <a:t>Cache management phase 2*</a:t>
            </a:r>
            <a:endParaRPr>
              <a:solidFill>
                <a:srgbClr val="0A3799"/>
              </a:solidFill>
              <a:latin typeface="Open Sans"/>
              <a:ea typeface="Open Sans"/>
              <a:cs typeface="Open Sans"/>
              <a:sym typeface="Open Sans"/>
            </a:endParaRPr>
          </a:p>
          <a:p>
            <a:pPr marL="0" marR="0" lvl="0" indent="0" algn="l" rtl="0">
              <a:lnSpc>
                <a:spcPct val="100000"/>
              </a:lnSpc>
              <a:spcBef>
                <a:spcPts val="300"/>
              </a:spcBef>
              <a:spcAft>
                <a:spcPts val="300"/>
              </a:spcAft>
              <a:buNone/>
            </a:pPr>
            <a:r>
              <a:rPr lang="en" sz="1050" i="0" u="none" strike="noStrike" cap="none">
                <a:solidFill>
                  <a:srgbClr val="0A3799"/>
                </a:solidFill>
                <a:latin typeface="Open Sans"/>
                <a:ea typeface="Open Sans"/>
                <a:cs typeface="Open Sans"/>
                <a:sym typeface="Open Sans"/>
              </a:rPr>
              <a:t>… and more</a:t>
            </a:r>
            <a:endParaRPr>
              <a:solidFill>
                <a:srgbClr val="0A3799"/>
              </a:solidFill>
              <a:latin typeface="Open Sans"/>
              <a:ea typeface="Open Sans"/>
              <a:cs typeface="Open Sans"/>
              <a:sym typeface="Open Sans"/>
            </a:endParaRPr>
          </a:p>
        </p:txBody>
      </p:sp>
      <p:sp>
        <p:nvSpPr>
          <p:cNvPr id="1254" name="Google Shape;1254;p198"/>
          <p:cNvSpPr txBox="1"/>
          <p:nvPr/>
        </p:nvSpPr>
        <p:spPr>
          <a:xfrm>
            <a:off x="2102727" y="2517340"/>
            <a:ext cx="1506600" cy="2031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050" i="0" u="none" strike="noStrike" cap="none">
                <a:solidFill>
                  <a:srgbClr val="0A3799"/>
                </a:solidFill>
                <a:latin typeface="Open Sans"/>
                <a:ea typeface="Open Sans"/>
                <a:cs typeface="Open Sans"/>
                <a:sym typeface="Open Sans"/>
              </a:rPr>
              <a:t>RV32I and RV64I</a:t>
            </a:r>
            <a:endParaRPr>
              <a:solidFill>
                <a:srgbClr val="0A3799"/>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 sz="1050" i="0" u="none" strike="noStrike" cap="none">
                <a:solidFill>
                  <a:srgbClr val="0A3799"/>
                </a:solidFill>
                <a:latin typeface="Open Sans"/>
                <a:ea typeface="Open Sans"/>
                <a:cs typeface="Open Sans"/>
                <a:sym typeface="Open Sans"/>
              </a:rPr>
              <a:t>Base instructions: Integer, floating point, multiply and divide, atomic, and compact instructions</a:t>
            </a:r>
            <a:endParaRPr>
              <a:solidFill>
                <a:srgbClr val="0A3799"/>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1050" i="0" u="none" strike="noStrike" cap="none">
              <a:solidFill>
                <a:srgbClr val="0A3799"/>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 sz="1050" i="0" u="none" strike="noStrike" cap="none">
                <a:solidFill>
                  <a:srgbClr val="0A3799"/>
                </a:solidFill>
                <a:latin typeface="Open Sans"/>
                <a:ea typeface="Open Sans"/>
                <a:cs typeface="Open Sans"/>
                <a:sym typeface="Open Sans"/>
              </a:rPr>
              <a:t>Priv modes, Interrupts, exceptions, memory model, protection, and virtual memory</a:t>
            </a:r>
            <a:endParaRPr>
              <a:solidFill>
                <a:srgbClr val="0A3799"/>
              </a:solidFill>
              <a:latin typeface="Open Sans"/>
              <a:ea typeface="Open Sans"/>
              <a:cs typeface="Open Sans"/>
              <a:sym typeface="Open Sans"/>
            </a:endParaRPr>
          </a:p>
        </p:txBody>
      </p:sp>
      <p:sp>
        <p:nvSpPr>
          <p:cNvPr id="1255" name="Google Shape;1255;p198"/>
          <p:cNvSpPr txBox="1"/>
          <p:nvPr/>
        </p:nvSpPr>
        <p:spPr>
          <a:xfrm>
            <a:off x="6227200" y="780142"/>
            <a:ext cx="2770200" cy="1462200"/>
          </a:xfrm>
          <a:prstGeom prst="rect">
            <a:avLst/>
          </a:prstGeom>
          <a:noFill/>
          <a:ln>
            <a:noFill/>
          </a:ln>
        </p:spPr>
        <p:txBody>
          <a:bodyPr spcFirstLastPara="1" wrap="square" lIns="91425" tIns="45700" rIns="91425" bIns="45700" anchor="b" anchorCtr="0">
            <a:spAutoFit/>
          </a:bodyPr>
          <a:lstStyle/>
          <a:p>
            <a:pPr marL="0" marR="0" lvl="0" indent="0" algn="l" rtl="0">
              <a:lnSpc>
                <a:spcPct val="100000"/>
              </a:lnSpc>
              <a:spcBef>
                <a:spcPts val="0"/>
              </a:spcBef>
              <a:spcAft>
                <a:spcPts val="0"/>
              </a:spcAft>
              <a:buNone/>
            </a:pPr>
            <a:r>
              <a:rPr lang="en" sz="1050" i="0" u="none" strike="noStrike" cap="none">
                <a:solidFill>
                  <a:schemeClr val="accent3"/>
                </a:solidFill>
                <a:latin typeface="Open Sans"/>
                <a:ea typeface="Open Sans"/>
                <a:cs typeface="Open Sans"/>
                <a:sym typeface="Open Sans"/>
              </a:rPr>
              <a:t>Proliferation of RISC-V CPUs across performance and application spectrum</a:t>
            </a:r>
            <a:endParaRPr>
              <a:solidFill>
                <a:schemeClr val="accent3"/>
              </a:solidFill>
              <a:latin typeface="Open Sans"/>
              <a:ea typeface="Open Sans"/>
              <a:cs typeface="Open Sans"/>
              <a:sym typeface="Open Sans"/>
            </a:endParaRPr>
          </a:p>
          <a:p>
            <a:pPr marL="0" marR="0" lvl="0" indent="0" algn="l" rtl="0">
              <a:lnSpc>
                <a:spcPct val="100000"/>
              </a:lnSpc>
              <a:spcBef>
                <a:spcPts val="300"/>
              </a:spcBef>
              <a:spcAft>
                <a:spcPts val="0"/>
              </a:spcAft>
              <a:buNone/>
            </a:pPr>
            <a:r>
              <a:rPr lang="en" sz="1050" i="0" u="none" strike="noStrike" cap="none">
                <a:solidFill>
                  <a:schemeClr val="accent3"/>
                </a:solidFill>
                <a:latin typeface="Open Sans"/>
                <a:ea typeface="Open Sans"/>
                <a:cs typeface="Open Sans"/>
                <a:sym typeface="Open Sans"/>
              </a:rPr>
              <a:t>RISC-V dominant in universities</a:t>
            </a:r>
            <a:endParaRPr>
              <a:solidFill>
                <a:schemeClr val="accent3"/>
              </a:solidFill>
              <a:latin typeface="Open Sans"/>
              <a:ea typeface="Open Sans"/>
              <a:cs typeface="Open Sans"/>
              <a:sym typeface="Open Sans"/>
            </a:endParaRPr>
          </a:p>
          <a:p>
            <a:pPr marL="0" marR="0" lvl="0" indent="0" algn="l" rtl="0">
              <a:lnSpc>
                <a:spcPct val="100000"/>
              </a:lnSpc>
              <a:spcBef>
                <a:spcPts val="300"/>
              </a:spcBef>
              <a:spcAft>
                <a:spcPts val="300"/>
              </a:spcAft>
              <a:buNone/>
            </a:pPr>
            <a:r>
              <a:rPr lang="en" sz="1050" i="0" u="none" strike="noStrike" cap="none">
                <a:solidFill>
                  <a:schemeClr val="accent3"/>
                </a:solidFill>
                <a:latin typeface="Open Sans"/>
                <a:ea typeface="Open Sans"/>
                <a:cs typeface="Open Sans"/>
                <a:sym typeface="Open Sans"/>
              </a:rPr>
              <a:t>Strategic and growing adoption in HPC, automotive, transportation, cloud, industrial, communications, IoT, enterprise, consumer, and other applications</a:t>
            </a:r>
            <a:endParaRPr>
              <a:solidFill>
                <a:schemeClr val="accent3"/>
              </a:solidFill>
              <a:latin typeface="Open Sans"/>
              <a:ea typeface="Open Sans"/>
              <a:cs typeface="Open Sans"/>
              <a:sym typeface="Open Sans"/>
            </a:endParaRPr>
          </a:p>
        </p:txBody>
      </p:sp>
      <p:sp>
        <p:nvSpPr>
          <p:cNvPr id="1256" name="Google Shape;1256;p198"/>
          <p:cNvSpPr txBox="1"/>
          <p:nvPr/>
        </p:nvSpPr>
        <p:spPr>
          <a:xfrm>
            <a:off x="1187034" y="2536291"/>
            <a:ext cx="555000" cy="253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 sz="1050" i="0" u="none" strike="noStrike" cap="none">
                <a:solidFill>
                  <a:srgbClr val="0A3799"/>
                </a:solidFill>
                <a:latin typeface="Open Sans"/>
                <a:ea typeface="Open Sans"/>
                <a:cs typeface="Open Sans"/>
                <a:sym typeface="Open Sans"/>
              </a:rPr>
              <a:t>RV32</a:t>
            </a:r>
            <a:endParaRPr>
              <a:solidFill>
                <a:srgbClr val="0A3799"/>
              </a:solidFill>
              <a:latin typeface="Open Sans"/>
              <a:ea typeface="Open Sans"/>
              <a:cs typeface="Open Sans"/>
              <a:sym typeface="Open Sans"/>
            </a:endParaRPr>
          </a:p>
        </p:txBody>
      </p:sp>
      <p:sp>
        <p:nvSpPr>
          <p:cNvPr id="1257" name="Google Shape;1257;p198"/>
          <p:cNvSpPr txBox="1"/>
          <p:nvPr/>
        </p:nvSpPr>
        <p:spPr>
          <a:xfrm>
            <a:off x="6147411" y="4572049"/>
            <a:ext cx="29298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 sz="1800" b="1" i="0" u="none" strike="noStrike" cap="none">
                <a:solidFill>
                  <a:srgbClr val="0A3799"/>
                </a:solidFill>
                <a:latin typeface="Open Sans"/>
                <a:ea typeface="Open Sans"/>
                <a:cs typeface="Open Sans"/>
                <a:sym typeface="Open Sans"/>
              </a:rPr>
              <a:t>Technical Deliverables</a:t>
            </a:r>
            <a:endParaRPr>
              <a:solidFill>
                <a:srgbClr val="0A3799"/>
              </a:solidFill>
              <a:latin typeface="Open Sans"/>
              <a:ea typeface="Open Sans"/>
              <a:cs typeface="Open Sans"/>
              <a:sym typeface="Open Sans"/>
            </a:endParaRPr>
          </a:p>
        </p:txBody>
      </p:sp>
      <p:sp>
        <p:nvSpPr>
          <p:cNvPr id="1258" name="Google Shape;1258;p198"/>
          <p:cNvSpPr txBox="1"/>
          <p:nvPr/>
        </p:nvSpPr>
        <p:spPr>
          <a:xfrm>
            <a:off x="6478798" y="440943"/>
            <a:ext cx="25875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 sz="1800" b="1" i="0" u="none" strike="noStrike" cap="none">
                <a:solidFill>
                  <a:schemeClr val="accent3"/>
                </a:solidFill>
                <a:latin typeface="Arial"/>
                <a:ea typeface="Arial"/>
                <a:cs typeface="Arial"/>
                <a:sym typeface="Arial"/>
              </a:rPr>
              <a:t>Industry Adoption</a:t>
            </a:r>
            <a:endParaRPr>
              <a:solidFill>
                <a:schemeClr val="accent3"/>
              </a:solidFill>
            </a:endParaRPr>
          </a:p>
        </p:txBody>
      </p:sp>
      <p:sp>
        <p:nvSpPr>
          <p:cNvPr id="1259" name="Google Shape;1259;p198"/>
          <p:cNvSpPr txBox="1"/>
          <p:nvPr/>
        </p:nvSpPr>
        <p:spPr>
          <a:xfrm>
            <a:off x="6144000" y="8087"/>
            <a:ext cx="3000000" cy="369300"/>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0"/>
              </a:spcAft>
              <a:buNone/>
            </a:pPr>
            <a:r>
              <a:rPr lang="en" sz="1200">
                <a:solidFill>
                  <a:schemeClr val="accent3"/>
                </a:solidFill>
                <a:latin typeface="Open Sans"/>
                <a:ea typeface="Open Sans"/>
                <a:cs typeface="Open Sans"/>
                <a:sym typeface="Open Sans"/>
              </a:rPr>
              <a:t>RISC-V tech roadmap</a:t>
            </a:r>
            <a:endParaRPr sz="1200">
              <a:solidFill>
                <a:schemeClr val="accent3"/>
              </a:solidFill>
            </a:endParaRPr>
          </a:p>
        </p:txBody>
      </p:sp>
      <p:cxnSp>
        <p:nvCxnSpPr>
          <p:cNvPr id="1260" name="Google Shape;1260;p198"/>
          <p:cNvCxnSpPr/>
          <p:nvPr/>
        </p:nvCxnSpPr>
        <p:spPr>
          <a:xfrm>
            <a:off x="1078475" y="1235172"/>
            <a:ext cx="0" cy="1023300"/>
          </a:xfrm>
          <a:prstGeom prst="straightConnector1">
            <a:avLst/>
          </a:prstGeom>
          <a:noFill/>
          <a:ln w="9525" cap="flat" cmpd="sng">
            <a:solidFill>
              <a:schemeClr val="accent3"/>
            </a:solidFill>
            <a:prstDash val="solid"/>
            <a:round/>
            <a:headEnd type="none" w="med" len="med"/>
            <a:tailEnd type="none" w="med" len="med"/>
          </a:ln>
        </p:spPr>
      </p:cxnSp>
      <p:cxnSp>
        <p:nvCxnSpPr>
          <p:cNvPr id="1261" name="Google Shape;1261;p198"/>
          <p:cNvCxnSpPr/>
          <p:nvPr/>
        </p:nvCxnSpPr>
        <p:spPr>
          <a:xfrm flipH="1">
            <a:off x="2648700" y="617581"/>
            <a:ext cx="6000" cy="1647600"/>
          </a:xfrm>
          <a:prstGeom prst="straightConnector1">
            <a:avLst/>
          </a:prstGeom>
          <a:noFill/>
          <a:ln w="9525" cap="flat" cmpd="sng">
            <a:solidFill>
              <a:schemeClr val="accent3"/>
            </a:solidFill>
            <a:prstDash val="solid"/>
            <a:round/>
            <a:headEnd type="none" w="med" len="med"/>
            <a:tailEnd type="none" w="med" len="med"/>
          </a:ln>
        </p:spPr>
      </p:cxnSp>
      <p:cxnSp>
        <p:nvCxnSpPr>
          <p:cNvPr id="1262" name="Google Shape;1262;p198"/>
          <p:cNvCxnSpPr/>
          <p:nvPr/>
        </p:nvCxnSpPr>
        <p:spPr>
          <a:xfrm>
            <a:off x="4304675" y="405575"/>
            <a:ext cx="4500" cy="1846800"/>
          </a:xfrm>
          <a:prstGeom prst="straightConnector1">
            <a:avLst/>
          </a:prstGeom>
          <a:noFill/>
          <a:ln w="9525" cap="flat" cmpd="sng">
            <a:solidFill>
              <a:schemeClr val="accent3"/>
            </a:solidFill>
            <a:prstDash val="solid"/>
            <a:round/>
            <a:headEnd type="none" w="med" len="med"/>
            <a:tailEnd type="none" w="med" len="med"/>
          </a:ln>
        </p:spPr>
      </p:cxnSp>
      <p:cxnSp>
        <p:nvCxnSpPr>
          <p:cNvPr id="1263" name="Google Shape;1263;p198"/>
          <p:cNvCxnSpPr/>
          <p:nvPr/>
        </p:nvCxnSpPr>
        <p:spPr>
          <a:xfrm flipH="1">
            <a:off x="6108075" y="433225"/>
            <a:ext cx="3300" cy="1819200"/>
          </a:xfrm>
          <a:prstGeom prst="straightConnector1">
            <a:avLst/>
          </a:prstGeom>
          <a:noFill/>
          <a:ln w="9525" cap="flat" cmpd="sng">
            <a:solidFill>
              <a:schemeClr val="accent3"/>
            </a:solidFill>
            <a:prstDash val="solid"/>
            <a:round/>
            <a:headEnd type="none" w="med" len="med"/>
            <a:tailEnd type="none" w="med" len="med"/>
          </a:ln>
        </p:spPr>
      </p:cxnSp>
      <p:cxnSp>
        <p:nvCxnSpPr>
          <p:cNvPr id="1264" name="Google Shape;1264;p198"/>
          <p:cNvCxnSpPr/>
          <p:nvPr/>
        </p:nvCxnSpPr>
        <p:spPr>
          <a:xfrm>
            <a:off x="2108725" y="2547706"/>
            <a:ext cx="2100" cy="1978200"/>
          </a:xfrm>
          <a:prstGeom prst="straightConnector1">
            <a:avLst/>
          </a:prstGeom>
          <a:noFill/>
          <a:ln w="9525" cap="flat" cmpd="sng">
            <a:solidFill>
              <a:srgbClr val="0A3799"/>
            </a:solidFill>
            <a:prstDash val="solid"/>
            <a:round/>
            <a:headEnd type="none" w="med" len="med"/>
            <a:tailEnd type="none" w="med" len="med"/>
          </a:ln>
        </p:spPr>
      </p:cxnSp>
      <p:cxnSp>
        <p:nvCxnSpPr>
          <p:cNvPr id="1265" name="Google Shape;1265;p198"/>
          <p:cNvCxnSpPr/>
          <p:nvPr/>
        </p:nvCxnSpPr>
        <p:spPr>
          <a:xfrm flipH="1">
            <a:off x="4627225" y="2544090"/>
            <a:ext cx="9300" cy="2562600"/>
          </a:xfrm>
          <a:prstGeom prst="straightConnector1">
            <a:avLst/>
          </a:prstGeom>
          <a:noFill/>
          <a:ln w="9525" cap="flat" cmpd="sng">
            <a:solidFill>
              <a:srgbClr val="0A3799"/>
            </a:solidFill>
            <a:prstDash val="solid"/>
            <a:round/>
            <a:headEnd type="none" w="med" len="med"/>
            <a:tailEnd type="none" w="med" len="med"/>
          </a:ln>
        </p:spPr>
      </p:cxnSp>
      <p:cxnSp>
        <p:nvCxnSpPr>
          <p:cNvPr id="1266" name="Google Shape;1266;p198"/>
          <p:cNvCxnSpPr/>
          <p:nvPr/>
        </p:nvCxnSpPr>
        <p:spPr>
          <a:xfrm flipH="1">
            <a:off x="3558136" y="2544281"/>
            <a:ext cx="11100" cy="1947600"/>
          </a:xfrm>
          <a:prstGeom prst="straightConnector1">
            <a:avLst/>
          </a:prstGeom>
          <a:noFill/>
          <a:ln w="9525" cap="flat" cmpd="sng">
            <a:solidFill>
              <a:srgbClr val="0A3799"/>
            </a:solidFill>
            <a:prstDash val="solid"/>
            <a:round/>
            <a:headEnd type="none" w="med" len="med"/>
            <a:tailEnd type="none" w="med" len="med"/>
          </a:ln>
        </p:spPr>
      </p:cxnSp>
      <p:cxnSp>
        <p:nvCxnSpPr>
          <p:cNvPr id="1267" name="Google Shape;1267;p198"/>
          <p:cNvCxnSpPr/>
          <p:nvPr/>
        </p:nvCxnSpPr>
        <p:spPr>
          <a:xfrm flipH="1">
            <a:off x="6148150" y="2562540"/>
            <a:ext cx="9300" cy="2544000"/>
          </a:xfrm>
          <a:prstGeom prst="straightConnector1">
            <a:avLst/>
          </a:prstGeom>
          <a:noFill/>
          <a:ln w="9525" cap="flat" cmpd="sng">
            <a:solidFill>
              <a:srgbClr val="0A3799"/>
            </a:solidFill>
            <a:prstDash val="solid"/>
            <a:round/>
            <a:headEnd type="none" w="med" len="med"/>
            <a:tailEnd type="none" w="med" len="med"/>
          </a:ln>
        </p:spPr>
      </p:cxnSp>
      <p:cxnSp>
        <p:nvCxnSpPr>
          <p:cNvPr id="1268" name="Google Shape;1268;p198"/>
          <p:cNvCxnSpPr/>
          <p:nvPr/>
        </p:nvCxnSpPr>
        <p:spPr>
          <a:xfrm>
            <a:off x="1232725" y="2547706"/>
            <a:ext cx="2400" cy="512700"/>
          </a:xfrm>
          <a:prstGeom prst="straightConnector1">
            <a:avLst/>
          </a:prstGeom>
          <a:noFill/>
          <a:ln w="9525" cap="flat" cmpd="sng">
            <a:solidFill>
              <a:srgbClr val="0A3799"/>
            </a:solidFill>
            <a:prstDash val="solid"/>
            <a:round/>
            <a:headEnd type="none" w="med" len="med"/>
            <a:tailEnd type="non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2"/>
        <p:cNvGrpSpPr/>
        <p:nvPr/>
      </p:nvGrpSpPr>
      <p:grpSpPr>
        <a:xfrm>
          <a:off x="0" y="0"/>
          <a:ext cx="0" cy="0"/>
          <a:chOff x="0" y="0"/>
          <a:chExt cx="0" cy="0"/>
        </a:xfrm>
      </p:grpSpPr>
      <p:grpSp>
        <p:nvGrpSpPr>
          <p:cNvPr id="1273" name="Google Shape;1273;p199"/>
          <p:cNvGrpSpPr/>
          <p:nvPr/>
        </p:nvGrpSpPr>
        <p:grpSpPr>
          <a:xfrm>
            <a:off x="596975" y="1004187"/>
            <a:ext cx="7902000" cy="3929014"/>
            <a:chOff x="596975" y="1121887"/>
            <a:chExt cx="7902000" cy="3929014"/>
          </a:xfrm>
        </p:grpSpPr>
        <p:sp>
          <p:nvSpPr>
            <p:cNvPr id="1274" name="Google Shape;1274;p199"/>
            <p:cNvSpPr/>
            <p:nvPr/>
          </p:nvSpPr>
          <p:spPr>
            <a:xfrm>
              <a:off x="596975" y="1179400"/>
              <a:ext cx="7902000" cy="3871500"/>
            </a:xfrm>
            <a:prstGeom prst="ellipse">
              <a:avLst/>
            </a:prstGeom>
            <a:solidFill>
              <a:srgbClr val="DDDD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75" name="Google Shape;1275;p199"/>
            <p:cNvSpPr/>
            <p:nvPr/>
          </p:nvSpPr>
          <p:spPr>
            <a:xfrm>
              <a:off x="3868073" y="3170740"/>
              <a:ext cx="816900" cy="798000"/>
            </a:xfrm>
            <a:prstGeom prst="ellipse">
              <a:avLst/>
            </a:prstGeom>
            <a:solidFill>
              <a:schemeClr val="lt1"/>
            </a:solidFill>
            <a:ln>
              <a:noFill/>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000" b="1" i="1"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0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br>
                <a:rPr lang="en" sz="1000">
                  <a:latin typeface="Open Sans"/>
                  <a:ea typeface="Open Sans"/>
                  <a:cs typeface="Open Sans"/>
                  <a:sym typeface="Open Sans"/>
                </a:rPr>
              </a:br>
              <a:r>
                <a:rPr lang="en" sz="1000" b="1" i="0" u="none" strike="noStrike" cap="none">
                  <a:solidFill>
                    <a:srgbClr val="000000"/>
                  </a:solidFill>
                  <a:latin typeface="Open Sans"/>
                  <a:ea typeface="Open Sans"/>
                  <a:cs typeface="Open Sans"/>
                  <a:sym typeface="Open Sans"/>
                </a:rPr>
                <a:t>ISA</a:t>
              </a:r>
              <a:endParaRPr sz="1000" b="1" i="0" u="none" strike="noStrike" cap="none">
                <a:solidFill>
                  <a:srgbClr val="000000"/>
                </a:solidFill>
                <a:latin typeface="Open Sans"/>
                <a:ea typeface="Open Sans"/>
                <a:cs typeface="Open Sans"/>
                <a:sym typeface="Open Sans"/>
              </a:endParaRPr>
            </a:p>
          </p:txBody>
        </p:sp>
        <p:sp>
          <p:nvSpPr>
            <p:cNvPr id="1276" name="Google Shape;1276;p199"/>
            <p:cNvSpPr/>
            <p:nvPr/>
          </p:nvSpPr>
          <p:spPr>
            <a:xfrm>
              <a:off x="2685284" y="4396190"/>
              <a:ext cx="2823900" cy="3441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000" i="0" u="none" strike="noStrike" cap="none">
                  <a:solidFill>
                    <a:srgbClr val="000000"/>
                  </a:solidFill>
                  <a:latin typeface="Open Sans"/>
                  <a:ea typeface="Open Sans"/>
                  <a:cs typeface="Open Sans"/>
                  <a:sym typeface="Open Sans"/>
                </a:rPr>
                <a:t>Implementation Design &amp; Microarchitecture</a:t>
              </a:r>
              <a:endParaRPr sz="1000" i="0" u="none" strike="noStrike" cap="none">
                <a:solidFill>
                  <a:srgbClr val="000000"/>
                </a:solidFill>
                <a:latin typeface="Open Sans"/>
                <a:ea typeface="Open Sans"/>
                <a:cs typeface="Open Sans"/>
                <a:sym typeface="Open Sans"/>
              </a:endParaRPr>
            </a:p>
          </p:txBody>
        </p:sp>
        <p:sp>
          <p:nvSpPr>
            <p:cNvPr id="1277" name="Google Shape;1277;p199"/>
            <p:cNvSpPr/>
            <p:nvPr/>
          </p:nvSpPr>
          <p:spPr>
            <a:xfrm>
              <a:off x="2684465" y="4026271"/>
              <a:ext cx="1397700" cy="3441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000" i="0" u="none" strike="noStrike" cap="none">
                  <a:solidFill>
                    <a:srgbClr val="000000"/>
                  </a:solidFill>
                  <a:latin typeface="Open Sans"/>
                  <a:ea typeface="Open Sans"/>
                  <a:cs typeface="Open Sans"/>
                  <a:sym typeface="Open Sans"/>
                </a:rPr>
                <a:t>RTL</a:t>
              </a:r>
              <a:endParaRPr sz="1000" i="0" u="none" strike="noStrike" cap="none">
                <a:solidFill>
                  <a:srgbClr val="000000"/>
                </a:solidFill>
                <a:latin typeface="Open Sans"/>
                <a:ea typeface="Open Sans"/>
                <a:cs typeface="Open Sans"/>
                <a:sym typeface="Open Sans"/>
              </a:endParaRPr>
            </a:p>
          </p:txBody>
        </p:sp>
        <p:sp>
          <p:nvSpPr>
            <p:cNvPr id="1278" name="Google Shape;1278;p199"/>
            <p:cNvSpPr/>
            <p:nvPr/>
          </p:nvSpPr>
          <p:spPr>
            <a:xfrm>
              <a:off x="4113203" y="4026271"/>
              <a:ext cx="1397700" cy="3441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000" i="0" u="none" strike="noStrike" cap="none">
                  <a:solidFill>
                    <a:srgbClr val="000000"/>
                  </a:solidFill>
                  <a:latin typeface="Open Sans"/>
                  <a:ea typeface="Open Sans"/>
                  <a:cs typeface="Open Sans"/>
                  <a:sym typeface="Open Sans"/>
                </a:rPr>
                <a:t>DV</a:t>
              </a:r>
              <a:endParaRPr sz="1000" i="0" u="none" strike="noStrike" cap="none">
                <a:solidFill>
                  <a:srgbClr val="000000"/>
                </a:solidFill>
                <a:latin typeface="Open Sans"/>
                <a:ea typeface="Open Sans"/>
                <a:cs typeface="Open Sans"/>
                <a:sym typeface="Open Sans"/>
              </a:endParaRPr>
            </a:p>
          </p:txBody>
        </p:sp>
        <p:sp>
          <p:nvSpPr>
            <p:cNvPr id="1279" name="Google Shape;1279;p199"/>
            <p:cNvSpPr/>
            <p:nvPr/>
          </p:nvSpPr>
          <p:spPr>
            <a:xfrm>
              <a:off x="2685284" y="2836153"/>
              <a:ext cx="3198300" cy="271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000" b="1" i="0" u="none" strike="noStrike" cap="none">
                  <a:solidFill>
                    <a:srgbClr val="000000"/>
                  </a:solidFill>
                  <a:latin typeface="Open Sans"/>
                  <a:ea typeface="Open Sans"/>
                  <a:cs typeface="Open Sans"/>
                  <a:sym typeface="Open Sans"/>
                </a:rPr>
                <a:t>Boot</a:t>
              </a:r>
              <a:endParaRPr sz="1000" b="1" i="0" u="none" strike="noStrike" cap="none">
                <a:solidFill>
                  <a:srgbClr val="000000"/>
                </a:solidFill>
                <a:latin typeface="Open Sans"/>
                <a:ea typeface="Open Sans"/>
                <a:cs typeface="Open Sans"/>
                <a:sym typeface="Open Sans"/>
              </a:endParaRPr>
            </a:p>
          </p:txBody>
        </p:sp>
        <p:sp>
          <p:nvSpPr>
            <p:cNvPr id="1280" name="Google Shape;1280;p199"/>
            <p:cNvSpPr/>
            <p:nvPr/>
          </p:nvSpPr>
          <p:spPr>
            <a:xfrm>
              <a:off x="2685284" y="2543261"/>
              <a:ext cx="3198300" cy="271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000" b="1" i="0" u="none" strike="noStrike" cap="none">
                  <a:solidFill>
                    <a:srgbClr val="000000"/>
                  </a:solidFill>
                  <a:latin typeface="Open Sans"/>
                  <a:ea typeface="Open Sans"/>
                  <a:cs typeface="Open Sans"/>
                  <a:sym typeface="Open Sans"/>
                </a:rPr>
                <a:t>Hypervisor</a:t>
              </a:r>
              <a:endParaRPr sz="1000" b="1" i="0" u="none" strike="noStrike" cap="none">
                <a:solidFill>
                  <a:srgbClr val="000000"/>
                </a:solidFill>
                <a:latin typeface="Open Sans"/>
                <a:ea typeface="Open Sans"/>
                <a:cs typeface="Open Sans"/>
                <a:sym typeface="Open Sans"/>
              </a:endParaRPr>
            </a:p>
          </p:txBody>
        </p:sp>
        <p:sp>
          <p:nvSpPr>
            <p:cNvPr id="1281" name="Google Shape;1281;p199"/>
            <p:cNvSpPr/>
            <p:nvPr/>
          </p:nvSpPr>
          <p:spPr>
            <a:xfrm>
              <a:off x="2685284" y="2247672"/>
              <a:ext cx="3198300" cy="271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000" b="1" i="0" u="none" strike="noStrike" cap="none">
                  <a:solidFill>
                    <a:srgbClr val="000000"/>
                  </a:solidFill>
                  <a:latin typeface="Open Sans"/>
                  <a:ea typeface="Open Sans"/>
                  <a:cs typeface="Open Sans"/>
                  <a:sym typeface="Open Sans"/>
                </a:rPr>
                <a:t>Operating Systems</a:t>
              </a:r>
              <a:endParaRPr sz="1000" b="1" i="0" u="none" strike="noStrike" cap="none">
                <a:solidFill>
                  <a:srgbClr val="000000"/>
                </a:solidFill>
                <a:latin typeface="Open Sans"/>
                <a:ea typeface="Open Sans"/>
                <a:cs typeface="Open Sans"/>
                <a:sym typeface="Open Sans"/>
              </a:endParaRPr>
            </a:p>
          </p:txBody>
        </p:sp>
        <p:sp>
          <p:nvSpPr>
            <p:cNvPr id="1282" name="Google Shape;1282;p199"/>
            <p:cNvSpPr/>
            <p:nvPr/>
          </p:nvSpPr>
          <p:spPr>
            <a:xfrm>
              <a:off x="2685284" y="1949625"/>
              <a:ext cx="3198300" cy="271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000" b="1" i="0" u="none" strike="noStrike" cap="none">
                  <a:solidFill>
                    <a:srgbClr val="000000"/>
                  </a:solidFill>
                  <a:latin typeface="Open Sans"/>
                  <a:ea typeface="Open Sans"/>
                  <a:cs typeface="Open Sans"/>
                  <a:sym typeface="Open Sans"/>
                </a:rPr>
                <a:t>Runtimes</a:t>
              </a:r>
              <a:endParaRPr sz="1000" b="1" i="0" u="none" strike="noStrike" cap="none">
                <a:solidFill>
                  <a:srgbClr val="000000"/>
                </a:solidFill>
                <a:latin typeface="Open Sans"/>
                <a:ea typeface="Open Sans"/>
                <a:cs typeface="Open Sans"/>
                <a:sym typeface="Open Sans"/>
              </a:endParaRPr>
            </a:p>
          </p:txBody>
        </p:sp>
        <p:sp>
          <p:nvSpPr>
            <p:cNvPr id="1283" name="Google Shape;1283;p199"/>
            <p:cNvSpPr/>
            <p:nvPr/>
          </p:nvSpPr>
          <p:spPr>
            <a:xfrm>
              <a:off x="2685284" y="1639579"/>
              <a:ext cx="3198300" cy="271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000" b="1" i="0" u="none" strike="noStrike" cap="none">
                  <a:solidFill>
                    <a:srgbClr val="000000"/>
                  </a:solidFill>
                  <a:latin typeface="Open Sans"/>
                  <a:ea typeface="Open Sans"/>
                  <a:cs typeface="Open Sans"/>
                  <a:sym typeface="Open Sans"/>
                </a:rPr>
                <a:t>Applications</a:t>
              </a:r>
              <a:endParaRPr sz="1000" b="1" i="0" u="none" strike="noStrike" cap="none">
                <a:solidFill>
                  <a:srgbClr val="000000"/>
                </a:solidFill>
                <a:latin typeface="Open Sans"/>
                <a:ea typeface="Open Sans"/>
                <a:cs typeface="Open Sans"/>
                <a:sym typeface="Open Sans"/>
              </a:endParaRPr>
            </a:p>
          </p:txBody>
        </p:sp>
        <p:sp>
          <p:nvSpPr>
            <p:cNvPr id="1284" name="Google Shape;1284;p199"/>
            <p:cNvSpPr txBox="1"/>
            <p:nvPr/>
          </p:nvSpPr>
          <p:spPr>
            <a:xfrm rot="5400000">
              <a:off x="5100694" y="3332681"/>
              <a:ext cx="2751000" cy="265800"/>
            </a:xfrm>
            <a:prstGeom prst="rect">
              <a:avLst/>
            </a:prstGeom>
            <a:solidFill>
              <a:schemeClr val="lt1"/>
            </a:solidFill>
            <a:ln>
              <a:noFill/>
            </a:ln>
          </p:spPr>
          <p:txBody>
            <a:bodyPr spcFirstLastPara="1" wrap="square" lIns="91425" tIns="0" rIns="91425" bIns="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000" b="1" i="0" u="none" strike="noStrike" cap="none">
                  <a:solidFill>
                    <a:srgbClr val="000000"/>
                  </a:solidFill>
                  <a:latin typeface="Open Sans"/>
                  <a:ea typeface="Open Sans"/>
                  <a:cs typeface="Open Sans"/>
                  <a:sym typeface="Open Sans"/>
                </a:rPr>
                <a:t>Reliable, Serviceable, Diagnostic </a:t>
              </a:r>
              <a:endParaRPr sz="1000" b="1" i="0" u="none" strike="noStrike" cap="none">
                <a:solidFill>
                  <a:srgbClr val="000000"/>
                </a:solidFill>
                <a:latin typeface="Open Sans"/>
                <a:ea typeface="Open Sans"/>
                <a:cs typeface="Open Sans"/>
                <a:sym typeface="Open Sans"/>
              </a:endParaRPr>
            </a:p>
          </p:txBody>
        </p:sp>
        <p:sp>
          <p:nvSpPr>
            <p:cNvPr id="1285" name="Google Shape;1285;p199"/>
            <p:cNvSpPr txBox="1"/>
            <p:nvPr/>
          </p:nvSpPr>
          <p:spPr>
            <a:xfrm rot="5400000">
              <a:off x="5411973" y="3332681"/>
              <a:ext cx="2751000" cy="265800"/>
            </a:xfrm>
            <a:prstGeom prst="rect">
              <a:avLst/>
            </a:prstGeom>
            <a:solidFill>
              <a:schemeClr val="lt1"/>
            </a:solidFill>
            <a:ln>
              <a:noFill/>
            </a:ln>
          </p:spPr>
          <p:txBody>
            <a:bodyPr spcFirstLastPara="1" wrap="square" lIns="91425" tIns="0" rIns="91425" bIns="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000" b="1" i="0" u="none" strike="noStrike" cap="none">
                  <a:solidFill>
                    <a:srgbClr val="000000"/>
                  </a:solidFill>
                  <a:latin typeface="Open Sans"/>
                  <a:ea typeface="Open Sans"/>
                  <a:cs typeface="Open Sans"/>
                  <a:sym typeface="Open Sans"/>
                </a:rPr>
                <a:t>Performance</a:t>
              </a:r>
              <a:endParaRPr sz="1000" b="1" i="0" u="none" strike="noStrike" cap="none">
                <a:solidFill>
                  <a:srgbClr val="000000"/>
                </a:solidFill>
                <a:latin typeface="Open Sans"/>
                <a:ea typeface="Open Sans"/>
                <a:cs typeface="Open Sans"/>
                <a:sym typeface="Open Sans"/>
              </a:endParaRPr>
            </a:p>
          </p:txBody>
        </p:sp>
        <p:sp>
          <p:nvSpPr>
            <p:cNvPr id="1286" name="Google Shape;1286;p199"/>
            <p:cNvSpPr txBox="1"/>
            <p:nvPr/>
          </p:nvSpPr>
          <p:spPr>
            <a:xfrm rot="5400000">
              <a:off x="5719672" y="3332681"/>
              <a:ext cx="2751000" cy="265800"/>
            </a:xfrm>
            <a:prstGeom prst="rect">
              <a:avLst/>
            </a:prstGeom>
            <a:solidFill>
              <a:schemeClr val="lt1"/>
            </a:solidFill>
            <a:ln>
              <a:noFill/>
            </a:ln>
          </p:spPr>
          <p:txBody>
            <a:bodyPr spcFirstLastPara="1" wrap="square" lIns="91425" tIns="0" rIns="91425" bIns="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000" b="1" i="0" u="none" strike="noStrike" cap="none">
                  <a:solidFill>
                    <a:srgbClr val="000000"/>
                  </a:solidFill>
                  <a:latin typeface="Open Sans"/>
                  <a:ea typeface="Open Sans"/>
                  <a:cs typeface="Open Sans"/>
                  <a:sym typeface="Open Sans"/>
                </a:rPr>
                <a:t>Security</a:t>
              </a:r>
              <a:endParaRPr sz="1000" b="1" i="0" u="none" strike="noStrike" cap="none">
                <a:solidFill>
                  <a:srgbClr val="000000"/>
                </a:solidFill>
                <a:latin typeface="Open Sans"/>
                <a:ea typeface="Open Sans"/>
                <a:cs typeface="Open Sans"/>
                <a:sym typeface="Open Sans"/>
              </a:endParaRPr>
            </a:p>
          </p:txBody>
        </p:sp>
        <p:sp>
          <p:nvSpPr>
            <p:cNvPr id="1287" name="Google Shape;1287;p199"/>
            <p:cNvSpPr txBox="1"/>
            <p:nvPr/>
          </p:nvSpPr>
          <p:spPr>
            <a:xfrm rot="-5400000">
              <a:off x="1216952" y="3324712"/>
              <a:ext cx="2615700" cy="215700"/>
            </a:xfrm>
            <a:prstGeom prst="rect">
              <a:avLst/>
            </a:prstGeom>
            <a:solidFill>
              <a:schemeClr val="lt1"/>
            </a:solidFill>
            <a:ln>
              <a:noFill/>
            </a:ln>
          </p:spPr>
          <p:txBody>
            <a:bodyPr spcFirstLastPara="1" wrap="square" lIns="91425" tIns="0" rIns="91425" bIns="0" anchor="ctr" anchorCtr="0">
              <a:noAutofit/>
            </a:bodyPr>
            <a:lstStyle/>
            <a:p>
              <a:pPr marL="0" marR="0" lvl="0" indent="457200" algn="l" rtl="0">
                <a:lnSpc>
                  <a:spcPct val="100000"/>
                </a:lnSpc>
                <a:spcBef>
                  <a:spcPts val="0"/>
                </a:spcBef>
                <a:spcAft>
                  <a:spcPts val="0"/>
                </a:spcAft>
                <a:buClr>
                  <a:srgbClr val="000000"/>
                </a:buClr>
                <a:buSzPts val="1400"/>
                <a:buFont typeface="Arial"/>
                <a:buNone/>
              </a:pPr>
              <a:r>
                <a:rPr lang="en" sz="1000" b="1" i="0" u="none" strike="noStrike" cap="none">
                  <a:solidFill>
                    <a:srgbClr val="000000"/>
                  </a:solidFill>
                  <a:latin typeface="Open Sans"/>
                  <a:ea typeface="Open Sans"/>
                  <a:cs typeface="Open Sans"/>
                  <a:sym typeface="Open Sans"/>
                </a:rPr>
                <a:t>Compilers</a:t>
              </a:r>
              <a:endParaRPr sz="1000" b="1" i="0" u="none" strike="noStrike" cap="none">
                <a:solidFill>
                  <a:srgbClr val="000000"/>
                </a:solidFill>
                <a:latin typeface="Open Sans"/>
                <a:ea typeface="Open Sans"/>
                <a:cs typeface="Open Sans"/>
                <a:sym typeface="Open Sans"/>
              </a:endParaRPr>
            </a:p>
          </p:txBody>
        </p:sp>
        <p:sp>
          <p:nvSpPr>
            <p:cNvPr id="1288" name="Google Shape;1288;p199"/>
            <p:cNvSpPr txBox="1"/>
            <p:nvPr/>
          </p:nvSpPr>
          <p:spPr>
            <a:xfrm rot="5400000">
              <a:off x="6045261" y="3332681"/>
              <a:ext cx="2751000" cy="265800"/>
            </a:xfrm>
            <a:prstGeom prst="rect">
              <a:avLst/>
            </a:prstGeom>
            <a:solidFill>
              <a:schemeClr val="lt1"/>
            </a:solidFill>
            <a:ln>
              <a:noFill/>
            </a:ln>
          </p:spPr>
          <p:txBody>
            <a:bodyPr spcFirstLastPara="1" wrap="square" lIns="91425" tIns="0" rIns="91425" bIns="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000" b="1" i="0" u="none" strike="noStrike" cap="none">
                  <a:solidFill>
                    <a:srgbClr val="000000"/>
                  </a:solidFill>
                  <a:latin typeface="Open Sans"/>
                  <a:ea typeface="Open Sans"/>
                  <a:cs typeface="Open Sans"/>
                  <a:sym typeface="Open Sans"/>
                </a:rPr>
                <a:t>Debug</a:t>
              </a:r>
              <a:endParaRPr sz="1000" b="1" i="0" u="none" strike="noStrike" cap="none">
                <a:solidFill>
                  <a:srgbClr val="000000"/>
                </a:solidFill>
                <a:latin typeface="Open Sans"/>
                <a:ea typeface="Open Sans"/>
                <a:cs typeface="Open Sans"/>
                <a:sym typeface="Open Sans"/>
              </a:endParaRPr>
            </a:p>
          </p:txBody>
        </p:sp>
        <p:sp>
          <p:nvSpPr>
            <p:cNvPr id="1289" name="Google Shape;1289;p199"/>
            <p:cNvSpPr txBox="1"/>
            <p:nvPr/>
          </p:nvSpPr>
          <p:spPr>
            <a:xfrm rot="-5400000">
              <a:off x="957092" y="3324490"/>
              <a:ext cx="2615700" cy="215700"/>
            </a:xfrm>
            <a:prstGeom prst="rect">
              <a:avLst/>
            </a:prstGeom>
            <a:solidFill>
              <a:schemeClr val="lt1"/>
            </a:solidFill>
            <a:ln>
              <a:noFill/>
            </a:ln>
          </p:spPr>
          <p:txBody>
            <a:bodyPr spcFirstLastPara="1" wrap="square" lIns="91425" tIns="0" rIns="91425" bIns="0" anchor="ctr" anchorCtr="0">
              <a:noAutofit/>
            </a:bodyPr>
            <a:lstStyle/>
            <a:p>
              <a:pPr marL="0" marR="0" lvl="0" indent="457200" algn="l" rtl="0">
                <a:lnSpc>
                  <a:spcPct val="100000"/>
                </a:lnSpc>
                <a:spcBef>
                  <a:spcPts val="0"/>
                </a:spcBef>
                <a:spcAft>
                  <a:spcPts val="0"/>
                </a:spcAft>
                <a:buClr>
                  <a:srgbClr val="000000"/>
                </a:buClr>
                <a:buSzPts val="1400"/>
                <a:buFont typeface="Arial"/>
                <a:buNone/>
              </a:pPr>
              <a:r>
                <a:rPr lang="en" sz="1000" b="1" i="0" u="none" strike="noStrike" cap="none">
                  <a:solidFill>
                    <a:srgbClr val="000000"/>
                  </a:solidFill>
                  <a:latin typeface="Open Sans"/>
                  <a:ea typeface="Open Sans"/>
                  <a:cs typeface="Open Sans"/>
                  <a:sym typeface="Open Sans"/>
                </a:rPr>
                <a:t>Simulators</a:t>
              </a:r>
              <a:endParaRPr sz="1000" b="1" i="0" u="none" strike="noStrike" cap="none">
                <a:solidFill>
                  <a:srgbClr val="000000"/>
                </a:solidFill>
                <a:latin typeface="Open Sans"/>
                <a:ea typeface="Open Sans"/>
                <a:cs typeface="Open Sans"/>
                <a:sym typeface="Open Sans"/>
              </a:endParaRPr>
            </a:p>
          </p:txBody>
        </p:sp>
        <p:sp>
          <p:nvSpPr>
            <p:cNvPr id="1290" name="Google Shape;1290;p199"/>
            <p:cNvSpPr txBox="1"/>
            <p:nvPr/>
          </p:nvSpPr>
          <p:spPr>
            <a:xfrm rot="-5400000">
              <a:off x="703519" y="3324490"/>
              <a:ext cx="2615700" cy="215700"/>
            </a:xfrm>
            <a:prstGeom prst="rect">
              <a:avLst/>
            </a:prstGeom>
            <a:solidFill>
              <a:schemeClr val="lt1"/>
            </a:solidFill>
            <a:ln>
              <a:noFill/>
            </a:ln>
          </p:spPr>
          <p:txBody>
            <a:bodyPr spcFirstLastPara="1" wrap="square" lIns="91425" tIns="0" rIns="91425" bIns="0" anchor="ctr" anchorCtr="0">
              <a:noAutofit/>
            </a:bodyPr>
            <a:lstStyle/>
            <a:p>
              <a:pPr marL="0" marR="0" lvl="0" indent="457200" algn="l" rtl="0">
                <a:lnSpc>
                  <a:spcPct val="100000"/>
                </a:lnSpc>
                <a:spcBef>
                  <a:spcPts val="0"/>
                </a:spcBef>
                <a:spcAft>
                  <a:spcPts val="0"/>
                </a:spcAft>
                <a:buClr>
                  <a:srgbClr val="000000"/>
                </a:buClr>
                <a:buSzPts val="1400"/>
                <a:buFont typeface="Arial"/>
                <a:buNone/>
              </a:pPr>
              <a:r>
                <a:rPr lang="en" sz="1000" b="1" i="0" u="none" strike="noStrike" cap="none">
                  <a:solidFill>
                    <a:srgbClr val="000000"/>
                  </a:solidFill>
                  <a:latin typeface="Open Sans"/>
                  <a:ea typeface="Open Sans"/>
                  <a:cs typeface="Open Sans"/>
                  <a:sym typeface="Open Sans"/>
                </a:rPr>
                <a:t>Profilers + Analysis Tools</a:t>
              </a:r>
              <a:endParaRPr sz="1000" b="1" i="0" u="none" strike="noStrike" cap="none">
                <a:solidFill>
                  <a:srgbClr val="000000"/>
                </a:solidFill>
                <a:latin typeface="Open Sans"/>
                <a:ea typeface="Open Sans"/>
                <a:cs typeface="Open Sans"/>
                <a:sym typeface="Open Sans"/>
              </a:endParaRPr>
            </a:p>
          </p:txBody>
        </p:sp>
        <p:sp>
          <p:nvSpPr>
            <p:cNvPr id="1291" name="Google Shape;1291;p199"/>
            <p:cNvSpPr txBox="1"/>
            <p:nvPr/>
          </p:nvSpPr>
          <p:spPr>
            <a:xfrm>
              <a:off x="2692111" y="3399917"/>
              <a:ext cx="1090500" cy="429300"/>
            </a:xfrm>
            <a:prstGeom prst="rect">
              <a:avLst/>
            </a:prstGeom>
            <a:solidFill>
              <a:schemeClr val="lt1"/>
            </a:solidFill>
            <a:ln>
              <a:noFill/>
            </a:ln>
          </p:spPr>
          <p:txBody>
            <a:bodyPr spcFirstLastPara="1" wrap="square" lIns="91425" tIns="0" rIns="91425" bIns="0" anchor="ctr" anchorCtr="0">
              <a:noAutofit/>
            </a:bodyPr>
            <a:lstStyle/>
            <a:p>
              <a:pPr marL="0" marR="0" lvl="0" indent="0" algn="r" rtl="0">
                <a:lnSpc>
                  <a:spcPct val="100000"/>
                </a:lnSpc>
                <a:spcBef>
                  <a:spcPts val="0"/>
                </a:spcBef>
                <a:spcAft>
                  <a:spcPts val="0"/>
                </a:spcAft>
                <a:buClr>
                  <a:srgbClr val="000000"/>
                </a:buClr>
                <a:buSzPts val="1400"/>
                <a:buFont typeface="Arial"/>
                <a:buNone/>
              </a:pPr>
              <a:r>
                <a:rPr lang="en" sz="1000" b="0" i="0" u="none" strike="noStrike" cap="none">
                  <a:solidFill>
                    <a:srgbClr val="000000"/>
                  </a:solidFill>
                  <a:latin typeface="Open Sans"/>
                  <a:ea typeface="Open Sans"/>
                  <a:cs typeface="Open Sans"/>
                  <a:sym typeface="Open Sans"/>
                </a:rPr>
                <a:t>Formal </a:t>
              </a:r>
              <a:br>
                <a:rPr lang="en" sz="1000" b="0" i="0" u="none" strike="noStrike" cap="none">
                  <a:solidFill>
                    <a:srgbClr val="000000"/>
                  </a:solidFill>
                  <a:latin typeface="Open Sans"/>
                  <a:ea typeface="Open Sans"/>
                  <a:cs typeface="Open Sans"/>
                  <a:sym typeface="Open Sans"/>
                </a:rPr>
              </a:br>
              <a:r>
                <a:rPr lang="en" sz="1000" b="0" i="0" u="none" strike="noStrike" cap="none">
                  <a:solidFill>
                    <a:srgbClr val="000000"/>
                  </a:solidFill>
                  <a:latin typeface="Open Sans"/>
                  <a:ea typeface="Open Sans"/>
                  <a:cs typeface="Open Sans"/>
                  <a:sym typeface="Open Sans"/>
                </a:rPr>
                <a:t>Model</a:t>
              </a:r>
              <a:endParaRPr sz="1000" b="0" i="0" u="none" strike="noStrike" cap="none">
                <a:solidFill>
                  <a:srgbClr val="000000"/>
                </a:solidFill>
                <a:latin typeface="Open Sans"/>
                <a:ea typeface="Open Sans"/>
                <a:cs typeface="Open Sans"/>
                <a:sym typeface="Open Sans"/>
              </a:endParaRPr>
            </a:p>
          </p:txBody>
        </p:sp>
        <p:sp>
          <p:nvSpPr>
            <p:cNvPr id="1292" name="Google Shape;1292;p199"/>
            <p:cNvSpPr txBox="1"/>
            <p:nvPr/>
          </p:nvSpPr>
          <p:spPr>
            <a:xfrm>
              <a:off x="4771182" y="3399918"/>
              <a:ext cx="1521000" cy="429300"/>
            </a:xfrm>
            <a:prstGeom prst="rect">
              <a:avLst/>
            </a:prstGeom>
            <a:solidFill>
              <a:schemeClr val="lt1"/>
            </a:solidFill>
            <a:ln>
              <a:noFill/>
            </a:ln>
          </p:spPr>
          <p:txBody>
            <a:bodyPr spcFirstLastPara="1" wrap="square" lIns="91425" tIns="0" rIns="91425"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000" b="0" i="0" u="none" strike="noStrike" cap="none">
                  <a:solidFill>
                    <a:srgbClr val="000000"/>
                  </a:solidFill>
                  <a:latin typeface="Open Sans"/>
                  <a:ea typeface="Open Sans"/>
                  <a:cs typeface="Open Sans"/>
                  <a:sym typeface="Open Sans"/>
                </a:rPr>
                <a:t>Architecture Tests</a:t>
              </a:r>
              <a:endParaRPr sz="1000" b="0" i="0" u="none" strike="noStrike" cap="none">
                <a:solidFill>
                  <a:srgbClr val="000000"/>
                </a:solidFill>
                <a:latin typeface="Open Sans"/>
                <a:ea typeface="Open Sans"/>
                <a:cs typeface="Open Sans"/>
                <a:sym typeface="Open Sans"/>
              </a:endParaRPr>
            </a:p>
          </p:txBody>
        </p:sp>
        <p:pic>
          <p:nvPicPr>
            <p:cNvPr id="1293" name="Google Shape;1293;p19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875302" y="2284735"/>
              <a:ext cx="254262" cy="197741"/>
            </a:xfrm>
            <a:prstGeom prst="rect">
              <a:avLst/>
            </a:prstGeom>
            <a:noFill/>
            <a:ln>
              <a:noFill/>
            </a:ln>
          </p:spPr>
        </p:pic>
        <p:pic>
          <p:nvPicPr>
            <p:cNvPr id="1294" name="Google Shape;1294;p19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597389" y="2291746"/>
              <a:ext cx="254262" cy="182353"/>
            </a:xfrm>
            <a:prstGeom prst="rect">
              <a:avLst/>
            </a:prstGeom>
            <a:noFill/>
            <a:ln>
              <a:noFill/>
            </a:ln>
          </p:spPr>
        </p:pic>
        <p:pic>
          <p:nvPicPr>
            <p:cNvPr id="1295" name="Google Shape;1295;p199"/>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514166" y="2320829"/>
              <a:ext cx="324071" cy="139982"/>
            </a:xfrm>
            <a:prstGeom prst="rect">
              <a:avLst/>
            </a:prstGeom>
            <a:noFill/>
            <a:ln>
              <a:noFill/>
            </a:ln>
          </p:spPr>
        </p:pic>
        <p:pic>
          <p:nvPicPr>
            <p:cNvPr id="1296" name="Google Shape;1296;p199"/>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5205621" y="2321017"/>
              <a:ext cx="278724" cy="154731"/>
            </a:xfrm>
            <a:prstGeom prst="rect">
              <a:avLst/>
            </a:prstGeom>
            <a:noFill/>
            <a:ln>
              <a:noFill/>
            </a:ln>
          </p:spPr>
        </p:pic>
        <p:pic>
          <p:nvPicPr>
            <p:cNvPr id="1297" name="Google Shape;1297;p199"/>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4249955" y="2344111"/>
              <a:ext cx="312674" cy="88267"/>
            </a:xfrm>
            <a:prstGeom prst="rect">
              <a:avLst/>
            </a:prstGeom>
            <a:noFill/>
            <a:ln>
              <a:noFill/>
            </a:ln>
          </p:spPr>
        </p:pic>
        <p:pic>
          <p:nvPicPr>
            <p:cNvPr id="1298" name="Google Shape;1298;p199"/>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5415433" y="2638723"/>
              <a:ext cx="384143" cy="131132"/>
            </a:xfrm>
            <a:prstGeom prst="rect">
              <a:avLst/>
            </a:prstGeom>
            <a:noFill/>
            <a:ln>
              <a:noFill/>
            </a:ln>
          </p:spPr>
        </p:pic>
        <p:pic>
          <p:nvPicPr>
            <p:cNvPr id="1299" name="Google Shape;1299;p199"/>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rot="-5400000">
              <a:off x="2414543" y="2557825"/>
              <a:ext cx="230389" cy="155132"/>
            </a:xfrm>
            <a:prstGeom prst="rect">
              <a:avLst/>
            </a:prstGeom>
            <a:noFill/>
            <a:ln>
              <a:noFill/>
            </a:ln>
          </p:spPr>
        </p:pic>
        <p:pic>
          <p:nvPicPr>
            <p:cNvPr id="1300" name="Google Shape;1300;p199"/>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rot="-5400000">
              <a:off x="2094611" y="2874069"/>
              <a:ext cx="308025" cy="122045"/>
            </a:xfrm>
            <a:prstGeom prst="rect">
              <a:avLst/>
            </a:prstGeom>
            <a:noFill/>
            <a:ln>
              <a:noFill/>
            </a:ln>
          </p:spPr>
        </p:pic>
        <p:pic>
          <p:nvPicPr>
            <p:cNvPr id="1301" name="Google Shape;1301;p199"/>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rot="-5400000">
              <a:off x="1880838" y="2201453"/>
              <a:ext cx="269251" cy="192598"/>
            </a:xfrm>
            <a:prstGeom prst="rect">
              <a:avLst/>
            </a:prstGeom>
            <a:noFill/>
            <a:ln>
              <a:noFill/>
            </a:ln>
          </p:spPr>
        </p:pic>
        <p:sp>
          <p:nvSpPr>
            <p:cNvPr id="1302" name="Google Shape;1302;p199"/>
            <p:cNvSpPr/>
            <p:nvPr/>
          </p:nvSpPr>
          <p:spPr>
            <a:xfrm>
              <a:off x="2718114" y="3549045"/>
              <a:ext cx="409800" cy="217200"/>
            </a:xfrm>
            <a:prstGeom prst="ellipse">
              <a:avLst/>
            </a:prstGeom>
            <a:solidFill>
              <a:srgbClr val="CC0000"/>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 sz="900" b="1" i="0" u="none" strike="noStrike" cap="none">
                  <a:solidFill>
                    <a:srgbClr val="FFFFFF"/>
                  </a:solidFill>
                  <a:latin typeface="Arial"/>
                  <a:ea typeface="Arial"/>
                  <a:cs typeface="Arial"/>
                  <a:sym typeface="Arial"/>
                </a:rPr>
                <a:t>SAIL</a:t>
              </a:r>
              <a:endParaRPr sz="900" b="1" i="0" u="none" strike="noStrike" cap="none">
                <a:solidFill>
                  <a:srgbClr val="FFFFFF"/>
                </a:solidFill>
                <a:latin typeface="Arial"/>
                <a:ea typeface="Arial"/>
                <a:cs typeface="Arial"/>
                <a:sym typeface="Arial"/>
              </a:endParaRPr>
            </a:p>
          </p:txBody>
        </p:sp>
        <p:pic>
          <p:nvPicPr>
            <p:cNvPr id="1303" name="Google Shape;1303;p199"/>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rot="5400000">
              <a:off x="5342611" y="4313716"/>
              <a:ext cx="650801" cy="199872"/>
            </a:xfrm>
            <a:prstGeom prst="rect">
              <a:avLst/>
            </a:prstGeom>
            <a:noFill/>
            <a:ln>
              <a:noFill/>
            </a:ln>
          </p:spPr>
        </p:pic>
        <p:pic>
          <p:nvPicPr>
            <p:cNvPr id="1304" name="Google Shape;1304;p199"/>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rot="5400000">
              <a:off x="5605149" y="4288146"/>
              <a:ext cx="673345" cy="228464"/>
            </a:xfrm>
            <a:prstGeom prst="rect">
              <a:avLst/>
            </a:prstGeom>
            <a:noFill/>
            <a:ln>
              <a:noFill/>
            </a:ln>
          </p:spPr>
        </p:pic>
        <p:pic>
          <p:nvPicPr>
            <p:cNvPr id="1305" name="Google Shape;1305;p199"/>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rot="5400000">
              <a:off x="5886024" y="4296320"/>
              <a:ext cx="662905" cy="224834"/>
            </a:xfrm>
            <a:prstGeom prst="rect">
              <a:avLst/>
            </a:prstGeom>
            <a:noFill/>
            <a:ln>
              <a:noFill/>
            </a:ln>
          </p:spPr>
        </p:pic>
        <p:sp>
          <p:nvSpPr>
            <p:cNvPr id="1306" name="Google Shape;1306;p199"/>
            <p:cNvSpPr txBox="1"/>
            <p:nvPr/>
          </p:nvSpPr>
          <p:spPr>
            <a:xfrm rot="-5400000">
              <a:off x="2149403" y="2564804"/>
              <a:ext cx="225900" cy="110700"/>
            </a:xfrm>
            <a:prstGeom prst="rect">
              <a:avLst/>
            </a:prstGeom>
            <a:solidFill>
              <a:srgbClr val="93C47D"/>
            </a:solid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Impact"/>
                  <a:ea typeface="Impact"/>
                  <a:cs typeface="Impact"/>
                  <a:sym typeface="Impact"/>
                </a:rPr>
                <a:t>SPIKE</a:t>
              </a:r>
              <a:endParaRPr sz="800" b="0" i="0" u="none" strike="noStrike" cap="none">
                <a:solidFill>
                  <a:srgbClr val="000000"/>
                </a:solidFill>
                <a:latin typeface="Impact"/>
                <a:ea typeface="Impact"/>
                <a:cs typeface="Impact"/>
                <a:sym typeface="Impact"/>
              </a:endParaRPr>
            </a:p>
          </p:txBody>
        </p:sp>
        <p:sp>
          <p:nvSpPr>
            <p:cNvPr id="1307" name="Google Shape;1307;p199"/>
            <p:cNvSpPr/>
            <p:nvPr/>
          </p:nvSpPr>
          <p:spPr>
            <a:xfrm rot="-5403585">
              <a:off x="2116990" y="2237004"/>
              <a:ext cx="287700" cy="129900"/>
            </a:xfrm>
            <a:prstGeom prst="ellipse">
              <a:avLst/>
            </a:prstGeom>
            <a:solidFill>
              <a:srgbClr val="CC0000"/>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 sz="700" b="1" i="0" u="none" strike="noStrike" cap="none">
                  <a:solidFill>
                    <a:srgbClr val="FFFFFF"/>
                  </a:solidFill>
                  <a:latin typeface="Arial"/>
                  <a:ea typeface="Arial"/>
                  <a:cs typeface="Arial"/>
                  <a:sym typeface="Arial"/>
                </a:rPr>
                <a:t>SAIL</a:t>
              </a:r>
              <a:endParaRPr sz="700" b="1" i="0" u="none" strike="noStrike" cap="none">
                <a:solidFill>
                  <a:srgbClr val="FFFFFF"/>
                </a:solidFill>
                <a:latin typeface="Arial"/>
                <a:ea typeface="Arial"/>
                <a:cs typeface="Arial"/>
                <a:sym typeface="Arial"/>
              </a:endParaRPr>
            </a:p>
          </p:txBody>
        </p:sp>
        <p:pic>
          <p:nvPicPr>
            <p:cNvPr id="1308" name="Google Shape;1308;p199"/>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rot="-5400000">
              <a:off x="2378873" y="2215024"/>
              <a:ext cx="287636" cy="205907"/>
            </a:xfrm>
            <a:prstGeom prst="rect">
              <a:avLst/>
            </a:prstGeom>
            <a:noFill/>
            <a:ln>
              <a:noFill/>
            </a:ln>
          </p:spPr>
        </p:pic>
        <p:pic>
          <p:nvPicPr>
            <p:cNvPr id="1309" name="Google Shape;1309;p199"/>
            <p:cNvPicPr preferRelativeResize="0"/>
            <p:nvPr/>
          </p:nvPicPr>
          <p:blipFill rotWithShape="1">
            <a:blip r:embed="rId16" cstate="screen">
              <a:alphaModFix/>
              <a:extLst>
                <a:ext uri="{28A0092B-C50C-407E-A947-70E740481C1C}">
                  <a14:useLocalDpi xmlns:a14="http://schemas.microsoft.com/office/drawing/2010/main"/>
                </a:ext>
              </a:extLst>
            </a:blip>
            <a:srcRect/>
            <a:stretch/>
          </p:blipFill>
          <p:spPr>
            <a:xfrm>
              <a:off x="5185352" y="2576869"/>
              <a:ext cx="211014" cy="194844"/>
            </a:xfrm>
            <a:prstGeom prst="rect">
              <a:avLst/>
            </a:prstGeom>
            <a:noFill/>
            <a:ln>
              <a:noFill/>
            </a:ln>
          </p:spPr>
        </p:pic>
        <p:pic>
          <p:nvPicPr>
            <p:cNvPr id="1310" name="Google Shape;1310;p199"/>
            <p:cNvPicPr preferRelativeResize="0"/>
            <p:nvPr/>
          </p:nvPicPr>
          <p:blipFill rotWithShape="1">
            <a:blip r:embed="rId17" cstate="screen">
              <a:alphaModFix/>
              <a:extLst>
                <a:ext uri="{28A0092B-C50C-407E-A947-70E740481C1C}">
                  <a14:useLocalDpi xmlns:a14="http://schemas.microsoft.com/office/drawing/2010/main"/>
                </a:ext>
              </a:extLst>
            </a:blip>
            <a:srcRect/>
            <a:stretch/>
          </p:blipFill>
          <p:spPr>
            <a:xfrm>
              <a:off x="4927931" y="2563120"/>
              <a:ext cx="211014" cy="211495"/>
            </a:xfrm>
            <a:prstGeom prst="rect">
              <a:avLst/>
            </a:prstGeom>
            <a:noFill/>
            <a:ln>
              <a:noFill/>
            </a:ln>
          </p:spPr>
        </p:pic>
        <p:sp>
          <p:nvSpPr>
            <p:cNvPr id="1311" name="Google Shape;1311;p199"/>
            <p:cNvSpPr txBox="1"/>
            <p:nvPr/>
          </p:nvSpPr>
          <p:spPr>
            <a:xfrm rot="-5400000">
              <a:off x="445552" y="3324490"/>
              <a:ext cx="2615700" cy="215700"/>
            </a:xfrm>
            <a:prstGeom prst="rect">
              <a:avLst/>
            </a:prstGeom>
            <a:solidFill>
              <a:schemeClr val="lt1"/>
            </a:solidFill>
            <a:ln>
              <a:noFill/>
            </a:ln>
          </p:spPr>
          <p:txBody>
            <a:bodyPr spcFirstLastPara="1" wrap="square" lIns="91425" tIns="0" rIns="91425" bIns="0" anchor="ctr" anchorCtr="0">
              <a:noAutofit/>
            </a:bodyPr>
            <a:lstStyle/>
            <a:p>
              <a:pPr marL="0" marR="0" lvl="0" indent="457200" algn="l" rtl="0">
                <a:lnSpc>
                  <a:spcPct val="100000"/>
                </a:lnSpc>
                <a:spcBef>
                  <a:spcPts val="0"/>
                </a:spcBef>
                <a:spcAft>
                  <a:spcPts val="0"/>
                </a:spcAft>
                <a:buClr>
                  <a:srgbClr val="000000"/>
                </a:buClr>
                <a:buSzPts val="1400"/>
                <a:buFont typeface="Arial"/>
                <a:buNone/>
              </a:pPr>
              <a:r>
                <a:rPr lang="en" sz="1000" b="1" i="0" u="none" strike="noStrike" cap="none">
                  <a:solidFill>
                    <a:srgbClr val="000000"/>
                  </a:solidFill>
                  <a:latin typeface="Open Sans"/>
                  <a:ea typeface="Open Sans"/>
                  <a:cs typeface="Open Sans"/>
                  <a:sym typeface="Open Sans"/>
                </a:rPr>
                <a:t>CI/Testing</a:t>
              </a:r>
              <a:endParaRPr sz="1000" b="1" i="0" u="none" strike="noStrike" cap="none">
                <a:solidFill>
                  <a:srgbClr val="000000"/>
                </a:solidFill>
                <a:latin typeface="Open Sans"/>
                <a:ea typeface="Open Sans"/>
                <a:cs typeface="Open Sans"/>
                <a:sym typeface="Open Sans"/>
              </a:endParaRPr>
            </a:p>
          </p:txBody>
        </p:sp>
        <p:pic>
          <p:nvPicPr>
            <p:cNvPr id="1312" name="Google Shape;1312;p199"/>
            <p:cNvPicPr preferRelativeResize="0"/>
            <p:nvPr/>
          </p:nvPicPr>
          <p:blipFill rotWithShape="1">
            <a:blip r:embed="rId18" cstate="screen">
              <a:alphaModFix/>
              <a:extLst>
                <a:ext uri="{28A0092B-C50C-407E-A947-70E740481C1C}">
                  <a14:useLocalDpi xmlns:a14="http://schemas.microsoft.com/office/drawing/2010/main"/>
                </a:ext>
              </a:extLst>
            </a:blip>
            <a:srcRect/>
            <a:stretch/>
          </p:blipFill>
          <p:spPr>
            <a:xfrm rot="-5400000">
              <a:off x="1534895" y="2297848"/>
              <a:ext cx="400359" cy="157683"/>
            </a:xfrm>
            <a:prstGeom prst="rect">
              <a:avLst/>
            </a:prstGeom>
            <a:noFill/>
            <a:ln>
              <a:noFill/>
            </a:ln>
          </p:spPr>
        </p:pic>
        <p:pic>
          <p:nvPicPr>
            <p:cNvPr id="1313" name="Google Shape;1313;p199" descr="Logo&#10;&#10;Description automatically generated"/>
            <p:cNvPicPr preferRelativeResize="0"/>
            <p:nvPr/>
          </p:nvPicPr>
          <p:blipFill rotWithShape="1">
            <a:blip r:embed="rId19" cstate="screen">
              <a:alphaModFix/>
              <a:extLst>
                <a:ext uri="{28A0092B-C50C-407E-A947-70E740481C1C}">
                  <a14:useLocalDpi xmlns:a14="http://schemas.microsoft.com/office/drawing/2010/main"/>
                </a:ext>
              </a:extLst>
            </a:blip>
            <a:srcRect/>
            <a:stretch/>
          </p:blipFill>
          <p:spPr>
            <a:xfrm>
              <a:off x="5960888" y="3421051"/>
              <a:ext cx="288342" cy="387491"/>
            </a:xfrm>
            <a:prstGeom prst="rect">
              <a:avLst/>
            </a:prstGeom>
            <a:noFill/>
            <a:ln>
              <a:noFill/>
            </a:ln>
          </p:spPr>
        </p:pic>
        <p:pic>
          <p:nvPicPr>
            <p:cNvPr id="1314" name="Google Shape;1314;p199" descr="Logo, icon&#10;&#10;Description automatically generated"/>
            <p:cNvPicPr preferRelativeResize="0"/>
            <p:nvPr/>
          </p:nvPicPr>
          <p:blipFill rotWithShape="1">
            <a:blip r:embed="rId20" cstate="screen">
              <a:alphaModFix/>
              <a:extLst>
                <a:ext uri="{28A0092B-C50C-407E-A947-70E740481C1C}">
                  <a14:useLocalDpi xmlns:a14="http://schemas.microsoft.com/office/drawing/2010/main"/>
                </a:ext>
              </a:extLst>
            </a:blip>
            <a:srcRect/>
            <a:stretch/>
          </p:blipFill>
          <p:spPr>
            <a:xfrm>
              <a:off x="4043151" y="3334649"/>
              <a:ext cx="458195" cy="344000"/>
            </a:xfrm>
            <a:prstGeom prst="rect">
              <a:avLst/>
            </a:prstGeom>
            <a:noFill/>
            <a:ln>
              <a:noFill/>
            </a:ln>
          </p:spPr>
        </p:pic>
        <p:sp>
          <p:nvSpPr>
            <p:cNvPr id="1315" name="Google Shape;1315;p199"/>
            <p:cNvSpPr txBox="1"/>
            <p:nvPr/>
          </p:nvSpPr>
          <p:spPr>
            <a:xfrm>
              <a:off x="1109679" y="1258637"/>
              <a:ext cx="6357600" cy="464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 sz="1000" b="1" i="0" u="none" strike="noStrike" cap="none">
                  <a:solidFill>
                    <a:srgbClr val="0070C0"/>
                  </a:solidFill>
                  <a:latin typeface="Open Sans"/>
                  <a:ea typeface="Open Sans"/>
                  <a:cs typeface="Open Sans"/>
                  <a:sym typeface="Open Sans"/>
                </a:rPr>
                <a:t>HPC          Data Center          </a:t>
              </a:r>
              <a:endParaRPr sz="1000" b="1">
                <a:solidFill>
                  <a:srgbClr val="0070C0"/>
                </a:solidFill>
                <a:latin typeface="Open Sans"/>
                <a:ea typeface="Open Sans"/>
                <a:cs typeface="Open Sans"/>
                <a:sym typeface="Open Sans"/>
              </a:endParaRPr>
            </a:p>
            <a:p>
              <a:pPr marL="0" marR="0" lvl="0" indent="0" algn="ctr" rtl="0">
                <a:lnSpc>
                  <a:spcPct val="100000"/>
                </a:lnSpc>
                <a:spcBef>
                  <a:spcPts val="0"/>
                </a:spcBef>
                <a:spcAft>
                  <a:spcPts val="0"/>
                </a:spcAft>
                <a:buNone/>
              </a:pPr>
              <a:r>
                <a:rPr lang="en" sz="1000" b="1" i="0" u="none" strike="noStrike" cap="none">
                  <a:solidFill>
                    <a:srgbClr val="0070C0"/>
                  </a:solidFill>
                  <a:latin typeface="Open Sans"/>
                  <a:ea typeface="Open Sans"/>
                  <a:cs typeface="Open Sans"/>
                  <a:sym typeface="Open Sans"/>
                </a:rPr>
                <a:t>Consumer          IoT          Networking</a:t>
              </a:r>
              <a:endParaRPr sz="1000" b="1">
                <a:solidFill>
                  <a:srgbClr val="0070C0"/>
                </a:solidFill>
                <a:latin typeface="Open Sans"/>
                <a:ea typeface="Open Sans"/>
                <a:cs typeface="Open Sans"/>
                <a:sym typeface="Open Sans"/>
              </a:endParaRPr>
            </a:p>
          </p:txBody>
        </p:sp>
        <p:sp>
          <p:nvSpPr>
            <p:cNvPr id="1316" name="Google Shape;1316;p199"/>
            <p:cNvSpPr txBox="1"/>
            <p:nvPr/>
          </p:nvSpPr>
          <p:spPr>
            <a:xfrm rot="-5400000">
              <a:off x="-609951" y="2758087"/>
              <a:ext cx="3753600" cy="481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 sz="1000" b="1" i="0" u="none" strike="noStrike" cap="none">
                  <a:solidFill>
                    <a:srgbClr val="0070C0"/>
                  </a:solidFill>
                  <a:latin typeface="Open Sans"/>
                  <a:ea typeface="Open Sans"/>
                  <a:cs typeface="Open Sans"/>
                  <a:sym typeface="Open Sans"/>
                </a:rPr>
                <a:t>Training          </a:t>
              </a:r>
              <a:endParaRPr sz="1000" b="1">
                <a:solidFill>
                  <a:srgbClr val="0070C0"/>
                </a:solidFill>
                <a:latin typeface="Open Sans"/>
                <a:ea typeface="Open Sans"/>
                <a:cs typeface="Open Sans"/>
                <a:sym typeface="Open Sans"/>
              </a:endParaRPr>
            </a:p>
            <a:p>
              <a:pPr marL="0" marR="0" lvl="0" indent="0" algn="ctr" rtl="0">
                <a:lnSpc>
                  <a:spcPct val="100000"/>
                </a:lnSpc>
                <a:spcBef>
                  <a:spcPts val="0"/>
                </a:spcBef>
                <a:spcAft>
                  <a:spcPts val="0"/>
                </a:spcAft>
                <a:buNone/>
              </a:pPr>
              <a:r>
                <a:rPr lang="en" sz="1000" b="1" i="0" u="none" strike="noStrike" cap="none">
                  <a:solidFill>
                    <a:srgbClr val="0070C0"/>
                  </a:solidFill>
                  <a:latin typeface="Open Sans"/>
                  <a:ea typeface="Open Sans"/>
                  <a:cs typeface="Open Sans"/>
                  <a:sym typeface="Open Sans"/>
                </a:rPr>
                <a:t>Academia          Research</a:t>
              </a:r>
              <a:endParaRPr sz="1000" b="1">
                <a:solidFill>
                  <a:srgbClr val="0070C0"/>
                </a:solidFill>
                <a:latin typeface="Open Sans"/>
                <a:ea typeface="Open Sans"/>
                <a:cs typeface="Open Sans"/>
                <a:sym typeface="Open Sans"/>
              </a:endParaRPr>
            </a:p>
          </p:txBody>
        </p:sp>
        <p:sp>
          <p:nvSpPr>
            <p:cNvPr id="1317" name="Google Shape;1317;p199"/>
            <p:cNvSpPr txBox="1"/>
            <p:nvPr/>
          </p:nvSpPr>
          <p:spPr>
            <a:xfrm rot="5400000">
              <a:off x="7128536" y="2929411"/>
              <a:ext cx="1453500" cy="282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 sz="1000" b="1" i="0" u="none" strike="noStrike" cap="none">
                  <a:solidFill>
                    <a:srgbClr val="0070C0"/>
                  </a:solidFill>
                  <a:latin typeface="Open Sans"/>
                  <a:ea typeface="Open Sans"/>
                  <a:cs typeface="Open Sans"/>
                  <a:sym typeface="Open Sans"/>
                </a:rPr>
                <a:t>Services</a:t>
              </a:r>
              <a:endParaRPr sz="1000" b="1">
                <a:solidFill>
                  <a:srgbClr val="0070C0"/>
                </a:solidFill>
                <a:latin typeface="Open Sans"/>
                <a:ea typeface="Open Sans"/>
                <a:cs typeface="Open Sans"/>
                <a:sym typeface="Open Sans"/>
              </a:endParaRPr>
            </a:p>
          </p:txBody>
        </p:sp>
        <p:sp>
          <p:nvSpPr>
            <p:cNvPr id="1318" name="Google Shape;1318;p199"/>
            <p:cNvSpPr txBox="1"/>
            <p:nvPr/>
          </p:nvSpPr>
          <p:spPr>
            <a:xfrm>
              <a:off x="1092335" y="4749161"/>
              <a:ext cx="6357600" cy="273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 sz="1000" b="1" i="0" u="none" strike="noStrike" cap="none">
                  <a:solidFill>
                    <a:srgbClr val="0070C0"/>
                  </a:solidFill>
                  <a:latin typeface="Open Sans"/>
                  <a:ea typeface="Open Sans"/>
                  <a:cs typeface="Open Sans"/>
                  <a:sym typeface="Open Sans"/>
                </a:rPr>
                <a:t>Silicon          Soft IP</a:t>
              </a:r>
              <a:endParaRPr sz="1000" b="1">
                <a:solidFill>
                  <a:srgbClr val="0070C0"/>
                </a:solidFill>
                <a:latin typeface="Open Sans"/>
                <a:ea typeface="Open Sans"/>
                <a:cs typeface="Open Sans"/>
                <a:sym typeface="Open Sans"/>
              </a:endParaRPr>
            </a:p>
          </p:txBody>
        </p:sp>
      </p:grpSp>
      <p:sp>
        <p:nvSpPr>
          <p:cNvPr id="1319" name="Google Shape;1319;p199"/>
          <p:cNvSpPr txBox="1">
            <a:spLocks noGrp="1"/>
          </p:cNvSpPr>
          <p:nvPr>
            <p:ph type="title"/>
          </p:nvPr>
        </p:nvSpPr>
        <p:spPr>
          <a:xfrm>
            <a:off x="301921" y="264257"/>
            <a:ext cx="8521800" cy="468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None/>
            </a:pPr>
            <a:r>
              <a:rPr lang="en" sz="2800"/>
              <a:t>RISC-V Ecosystem</a:t>
            </a:r>
            <a:endParaRPr sz="2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3"/>
        <p:cNvGrpSpPr/>
        <p:nvPr/>
      </p:nvGrpSpPr>
      <p:grpSpPr>
        <a:xfrm>
          <a:off x="0" y="0"/>
          <a:ext cx="0" cy="0"/>
          <a:chOff x="0" y="0"/>
          <a:chExt cx="0" cy="0"/>
        </a:xfrm>
      </p:grpSpPr>
      <p:sp>
        <p:nvSpPr>
          <p:cNvPr id="1324" name="Google Shape;1324;p200"/>
          <p:cNvSpPr txBox="1">
            <a:spLocks noGrp="1"/>
          </p:cNvSpPr>
          <p:nvPr>
            <p:ph type="title"/>
          </p:nvPr>
        </p:nvSpPr>
        <p:spPr>
          <a:xfrm>
            <a:off x="311700" y="216425"/>
            <a:ext cx="8520600" cy="74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000"/>
              <a:buNone/>
            </a:pPr>
            <a:r>
              <a:rPr lang="en" sz="3800">
                <a:latin typeface="Open Sans"/>
                <a:ea typeface="Open Sans"/>
                <a:cs typeface="Open Sans"/>
                <a:sym typeface="Open Sans"/>
              </a:rPr>
              <a:t>Unconstrained </a:t>
            </a:r>
            <a:r>
              <a:rPr lang="en" sz="3800" b="1">
                <a:latin typeface="Open Sans"/>
                <a:ea typeface="Open Sans"/>
                <a:cs typeface="Open Sans"/>
                <a:sym typeface="Open Sans"/>
              </a:rPr>
              <a:t>Opportunity</a:t>
            </a:r>
            <a:endParaRPr sz="3800" b="1">
              <a:latin typeface="Open Sans"/>
              <a:ea typeface="Open Sans"/>
              <a:cs typeface="Open Sans"/>
              <a:sym typeface="Open Sans"/>
            </a:endParaRPr>
          </a:p>
        </p:txBody>
      </p:sp>
      <p:sp>
        <p:nvSpPr>
          <p:cNvPr id="1325" name="Google Shape;1325;p200"/>
          <p:cNvSpPr/>
          <p:nvPr/>
        </p:nvSpPr>
        <p:spPr>
          <a:xfrm>
            <a:off x="-11430" y="1902213"/>
            <a:ext cx="2474400" cy="2108400"/>
          </a:xfrm>
          <a:prstGeom prst="rect">
            <a:avLst/>
          </a:prstGeom>
          <a:solidFill>
            <a:srgbClr val="9B9B9B"/>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326" name="Google Shape;1326;p200"/>
          <p:cNvSpPr txBox="1">
            <a:spLocks noGrp="1"/>
          </p:cNvSpPr>
          <p:nvPr>
            <p:ph type="body" idx="1"/>
          </p:nvPr>
        </p:nvSpPr>
        <p:spPr>
          <a:xfrm>
            <a:off x="112059" y="2003456"/>
            <a:ext cx="2350800" cy="1833600"/>
          </a:xfrm>
          <a:prstGeom prst="rect">
            <a:avLst/>
          </a:prstGeom>
          <a:noFill/>
          <a:ln>
            <a:noFill/>
          </a:ln>
        </p:spPr>
        <p:txBody>
          <a:bodyPr spcFirstLastPara="1" wrap="square" lIns="67850" tIns="33350" rIns="67850" bIns="33350" anchor="t" anchorCtr="0">
            <a:noAutofit/>
          </a:bodyPr>
          <a:lstStyle/>
          <a:p>
            <a:pPr marL="101600" lvl="0" indent="0" algn="l" rtl="0">
              <a:lnSpc>
                <a:spcPct val="100000"/>
              </a:lnSpc>
              <a:spcBef>
                <a:spcPts val="500"/>
              </a:spcBef>
              <a:spcAft>
                <a:spcPts val="0"/>
              </a:spcAft>
              <a:buSzPts val="1100"/>
              <a:buNone/>
            </a:pPr>
            <a:r>
              <a:rPr lang="en" sz="1500" b="1">
                <a:solidFill>
                  <a:srgbClr val="FFFFFF"/>
                </a:solidFill>
              </a:rPr>
              <a:t>Barriers removed</a:t>
            </a:r>
            <a:endParaRPr>
              <a:solidFill>
                <a:srgbClr val="FFFFFF"/>
              </a:solidFill>
            </a:endParaRPr>
          </a:p>
          <a:p>
            <a:pPr marL="287337" lvl="0" indent="-179387" algn="l" rtl="0">
              <a:lnSpc>
                <a:spcPct val="100000"/>
              </a:lnSpc>
              <a:spcBef>
                <a:spcPts val="900"/>
              </a:spcBef>
              <a:spcAft>
                <a:spcPts val="0"/>
              </a:spcAft>
              <a:buClr>
                <a:srgbClr val="FFFFFF"/>
              </a:buClr>
              <a:buSzPts val="1100"/>
              <a:buFont typeface="Noto Sans Symbols"/>
              <a:buChar char="▪"/>
            </a:pPr>
            <a:r>
              <a:rPr lang="en" sz="1500">
                <a:solidFill>
                  <a:srgbClr val="FFFFFF"/>
                </a:solidFill>
              </a:rPr>
              <a:t>Design risk</a:t>
            </a:r>
            <a:endParaRPr>
              <a:solidFill>
                <a:srgbClr val="FFFFFF"/>
              </a:solidFill>
            </a:endParaRPr>
          </a:p>
          <a:p>
            <a:pPr marL="287337" lvl="0" indent="-179387" algn="l" rtl="0">
              <a:lnSpc>
                <a:spcPct val="100000"/>
              </a:lnSpc>
              <a:spcBef>
                <a:spcPts val="900"/>
              </a:spcBef>
              <a:spcAft>
                <a:spcPts val="0"/>
              </a:spcAft>
              <a:buClr>
                <a:srgbClr val="FFFFFF"/>
              </a:buClr>
              <a:buSzPts val="1100"/>
              <a:buFont typeface="Noto Sans Symbols"/>
              <a:buChar char="▪"/>
            </a:pPr>
            <a:r>
              <a:rPr lang="en" sz="1500">
                <a:solidFill>
                  <a:srgbClr val="FFFFFF"/>
                </a:solidFill>
              </a:rPr>
              <a:t>Cost of entry</a:t>
            </a:r>
            <a:endParaRPr>
              <a:solidFill>
                <a:srgbClr val="FFFFFF"/>
              </a:solidFill>
            </a:endParaRPr>
          </a:p>
          <a:p>
            <a:pPr marL="287337" lvl="0" indent="-179387" algn="l" rtl="0">
              <a:lnSpc>
                <a:spcPct val="100000"/>
              </a:lnSpc>
              <a:spcBef>
                <a:spcPts val="900"/>
              </a:spcBef>
              <a:spcAft>
                <a:spcPts val="0"/>
              </a:spcAft>
              <a:buClr>
                <a:srgbClr val="FFFFFF"/>
              </a:buClr>
              <a:buSzPts val="1100"/>
              <a:buFont typeface="Noto Sans Symbols"/>
              <a:buChar char="▪"/>
            </a:pPr>
            <a:r>
              <a:rPr lang="en" sz="1500">
                <a:solidFill>
                  <a:srgbClr val="FFFFFF"/>
                </a:solidFill>
              </a:rPr>
              <a:t>Partner limitations</a:t>
            </a:r>
            <a:endParaRPr>
              <a:solidFill>
                <a:srgbClr val="FFFFFF"/>
              </a:solidFill>
            </a:endParaRPr>
          </a:p>
          <a:p>
            <a:pPr marL="287337" lvl="0" indent="-179387" algn="l" rtl="0">
              <a:lnSpc>
                <a:spcPct val="100000"/>
              </a:lnSpc>
              <a:spcBef>
                <a:spcPts val="900"/>
              </a:spcBef>
              <a:spcAft>
                <a:spcPts val="500"/>
              </a:spcAft>
              <a:buClr>
                <a:srgbClr val="FFFFFF"/>
              </a:buClr>
              <a:buSzPts val="1100"/>
              <a:buFont typeface="Noto Sans Symbols"/>
              <a:buChar char="▪"/>
            </a:pPr>
            <a:r>
              <a:rPr lang="en" sz="1500">
                <a:solidFill>
                  <a:srgbClr val="FFFFFF"/>
                </a:solidFill>
              </a:rPr>
              <a:t>Supply chain</a:t>
            </a:r>
            <a:endParaRPr>
              <a:solidFill>
                <a:srgbClr val="FFFFFF"/>
              </a:solidFill>
            </a:endParaRPr>
          </a:p>
        </p:txBody>
      </p:sp>
      <p:sp>
        <p:nvSpPr>
          <p:cNvPr id="1327" name="Google Shape;1327;p200"/>
          <p:cNvSpPr txBox="1">
            <a:spLocks noGrp="1"/>
          </p:cNvSpPr>
          <p:nvPr>
            <p:ph type="sldNum" idx="12"/>
          </p:nvPr>
        </p:nvSpPr>
        <p:spPr>
          <a:xfrm>
            <a:off x="6705600" y="4831055"/>
            <a:ext cx="2133600" cy="228600"/>
          </a:xfrm>
          <a:prstGeom prst="rect">
            <a:avLst/>
          </a:prstGeom>
          <a:noFill/>
          <a:ln>
            <a:noFill/>
          </a:ln>
        </p:spPr>
        <p:txBody>
          <a:bodyPr spcFirstLastPara="1" wrap="square" lIns="68575" tIns="34275" rIns="68575" bIns="34275" anchor="b" anchorCtr="0">
            <a:noAutofit/>
          </a:bodyPr>
          <a:lstStyle/>
          <a:p>
            <a:pPr marL="0" lvl="0" indent="0" algn="r" rtl="0">
              <a:spcBef>
                <a:spcPts val="0"/>
              </a:spcBef>
              <a:spcAft>
                <a:spcPts val="0"/>
              </a:spcAft>
              <a:buNone/>
            </a:pPr>
            <a:fld id="{00000000-1234-1234-1234-123412341234}" type="slidenum">
              <a:rPr lang="en"/>
              <a:t>8</a:t>
            </a:fld>
            <a:endParaRPr/>
          </a:p>
        </p:txBody>
      </p:sp>
      <p:sp>
        <p:nvSpPr>
          <p:cNvPr id="1328" name="Google Shape;1328;p200"/>
          <p:cNvSpPr txBox="1"/>
          <p:nvPr/>
        </p:nvSpPr>
        <p:spPr>
          <a:xfrm>
            <a:off x="2909047" y="1331256"/>
            <a:ext cx="6235200" cy="542700"/>
          </a:xfrm>
          <a:prstGeom prst="rect">
            <a:avLst/>
          </a:prstGeom>
          <a:gradFill>
            <a:gsLst>
              <a:gs pos="0">
                <a:srgbClr val="0A3799">
                  <a:alpha val="85490"/>
                </a:srgbClr>
              </a:gs>
              <a:gs pos="100000">
                <a:srgbClr val="0A6B7C">
                  <a:alpha val="85490"/>
                </a:srgbClr>
              </a:gs>
            </a:gsLst>
            <a:lin ang="0" scaled="0"/>
          </a:gradFill>
          <a:ln>
            <a:noFill/>
          </a:ln>
        </p:spPr>
        <p:txBody>
          <a:bodyPr spcFirstLastPara="1" wrap="square" lIns="67850" tIns="33350" rIns="67850" bIns="33350" anchor="t" anchorCtr="0">
            <a:noAutofit/>
          </a:bodyPr>
          <a:lstStyle/>
          <a:p>
            <a:pPr marL="101600" marR="0" lvl="0" indent="0" algn="l" rtl="0">
              <a:lnSpc>
                <a:spcPct val="100000"/>
              </a:lnSpc>
              <a:spcBef>
                <a:spcPts val="0"/>
              </a:spcBef>
              <a:spcAft>
                <a:spcPts val="0"/>
              </a:spcAft>
              <a:buClr>
                <a:srgbClr val="333333"/>
              </a:buClr>
              <a:buSzPts val="1100"/>
              <a:buFont typeface="Corbel"/>
              <a:buNone/>
            </a:pPr>
            <a:r>
              <a:rPr lang="en" sz="2800" b="1" i="0" u="none" strike="noStrike" cap="none">
                <a:solidFill>
                  <a:schemeClr val="lt1"/>
                </a:solidFill>
                <a:latin typeface="Open Sans"/>
                <a:ea typeface="Open Sans"/>
                <a:cs typeface="Open Sans"/>
                <a:sym typeface="Open Sans"/>
              </a:rPr>
              <a:t>RISC-V Business Model</a:t>
            </a:r>
            <a:endParaRPr sz="1400" b="0" i="0" u="none" strike="noStrike" cap="none">
              <a:solidFill>
                <a:srgbClr val="000000"/>
              </a:solidFill>
              <a:latin typeface="Open Sans"/>
              <a:ea typeface="Open Sans"/>
              <a:cs typeface="Open Sans"/>
              <a:sym typeface="Open Sans"/>
            </a:endParaRPr>
          </a:p>
        </p:txBody>
      </p:sp>
      <p:pic>
        <p:nvPicPr>
          <p:cNvPr id="1329" name="Google Shape;1329;p20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953516" y="2646487"/>
            <a:ext cx="1928202" cy="2034707"/>
          </a:xfrm>
          <a:prstGeom prst="rect">
            <a:avLst/>
          </a:prstGeom>
          <a:noFill/>
          <a:ln>
            <a:noFill/>
          </a:ln>
        </p:spPr>
      </p:pic>
      <p:sp>
        <p:nvSpPr>
          <p:cNvPr id="1330" name="Google Shape;1330;p200"/>
          <p:cNvSpPr txBox="1"/>
          <p:nvPr/>
        </p:nvSpPr>
        <p:spPr>
          <a:xfrm>
            <a:off x="5040279" y="2006645"/>
            <a:ext cx="1660200" cy="4845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0A6B7C"/>
                </a:solidFill>
                <a:latin typeface="Open Sans"/>
                <a:ea typeface="Open Sans"/>
                <a:cs typeface="Open Sans"/>
                <a:sym typeface="Open Sans"/>
              </a:rPr>
              <a:t>Collaboration partners</a:t>
            </a:r>
            <a:endParaRPr sz="1400" b="0" i="0" u="none" strike="noStrike" cap="none">
              <a:solidFill>
                <a:srgbClr val="0A6B7C"/>
              </a:solidFill>
              <a:latin typeface="Open Sans"/>
              <a:ea typeface="Open Sans"/>
              <a:cs typeface="Open Sans"/>
              <a:sym typeface="Open Sans"/>
            </a:endParaRPr>
          </a:p>
        </p:txBody>
      </p:sp>
      <p:sp>
        <p:nvSpPr>
          <p:cNvPr id="1331" name="Google Shape;1331;p200"/>
          <p:cNvSpPr txBox="1"/>
          <p:nvPr/>
        </p:nvSpPr>
        <p:spPr>
          <a:xfrm>
            <a:off x="6626678" y="3847682"/>
            <a:ext cx="1660200" cy="4845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accent3"/>
                </a:solidFill>
                <a:latin typeface="Open Sans"/>
                <a:ea typeface="Open Sans"/>
                <a:cs typeface="Open Sans"/>
                <a:sym typeface="Open Sans"/>
              </a:rPr>
              <a:t>Expanded</a:t>
            </a:r>
            <a:endParaRPr sz="1400" b="0" i="0" u="none" strike="noStrike" cap="none">
              <a:solidFill>
                <a:schemeClr val="accent3"/>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accent3"/>
                </a:solidFill>
                <a:latin typeface="Open Sans"/>
                <a:ea typeface="Open Sans"/>
                <a:cs typeface="Open Sans"/>
                <a:sym typeface="Open Sans"/>
              </a:rPr>
              <a:t>geographies</a:t>
            </a:r>
            <a:endParaRPr sz="1400" b="0" i="0" u="none" strike="noStrike" cap="none">
              <a:solidFill>
                <a:schemeClr val="accent3"/>
              </a:solidFill>
              <a:latin typeface="Open Sans"/>
              <a:ea typeface="Open Sans"/>
              <a:cs typeface="Open Sans"/>
              <a:sym typeface="Open Sans"/>
            </a:endParaRPr>
          </a:p>
        </p:txBody>
      </p:sp>
      <p:sp>
        <p:nvSpPr>
          <p:cNvPr id="1332" name="Google Shape;1332;p200"/>
          <p:cNvSpPr txBox="1"/>
          <p:nvPr/>
        </p:nvSpPr>
        <p:spPr>
          <a:xfrm>
            <a:off x="6721652" y="2702490"/>
            <a:ext cx="1660200" cy="276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accent3"/>
                </a:solidFill>
                <a:latin typeface="Open Sans"/>
                <a:ea typeface="Open Sans"/>
                <a:cs typeface="Open Sans"/>
                <a:sym typeface="Open Sans"/>
              </a:rPr>
              <a:t>Supply chain</a:t>
            </a:r>
            <a:endParaRPr sz="1100" b="0" i="0" u="none" strike="noStrike" cap="none">
              <a:solidFill>
                <a:schemeClr val="accent3"/>
              </a:solidFill>
              <a:latin typeface="Open Sans"/>
              <a:ea typeface="Open Sans"/>
              <a:cs typeface="Open Sans"/>
              <a:sym typeface="Open Sans"/>
            </a:endParaRPr>
          </a:p>
        </p:txBody>
      </p:sp>
      <p:sp>
        <p:nvSpPr>
          <p:cNvPr id="1333" name="Google Shape;1333;p200"/>
          <p:cNvSpPr txBox="1"/>
          <p:nvPr/>
        </p:nvSpPr>
        <p:spPr>
          <a:xfrm>
            <a:off x="3453882" y="3847682"/>
            <a:ext cx="1660200" cy="4845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accent3"/>
                </a:solidFill>
                <a:latin typeface="Open Sans"/>
                <a:ea typeface="Open Sans"/>
                <a:cs typeface="Open Sans"/>
                <a:sym typeface="Open Sans"/>
              </a:rPr>
              <a:t>Expanded markets</a:t>
            </a:r>
            <a:endParaRPr sz="1400" b="0" i="0" u="none" strike="noStrike" cap="none">
              <a:solidFill>
                <a:schemeClr val="accent3"/>
              </a:solidFill>
              <a:latin typeface="Open Sans"/>
              <a:ea typeface="Open Sans"/>
              <a:cs typeface="Open Sans"/>
              <a:sym typeface="Open Sans"/>
            </a:endParaRPr>
          </a:p>
        </p:txBody>
      </p:sp>
      <p:sp>
        <p:nvSpPr>
          <p:cNvPr id="1334" name="Google Shape;1334;p200"/>
          <p:cNvSpPr txBox="1"/>
          <p:nvPr/>
        </p:nvSpPr>
        <p:spPr>
          <a:xfrm>
            <a:off x="3219052" y="2702490"/>
            <a:ext cx="1660200" cy="276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accent3"/>
                </a:solidFill>
                <a:latin typeface="Open Sans"/>
                <a:ea typeface="Open Sans"/>
                <a:cs typeface="Open Sans"/>
                <a:sym typeface="Open Sans"/>
              </a:rPr>
              <a:t>Development</a:t>
            </a:r>
            <a:endParaRPr sz="1100" b="0" i="0" u="none" strike="noStrike" cap="none">
              <a:solidFill>
                <a:schemeClr val="accent3"/>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8"/>
        <p:cNvGrpSpPr/>
        <p:nvPr/>
      </p:nvGrpSpPr>
      <p:grpSpPr>
        <a:xfrm>
          <a:off x="0" y="0"/>
          <a:ext cx="0" cy="0"/>
          <a:chOff x="0" y="0"/>
          <a:chExt cx="0" cy="0"/>
        </a:xfrm>
      </p:grpSpPr>
      <p:sp>
        <p:nvSpPr>
          <p:cNvPr id="1339" name="Google Shape;1339;p201"/>
          <p:cNvSpPr txBox="1">
            <a:spLocks noGrp="1"/>
          </p:cNvSpPr>
          <p:nvPr>
            <p:ph type="title"/>
          </p:nvPr>
        </p:nvSpPr>
        <p:spPr>
          <a:xfrm>
            <a:off x="259800" y="900125"/>
            <a:ext cx="8624400" cy="26403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FFFFFF"/>
              </a:buClr>
              <a:buSzPts val="3600"/>
              <a:buNone/>
            </a:pPr>
            <a:r>
              <a:rPr lang="en"/>
              <a:t>Beyond removing barriers, </a:t>
            </a:r>
            <a:br>
              <a:rPr lang="en"/>
            </a:br>
            <a:r>
              <a:rPr lang="en"/>
              <a:t>RISC-V fuels our community to </a:t>
            </a:r>
            <a:br>
              <a:rPr lang="en"/>
            </a:br>
            <a:r>
              <a:rPr lang="en">
                <a:solidFill>
                  <a:schemeClr val="accent1"/>
                </a:solidFill>
              </a:rPr>
              <a:t>seize growing opportunities</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C72C"/>
      </a:accent1>
      <a:accent2>
        <a:srgbClr val="011E41"/>
      </a:accent2>
      <a:accent3>
        <a:srgbClr val="0A6B7C"/>
      </a:accent3>
      <a:accent4>
        <a:srgbClr val="CB007B"/>
      </a:accent4>
      <a:accent5>
        <a:srgbClr val="60269E"/>
      </a:accent5>
      <a:accent6>
        <a:srgbClr val="FDDA64"/>
      </a:accent6>
      <a:hlink>
        <a:srgbClr val="0A6B7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C72C"/>
      </a:accent1>
      <a:accent2>
        <a:srgbClr val="011E41"/>
      </a:accent2>
      <a:accent3>
        <a:srgbClr val="0A6B7C"/>
      </a:accent3>
      <a:accent4>
        <a:srgbClr val="CB007B"/>
      </a:accent4>
      <a:accent5>
        <a:srgbClr val="60269E"/>
      </a:accent5>
      <a:accent6>
        <a:srgbClr val="FDDA64"/>
      </a:accent6>
      <a:hlink>
        <a:srgbClr val="0A6B7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C72C"/>
      </a:accent1>
      <a:accent2>
        <a:srgbClr val="011E41"/>
      </a:accent2>
      <a:accent3>
        <a:srgbClr val="0A6B7C"/>
      </a:accent3>
      <a:accent4>
        <a:srgbClr val="CB007B"/>
      </a:accent4>
      <a:accent5>
        <a:srgbClr val="60269E"/>
      </a:accent5>
      <a:accent6>
        <a:srgbClr val="FDDA64"/>
      </a:accent6>
      <a:hlink>
        <a:srgbClr val="62CBC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C72C"/>
      </a:accent1>
      <a:accent2>
        <a:srgbClr val="011E41"/>
      </a:accent2>
      <a:accent3>
        <a:srgbClr val="0A6B7C"/>
      </a:accent3>
      <a:accent4>
        <a:srgbClr val="CB007B"/>
      </a:accent4>
      <a:accent5>
        <a:srgbClr val="60269E"/>
      </a:accent5>
      <a:accent6>
        <a:srgbClr val="FDDA64"/>
      </a:accent6>
      <a:hlink>
        <a:srgbClr val="0A6B7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5791</Words>
  <Application>Microsoft Macintosh PowerPoint</Application>
  <PresentationFormat>On-screen Show (16:9)</PresentationFormat>
  <Paragraphs>671</Paragraphs>
  <Slides>50</Slides>
  <Notes>50</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50</vt:i4>
      </vt:variant>
    </vt:vector>
  </HeadingPairs>
  <TitlesOfParts>
    <vt:vector size="65" baseType="lpstr">
      <vt:lpstr>Arial</vt:lpstr>
      <vt:lpstr>Century Gothic</vt:lpstr>
      <vt:lpstr>Open Sans SemiBold</vt:lpstr>
      <vt:lpstr>Noto Sans Symbols</vt:lpstr>
      <vt:lpstr>Impact</vt:lpstr>
      <vt:lpstr>Corbel</vt:lpstr>
      <vt:lpstr>Merriweather Sans</vt:lpstr>
      <vt:lpstr>Roboto</vt:lpstr>
      <vt:lpstr>Calibri</vt:lpstr>
      <vt:lpstr>Open Sans</vt:lpstr>
      <vt:lpstr>Helvetica Neue</vt:lpstr>
      <vt:lpstr>Simple Light</vt:lpstr>
      <vt:lpstr>Simple Light</vt:lpstr>
      <vt:lpstr>Simple Light</vt:lpstr>
      <vt:lpstr>Simple Light</vt:lpstr>
      <vt:lpstr>RISC-V Introduction Welcome to the Open era of computing!</vt:lpstr>
      <vt:lpstr>Who is RISC-V</vt:lpstr>
      <vt:lpstr>Welcome to the Open era of computing.</vt:lpstr>
      <vt:lpstr>Disruptive Technology</vt:lpstr>
      <vt:lpstr>Industry innovation on RISC-V</vt:lpstr>
      <vt:lpstr>RISC-V Innovation Roadmap</vt:lpstr>
      <vt:lpstr>RISC-V Ecosystem</vt:lpstr>
      <vt:lpstr>Unconstrained Opportunity</vt:lpstr>
      <vt:lpstr>Beyond removing barriers,  RISC-V fuels our community to  seize growing opportunities</vt:lpstr>
      <vt:lpstr>By 2025, 40% of application-specific integrated circuits (ASICs) will be designed by OEMs, up from around 30% today.   Custom ICs Based on RISC-V Will Enable Cost-Effective IoT Product Differentiation  Gartner, June 2020 </vt:lpstr>
      <vt:lpstr>RISC-V’s open model will spur adoption by cloud service providers and streamline resources for chip vendors</vt:lpstr>
      <vt:lpstr>30 billion connected and IoT devices demand security and custom processors</vt:lpstr>
      <vt:lpstr>Rapid RISC-V growth led by industrial</vt:lpstr>
      <vt:lpstr>Nearly a quarter of designs incorporate RISC-V</vt:lpstr>
      <vt:lpstr>RISC-V IP, SW, and Tools build momentum</vt:lpstr>
      <vt:lpstr>RISC-V adoption spans industries </vt:lpstr>
      <vt:lpstr>PowerPoint Presentation</vt:lpstr>
      <vt:lpstr>Dedicated Community</vt:lpstr>
      <vt:lpstr>Incredible industry progress</vt:lpstr>
      <vt:lpstr>RISC-V is the foundation of the Open era of computing</vt:lpstr>
      <vt:lpstr>PowerPoint Presentation</vt:lpstr>
      <vt:lpstr>RISC-V Technical Programs</vt:lpstr>
      <vt:lpstr>Profiles and Platforms</vt:lpstr>
      <vt:lpstr>Engaging RISC-V community in technical work that matters</vt:lpstr>
      <vt:lpstr>Build RISC-V into your company strategy, and your personal mission</vt:lpstr>
      <vt:lpstr>“The future of American industry depends on open source tech, …  RISC-V is gaining traction in the hardware manufacturing space throughout the world, because it lowers barriers to entry and increases chip development speed.”               -- Wired  </vt:lpstr>
      <vt:lpstr>Marketing and Visibility benefits Share your products and progress with RISC-V! </vt:lpstr>
      <vt:lpstr>RISC-V Events</vt:lpstr>
      <vt:lpstr>RISC-V Blog </vt:lpstr>
      <vt:lpstr>Case Studies</vt:lpstr>
      <vt:lpstr>Content - Social</vt:lpstr>
      <vt:lpstr>Press and Analysts</vt:lpstr>
      <vt:lpstr>Branding</vt:lpstr>
      <vt:lpstr>Working Groups Join, participate, and engage with the RISC-V Community!</vt:lpstr>
      <vt:lpstr>Marketing Committee + Working Groups</vt:lpstr>
      <vt:lpstr>Technical Working Groups</vt:lpstr>
      <vt:lpstr>Group/Meeting Types &amp; Responsibilities</vt:lpstr>
      <vt:lpstr>Special Interest Groups (SIGs)</vt:lpstr>
      <vt:lpstr>The Community Promote your products and people!</vt:lpstr>
      <vt:lpstr>RISC-V Alliances</vt:lpstr>
      <vt:lpstr>RISC-V Training Partners</vt:lpstr>
      <vt:lpstr>RISC-V Exchange</vt:lpstr>
      <vt:lpstr>RISC-V Ambassador Program</vt:lpstr>
      <vt:lpstr>Joining RISC-V International</vt:lpstr>
      <vt:lpstr>Meet the RISC-V Team</vt:lpstr>
      <vt:lpstr>2k+ RISC-V Members across 70 Countries</vt:lpstr>
      <vt:lpstr>Benefit of joining RISC-V</vt:lpstr>
      <vt:lpstr>Membership Options</vt:lpstr>
      <vt:lpstr>PowerPoint Presentation</vt:lpstr>
      <vt:lpstr>Thank you Questions: info@riscv.org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RISC-V Introduction Welcome to the Open era of computing!</dc:title>
  <cp:lastModifiedBy>Kim McMahon</cp:lastModifiedBy>
  <cp:revision>1</cp:revision>
  <dcterms:modified xsi:type="dcterms:W3CDTF">2021-08-23T11:54:29Z</dcterms:modified>
</cp:coreProperties>
</file>