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2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autoCompressPictures="0">
  <p:sldMasterIdLst>
    <p:sldMasterId id="2147483789" r:id="rId1"/>
    <p:sldMasterId id="2147483790" r:id="rId2"/>
    <p:sldMasterId id="2147483791" r:id="rId3"/>
  </p:sldMasterIdLst>
  <p:notesMasterIdLst>
    <p:notesMasterId r:id="rId50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EA02A79-6556-4687-A943-A57EA9E473D3}">
  <a:tblStyle styleId="{7EA02A79-6556-4687-A943-A57EA9E473D3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707"/>
  </p:normalViewPr>
  <p:slideViewPr>
    <p:cSldViewPr snapToGrid="0">
      <p:cViewPr varScale="1">
        <p:scale>
          <a:sx n="107" d="100"/>
          <a:sy n="107" d="100"/>
        </p:scale>
        <p:origin x="1128" y="1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eepw.com.cn/article/202010/419088.htm" TargetMode="External"/><Relationship Id="rId3" Type="http://schemas.openxmlformats.org/officeDocument/2006/relationships/hyperlink" Target="https://www.european-processor-initiative.eu/european-processor-initiative-second-year-of-activities/" TargetMode="External"/><Relationship Id="rId7" Type="http://schemas.openxmlformats.org/officeDocument/2006/relationships/hyperlink" Target="https://www.microchip.com/en/pressreleasepage/industry-s-first-soc-fpga-development-kit-for-risc-v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://www.micromagic.com/news/CoreMark_PressRelease.pdf" TargetMode="External"/><Relationship Id="rId5" Type="http://schemas.openxmlformats.org/officeDocument/2006/relationships/hyperlink" Target="https://riscv.org/news/2020/02/imperas-announce-first-reference-model-with-uvm-encapsulation-for-risc-v-verification/" TargetMode="External"/><Relationship Id="rId4" Type="http://schemas.openxmlformats.org/officeDocument/2006/relationships/hyperlink" Target="https://riscv.org/blog/2020/11/picorio-the-raspberry-pi-like-small-board-computer-for-risc-v/" TargetMode="External"/><Relationship Id="rId9" Type="http://schemas.openxmlformats.org/officeDocument/2006/relationships/hyperlink" Target="https://www.hackster.io/news/sifive-unveils-the-world-s-fastest-risc-v-development-board-and-the-heart-of-its-risc-v-pc-1ad248f026af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7" name="Google Shape;887;ga99e3afd9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8" name="Google Shape;888;ga99e3afd9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8" name="Google Shape;978;ga3362e694b_0_58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79" name="Google Shape;979;ga3362e694b_0_58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gd7d0268d1b_0_3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5" name="Google Shape;985;gd7d0268d1b_0_3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ga3362e694b_2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7" name="Google Shape;997;ga3362e694b_2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1" name="Google Shape;1001;ga99e3afd90_0_56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2" name="Google Shape;1002;ga99e3afd90_0_56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ge6c53aefa2_0_1530:notes"/>
          <p:cNvSpPr txBox="1">
            <a:spLocks noGrp="1"/>
          </p:cNvSpPr>
          <p:nvPr>
            <p:ph type="body" idx="1"/>
          </p:nvPr>
        </p:nvSpPr>
        <p:spPr>
          <a:xfrm>
            <a:off x="685800" y="4400549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08" name="Google Shape;1008;ge6c53aefa2_0_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885333" y="1143000"/>
            <a:ext cx="30873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5" name="Google Shape;1015;gbf8a895de5_0_3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6" name="Google Shape;1016;gbf8a895de5_0_3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5" name="Google Shape;1065;ga3362e694b_0_76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6" name="Google Shape;1066;ga3362e694b_0_76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1" name="Google Shape;1071;gae8f95b9c2_0_5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2" name="Google Shape;1072;gae8f95b9c2_0_5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gae8f95b9c2_0_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8" name="Google Shape;1078;gae8f95b9c2_0_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3" name="Google Shape;1083;gae8f95b9c2_0_5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4" name="Google Shape;1084;gae8f95b9c2_0_5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3" name="Google Shape;893;ga3362e694b_0_31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4" name="Google Shape;894;ga3362e694b_0_31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ga3362e694b_2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0" name="Google Shape;1090;ga3362e694b_2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4" name="Google Shape;1094;ga99e3afd90_0_56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5" name="Google Shape;1095;ga99e3afd90_0_56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1" name="Google Shape;1101;gd4e0e43ffa_0_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2" name="Google Shape;1102;gd4e0e43ffa_0_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gd4e0e43ffa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7" name="Google Shape;1107;gd4e0e43ffa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ge6c53aefa2_0_21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0" name="Google Shape;1120;ge6c53aefa2_0_21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6c53aefa2_0_2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6c53aefa2_0_2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" name="Google Shape;1136;gd4e0e43ffa_0_17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7" name="Google Shape;1137;gd4e0e43ffa_0_17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1" name="Google Shape;1141;gd4e0e43ffa_0_17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2" name="Google Shape;1142;gd4e0e43ffa_0_17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7" name="Google Shape;1147;gd4e0e43ffa_0_1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8" name="Google Shape;1148;gd4e0e43ffa_0_17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gd9dbb325e7_1_9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5" name="Google Shape;1155;gd9dbb325e7_1_9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9" name="Google Shape;899;gd7e3c7c4d9_0_3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0" name="Google Shape;900;gd7e3c7c4d9_0_3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gd4e0e43ffa_0_17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3" name="Google Shape;1163;gd4e0e43ffa_0_17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9" name="Google Shape;1169;gd4e0e43ffa_0_17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0" name="Google Shape;1170;gd4e0e43ffa_0_17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" name="Google Shape;1177;gd9dbb325e7_1_3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8" name="Google Shape;1178;gd9dbb325e7_1_3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5" name="Google Shape;1185;gd4e0e43ffa_0_17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6" name="Google Shape;1186;gd4e0e43ffa_0_17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2" name="Google Shape;1192;gd4e0e43ffa_0_1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3" name="Google Shape;1193;gd4e0e43ffa_0_1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3" name="Google Shape;1203;ga3362e694b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4" name="Google Shape;1204;ga3362e694b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" name="Google Shape;1208;gd4e0e43ffa_0_2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9" name="Google Shape;1209;gd4e0e43ffa_0_28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5" name="Google Shape;1215;gd4e0e43ffa_0_29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6" name="Google Shape;1216;gd4e0e43ffa_0_29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3" name="Google Shape;1223;gd4e0e43ffa_0_30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4" name="Google Shape;1224;gd4e0e43ffa_0_30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gd4e0e43ffa_0_30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1" name="Google Shape;1251;gd4e0e43ffa_0_30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" name="Google Shape;922;ga3362e694b_0_31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3" name="Google Shape;923;ga3362e694b_0_31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gd4e0e43ffa_0_30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0" name="Google Shape;1260;gd4e0e43ffa_0_30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Google Shape;1272;gd4e0e43ffa_0_30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3" name="Google Shape;1273;gd4e0e43ffa_0_30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gd4e0e43ffa_0_30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9" name="Google Shape;1279;gd4e0e43ffa_0_30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7" name="Google Shape;1287;ga99e3afd90_0_12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ga99e3afd90_0_12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a99e3afd90_0_78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a99e3afd90_0_78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a99e3afd90_0_7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2" name="Google Shape;1302;ga99e3afd90_0_78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a99e3afd90_0_78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a99e3afd90_0_78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7" name="Google Shape;927;gd4e0e43ffa_2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28" name="Google Shape;928;gd4e0e43ffa_2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gd7e3c7c4d9_0_15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4" name="Google Shape;934;gd7e3c7c4d9_0_15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6" name="Google Shape;946;gd4e0e43ffa_2_15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gd4e0e43ffa_2_1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6" name="Google Shape;966;gd4e0e43ffa_2_2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67" name="Google Shape;967;gd4e0e43ffa_2_2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European Processor Initiative partners have finalized the first version of its RISC-V accelerator architecture, named EPAC, and are working towards the delivery of the first EPAC Test Chip in 2021.</a:t>
            </a:r>
            <a:r>
              <a:rPr lang="en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RISC-V International Open Source Laboratory (also known as RIOS Lab), announced the PicoRio open-source project. The PicoRio will be a RISC-V-based small-board computer available at an affordable price point, and will be available to ship in the first half of 2021.</a:t>
            </a:r>
            <a:r>
              <a:rPr lang="en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Link</a:t>
            </a:r>
            <a:endParaRPr sz="1800" b="0" i="0" u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Imperas</a:t>
            </a:r>
            <a:r>
              <a:rPr lang="en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announced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first reference model with UVM encapsulation for RISC-V verification.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 Magic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announced 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world’s fastest 64-bit RISC-V core achieving 5GHz and 13,000 CoreMarks at 1.1V.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Microchip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released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industry’s first SoC FPGA development kit based on the RISC-V ISA.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Saifang Technology</a:t>
            </a:r>
            <a:r>
              <a:rPr lang="en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released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world’s first RISC-V AI visual processing platform-Jinghong 7100.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Char char="•"/>
            </a:pP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SiFive</a:t>
            </a:r>
            <a:r>
              <a:rPr lang="en" sz="1800" b="0" i="0" u="sng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en" sz="1800" b="0" i="0" u="sng" strike="noStrik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unveiled</a:t>
            </a:r>
            <a:r>
              <a:rPr lang="en" sz="1800" b="0" i="0" u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world’s fastest RISC-V development board. The board is available for $665.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3" name="Google Shape;973;ga99e3afd9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4" name="Google Shape;974;ga99e3afd9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/Relationships>
</file>

<file path=ppt/slideLayouts/_rels/slideLayout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1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3.xml"/></Relationships>
</file>

<file path=ppt/slideLayouts/_rels/slideLayout1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97850" y="1896424"/>
            <a:ext cx="8034000" cy="21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97846" y="4033587"/>
            <a:ext cx="8034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Pts val="2400"/>
              <a:buNone/>
              <a:defRPr sz="2400">
                <a:solidFill>
                  <a:srgbClr val="FFC72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26" y="954119"/>
            <a:ext cx="3791525" cy="6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1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" name="Google Shape;65;p11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0">
                <a:srgbClr val="CB007B"/>
              </a:gs>
              <a:gs pos="100000">
                <a:srgbClr val="0A3799"/>
              </a:gs>
              <a:gs pos="100000">
                <a:srgbClr val="6026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6" name="Google Shape;66;p11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7" name="Google Shape;67;p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 1 1">
  <p:cSld name="SECTION_HEADER_2_1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" name="Google Shape;623;p103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4" name="Google Shape;624;p103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5" name="Google Shape;625;p103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626" name="Google Shape;626;p10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7" name="Google Shape;627;p103"/>
          <p:cNvSpPr txBox="1">
            <a:spLocks noGrp="1"/>
          </p:cNvSpPr>
          <p:nvPr>
            <p:ph type="title"/>
          </p:nvPr>
        </p:nvSpPr>
        <p:spPr>
          <a:xfrm>
            <a:off x="72975" y="51650"/>
            <a:ext cx="39507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8" name="Google Shape;628;p103"/>
          <p:cNvSpPr txBox="1">
            <a:spLocks noGrp="1"/>
          </p:cNvSpPr>
          <p:nvPr>
            <p:ph type="body" idx="1"/>
          </p:nvPr>
        </p:nvSpPr>
        <p:spPr>
          <a:xfrm>
            <a:off x="4443875" y="51650"/>
            <a:ext cx="45054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0" name="Google Shape;630;p104"/>
          <p:cNvSpPr txBox="1">
            <a:spLocks noGrp="1"/>
          </p:cNvSpPr>
          <p:nvPr>
            <p:ph type="title"/>
          </p:nvPr>
        </p:nvSpPr>
        <p:spPr>
          <a:xfrm>
            <a:off x="4420325" y="216425"/>
            <a:ext cx="44121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631" name="Google Shape;631;p104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32" name="Google Shape;632;p104"/>
          <p:cNvSpPr txBox="1">
            <a:spLocks noGrp="1"/>
          </p:cNvSpPr>
          <p:nvPr>
            <p:ph type="title" idx="2"/>
          </p:nvPr>
        </p:nvSpPr>
        <p:spPr>
          <a:xfrm>
            <a:off x="199375" y="216425"/>
            <a:ext cx="3934800" cy="47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33" name="Google Shape;633;p10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34" name="Google Shape;634;p104"/>
          <p:cNvSpPr txBox="1">
            <a:spLocks noGrp="1"/>
          </p:cNvSpPr>
          <p:nvPr>
            <p:ph type="body" idx="1"/>
          </p:nvPr>
        </p:nvSpPr>
        <p:spPr>
          <a:xfrm>
            <a:off x="4420325" y="1559825"/>
            <a:ext cx="441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6" name="Google Shape;636;p105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37" name="Google Shape;637;p105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0">
                <a:srgbClr val="CB007B"/>
              </a:gs>
              <a:gs pos="100000">
                <a:srgbClr val="0A3799"/>
              </a:gs>
              <a:gs pos="100000">
                <a:srgbClr val="6026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38" name="Google Shape;638;p105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39" name="Google Shape;639;p10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2">
  <p:cSld name="CUSTOM_2_2"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1" name="Google Shape;641;p106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2" name="Google Shape;642;p106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0">
                <a:srgbClr val="CB007B"/>
              </a:gs>
              <a:gs pos="100000">
                <a:srgbClr val="0A3799"/>
              </a:gs>
              <a:gs pos="100000">
                <a:srgbClr val="6026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43" name="Google Shape;643;p106"/>
          <p:cNvSpPr txBox="1">
            <a:spLocks noGrp="1"/>
          </p:cNvSpPr>
          <p:nvPr>
            <p:ph type="title"/>
          </p:nvPr>
        </p:nvSpPr>
        <p:spPr>
          <a:xfrm>
            <a:off x="4440700" y="112425"/>
            <a:ext cx="4456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44" name="Google Shape;644;p10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45" name="Google Shape;645;p106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46" name="Google Shape;646;p106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8" name="Google Shape;648;p107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49" name="Google Shape;649;p107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50" name="Google Shape;650;p107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51" name="Google Shape;651;p10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2 1">
  <p:cSld name="CUSTOM_1_2_1">
    <p:spTree>
      <p:nvGrpSpPr>
        <p:cNvPr id="1" name="Shape 6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3" name="Google Shape;653;p108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54" name="Google Shape;654;p108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55" name="Google Shape;655;p108"/>
          <p:cNvSpPr txBox="1">
            <a:spLocks noGrp="1"/>
          </p:cNvSpPr>
          <p:nvPr>
            <p:ph type="title"/>
          </p:nvPr>
        </p:nvSpPr>
        <p:spPr>
          <a:xfrm>
            <a:off x="4672725" y="186450"/>
            <a:ext cx="43146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56" name="Google Shape;656;p10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57" name="Google Shape;657;p108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658" name="Google Shape;658;p108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5_1"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0" name="Google Shape;660;p109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661" name="Google Shape;661;p109"/>
          <p:cNvSpPr/>
          <p:nvPr/>
        </p:nvSpPr>
        <p:spPr>
          <a:xfrm>
            <a:off x="482940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0">
                <a:srgbClr val="CB007B"/>
              </a:gs>
              <a:gs pos="100000">
                <a:srgbClr val="0A3799"/>
              </a:gs>
              <a:gs pos="100000">
                <a:srgbClr val="6026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62" name="Google Shape;662;p109"/>
          <p:cNvSpPr txBox="1">
            <a:spLocks noGrp="1"/>
          </p:cNvSpPr>
          <p:nvPr>
            <p:ph type="title"/>
          </p:nvPr>
        </p:nvSpPr>
        <p:spPr>
          <a:xfrm>
            <a:off x="50287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63" name="Google Shape;663;p10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6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" name="Google Shape;665;p11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975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66" name="Google Shape;666;p110"/>
          <p:cNvSpPr txBox="1"/>
          <p:nvPr/>
        </p:nvSpPr>
        <p:spPr>
          <a:xfrm>
            <a:off x="4116975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110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68" name="Google Shape;668;p11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spTree>
      <p:nvGrpSpPr>
        <p:cNvPr id="1" name="Shape 6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0" name="Google Shape;670;p11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1" name="Google Shape;671;p111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111"/>
          <p:cNvSpPr/>
          <p:nvPr/>
        </p:nvSpPr>
        <p:spPr>
          <a:xfrm>
            <a:off x="5027100" y="0"/>
            <a:ext cx="4116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73" name="Google Shape;673;p111"/>
          <p:cNvSpPr txBox="1">
            <a:spLocks noGrp="1"/>
          </p:cNvSpPr>
          <p:nvPr>
            <p:ph type="title"/>
          </p:nvPr>
        </p:nvSpPr>
        <p:spPr>
          <a:xfrm>
            <a:off x="5094000" y="164250"/>
            <a:ext cx="3934800" cy="4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74" name="Google Shape;674;p11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1">
  <p:cSld name="CUSTOM_1_1_1_1">
    <p:spTree>
      <p:nvGrpSpPr>
        <p:cNvPr id="1" name="Shape 6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6" name="Google Shape;676;p11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77" name="Google Shape;677;p112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112"/>
          <p:cNvSpPr txBox="1">
            <a:spLocks noGrp="1"/>
          </p:cNvSpPr>
          <p:nvPr>
            <p:ph type="title"/>
          </p:nvPr>
        </p:nvSpPr>
        <p:spPr>
          <a:xfrm>
            <a:off x="5094000" y="164250"/>
            <a:ext cx="3934800" cy="4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79" name="Google Shape;679;p1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2">
  <p:cSld name="CUSTOM_2_2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2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0" name="Google Shape;70;p12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0">
                <a:srgbClr val="CB007B"/>
              </a:gs>
              <a:gs pos="100000">
                <a:srgbClr val="0A3799"/>
              </a:gs>
              <a:gs pos="100000">
                <a:srgbClr val="6026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71" name="Google Shape;71;p12"/>
          <p:cNvSpPr txBox="1">
            <a:spLocks noGrp="1"/>
          </p:cNvSpPr>
          <p:nvPr>
            <p:ph type="title"/>
          </p:nvPr>
        </p:nvSpPr>
        <p:spPr>
          <a:xfrm>
            <a:off x="4440700" y="112425"/>
            <a:ext cx="4456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72" name="Google Shape;72;p1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74" name="Google Shape;74;p12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1 1">
  <p:cSld name="CUSTOM_1_1_1_1_1"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1" name="Google Shape;681;p11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82" name="Google Shape;682;p113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113"/>
          <p:cNvSpPr txBox="1">
            <a:spLocks noGrp="1"/>
          </p:cNvSpPr>
          <p:nvPr>
            <p:ph type="title"/>
          </p:nvPr>
        </p:nvSpPr>
        <p:spPr>
          <a:xfrm>
            <a:off x="181200" y="165750"/>
            <a:ext cx="4464600" cy="4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84" name="Google Shape;684;p1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85" name="Google Shape;685;p113"/>
          <p:cNvSpPr txBox="1">
            <a:spLocks noGrp="1"/>
          </p:cNvSpPr>
          <p:nvPr>
            <p:ph type="body" idx="1"/>
          </p:nvPr>
        </p:nvSpPr>
        <p:spPr>
          <a:xfrm>
            <a:off x="5112400" y="165750"/>
            <a:ext cx="3878400" cy="4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_2_1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7" name="Google Shape;687;p114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5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88" name="Google Shape;688;p114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44670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89" name="Google Shape;689;p1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1">
  <p:cSld name="CUSTOM_2_1_1"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1" name="Google Shape;691;p115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2" name="Google Shape;692;p115"/>
          <p:cNvSpPr txBox="1">
            <a:spLocks noGrp="1"/>
          </p:cNvSpPr>
          <p:nvPr>
            <p:ph type="title"/>
          </p:nvPr>
        </p:nvSpPr>
        <p:spPr>
          <a:xfrm>
            <a:off x="4490200" y="174650"/>
            <a:ext cx="4538700" cy="48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93" name="Google Shape;693;p1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2">
  <p:cSld name="CUSTOM_2_1_2"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5" name="Google Shape;695;p116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5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696" name="Google Shape;696;p116"/>
          <p:cNvSpPr txBox="1">
            <a:spLocks noGrp="1"/>
          </p:cNvSpPr>
          <p:nvPr>
            <p:ph type="title"/>
          </p:nvPr>
        </p:nvSpPr>
        <p:spPr>
          <a:xfrm>
            <a:off x="5011025" y="81300"/>
            <a:ext cx="3990000" cy="48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697" name="Google Shape;697;p1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98" name="Google Shape;698;p116"/>
          <p:cNvSpPr txBox="1">
            <a:spLocks noGrp="1"/>
          </p:cNvSpPr>
          <p:nvPr>
            <p:ph type="body" idx="1"/>
          </p:nvPr>
        </p:nvSpPr>
        <p:spPr>
          <a:xfrm>
            <a:off x="114075" y="148800"/>
            <a:ext cx="4448700" cy="44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3_1">
    <p:spTree>
      <p:nvGrpSpPr>
        <p:cNvPr id="1" name="Shape 6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0" name="Google Shape;700;p117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117"/>
          <p:cNvSpPr txBox="1">
            <a:spLocks noGrp="1"/>
          </p:cNvSpPr>
          <p:nvPr>
            <p:ph type="title"/>
          </p:nvPr>
        </p:nvSpPr>
        <p:spPr>
          <a:xfrm>
            <a:off x="4376975" y="205750"/>
            <a:ext cx="46341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702" name="Google Shape;702;p1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2">
  <p:cSld name="CUSTOM_3_1_2">
    <p:spTree>
      <p:nvGrpSpPr>
        <p:cNvPr id="1" name="Shape 7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4" name="Google Shape;704;p118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05" name="Google Shape;705;p1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06" name="Google Shape;706;p118"/>
          <p:cNvSpPr/>
          <p:nvPr/>
        </p:nvSpPr>
        <p:spPr>
          <a:xfrm>
            <a:off x="4303550" y="0"/>
            <a:ext cx="48405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707" name="Google Shape;707;p118"/>
          <p:cNvSpPr txBox="1">
            <a:spLocks noGrp="1"/>
          </p:cNvSpPr>
          <p:nvPr>
            <p:ph type="title"/>
          </p:nvPr>
        </p:nvSpPr>
        <p:spPr>
          <a:xfrm>
            <a:off x="4527224" y="205750"/>
            <a:ext cx="44145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">
  <p:cSld name="CUSTOM_3_1_1">
    <p:spTree>
      <p:nvGrpSpPr>
        <p:cNvPr id="1" name="Shape 7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9" name="Google Shape;709;p119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47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0" name="Google Shape;710;p119"/>
          <p:cNvSpPr txBox="1">
            <a:spLocks noGrp="1"/>
          </p:cNvSpPr>
          <p:nvPr>
            <p:ph type="title"/>
          </p:nvPr>
        </p:nvSpPr>
        <p:spPr>
          <a:xfrm>
            <a:off x="104550" y="143525"/>
            <a:ext cx="4634100" cy="45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711" name="Google Shape;711;p1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 1">
  <p:cSld name="CUSTOM_3_1_1_1"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3" name="Google Shape;713;p120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47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4" name="Google Shape;714;p120"/>
          <p:cNvSpPr txBox="1">
            <a:spLocks noGrp="1"/>
          </p:cNvSpPr>
          <p:nvPr>
            <p:ph type="title"/>
          </p:nvPr>
        </p:nvSpPr>
        <p:spPr>
          <a:xfrm>
            <a:off x="5019050" y="112425"/>
            <a:ext cx="4074900" cy="48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715" name="Google Shape;715;p1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16" name="Google Shape;716;p120"/>
          <p:cNvSpPr txBox="1">
            <a:spLocks noGrp="1"/>
          </p:cNvSpPr>
          <p:nvPr>
            <p:ph type="body" idx="1"/>
          </p:nvPr>
        </p:nvSpPr>
        <p:spPr>
          <a:xfrm>
            <a:off x="114075" y="148800"/>
            <a:ext cx="4448700" cy="44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4">
  <p:cSld name="CUSTOM_4_1_4">
    <p:spTree>
      <p:nvGrpSpPr>
        <p:cNvPr id="1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8" name="Google Shape;718;p121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19" name="Google Shape;719;p121"/>
          <p:cNvSpPr txBox="1">
            <a:spLocks noGrp="1"/>
          </p:cNvSpPr>
          <p:nvPr>
            <p:ph type="title"/>
          </p:nvPr>
        </p:nvSpPr>
        <p:spPr>
          <a:xfrm>
            <a:off x="4376975" y="205750"/>
            <a:ext cx="46341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720" name="Google Shape;720;p1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_4_1_2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2" name="Google Shape;722;p122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23" name="Google Shape;723;p1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24" name="Google Shape;724;p122"/>
          <p:cNvSpPr/>
          <p:nvPr/>
        </p:nvSpPr>
        <p:spPr>
          <a:xfrm>
            <a:off x="4073625" y="0"/>
            <a:ext cx="50703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725" name="Google Shape;725;p122"/>
          <p:cNvSpPr txBox="1">
            <a:spLocks noGrp="1"/>
          </p:cNvSpPr>
          <p:nvPr>
            <p:ph type="title"/>
          </p:nvPr>
        </p:nvSpPr>
        <p:spPr>
          <a:xfrm>
            <a:off x="4307924" y="205750"/>
            <a:ext cx="46242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" name="Google Shape;76;p13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3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79" name="Google Shape;79;p1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_4_1_1_1">
    <p:spTree>
      <p:nvGrpSpPr>
        <p:cNvPr id="1" name="Shape 7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" name="Google Shape;727;p123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375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28" name="Google Shape;728;p123"/>
          <p:cNvSpPr txBox="1">
            <a:spLocks noGrp="1"/>
          </p:cNvSpPr>
          <p:nvPr>
            <p:ph type="title"/>
          </p:nvPr>
        </p:nvSpPr>
        <p:spPr>
          <a:xfrm>
            <a:off x="52725" y="113875"/>
            <a:ext cx="4634100" cy="45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729" name="Google Shape;729;p1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30" name="Google Shape;730;p123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">
  <p:cSld name="CUSTOM_4_1_3_1">
    <p:spTree>
      <p:nvGrpSpPr>
        <p:cNvPr id="1" name="Shape 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2" name="Google Shape;732;p124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733" name="Google Shape;733;p124"/>
          <p:cNvSpPr txBox="1">
            <a:spLocks noGrp="1"/>
          </p:cNvSpPr>
          <p:nvPr>
            <p:ph type="title"/>
          </p:nvPr>
        </p:nvSpPr>
        <p:spPr>
          <a:xfrm>
            <a:off x="94175" y="102050"/>
            <a:ext cx="3867300" cy="4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734" name="Google Shape;734;p1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5" name="Google Shape;735;p124"/>
          <p:cNvSpPr txBox="1">
            <a:spLocks noGrp="1"/>
          </p:cNvSpPr>
          <p:nvPr>
            <p:ph type="body" idx="1"/>
          </p:nvPr>
        </p:nvSpPr>
        <p:spPr>
          <a:xfrm>
            <a:off x="4262050" y="200750"/>
            <a:ext cx="4739100" cy="47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">
  <p:cSld name="SECTION_HEADER_1">
    <p:bg>
      <p:bgPr>
        <a:solidFill>
          <a:srgbClr val="FFFFFF"/>
        </a:solidFill>
        <a:effectLst/>
      </p:bgPr>
    </p:bg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125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Open Sans"/>
              <a:buNone/>
              <a:defRPr sz="3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738" name="Google Shape;738;p12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39" name="Google Shape;739;p125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0" name="Google Shape;740;p125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1" name="Google Shape;741;p125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1">
  <p:cSld name="SECTION_HEADER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3" name="Google Shape;743;p126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FFFFFF">
              <a:alpha val="8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126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745" name="Google Shape;745;p1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46" name="Google Shape;746;p126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47" name="Google Shape;747;p126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48" name="Google Shape;748;p126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1 1">
  <p:cSld name="SECTION_HEADER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127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FFFFFF">
              <a:alpha val="8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127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2" name="Google Shape;752;p127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753" name="Google Shape;753;p127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54" name="Google Shape;754;p127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55" name="Google Shape;755;p1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75" y="421497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" name="Google Shape;757;p12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58" name="Google Shape;758;p12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59" name="Google Shape;759;p12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0" name="Google Shape;760;p128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1" name="Google Shape;761;p12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7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3" name="Google Shape;763;p12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64" name="Google Shape;764;p12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65" name="Google Shape;765;p12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66" name="Google Shape;766;p129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67" name="Google Shape;767;p12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ColTx">
  <p:cSld name="TITLE_AND_TWO_COLUMNS">
    <p:spTree>
      <p:nvGrpSpPr>
        <p:cNvPr id="1" name="Shape 7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9" name="Google Shape;769;p13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0" name="Google Shape;770;p13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1" name="Google Shape;771;p130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2" name="Google Shape;772;p13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3" name="Google Shape;773;p130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74" name="Google Shape;774;p13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2_1">
    <p:spTree>
      <p:nvGrpSpPr>
        <p:cNvPr id="1" name="Shape 7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6" name="Google Shape;776;p13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77" name="Google Shape;777;p131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78" name="Google Shape;778;p1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9" name="Google Shape;779;p131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80" name="Google Shape;780;p13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81" name="Google Shape;781;p131"/>
          <p:cNvSpPr txBox="1"/>
          <p:nvPr/>
        </p:nvSpPr>
        <p:spPr>
          <a:xfrm>
            <a:off x="366825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2" name="Google Shape;782;p131"/>
          <p:cNvSpPr txBox="1"/>
          <p:nvPr/>
        </p:nvSpPr>
        <p:spPr>
          <a:xfrm>
            <a:off x="3191760" y="1504170"/>
            <a:ext cx="2514600" cy="3145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3" name="Google Shape;783;p131"/>
          <p:cNvSpPr txBox="1"/>
          <p:nvPr/>
        </p:nvSpPr>
        <p:spPr>
          <a:xfrm>
            <a:off x="6016673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4" name="Google Shape;784;p131"/>
          <p:cNvSpPr txBox="1"/>
          <p:nvPr/>
        </p:nvSpPr>
        <p:spPr>
          <a:xfrm>
            <a:off x="368420" y="1006794"/>
            <a:ext cx="2514600" cy="49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5" name="Google Shape;785;p131"/>
          <p:cNvSpPr txBox="1"/>
          <p:nvPr/>
        </p:nvSpPr>
        <p:spPr>
          <a:xfrm>
            <a:off x="3195069" y="1006794"/>
            <a:ext cx="2514600" cy="493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6" name="Google Shape;786;p131"/>
          <p:cNvSpPr txBox="1"/>
          <p:nvPr/>
        </p:nvSpPr>
        <p:spPr>
          <a:xfrm>
            <a:off x="6017345" y="1006775"/>
            <a:ext cx="2514600" cy="493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87" name="Google Shape;787;p131"/>
          <p:cNvSpPr txBox="1">
            <a:spLocks noGrp="1"/>
          </p:cNvSpPr>
          <p:nvPr>
            <p:ph type="body" idx="2"/>
          </p:nvPr>
        </p:nvSpPr>
        <p:spPr>
          <a:xfrm>
            <a:off x="32355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8" name="Google Shape;788;p131"/>
          <p:cNvSpPr txBox="1">
            <a:spLocks noGrp="1"/>
          </p:cNvSpPr>
          <p:nvPr>
            <p:ph type="body" idx="3"/>
          </p:nvPr>
        </p:nvSpPr>
        <p:spPr>
          <a:xfrm>
            <a:off x="60748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89" name="Google Shape;789;p131"/>
          <p:cNvSpPr txBox="1">
            <a:spLocks noGrp="1"/>
          </p:cNvSpPr>
          <p:nvPr>
            <p:ph type="title" idx="4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0" name="Google Shape;790;p131"/>
          <p:cNvSpPr txBox="1">
            <a:spLocks noGrp="1"/>
          </p:cNvSpPr>
          <p:nvPr>
            <p:ph type="title" idx="5"/>
          </p:nvPr>
        </p:nvSpPr>
        <p:spPr>
          <a:xfrm>
            <a:off x="32820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1" name="Google Shape;791;p131"/>
          <p:cNvSpPr txBox="1">
            <a:spLocks noGrp="1"/>
          </p:cNvSpPr>
          <p:nvPr>
            <p:ph type="title" idx="6"/>
          </p:nvPr>
        </p:nvSpPr>
        <p:spPr>
          <a:xfrm>
            <a:off x="60893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1">
  <p:cSld name="TITLE_AND_BODY_2_1_1">
    <p:spTree>
      <p:nvGrpSpPr>
        <p:cNvPr id="1" name="Shape 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" name="Google Shape;793;p13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94" name="Google Shape;794;p132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5" name="Google Shape;795;p13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96" name="Google Shape;796;p132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797" name="Google Shape;797;p13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798" name="Google Shape;798;p132"/>
          <p:cNvSpPr txBox="1"/>
          <p:nvPr/>
        </p:nvSpPr>
        <p:spPr>
          <a:xfrm>
            <a:off x="366825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799" name="Google Shape;799;p132"/>
          <p:cNvSpPr txBox="1"/>
          <p:nvPr/>
        </p:nvSpPr>
        <p:spPr>
          <a:xfrm>
            <a:off x="368420" y="1006794"/>
            <a:ext cx="2514600" cy="49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0" name="Google Shape;800;p132"/>
          <p:cNvSpPr txBox="1">
            <a:spLocks noGrp="1"/>
          </p:cNvSpPr>
          <p:nvPr>
            <p:ph type="body" idx="2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01" name="Google Shape;801;p132"/>
          <p:cNvSpPr txBox="1">
            <a:spLocks noGrp="1"/>
          </p:cNvSpPr>
          <p:nvPr>
            <p:ph type="title" idx="3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2 1">
  <p:cSld name="CUSTOM_1_2_1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Google Shape;81;p14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2" name="Google Shape;82;p14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83" name="Google Shape;83;p14"/>
          <p:cNvSpPr txBox="1">
            <a:spLocks noGrp="1"/>
          </p:cNvSpPr>
          <p:nvPr>
            <p:ph type="title"/>
          </p:nvPr>
        </p:nvSpPr>
        <p:spPr>
          <a:xfrm>
            <a:off x="4672725" y="186450"/>
            <a:ext cx="43146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84" name="Google Shape;84;p1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pic>
        <p:nvPicPr>
          <p:cNvPr id="86" name="Google Shape;86;p14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2">
  <p:cSld name="TITLE_AND_BODY_2_1_2">
    <p:spTree>
      <p:nvGrpSpPr>
        <p:cNvPr id="1" name="Shape 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" name="Google Shape;803;p13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04" name="Google Shape;804;p13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05" name="Google Shape;805;p133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06" name="Google Shape;806;p13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07" name="Google Shape;807;p133"/>
          <p:cNvSpPr txBox="1"/>
          <p:nvPr/>
        </p:nvSpPr>
        <p:spPr>
          <a:xfrm>
            <a:off x="372360" y="1504170"/>
            <a:ext cx="2514600" cy="3145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8" name="Google Shape;808;p133"/>
          <p:cNvSpPr txBox="1"/>
          <p:nvPr/>
        </p:nvSpPr>
        <p:spPr>
          <a:xfrm>
            <a:off x="375669" y="1006794"/>
            <a:ext cx="2514600" cy="493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09" name="Google Shape;809;p133"/>
          <p:cNvSpPr txBox="1">
            <a:spLocks noGrp="1"/>
          </p:cNvSpPr>
          <p:nvPr>
            <p:ph type="body" idx="1"/>
          </p:nvPr>
        </p:nvSpPr>
        <p:spPr>
          <a:xfrm>
            <a:off x="4161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10" name="Google Shape;810;p133"/>
          <p:cNvSpPr txBox="1">
            <a:spLocks noGrp="1"/>
          </p:cNvSpPr>
          <p:nvPr>
            <p:ph type="title" idx="2"/>
          </p:nvPr>
        </p:nvSpPr>
        <p:spPr>
          <a:xfrm>
            <a:off x="4626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11" name="Google Shape;811;p133"/>
          <p:cNvSpPr txBox="1">
            <a:spLocks noGrp="1"/>
          </p:cNvSpPr>
          <p:nvPr>
            <p:ph type="body" idx="3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3">
  <p:cSld name="TITLE_AND_BODY_2_1_3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13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14" name="Google Shape;814;p1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15" name="Google Shape;815;p134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16" name="Google Shape;816;p13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17" name="Google Shape;817;p134"/>
          <p:cNvSpPr txBox="1"/>
          <p:nvPr/>
        </p:nvSpPr>
        <p:spPr>
          <a:xfrm>
            <a:off x="377873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8" name="Google Shape;818;p134"/>
          <p:cNvSpPr txBox="1"/>
          <p:nvPr/>
        </p:nvSpPr>
        <p:spPr>
          <a:xfrm>
            <a:off x="378545" y="1006775"/>
            <a:ext cx="2514600" cy="493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19" name="Google Shape;819;p134"/>
          <p:cNvSpPr txBox="1">
            <a:spLocks noGrp="1"/>
          </p:cNvSpPr>
          <p:nvPr>
            <p:ph type="body" idx="1"/>
          </p:nvPr>
        </p:nvSpPr>
        <p:spPr>
          <a:xfrm>
            <a:off x="4360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20" name="Google Shape;820;p134"/>
          <p:cNvSpPr txBox="1">
            <a:spLocks noGrp="1"/>
          </p:cNvSpPr>
          <p:nvPr>
            <p:ph type="title" idx="2"/>
          </p:nvPr>
        </p:nvSpPr>
        <p:spPr>
          <a:xfrm>
            <a:off x="4505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1" name="Google Shape;821;p134"/>
          <p:cNvSpPr txBox="1">
            <a:spLocks noGrp="1"/>
          </p:cNvSpPr>
          <p:nvPr>
            <p:ph type="body" idx="3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" name="Google Shape;823;p13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4" name="Google Shape;824;p1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825" name="Google Shape;825;p13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826" name="Google Shape;826;p135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" name="Google Shape;828;p13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29" name="Google Shape;829;p1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0" name="Google Shape;830;p1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1" name="Google Shape;831;p136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2" name="Google Shape;832;p13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1">
  <p:cSld name="TITLE_AND_TWO_COLUMNS_1">
    <p:spTree>
      <p:nvGrpSpPr>
        <p:cNvPr id="1" name="Shape 8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" name="Google Shape;834;p13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5" name="Google Shape;835;p1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6" name="Google Shape;836;p13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37" name="Google Shape;837;p1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38" name="Google Shape;838;p137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39" name="Google Shape;839;p13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8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" name="Google Shape;841;p13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42" name="Google Shape;842;p1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3" name="Google Shape;843;p138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4" name="Google Shape;844;p13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" name="Google Shape;846;p1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Only">
  <p:cSld name="3_Title Only">
    <p:spTree>
      <p:nvGrpSpPr>
        <p:cNvPr id="1" name="Shape 8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8" name="Google Shape;848;p140"/>
          <p:cNvSpPr txBox="1">
            <a:spLocks noGrp="1"/>
          </p:cNvSpPr>
          <p:nvPr>
            <p:ph type="sldNum" idx="12"/>
          </p:nvPr>
        </p:nvSpPr>
        <p:spPr>
          <a:xfrm>
            <a:off x="6705600" y="4831055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49" name="Google Shape;849;p140"/>
          <p:cNvSpPr txBox="1">
            <a:spLocks noGrp="1"/>
          </p:cNvSpPr>
          <p:nvPr>
            <p:ph type="title"/>
          </p:nvPr>
        </p:nvSpPr>
        <p:spPr>
          <a:xfrm>
            <a:off x="366825" y="215153"/>
            <a:ext cx="80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850" name="Google Shape;850;p14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7605" y="228601"/>
            <a:ext cx="867796" cy="675564"/>
          </a:xfrm>
          <a:prstGeom prst="rect">
            <a:avLst/>
          </a:prstGeom>
          <a:noFill/>
          <a:ln>
            <a:noFill/>
          </a:ln>
        </p:spPr>
      </p:pic>
      <p:sp>
        <p:nvSpPr>
          <p:cNvPr id="851" name="Google Shape;851;p140"/>
          <p:cNvSpPr txBox="1">
            <a:spLocks noGrp="1"/>
          </p:cNvSpPr>
          <p:nvPr>
            <p:ph type="body" idx="1"/>
          </p:nvPr>
        </p:nvSpPr>
        <p:spPr>
          <a:xfrm>
            <a:off x="366825" y="1034303"/>
            <a:ext cx="84723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t" anchorCtr="0">
            <a:noAutofit/>
          </a:bodyPr>
          <a:lstStyle>
            <a:lvl1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Open Sans"/>
              <a:buChar char="●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■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■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■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4">
  <p:cSld name="TITLE_AND_BODY_2_1_4">
    <p:spTree>
      <p:nvGrpSpPr>
        <p:cNvPr id="1" name="Shape 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3" name="Google Shape;853;p14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54" name="Google Shape;854;p141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5" name="Google Shape;855;p1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56" name="Google Shape;856;p141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141"/>
          <p:cNvSpPr txBox="1"/>
          <p:nvPr/>
        </p:nvSpPr>
        <p:spPr>
          <a:xfrm>
            <a:off x="366825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8" name="Google Shape;858;p141"/>
          <p:cNvSpPr txBox="1"/>
          <p:nvPr/>
        </p:nvSpPr>
        <p:spPr>
          <a:xfrm>
            <a:off x="3191760" y="1504170"/>
            <a:ext cx="2514600" cy="3145200"/>
          </a:xfrm>
          <a:prstGeom prst="rect">
            <a:avLst/>
          </a:prstGeom>
          <a:noFill/>
          <a:ln w="9525" cap="flat" cmpd="sng">
            <a:solidFill>
              <a:srgbClr val="0A3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59" name="Google Shape;859;p141"/>
          <p:cNvSpPr txBox="1"/>
          <p:nvPr/>
        </p:nvSpPr>
        <p:spPr>
          <a:xfrm>
            <a:off x="6016673" y="150753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0" name="Google Shape;860;p141"/>
          <p:cNvSpPr txBox="1"/>
          <p:nvPr/>
        </p:nvSpPr>
        <p:spPr>
          <a:xfrm>
            <a:off x="368420" y="1006794"/>
            <a:ext cx="2514600" cy="493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1" name="Google Shape;861;p141"/>
          <p:cNvSpPr txBox="1"/>
          <p:nvPr/>
        </p:nvSpPr>
        <p:spPr>
          <a:xfrm>
            <a:off x="3195069" y="1006794"/>
            <a:ext cx="2514600" cy="493800"/>
          </a:xfrm>
          <a:prstGeom prst="rect">
            <a:avLst/>
          </a:prstGeom>
          <a:solidFill>
            <a:srgbClr val="0A3799"/>
          </a:solidFill>
          <a:ln w="9525" cap="flat" cmpd="sng">
            <a:solidFill>
              <a:srgbClr val="0A3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2" name="Google Shape;862;p141"/>
          <p:cNvSpPr txBox="1"/>
          <p:nvPr/>
        </p:nvSpPr>
        <p:spPr>
          <a:xfrm>
            <a:off x="6020705" y="1006775"/>
            <a:ext cx="2514600" cy="493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863" name="Google Shape;863;p141"/>
          <p:cNvSpPr txBox="1">
            <a:spLocks noGrp="1"/>
          </p:cNvSpPr>
          <p:nvPr>
            <p:ph type="body" idx="2"/>
          </p:nvPr>
        </p:nvSpPr>
        <p:spPr>
          <a:xfrm>
            <a:off x="32355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4" name="Google Shape;864;p141"/>
          <p:cNvSpPr txBox="1">
            <a:spLocks noGrp="1"/>
          </p:cNvSpPr>
          <p:nvPr>
            <p:ph type="body" idx="3"/>
          </p:nvPr>
        </p:nvSpPr>
        <p:spPr>
          <a:xfrm>
            <a:off x="60748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65" name="Google Shape;865;p141"/>
          <p:cNvSpPr txBox="1">
            <a:spLocks noGrp="1"/>
          </p:cNvSpPr>
          <p:nvPr>
            <p:ph type="title" idx="4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6" name="Google Shape;866;p141"/>
          <p:cNvSpPr txBox="1">
            <a:spLocks noGrp="1"/>
          </p:cNvSpPr>
          <p:nvPr>
            <p:ph type="title" idx="5"/>
          </p:nvPr>
        </p:nvSpPr>
        <p:spPr>
          <a:xfrm>
            <a:off x="32820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867" name="Google Shape;867;p141"/>
          <p:cNvSpPr txBox="1">
            <a:spLocks noGrp="1"/>
          </p:cNvSpPr>
          <p:nvPr>
            <p:ph type="title" idx="6"/>
          </p:nvPr>
        </p:nvSpPr>
        <p:spPr>
          <a:xfrm>
            <a:off x="60893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868" name="Google Shape;868;p14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 1">
  <p:cSld name="Custom Layout 1 1 1">
    <p:spTree>
      <p:nvGrpSpPr>
        <p:cNvPr id="1" name="Shape 8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" name="Google Shape;870;p142"/>
          <p:cNvPicPr preferRelativeResize="0"/>
          <p:nvPr/>
        </p:nvPicPr>
        <p:blipFill rotWithShape="1">
          <a:blip r:embed="rId2">
            <a:alphaModFix amt="88000"/>
          </a:blip>
          <a:srcRect/>
          <a:stretch/>
        </p:blipFill>
        <p:spPr>
          <a:xfrm>
            <a:off x="-2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71" name="Google Shape;871;p142"/>
          <p:cNvSpPr/>
          <p:nvPr/>
        </p:nvSpPr>
        <p:spPr>
          <a:xfrm>
            <a:off x="482940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379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2" name="Google Shape;872;p142"/>
          <p:cNvSpPr txBox="1">
            <a:spLocks noGrp="1"/>
          </p:cNvSpPr>
          <p:nvPr>
            <p:ph type="title"/>
          </p:nvPr>
        </p:nvSpPr>
        <p:spPr>
          <a:xfrm>
            <a:off x="5028775" y="205750"/>
            <a:ext cx="39348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873" name="Google Shape;873;p1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5_1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Google Shape;88;p15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5"/>
          <p:cNvSpPr/>
          <p:nvPr/>
        </p:nvSpPr>
        <p:spPr>
          <a:xfrm>
            <a:off x="482940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0">
                <a:srgbClr val="CB007B"/>
              </a:gs>
              <a:gs pos="100000">
                <a:srgbClr val="0A3799"/>
              </a:gs>
              <a:gs pos="100000">
                <a:srgbClr val="60269E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90" name="Google Shape;90;p15"/>
          <p:cNvSpPr txBox="1">
            <a:spLocks noGrp="1"/>
          </p:cNvSpPr>
          <p:nvPr>
            <p:ph type="title"/>
          </p:nvPr>
        </p:nvSpPr>
        <p:spPr>
          <a:xfrm>
            <a:off x="50287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91" name="Google Shape;91;p1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Only">
  <p:cSld name="2_Title Only">
    <p:spTree>
      <p:nvGrpSpPr>
        <p:cNvPr id="1" name="Shape 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" name="Google Shape;875;p14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100"/>
              <a:buFont typeface="Arial"/>
              <a:buNone/>
              <a:defRPr sz="9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/>
            </a:lvl9pPr>
          </a:lstStyle>
          <a:p>
            <a:endParaRPr/>
          </a:p>
        </p:txBody>
      </p:sp>
      <p:sp>
        <p:nvSpPr>
          <p:cNvPr id="876" name="Google Shape;876;p14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900"/>
              <a:buFont typeface="Arial"/>
              <a:buNone/>
              <a:defRPr sz="9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77" name="Google Shape;877;p143"/>
          <p:cNvSpPr txBox="1">
            <a:spLocks noGrp="1"/>
          </p:cNvSpPr>
          <p:nvPr>
            <p:ph type="title"/>
          </p:nvPr>
        </p:nvSpPr>
        <p:spPr>
          <a:xfrm>
            <a:off x="366825" y="215153"/>
            <a:ext cx="80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pic>
        <p:nvPicPr>
          <p:cNvPr id="878" name="Google Shape;878;p14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605" y="228601"/>
            <a:ext cx="867796" cy="675564"/>
          </a:xfrm>
          <a:prstGeom prst="rect">
            <a:avLst/>
          </a:prstGeom>
          <a:noFill/>
          <a:ln>
            <a:noFill/>
          </a:ln>
        </p:spPr>
      </p:pic>
      <p:sp>
        <p:nvSpPr>
          <p:cNvPr id="879" name="Google Shape;879;p143"/>
          <p:cNvSpPr txBox="1">
            <a:spLocks noGrp="1"/>
          </p:cNvSpPr>
          <p:nvPr>
            <p:ph type="body" idx="1"/>
          </p:nvPr>
        </p:nvSpPr>
        <p:spPr>
          <a:xfrm>
            <a:off x="366825" y="1034303"/>
            <a:ext cx="84723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8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1" name="Google Shape;881;p1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sp>
        <p:nvSpPr>
          <p:cNvPr id="882" name="Google Shape;882;p14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83" name="Google Shape;883;p14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4" name="Google Shape;884;p14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5" name="Google Shape;885;p14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975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6"/>
          <p:cNvSpPr txBox="1"/>
          <p:nvPr/>
        </p:nvSpPr>
        <p:spPr>
          <a:xfrm>
            <a:off x="4116975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96" name="Google Shape;96;p1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" name="Google Shape;98;p1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7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5027100" y="0"/>
            <a:ext cx="4116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094000" y="164250"/>
            <a:ext cx="3934800" cy="4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1">
  <p:cSld name="CUSTOM_1_1_1_1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" name="Google Shape;104;p1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8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8"/>
          <p:cNvSpPr txBox="1">
            <a:spLocks noGrp="1"/>
          </p:cNvSpPr>
          <p:nvPr>
            <p:ph type="title"/>
          </p:nvPr>
        </p:nvSpPr>
        <p:spPr>
          <a:xfrm>
            <a:off x="5094000" y="164250"/>
            <a:ext cx="3934800" cy="4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07" name="Google Shape;107;p1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1 1">
  <p:cSld name="CUSTOM_1_1_1_1_1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Google Shape;109;p1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610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19"/>
          <p:cNvSpPr txBox="1">
            <a:spLocks noGrp="1"/>
          </p:cNvSpPr>
          <p:nvPr>
            <p:ph type="title"/>
          </p:nvPr>
        </p:nvSpPr>
        <p:spPr>
          <a:xfrm>
            <a:off x="181200" y="165750"/>
            <a:ext cx="4464600" cy="4812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12" name="Google Shape;112;p1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3" name="Google Shape;113;p19"/>
          <p:cNvSpPr txBox="1">
            <a:spLocks noGrp="1"/>
          </p:cNvSpPr>
          <p:nvPr>
            <p:ph type="body" idx="1"/>
          </p:nvPr>
        </p:nvSpPr>
        <p:spPr>
          <a:xfrm>
            <a:off x="5112400" y="165750"/>
            <a:ext cx="3878400" cy="476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_2_1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0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5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0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44670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17" name="Google Shape;117;p2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" type="secHead">
  <p:cSld name="SECTION_HEAD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gradFill>
            <a:gsLst>
              <a:gs pos="0">
                <a:srgbClr val="0A3799">
                  <a:alpha val="85882"/>
                  <a:alpha val="57300"/>
                </a:srgbClr>
              </a:gs>
              <a:gs pos="100000">
                <a:srgbClr val="0A6B7C">
                  <a:alpha val="85882"/>
                  <a:alpha val="573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17" name="Google Shape;17;p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9" name="Google Shape;19;p3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1">
  <p:cSld name="CUSTOM_2_1_1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1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Google Shape;120;p21"/>
          <p:cNvSpPr txBox="1">
            <a:spLocks noGrp="1"/>
          </p:cNvSpPr>
          <p:nvPr>
            <p:ph type="title"/>
          </p:nvPr>
        </p:nvSpPr>
        <p:spPr>
          <a:xfrm>
            <a:off x="4490200" y="174650"/>
            <a:ext cx="4538700" cy="4801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21" name="Google Shape;121;p2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2">
  <p:cSld name="CUSTOM_2_1_2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3" name="Google Shape;123;p22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5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22"/>
          <p:cNvSpPr txBox="1">
            <a:spLocks noGrp="1"/>
          </p:cNvSpPr>
          <p:nvPr>
            <p:ph type="title"/>
          </p:nvPr>
        </p:nvSpPr>
        <p:spPr>
          <a:xfrm>
            <a:off x="5011025" y="81300"/>
            <a:ext cx="3990000" cy="48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22"/>
          <p:cNvSpPr txBox="1">
            <a:spLocks noGrp="1"/>
          </p:cNvSpPr>
          <p:nvPr>
            <p:ph type="body" idx="1"/>
          </p:nvPr>
        </p:nvSpPr>
        <p:spPr>
          <a:xfrm>
            <a:off x="114075" y="148800"/>
            <a:ext cx="4448700" cy="44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3_1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8" name="Google Shape;128;p23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3"/>
          <p:cNvSpPr txBox="1">
            <a:spLocks noGrp="1"/>
          </p:cNvSpPr>
          <p:nvPr>
            <p:ph type="title"/>
          </p:nvPr>
        </p:nvSpPr>
        <p:spPr>
          <a:xfrm>
            <a:off x="4376975" y="205750"/>
            <a:ext cx="46341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30" name="Google Shape;130;p2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2">
  <p:cSld name="CUSTOM_3_1_2"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24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24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4"/>
          <p:cNvSpPr/>
          <p:nvPr/>
        </p:nvSpPr>
        <p:spPr>
          <a:xfrm>
            <a:off x="4303550" y="0"/>
            <a:ext cx="48405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35" name="Google Shape;135;p24"/>
          <p:cNvSpPr txBox="1">
            <a:spLocks noGrp="1"/>
          </p:cNvSpPr>
          <p:nvPr>
            <p:ph type="title"/>
          </p:nvPr>
        </p:nvSpPr>
        <p:spPr>
          <a:xfrm>
            <a:off x="4527224" y="205750"/>
            <a:ext cx="44145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">
  <p:cSld name="CUSTOM_3_1_1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7" name="Google Shape;137;p25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47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38" name="Google Shape;138;p25"/>
          <p:cNvSpPr txBox="1">
            <a:spLocks noGrp="1"/>
          </p:cNvSpPr>
          <p:nvPr>
            <p:ph type="title"/>
          </p:nvPr>
        </p:nvSpPr>
        <p:spPr>
          <a:xfrm>
            <a:off x="104550" y="143525"/>
            <a:ext cx="4634100" cy="4502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 1">
  <p:cSld name="CUSTOM_3_1_1_1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6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47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6"/>
          <p:cNvSpPr txBox="1">
            <a:spLocks noGrp="1"/>
          </p:cNvSpPr>
          <p:nvPr>
            <p:ph type="title"/>
          </p:nvPr>
        </p:nvSpPr>
        <p:spPr>
          <a:xfrm>
            <a:off x="5019050" y="112425"/>
            <a:ext cx="4074900" cy="4863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43" name="Google Shape;143;p2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26"/>
          <p:cNvSpPr txBox="1">
            <a:spLocks noGrp="1"/>
          </p:cNvSpPr>
          <p:nvPr>
            <p:ph type="body" idx="1"/>
          </p:nvPr>
        </p:nvSpPr>
        <p:spPr>
          <a:xfrm>
            <a:off x="114075" y="148800"/>
            <a:ext cx="4448700" cy="445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4">
  <p:cSld name="CUSTOM_4_1_4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" name="Google Shape;146;p27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4376975" y="205750"/>
            <a:ext cx="46341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48" name="Google Shape;148;p2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_4_1_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Google Shape;150;p28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8"/>
          <p:cNvSpPr/>
          <p:nvPr/>
        </p:nvSpPr>
        <p:spPr>
          <a:xfrm>
            <a:off x="4073625" y="0"/>
            <a:ext cx="50703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153" name="Google Shape;153;p28"/>
          <p:cNvSpPr txBox="1">
            <a:spLocks noGrp="1"/>
          </p:cNvSpPr>
          <p:nvPr>
            <p:ph type="title"/>
          </p:nvPr>
        </p:nvSpPr>
        <p:spPr>
          <a:xfrm>
            <a:off x="4307924" y="205750"/>
            <a:ext cx="46242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 1">
  <p:cSld name="CUSTOM_4_1_1_1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" name="Google Shape;155;p29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375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56" name="Google Shape;156;p29"/>
          <p:cNvSpPr txBox="1">
            <a:spLocks noGrp="1"/>
          </p:cNvSpPr>
          <p:nvPr>
            <p:ph type="title"/>
          </p:nvPr>
        </p:nvSpPr>
        <p:spPr>
          <a:xfrm>
            <a:off x="52725" y="113875"/>
            <a:ext cx="4634100" cy="454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57" name="Google Shape;157;p2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8" name="Google Shape;158;p29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 1">
  <p:cSld name="CUSTOM_4_1_3_1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30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30"/>
          <p:cNvSpPr txBox="1">
            <a:spLocks noGrp="1"/>
          </p:cNvSpPr>
          <p:nvPr>
            <p:ph type="title"/>
          </p:nvPr>
        </p:nvSpPr>
        <p:spPr>
          <a:xfrm>
            <a:off x="94175" y="102050"/>
            <a:ext cx="3867300" cy="455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162" name="Google Shape;162;p3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30"/>
          <p:cNvSpPr txBox="1">
            <a:spLocks noGrp="1"/>
          </p:cNvSpPr>
          <p:nvPr>
            <p:ph type="body" idx="1"/>
          </p:nvPr>
        </p:nvSpPr>
        <p:spPr>
          <a:xfrm>
            <a:off x="4262050" y="200750"/>
            <a:ext cx="4739100" cy="4775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 1">
  <p:cSld name="SECTION_HEADER_3">
    <p:bg>
      <p:bgPr>
        <a:gradFill>
          <a:gsLst>
            <a:gs pos="0">
              <a:srgbClr val="0A3799"/>
            </a:gs>
            <a:gs pos="100000">
              <a:srgbClr val="0A6B7C"/>
            </a:gs>
          </a:gsLst>
          <a:lin ang="0" scaled="0"/>
        </a:gra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22" name="Google Shape;22;p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4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24" name="Google Shape;24;p4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">
  <p:cSld name="SECTION_HEADER_1">
    <p:bg>
      <p:bgPr>
        <a:solidFill>
          <a:srgbClr val="FFFFFF"/>
        </a:solidFill>
        <a:effectLst/>
      </p:bgPr>
    </p:bg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Open Sans"/>
              <a:buNone/>
              <a:defRPr sz="3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66" name="Google Shape;166;p3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31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68" name="Google Shape;168;p31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69" name="Google Shape;169;p31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1">
  <p:cSld name="SECTION_HEADER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2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FFFFFF">
              <a:alpha val="8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2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173" name="Google Shape;173;p3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32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75" name="Google Shape;175;p32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76" name="Google Shape;176;p32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1 1">
  <p:cSld name="SECTION_HEADER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33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FFFFFF">
              <a:alpha val="8989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181" name="Google Shape;181;p33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2" name="Google Shape;182;p33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3" name="Google Shape;183;p33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79575" y="421497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3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86" name="Google Shape;186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7" name="Google Shape;187;p3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8" name="Google Shape;188;p34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89" name="Google Shape;189;p3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">
  <p:cSld name="TITLE_AND_BODY_2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3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2" name="Google Shape;192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3" name="Google Shape;193;p3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4" name="Google Shape;194;p35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95" name="Google Shape;195;p35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ColTx">
  <p:cSld name="TITLE_AND_TWO_COLUMNS"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3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8" name="Google Shape;198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199" name="Google Shape;199;p3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0" name="Google Shape;200;p3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1" name="Google Shape;201;p36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2" name="Google Shape;202;p36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2_1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05" name="Google Shape;205;p37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6" name="Google Shape;206;p3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7" name="Google Shape;207;p37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08" name="Google Shape;208;p3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Google Shape;209;p37"/>
          <p:cNvSpPr txBox="1"/>
          <p:nvPr/>
        </p:nvSpPr>
        <p:spPr>
          <a:xfrm>
            <a:off x="366825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0" name="Google Shape;210;p37"/>
          <p:cNvSpPr txBox="1"/>
          <p:nvPr/>
        </p:nvSpPr>
        <p:spPr>
          <a:xfrm>
            <a:off x="3191760" y="1504170"/>
            <a:ext cx="2514600" cy="3145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1" name="Google Shape;211;p37"/>
          <p:cNvSpPr txBox="1"/>
          <p:nvPr/>
        </p:nvSpPr>
        <p:spPr>
          <a:xfrm>
            <a:off x="6016673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2" name="Google Shape;212;p37"/>
          <p:cNvSpPr txBox="1"/>
          <p:nvPr/>
        </p:nvSpPr>
        <p:spPr>
          <a:xfrm>
            <a:off x="368420" y="1006794"/>
            <a:ext cx="2514600" cy="493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3" name="Google Shape;213;p37"/>
          <p:cNvSpPr txBox="1"/>
          <p:nvPr/>
        </p:nvSpPr>
        <p:spPr>
          <a:xfrm>
            <a:off x="3195069" y="1006794"/>
            <a:ext cx="2514600" cy="493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4" name="Google Shape;214;p37"/>
          <p:cNvSpPr txBox="1"/>
          <p:nvPr/>
        </p:nvSpPr>
        <p:spPr>
          <a:xfrm>
            <a:off x="6017345" y="1006775"/>
            <a:ext cx="2514600" cy="49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15" name="Google Shape;215;p37"/>
          <p:cNvSpPr txBox="1">
            <a:spLocks noGrp="1"/>
          </p:cNvSpPr>
          <p:nvPr>
            <p:ph type="body" idx="2"/>
          </p:nvPr>
        </p:nvSpPr>
        <p:spPr>
          <a:xfrm>
            <a:off x="32355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6" name="Google Shape;216;p37"/>
          <p:cNvSpPr txBox="1">
            <a:spLocks noGrp="1"/>
          </p:cNvSpPr>
          <p:nvPr>
            <p:ph type="body" idx="3"/>
          </p:nvPr>
        </p:nvSpPr>
        <p:spPr>
          <a:xfrm>
            <a:off x="60748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17" name="Google Shape;217;p37"/>
          <p:cNvSpPr txBox="1">
            <a:spLocks noGrp="1"/>
          </p:cNvSpPr>
          <p:nvPr>
            <p:ph type="title" idx="4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8" name="Google Shape;218;p37"/>
          <p:cNvSpPr txBox="1">
            <a:spLocks noGrp="1"/>
          </p:cNvSpPr>
          <p:nvPr>
            <p:ph type="title" idx="5"/>
          </p:nvPr>
        </p:nvSpPr>
        <p:spPr>
          <a:xfrm>
            <a:off x="32820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19" name="Google Shape;219;p37"/>
          <p:cNvSpPr txBox="1">
            <a:spLocks noGrp="1"/>
          </p:cNvSpPr>
          <p:nvPr>
            <p:ph type="title" idx="6"/>
          </p:nvPr>
        </p:nvSpPr>
        <p:spPr>
          <a:xfrm>
            <a:off x="60893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1">
  <p:cSld name="TITLE_AND_BODY_2_1_1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22" name="Google Shape;222;p38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3" name="Google Shape;223;p3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24" name="Google Shape;224;p38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25" name="Google Shape;225;p3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26" name="Google Shape;226;p38"/>
          <p:cNvSpPr txBox="1"/>
          <p:nvPr/>
        </p:nvSpPr>
        <p:spPr>
          <a:xfrm>
            <a:off x="366825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7" name="Google Shape;227;p38"/>
          <p:cNvSpPr txBox="1"/>
          <p:nvPr/>
        </p:nvSpPr>
        <p:spPr>
          <a:xfrm>
            <a:off x="368420" y="1006794"/>
            <a:ext cx="2514600" cy="493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28" name="Google Shape;228;p38"/>
          <p:cNvSpPr txBox="1">
            <a:spLocks noGrp="1"/>
          </p:cNvSpPr>
          <p:nvPr>
            <p:ph type="body" idx="2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9" name="Google Shape;229;p38"/>
          <p:cNvSpPr txBox="1">
            <a:spLocks noGrp="1"/>
          </p:cNvSpPr>
          <p:nvPr>
            <p:ph type="title" idx="3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2">
  <p:cSld name="TITLE_AND_BODY_2_1_2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2" name="Google Shape;232;p3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33" name="Google Shape;233;p39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4" name="Google Shape;234;p39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35" name="Google Shape;235;p39"/>
          <p:cNvSpPr txBox="1"/>
          <p:nvPr/>
        </p:nvSpPr>
        <p:spPr>
          <a:xfrm>
            <a:off x="372360" y="1504170"/>
            <a:ext cx="2514600" cy="3145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6" name="Google Shape;236;p39"/>
          <p:cNvSpPr txBox="1"/>
          <p:nvPr/>
        </p:nvSpPr>
        <p:spPr>
          <a:xfrm>
            <a:off x="375669" y="1006794"/>
            <a:ext cx="2514600" cy="493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37" name="Google Shape;237;p39"/>
          <p:cNvSpPr txBox="1">
            <a:spLocks noGrp="1"/>
          </p:cNvSpPr>
          <p:nvPr>
            <p:ph type="body" idx="1"/>
          </p:nvPr>
        </p:nvSpPr>
        <p:spPr>
          <a:xfrm>
            <a:off x="4161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38" name="Google Shape;238;p39"/>
          <p:cNvSpPr txBox="1">
            <a:spLocks noGrp="1"/>
          </p:cNvSpPr>
          <p:nvPr>
            <p:ph type="title" idx="2"/>
          </p:nvPr>
        </p:nvSpPr>
        <p:spPr>
          <a:xfrm>
            <a:off x="4626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39" name="Google Shape;239;p39"/>
          <p:cNvSpPr txBox="1">
            <a:spLocks noGrp="1"/>
          </p:cNvSpPr>
          <p:nvPr>
            <p:ph type="body" idx="3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3">
  <p:cSld name="TITLE_AND_BODY_2_1_3">
    <p:spTree>
      <p:nvGrpSpPr>
        <p:cNvPr id="1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4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2" name="Google Shape;242;p4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3" name="Google Shape;243;p40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4" name="Google Shape;244;p4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40"/>
          <p:cNvSpPr txBox="1"/>
          <p:nvPr/>
        </p:nvSpPr>
        <p:spPr>
          <a:xfrm>
            <a:off x="377873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6" name="Google Shape;246;p40"/>
          <p:cNvSpPr txBox="1"/>
          <p:nvPr/>
        </p:nvSpPr>
        <p:spPr>
          <a:xfrm>
            <a:off x="378545" y="1006775"/>
            <a:ext cx="2514600" cy="49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47" name="Google Shape;247;p40"/>
          <p:cNvSpPr txBox="1">
            <a:spLocks noGrp="1"/>
          </p:cNvSpPr>
          <p:nvPr>
            <p:ph type="body" idx="1"/>
          </p:nvPr>
        </p:nvSpPr>
        <p:spPr>
          <a:xfrm>
            <a:off x="4360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48" name="Google Shape;248;p40"/>
          <p:cNvSpPr txBox="1">
            <a:spLocks noGrp="1"/>
          </p:cNvSpPr>
          <p:nvPr>
            <p:ph type="title" idx="2"/>
          </p:nvPr>
        </p:nvSpPr>
        <p:spPr>
          <a:xfrm>
            <a:off x="4505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40"/>
          <p:cNvSpPr txBox="1">
            <a:spLocks noGrp="1"/>
          </p:cNvSpPr>
          <p:nvPr>
            <p:ph type="body" idx="3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">
  <p:cSld name="SECTION_HEADER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29" name="Google Shape;29;p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4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2" name="Google Shape;252;p4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53" name="Google Shape;253;p41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254" name="Google Shape;254;p41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58" name="Google Shape;258;p4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59" name="Google Shape;259;p42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0" name="Google Shape;260;p42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1">
  <p:cSld name="TITLE_AND_TWO_COLUMNS_1"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43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65" name="Google Shape;265;p4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66" name="Google Shape;266;p43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67" name="Google Shape;267;p43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4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70" name="Google Shape;270;p4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1" name="Google Shape;271;p44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72" name="Google Shape;272;p44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3_Title Only">
  <p:cSld name="3_Title Only"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p46"/>
          <p:cNvSpPr txBox="1">
            <a:spLocks noGrp="1"/>
          </p:cNvSpPr>
          <p:nvPr>
            <p:ph type="sldNum" idx="12"/>
          </p:nvPr>
        </p:nvSpPr>
        <p:spPr>
          <a:xfrm>
            <a:off x="6705600" y="4831055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77" name="Google Shape;277;p46"/>
          <p:cNvSpPr txBox="1">
            <a:spLocks noGrp="1"/>
          </p:cNvSpPr>
          <p:nvPr>
            <p:ph type="title"/>
          </p:nvPr>
        </p:nvSpPr>
        <p:spPr>
          <a:xfrm>
            <a:off x="366825" y="215153"/>
            <a:ext cx="80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>
            <a:lvl1pPr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Font typeface="Open Sans SemiBold"/>
              <a:buNone/>
              <a:defRPr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>
            <a:endParaRPr/>
          </a:p>
        </p:txBody>
      </p:sp>
      <p:pic>
        <p:nvPicPr>
          <p:cNvPr id="278" name="Google Shape;278;p4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047605" y="228601"/>
            <a:ext cx="867796" cy="675564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46"/>
          <p:cNvSpPr txBox="1">
            <a:spLocks noGrp="1"/>
          </p:cNvSpPr>
          <p:nvPr>
            <p:ph type="body" idx="1"/>
          </p:nvPr>
        </p:nvSpPr>
        <p:spPr>
          <a:xfrm>
            <a:off x="366825" y="1034303"/>
            <a:ext cx="84723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t" anchorCtr="0">
            <a:noAutofit/>
          </a:bodyPr>
          <a:lstStyle>
            <a:lvl1pPr marL="457200" lvl="0" indent="-29845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Font typeface="Open Sans"/>
              <a:buChar char="●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■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■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●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○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spcBef>
                <a:spcPts val="300"/>
              </a:spcBef>
              <a:spcAft>
                <a:spcPts val="0"/>
              </a:spcAft>
              <a:buClr>
                <a:srgbClr val="333333"/>
              </a:buClr>
              <a:buSzPts val="1400"/>
              <a:buFont typeface="Open Sans"/>
              <a:buChar char="■"/>
              <a:defRPr>
                <a:solidFill>
                  <a:srgbClr val="33333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4">
  <p:cSld name="TITLE_AND_BODY_2_1_4"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82" name="Google Shape;282;p47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83" name="Google Shape;283;p4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4" name="Google Shape;284;p47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5" name="Google Shape;285;p47"/>
          <p:cNvSpPr txBox="1"/>
          <p:nvPr/>
        </p:nvSpPr>
        <p:spPr>
          <a:xfrm>
            <a:off x="366825" y="150417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6" name="Google Shape;286;p47"/>
          <p:cNvSpPr txBox="1"/>
          <p:nvPr/>
        </p:nvSpPr>
        <p:spPr>
          <a:xfrm>
            <a:off x="3191760" y="1504170"/>
            <a:ext cx="2514600" cy="3145200"/>
          </a:xfrm>
          <a:prstGeom prst="rect">
            <a:avLst/>
          </a:prstGeom>
          <a:noFill/>
          <a:ln w="9525" cap="flat" cmpd="sng">
            <a:solidFill>
              <a:srgbClr val="0A3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7" name="Google Shape;287;p47"/>
          <p:cNvSpPr txBox="1"/>
          <p:nvPr/>
        </p:nvSpPr>
        <p:spPr>
          <a:xfrm>
            <a:off x="6016673" y="150753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8" name="Google Shape;288;p47"/>
          <p:cNvSpPr txBox="1"/>
          <p:nvPr/>
        </p:nvSpPr>
        <p:spPr>
          <a:xfrm>
            <a:off x="368420" y="1006794"/>
            <a:ext cx="2514600" cy="493800"/>
          </a:xfrm>
          <a:prstGeom prst="rect">
            <a:avLst/>
          </a:pr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89" name="Google Shape;289;p47"/>
          <p:cNvSpPr txBox="1"/>
          <p:nvPr/>
        </p:nvSpPr>
        <p:spPr>
          <a:xfrm>
            <a:off x="3195069" y="1006794"/>
            <a:ext cx="2514600" cy="493800"/>
          </a:xfrm>
          <a:prstGeom prst="rect">
            <a:avLst/>
          </a:prstGeom>
          <a:solidFill>
            <a:srgbClr val="0A3799"/>
          </a:solidFill>
          <a:ln w="9525" cap="flat" cmpd="sng">
            <a:solidFill>
              <a:srgbClr val="0A379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0" name="Google Shape;290;p47"/>
          <p:cNvSpPr txBox="1"/>
          <p:nvPr/>
        </p:nvSpPr>
        <p:spPr>
          <a:xfrm>
            <a:off x="6020705" y="1006775"/>
            <a:ext cx="2514600" cy="493800"/>
          </a:xfrm>
          <a:prstGeom prst="rect">
            <a:avLst/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91" name="Google Shape;291;p47"/>
          <p:cNvSpPr txBox="1">
            <a:spLocks noGrp="1"/>
          </p:cNvSpPr>
          <p:nvPr>
            <p:ph type="body" idx="2"/>
          </p:nvPr>
        </p:nvSpPr>
        <p:spPr>
          <a:xfrm>
            <a:off x="32355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2" name="Google Shape;292;p47"/>
          <p:cNvSpPr txBox="1">
            <a:spLocks noGrp="1"/>
          </p:cNvSpPr>
          <p:nvPr>
            <p:ph type="body" idx="3"/>
          </p:nvPr>
        </p:nvSpPr>
        <p:spPr>
          <a:xfrm>
            <a:off x="60748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93" name="Google Shape;293;p47"/>
          <p:cNvSpPr txBox="1">
            <a:spLocks noGrp="1"/>
          </p:cNvSpPr>
          <p:nvPr>
            <p:ph type="title" idx="4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4" name="Google Shape;294;p47"/>
          <p:cNvSpPr txBox="1">
            <a:spLocks noGrp="1"/>
          </p:cNvSpPr>
          <p:nvPr>
            <p:ph type="title" idx="5"/>
          </p:nvPr>
        </p:nvSpPr>
        <p:spPr>
          <a:xfrm>
            <a:off x="32820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295" name="Google Shape;295;p47"/>
          <p:cNvSpPr txBox="1">
            <a:spLocks noGrp="1"/>
          </p:cNvSpPr>
          <p:nvPr>
            <p:ph type="title" idx="6"/>
          </p:nvPr>
        </p:nvSpPr>
        <p:spPr>
          <a:xfrm>
            <a:off x="60893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296" name="Google Shape;296;p47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8" name="Google Shape;298;p4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584" y="-138"/>
            <a:ext cx="9142893" cy="5142873"/>
          </a:xfrm>
          <a:prstGeom prst="rect">
            <a:avLst/>
          </a:prstGeom>
          <a:noFill/>
          <a:ln>
            <a:noFill/>
          </a:ln>
        </p:spPr>
      </p:pic>
      <p:sp>
        <p:nvSpPr>
          <p:cNvPr id="299" name="Google Shape;299;p48"/>
          <p:cNvSpPr txBox="1">
            <a:spLocks noGrp="1"/>
          </p:cNvSpPr>
          <p:nvPr>
            <p:ph type="title"/>
          </p:nvPr>
        </p:nvSpPr>
        <p:spPr>
          <a:xfrm>
            <a:off x="323850" y="464200"/>
            <a:ext cx="6356700" cy="31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4166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2400"/>
              <a:buFont typeface="Arial"/>
              <a:buNone/>
              <a:defRPr sz="2400" b="1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1800"/>
            </a:lvl9pPr>
          </a:lstStyle>
          <a:p>
            <a:endParaRPr/>
          </a:p>
        </p:txBody>
      </p:sp>
      <p:sp>
        <p:nvSpPr>
          <p:cNvPr id="300" name="Google Shape;300;p48"/>
          <p:cNvSpPr txBox="1">
            <a:spLocks noGrp="1"/>
          </p:cNvSpPr>
          <p:nvPr>
            <p:ph type="body" idx="1"/>
          </p:nvPr>
        </p:nvSpPr>
        <p:spPr>
          <a:xfrm>
            <a:off x="323850" y="788988"/>
            <a:ext cx="6356700" cy="25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95000"/>
              </a:lnSpc>
              <a:spcBef>
                <a:spcPts val="750"/>
              </a:spcBef>
              <a:spcAft>
                <a:spcPts val="0"/>
              </a:spcAft>
              <a:buClr>
                <a:srgbClr val="575756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4325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Font typeface="Arial"/>
              <a:buChar char="•"/>
              <a:defRPr sz="13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1" name="Google Shape;301;p48"/>
          <p:cNvSpPr/>
          <p:nvPr/>
        </p:nvSpPr>
        <p:spPr>
          <a:xfrm>
            <a:off x="867257" y="4883823"/>
            <a:ext cx="39453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75756"/>
              </a:buClr>
              <a:buSzPts val="930"/>
              <a:buFont typeface="Arial"/>
              <a:buNone/>
            </a:pPr>
            <a:r>
              <a:rPr lang="en" sz="930" b="0" i="0" u="none" strike="noStrike" cap="none">
                <a:solidFill>
                  <a:srgbClr val="575756"/>
                </a:solidFill>
                <a:latin typeface="Arial"/>
                <a:ea typeface="Arial"/>
                <a:cs typeface="Arial"/>
                <a:sym typeface="Arial"/>
              </a:rPr>
              <a:t>|  Confidential  |  © 2020 OneSpin Solutions</a:t>
            </a:r>
            <a:endParaRPr/>
          </a:p>
        </p:txBody>
      </p:sp>
      <p:sp>
        <p:nvSpPr>
          <p:cNvPr id="302" name="Google Shape;302;p48"/>
          <p:cNvSpPr txBox="1"/>
          <p:nvPr/>
        </p:nvSpPr>
        <p:spPr>
          <a:xfrm>
            <a:off x="323851" y="4883823"/>
            <a:ext cx="641700" cy="1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3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Page </a:t>
            </a:r>
            <a:fld id="{00000000-1234-1234-1234-123412341234}" type="slidenum">
              <a:rPr lang="en" sz="93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sz="930" b="1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35">
          <p15:clr>
            <a:srgbClr val="FBAE40"/>
          </p15:clr>
        </p15:guide>
        <p15:guide id="2" orient="horz" pos="658">
          <p15:clr>
            <a:srgbClr val="FBAE40"/>
          </p15:clr>
        </p15:guide>
        <p15:guide id="3" orient="horz" pos="290">
          <p15:clr>
            <a:srgbClr val="FBAE40"/>
          </p15:clr>
        </p15:guide>
        <p15:guide id="4" orient="horz" pos="3003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0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50"/>
          <p:cNvSpPr txBox="1">
            <a:spLocks noGrp="1"/>
          </p:cNvSpPr>
          <p:nvPr>
            <p:ph type="ctrTitle"/>
          </p:nvPr>
        </p:nvSpPr>
        <p:spPr>
          <a:xfrm>
            <a:off x="597850" y="1896424"/>
            <a:ext cx="8034000" cy="2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310" name="Google Shape;310;p50"/>
          <p:cNvSpPr txBox="1">
            <a:spLocks noGrp="1"/>
          </p:cNvSpPr>
          <p:nvPr>
            <p:ph type="subTitle" idx="1"/>
          </p:nvPr>
        </p:nvSpPr>
        <p:spPr>
          <a:xfrm>
            <a:off x="597846" y="4033587"/>
            <a:ext cx="8034000" cy="50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Pts val="2400"/>
              <a:buNone/>
              <a:defRPr sz="2400">
                <a:solidFill>
                  <a:srgbClr val="FFC72C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11" name="Google Shape;311;p5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76226" y="954119"/>
            <a:ext cx="3791525" cy="6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 1">
  <p:cSld name="SECTION_HEADER_3">
    <p:bg>
      <p:bgPr>
        <a:gradFill>
          <a:gsLst>
            <a:gs pos="0">
              <a:srgbClr val="0A3799"/>
            </a:gs>
            <a:gs pos="100000">
              <a:srgbClr val="0A6B7C"/>
            </a:gs>
          </a:gsLst>
          <a:lin ang="0" scaled="0"/>
        </a:gra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51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14" name="Google Shape;314;p5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15" name="Google Shape;315;p51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6" name="Google Shape;316;p51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">
  <p:cSld name="SECTION_HEADER_2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" name="Google Shape;34;p6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35" name="Google Shape;35;p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" type="secHead">
  <p:cSld name="SECTION_HEAD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52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gradFill>
            <a:gsLst>
              <a:gs pos="0">
                <a:srgbClr val="0A3799">
                  <a:alpha val="57254"/>
                </a:srgbClr>
              </a:gs>
              <a:gs pos="100000">
                <a:srgbClr val="0A6B7C">
                  <a:alpha val="57254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9" name="Google Shape;319;p52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20" name="Google Shape;320;p5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1" name="Google Shape;321;p52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2" name="Google Shape;322;p52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">
  <p:cSld name="SECTION_HEADER_1">
    <p:bg>
      <p:bgPr>
        <a:solidFill>
          <a:srgbClr val="FFFFFF"/>
        </a:solidFill>
        <a:effectLst/>
      </p:bgPr>
    </p:bg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53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Font typeface="Open Sans"/>
              <a:buNone/>
              <a:defRPr sz="36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25" name="Google Shape;325;p53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26" name="Google Shape;326;p53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27" name="Google Shape;327;p53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28" name="Google Shape;328;p53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1">
  <p:cSld name="SECTION_HEADER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54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FFFFFF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31" name="Google Shape;331;p54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pic>
        <p:nvPicPr>
          <p:cNvPr id="332" name="Google Shape;332;p5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33" name="Google Shape;333;p54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34" name="Google Shape;334;p54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35" name="Google Shape;335;p54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5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38" name="Google Shape;338;p5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39" name="Google Shape;339;p5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0" name="Google Shape;340;p55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1" name="Google Shape;341;p5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" type="twoColTx">
  <p:cSld name="TITLE_AND_TWO_COLUMNS"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5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4" name="Google Shape;344;p5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5" name="Google Shape;345;p56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46" name="Google Shape;346;p5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47" name="Google Shape;347;p56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48" name="Google Shape;348;p5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5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351" name="Google Shape;351;p5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2" name="Google Shape;352;p5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57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">
  <p:cSld name="SECTION_HEADER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58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6" name="Google Shape;356;p58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57" name="Google Shape;357;p58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58" name="Google Shape;358;p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59" name="Google Shape;359;p58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1">
  <p:cSld name="CUSTOM_5_1"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1" name="Google Shape;361;p59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2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362" name="Google Shape;362;p59"/>
          <p:cNvSpPr/>
          <p:nvPr/>
        </p:nvSpPr>
        <p:spPr>
          <a:xfrm>
            <a:off x="482940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379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3" name="Google Shape;363;p59"/>
          <p:cNvSpPr txBox="1">
            <a:spLocks noGrp="1"/>
          </p:cNvSpPr>
          <p:nvPr>
            <p:ph type="title"/>
          </p:nvPr>
        </p:nvSpPr>
        <p:spPr>
          <a:xfrm>
            <a:off x="5028775" y="205750"/>
            <a:ext cx="39348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364" name="Google Shape;364;p5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">
  <p:cSld name="SECTION_HEADER_2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60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0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68" name="Google Shape;368;p60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69" name="Google Shape;369;p6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0" name="Google Shape;370;p60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">
  <p:cSld name="CUSTOM_1_1_1"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6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61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409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4" name="Google Shape;374;p61"/>
          <p:cNvSpPr/>
          <p:nvPr/>
        </p:nvSpPr>
        <p:spPr>
          <a:xfrm>
            <a:off x="5027100" y="0"/>
            <a:ext cx="41169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5" name="Google Shape;375;p61"/>
          <p:cNvSpPr txBox="1">
            <a:spLocks noGrp="1"/>
          </p:cNvSpPr>
          <p:nvPr>
            <p:ph type="title"/>
          </p:nvPr>
        </p:nvSpPr>
        <p:spPr>
          <a:xfrm>
            <a:off x="5094000" y="164250"/>
            <a:ext cx="3934800" cy="4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376" name="Google Shape;376;p6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">
  <p:cSld name="SECTION_HEADER_2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7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7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41" name="Google Shape;41;p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7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2">
  <p:cSld name="CUSTOM_3_1_2"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62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379" name="Google Shape;379;p6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80" name="Google Shape;380;p62"/>
          <p:cNvSpPr/>
          <p:nvPr/>
        </p:nvSpPr>
        <p:spPr>
          <a:xfrm>
            <a:off x="4303550" y="0"/>
            <a:ext cx="48405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1" name="Google Shape;381;p62"/>
          <p:cNvSpPr txBox="1">
            <a:spLocks noGrp="1"/>
          </p:cNvSpPr>
          <p:nvPr>
            <p:ph type="title"/>
          </p:nvPr>
        </p:nvSpPr>
        <p:spPr>
          <a:xfrm>
            <a:off x="4527224" y="205750"/>
            <a:ext cx="44145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1">
  <p:cSld name="CUSTOM_2_1_1"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63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384" name="Google Shape;384;p63"/>
          <p:cNvSpPr txBox="1">
            <a:spLocks noGrp="1"/>
          </p:cNvSpPr>
          <p:nvPr>
            <p:ph type="title"/>
          </p:nvPr>
        </p:nvSpPr>
        <p:spPr>
          <a:xfrm>
            <a:off x="4490200" y="174650"/>
            <a:ext cx="4538700" cy="480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385" name="Google Shape;385;p6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1">
  <p:cSld name="CUSTOM_4_1_1"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7" name="Google Shape;387;p64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70375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388" name="Google Shape;388;p64"/>
          <p:cNvSpPr txBox="1">
            <a:spLocks noGrp="1"/>
          </p:cNvSpPr>
          <p:nvPr>
            <p:ph type="title"/>
          </p:nvPr>
        </p:nvSpPr>
        <p:spPr>
          <a:xfrm>
            <a:off x="52725" y="113875"/>
            <a:ext cx="4634100" cy="454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389" name="Google Shape;389;p6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Google Shape;390;p6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6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">
  <p:cSld name="SECTION_HEADER_2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66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5" name="Google Shape;395;p66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6" name="Google Shape;396;p66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7" name="Google Shape;397;p6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66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 1">
  <p:cSld name="SECTION_HEADER_2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67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1" name="Google Shape;401;p67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2" name="Google Shape;402;p67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03" name="Google Shape;403;p6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04" name="Google Shape;404;p67"/>
          <p:cNvSpPr txBox="1">
            <a:spLocks noGrp="1"/>
          </p:cNvSpPr>
          <p:nvPr>
            <p:ph type="title"/>
          </p:nvPr>
        </p:nvSpPr>
        <p:spPr>
          <a:xfrm>
            <a:off x="4697975" y="186450"/>
            <a:ext cx="43146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05" name="Google Shape;405;p67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 1 1">
  <p:cSld name="SECTION_HEADER_2_1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Google Shape;407;p68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2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8" name="Google Shape;408;p68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9" name="Google Shape;409;p68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10" name="Google Shape;410;p6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68"/>
          <p:cNvSpPr txBox="1">
            <a:spLocks noGrp="1"/>
          </p:cNvSpPr>
          <p:nvPr>
            <p:ph type="title"/>
          </p:nvPr>
        </p:nvSpPr>
        <p:spPr>
          <a:xfrm>
            <a:off x="72975" y="51650"/>
            <a:ext cx="39507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12" name="Google Shape;412;p68"/>
          <p:cNvSpPr txBox="1">
            <a:spLocks noGrp="1"/>
          </p:cNvSpPr>
          <p:nvPr>
            <p:ph type="body" idx="1"/>
          </p:nvPr>
        </p:nvSpPr>
        <p:spPr>
          <a:xfrm>
            <a:off x="4443875" y="51650"/>
            <a:ext cx="45054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_2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69"/>
          <p:cNvSpPr txBox="1">
            <a:spLocks noGrp="1"/>
          </p:cNvSpPr>
          <p:nvPr>
            <p:ph type="title"/>
          </p:nvPr>
        </p:nvSpPr>
        <p:spPr>
          <a:xfrm>
            <a:off x="4420325" y="216425"/>
            <a:ext cx="44121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415" name="Google Shape;415;p69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6" name="Google Shape;416;p69"/>
          <p:cNvSpPr txBox="1">
            <a:spLocks noGrp="1"/>
          </p:cNvSpPr>
          <p:nvPr>
            <p:ph type="title" idx="2"/>
          </p:nvPr>
        </p:nvSpPr>
        <p:spPr>
          <a:xfrm>
            <a:off x="199375" y="216425"/>
            <a:ext cx="3934800" cy="475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17" name="Google Shape;417;p6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18" name="Google Shape;418;p69"/>
          <p:cNvSpPr txBox="1">
            <a:spLocks noGrp="1"/>
          </p:cNvSpPr>
          <p:nvPr>
            <p:ph type="body" idx="1"/>
          </p:nvPr>
        </p:nvSpPr>
        <p:spPr>
          <a:xfrm>
            <a:off x="4420325" y="1559825"/>
            <a:ext cx="44121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">
  <p:cSld name="CUSTOM"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0" name="Google Shape;420;p70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70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379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2" name="Google Shape;422;p70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23" name="Google Shape;423;p7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2">
  <p:cSld name="CUSTOM_2"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5" name="Google Shape;425;p71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26" name="Google Shape;426;p71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3799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p71"/>
          <p:cNvSpPr txBox="1">
            <a:spLocks noGrp="1"/>
          </p:cNvSpPr>
          <p:nvPr>
            <p:ph type="title"/>
          </p:nvPr>
        </p:nvSpPr>
        <p:spPr>
          <a:xfrm>
            <a:off x="4440700" y="112425"/>
            <a:ext cx="44568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28" name="Google Shape;428;p7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29" name="Google Shape;429;p71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 1">
  <p:cSld name="SECTION_HEADER_2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" name="Google Shape;46;p8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" name="Google Shape;48;p8"/>
          <p:cNvSpPr txBox="1">
            <a:spLocks noGrp="1"/>
          </p:cNvSpPr>
          <p:nvPr>
            <p:ph type="title"/>
          </p:nvPr>
        </p:nvSpPr>
        <p:spPr>
          <a:xfrm>
            <a:off x="4697975" y="186450"/>
            <a:ext cx="43146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">
  <p:cSld name="CUSTOM_1"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72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2" name="Google Shape;432;p72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3" name="Google Shape;433;p72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34" name="Google Shape;434;p7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1 1 2">
  <p:cSld name="CUSTOM_1_2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6" name="Google Shape;436;p73"/>
          <p:cNvPicPr preferRelativeResize="0"/>
          <p:nvPr/>
        </p:nvPicPr>
        <p:blipFill rotWithShape="1">
          <a:blip r:embed="rId2" cstate="screen">
            <a:alphaModFix amt="88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48748" y="0"/>
            <a:ext cx="479525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437" name="Google Shape;437;p73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p73"/>
          <p:cNvSpPr txBox="1">
            <a:spLocks noGrp="1"/>
          </p:cNvSpPr>
          <p:nvPr>
            <p:ph type="title"/>
          </p:nvPr>
        </p:nvSpPr>
        <p:spPr>
          <a:xfrm>
            <a:off x="4672725" y="186450"/>
            <a:ext cx="43146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439" name="Google Shape;439;p7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73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">
  <p:cSld name="CUSTOM_1_1"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2" name="Google Shape;442;p7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16975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3" name="Google Shape;443;p74"/>
          <p:cNvSpPr txBox="1"/>
          <p:nvPr/>
        </p:nvSpPr>
        <p:spPr>
          <a:xfrm>
            <a:off x="4116975" y="0"/>
            <a:ext cx="5027100" cy="5143500"/>
          </a:xfrm>
          <a:prstGeom prst="rect">
            <a:avLst/>
          </a:prstGeom>
          <a:solidFill>
            <a:srgbClr val="0A6B7C">
              <a:alpha val="29409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4" name="Google Shape;444;p74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45" name="Google Shape;445;p7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1">
  <p:cSld name="CUSTOM_1_1_1_1"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7" name="Google Shape;447;p75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75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409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9" name="Google Shape;449;p75"/>
          <p:cNvSpPr txBox="1">
            <a:spLocks noGrp="1"/>
          </p:cNvSpPr>
          <p:nvPr>
            <p:ph type="title"/>
          </p:nvPr>
        </p:nvSpPr>
        <p:spPr>
          <a:xfrm>
            <a:off x="5094000" y="164250"/>
            <a:ext cx="3934800" cy="4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50" name="Google Shape;450;p7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 1 1 1 1">
  <p:cSld name="CUSTOM_1_1_1_1_1"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2" name="Google Shape;452;p7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5027024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3" name="Google Shape;453;p76"/>
          <p:cNvSpPr txBox="1"/>
          <p:nvPr/>
        </p:nvSpPr>
        <p:spPr>
          <a:xfrm>
            <a:off x="0" y="0"/>
            <a:ext cx="5027100" cy="5143500"/>
          </a:xfrm>
          <a:prstGeom prst="rect">
            <a:avLst/>
          </a:prstGeom>
          <a:solidFill>
            <a:srgbClr val="0A6B7C">
              <a:alpha val="29409"/>
            </a:srgbClr>
          </a:solidFill>
          <a:ln>
            <a:noFill/>
          </a:ln>
        </p:spPr>
        <p:txBody>
          <a:bodyPr spcFirstLastPara="1" wrap="square" lIns="365750" tIns="45700" rIns="36575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4" name="Google Shape;454;p76"/>
          <p:cNvSpPr txBox="1">
            <a:spLocks noGrp="1"/>
          </p:cNvSpPr>
          <p:nvPr>
            <p:ph type="title"/>
          </p:nvPr>
        </p:nvSpPr>
        <p:spPr>
          <a:xfrm>
            <a:off x="181200" y="165750"/>
            <a:ext cx="4464600" cy="4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55" name="Google Shape;455;p76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56" name="Google Shape;456;p76"/>
          <p:cNvSpPr txBox="1">
            <a:spLocks noGrp="1"/>
          </p:cNvSpPr>
          <p:nvPr>
            <p:ph type="body" idx="1"/>
          </p:nvPr>
        </p:nvSpPr>
        <p:spPr>
          <a:xfrm>
            <a:off x="5112400" y="165750"/>
            <a:ext cx="38784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">
  <p:cSld name="CUSTOM_2_1">
    <p:spTree>
      <p:nvGrpSpPr>
        <p:cNvPr id="1" name="Shape 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8" name="Google Shape;458;p77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5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59" name="Google Shape;459;p77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4467000" cy="442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60" name="Google Shape;460;p7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3 1 2">
  <p:cSld name="CUSTOM_2_1_2"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2" name="Google Shape;462;p78"/>
          <p:cNvPicPr preferRelativeResize="0"/>
          <p:nvPr/>
        </p:nvPicPr>
        <p:blipFill rotWithShape="1">
          <a:blip r:embed="rId2" cstate="screen">
            <a:alphaModFix amt="79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50" y="0"/>
            <a:ext cx="4303550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463" name="Google Shape;463;p78"/>
          <p:cNvSpPr txBox="1">
            <a:spLocks noGrp="1"/>
          </p:cNvSpPr>
          <p:nvPr>
            <p:ph type="title"/>
          </p:nvPr>
        </p:nvSpPr>
        <p:spPr>
          <a:xfrm>
            <a:off x="5011025" y="81300"/>
            <a:ext cx="3990000" cy="48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64" name="Google Shape;464;p7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65" name="Google Shape;465;p78"/>
          <p:cNvSpPr txBox="1">
            <a:spLocks noGrp="1"/>
          </p:cNvSpPr>
          <p:nvPr>
            <p:ph type="body" idx="1"/>
          </p:nvPr>
        </p:nvSpPr>
        <p:spPr>
          <a:xfrm>
            <a:off x="114075" y="148800"/>
            <a:ext cx="4448700" cy="4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">
  <p:cSld name="CUSTOM_3_1"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7" name="Google Shape;467;p79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68" name="Google Shape;468;p79"/>
          <p:cNvSpPr txBox="1">
            <a:spLocks noGrp="1"/>
          </p:cNvSpPr>
          <p:nvPr>
            <p:ph type="title"/>
          </p:nvPr>
        </p:nvSpPr>
        <p:spPr>
          <a:xfrm>
            <a:off x="4376975" y="205750"/>
            <a:ext cx="46341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69" name="Google Shape;469;p79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">
  <p:cSld name="CUSTOM_3_1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" name="Google Shape;471;p80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47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2" name="Google Shape;472;p80"/>
          <p:cNvSpPr txBox="1">
            <a:spLocks noGrp="1"/>
          </p:cNvSpPr>
          <p:nvPr>
            <p:ph type="title"/>
          </p:nvPr>
        </p:nvSpPr>
        <p:spPr>
          <a:xfrm>
            <a:off x="104550" y="143525"/>
            <a:ext cx="4634100" cy="450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73" name="Google Shape;473;p8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4 1 1 1">
  <p:cSld name="CUSTOM_3_1_1_1">
    <p:spTree>
      <p:nvGrpSpPr>
        <p:cNvPr id="1" name="Shape 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5" name="Google Shape;475;p81"/>
          <p:cNvPicPr preferRelativeResize="0"/>
          <p:nvPr/>
        </p:nvPicPr>
        <p:blipFill rotWithShape="1">
          <a:blip r:embed="rId2" cstate="screen">
            <a:alphaModFix amt="8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0447" y="0"/>
            <a:ext cx="430355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76" name="Google Shape;476;p81"/>
          <p:cNvSpPr txBox="1">
            <a:spLocks noGrp="1"/>
          </p:cNvSpPr>
          <p:nvPr>
            <p:ph type="title"/>
          </p:nvPr>
        </p:nvSpPr>
        <p:spPr>
          <a:xfrm>
            <a:off x="5019050" y="112425"/>
            <a:ext cx="4074900" cy="486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600"/>
              <a:buNone/>
              <a:defRPr sz="3600" b="1">
                <a:solidFill>
                  <a:schemeClr val="dk2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77" name="Google Shape;477;p8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78" name="Google Shape;478;p81"/>
          <p:cNvSpPr txBox="1">
            <a:spLocks noGrp="1"/>
          </p:cNvSpPr>
          <p:nvPr>
            <p:ph type="body" idx="1"/>
          </p:nvPr>
        </p:nvSpPr>
        <p:spPr>
          <a:xfrm>
            <a:off x="114075" y="148800"/>
            <a:ext cx="4448700" cy="44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 1 1">
  <p:cSld name="SECTION_HEADER_2_1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9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" name="Google Shape;53;p9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72975" y="51650"/>
            <a:ext cx="39507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4443875" y="51650"/>
            <a:ext cx="45054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">
  <p:cSld name="CUSTOM_4_1"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0" name="Google Shape;480;p82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81" name="Google Shape;481;p82"/>
          <p:cNvSpPr txBox="1">
            <a:spLocks noGrp="1"/>
          </p:cNvSpPr>
          <p:nvPr>
            <p:ph type="title"/>
          </p:nvPr>
        </p:nvSpPr>
        <p:spPr>
          <a:xfrm>
            <a:off x="4376975" y="205750"/>
            <a:ext cx="46341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82" name="Google Shape;482;p82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2">
  <p:cSld name="CUSTOM_4_1_2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4" name="Google Shape;484;p83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485" name="Google Shape;485;p8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86" name="Google Shape;486;p83"/>
          <p:cNvSpPr/>
          <p:nvPr/>
        </p:nvSpPr>
        <p:spPr>
          <a:xfrm>
            <a:off x="4073625" y="0"/>
            <a:ext cx="5070300" cy="51435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3600" b="1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7" name="Google Shape;487;p83"/>
          <p:cNvSpPr txBox="1">
            <a:spLocks noGrp="1"/>
          </p:cNvSpPr>
          <p:nvPr>
            <p:ph type="title"/>
          </p:nvPr>
        </p:nvSpPr>
        <p:spPr>
          <a:xfrm>
            <a:off x="4307924" y="205750"/>
            <a:ext cx="4624200" cy="477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5 1 3">
  <p:cSld name="CUSTOM_4_1_3"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9" name="Google Shape;489;p84"/>
          <p:cNvPicPr preferRelativeResize="0"/>
          <p:nvPr/>
        </p:nvPicPr>
        <p:blipFill rotWithShape="1">
          <a:blip r:embed="rId2" cstate="screen">
            <a:alphaModFix amt="61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4073625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90" name="Google Shape;490;p84"/>
          <p:cNvSpPr txBox="1">
            <a:spLocks noGrp="1"/>
          </p:cNvSpPr>
          <p:nvPr>
            <p:ph type="title"/>
          </p:nvPr>
        </p:nvSpPr>
        <p:spPr>
          <a:xfrm>
            <a:off x="94175" y="102050"/>
            <a:ext cx="3867300" cy="45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  <p:pic>
        <p:nvPicPr>
          <p:cNvPr id="491" name="Google Shape;491;p8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492" name="Google Shape;492;p84"/>
          <p:cNvSpPr txBox="1">
            <a:spLocks noGrp="1"/>
          </p:cNvSpPr>
          <p:nvPr>
            <p:ph type="body" idx="1"/>
          </p:nvPr>
        </p:nvSpPr>
        <p:spPr>
          <a:xfrm>
            <a:off x="4262050" y="200750"/>
            <a:ext cx="47391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Open Sans"/>
              <a:buChar char="●"/>
              <a:defRPr sz="18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●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○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Open Sans"/>
              <a:buChar char="■"/>
              <a:defRPr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Light 1 1">
  <p:cSld name="SECTION_HEADER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p85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FFFFFF">
              <a:alpha val="898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p85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600"/>
              <a:buNone/>
              <a:defRPr sz="36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496" name="Google Shape;496;p85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497" name="Google Shape;497;p85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8" name="Google Shape;498;p85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499" name="Google Shape;499;p8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79575" y="421497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1">
  <p:cSld name="TITLE_AND_BODY_1"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p8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2" name="Google Shape;502;p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03" name="Google Shape;503;p8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04" name="Google Shape;504;p86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05" name="Google Shape;505;p86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lumn 1">
  <p:cSld name="TITLE_AND_TWO_COLUMNS_1">
    <p:spTree>
      <p:nvGrpSpPr>
        <p:cNvPr id="1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8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8" name="Google Shape;508;p8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09" name="Google Shape;509;p8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Char char="●"/>
              <a:defRPr sz="1400">
                <a:solidFill>
                  <a:srgbClr val="434343"/>
                </a:solidFill>
              </a:defRPr>
            </a:lvl1pPr>
            <a:lvl2pPr marL="914400" lvl="1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2pPr>
            <a:lvl3pPr marL="1371600" lvl="2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3pPr>
            <a:lvl4pPr marL="1828800" lvl="3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4pPr>
            <a:lvl5pPr marL="2286000" lvl="4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5pPr>
            <a:lvl6pPr marL="2743200" lvl="5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6pPr>
            <a:lvl7pPr marL="3200400" lvl="6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●"/>
              <a:defRPr sz="1200">
                <a:solidFill>
                  <a:srgbClr val="434343"/>
                </a:solidFill>
              </a:defRPr>
            </a:lvl7pPr>
            <a:lvl8pPr marL="3657600" lvl="7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○"/>
              <a:defRPr sz="1200">
                <a:solidFill>
                  <a:srgbClr val="434343"/>
                </a:solidFill>
              </a:defRPr>
            </a:lvl8pPr>
            <a:lvl9pPr marL="4114800" lvl="8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Char char="■"/>
              <a:defRPr sz="12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0" name="Google Shape;510;p8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1" name="Google Shape;511;p87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2" name="Google Shape;512;p87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">
  <p:cSld name="TITLE_AND_BODY_2_1"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8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15" name="Google Shape;515;p88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16" name="Google Shape;516;p8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7" name="Google Shape;517;p88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18" name="Google Shape;518;p88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88"/>
          <p:cNvSpPr txBox="1"/>
          <p:nvPr/>
        </p:nvSpPr>
        <p:spPr>
          <a:xfrm>
            <a:off x="366825" y="151790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0" name="Google Shape;520;p88"/>
          <p:cNvSpPr txBox="1"/>
          <p:nvPr/>
        </p:nvSpPr>
        <p:spPr>
          <a:xfrm>
            <a:off x="3191760" y="1517900"/>
            <a:ext cx="2484600" cy="3145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1" name="Google Shape;521;p88"/>
          <p:cNvSpPr txBox="1"/>
          <p:nvPr/>
        </p:nvSpPr>
        <p:spPr>
          <a:xfrm>
            <a:off x="6016673" y="151790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2" name="Google Shape;522;p88"/>
          <p:cNvSpPr txBox="1"/>
          <p:nvPr/>
        </p:nvSpPr>
        <p:spPr>
          <a:xfrm>
            <a:off x="382150" y="1006794"/>
            <a:ext cx="2484600" cy="493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3" name="Google Shape;523;p88"/>
          <p:cNvSpPr txBox="1"/>
          <p:nvPr/>
        </p:nvSpPr>
        <p:spPr>
          <a:xfrm>
            <a:off x="3195069" y="1006794"/>
            <a:ext cx="2487300" cy="493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4" name="Google Shape;524;p88"/>
          <p:cNvSpPr txBox="1"/>
          <p:nvPr/>
        </p:nvSpPr>
        <p:spPr>
          <a:xfrm>
            <a:off x="6031075" y="1006775"/>
            <a:ext cx="2484600" cy="49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25" name="Google Shape;525;p88"/>
          <p:cNvSpPr txBox="1">
            <a:spLocks noGrp="1"/>
          </p:cNvSpPr>
          <p:nvPr>
            <p:ph type="body" idx="2"/>
          </p:nvPr>
        </p:nvSpPr>
        <p:spPr>
          <a:xfrm>
            <a:off x="3235550" y="1543075"/>
            <a:ext cx="23970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6" name="Google Shape;526;p88"/>
          <p:cNvSpPr txBox="1">
            <a:spLocks noGrp="1"/>
          </p:cNvSpPr>
          <p:nvPr>
            <p:ph type="body" idx="3"/>
          </p:nvPr>
        </p:nvSpPr>
        <p:spPr>
          <a:xfrm>
            <a:off x="6074875" y="1543025"/>
            <a:ext cx="23970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7" name="Google Shape;527;p88"/>
          <p:cNvSpPr txBox="1">
            <a:spLocks noGrp="1"/>
          </p:cNvSpPr>
          <p:nvPr>
            <p:ph type="title" idx="4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8" name="Google Shape;528;p88"/>
          <p:cNvSpPr txBox="1">
            <a:spLocks noGrp="1"/>
          </p:cNvSpPr>
          <p:nvPr>
            <p:ph type="title" idx="5"/>
          </p:nvPr>
        </p:nvSpPr>
        <p:spPr>
          <a:xfrm>
            <a:off x="3282063" y="1056900"/>
            <a:ext cx="233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29" name="Google Shape;529;p88"/>
          <p:cNvSpPr txBox="1">
            <a:spLocks noGrp="1"/>
          </p:cNvSpPr>
          <p:nvPr>
            <p:ph type="title" idx="6"/>
          </p:nvPr>
        </p:nvSpPr>
        <p:spPr>
          <a:xfrm>
            <a:off x="6089325" y="1056875"/>
            <a:ext cx="233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1">
  <p:cSld name="TITLE_AND_BODY_2_1_1">
    <p:spTree>
      <p:nvGrpSpPr>
        <p:cNvPr id="1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8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32" name="Google Shape;532;p89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3" name="Google Shape;533;p8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34" name="Google Shape;534;p89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35" name="Google Shape;535;p89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36" name="Google Shape;536;p89"/>
          <p:cNvSpPr txBox="1"/>
          <p:nvPr/>
        </p:nvSpPr>
        <p:spPr>
          <a:xfrm>
            <a:off x="366825" y="151790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7" name="Google Shape;537;p89"/>
          <p:cNvSpPr txBox="1"/>
          <p:nvPr/>
        </p:nvSpPr>
        <p:spPr>
          <a:xfrm>
            <a:off x="382150" y="1006794"/>
            <a:ext cx="2484600" cy="493800"/>
          </a:xfrm>
          <a:prstGeom prst="rect">
            <a:avLst/>
          </a:prstGeom>
          <a:solidFill>
            <a:schemeClr val="accent3"/>
          </a:solidFill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38" name="Google Shape;538;p89"/>
          <p:cNvSpPr txBox="1">
            <a:spLocks noGrp="1"/>
          </p:cNvSpPr>
          <p:nvPr>
            <p:ph type="body" idx="2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9" name="Google Shape;539;p89"/>
          <p:cNvSpPr txBox="1">
            <a:spLocks noGrp="1"/>
          </p:cNvSpPr>
          <p:nvPr>
            <p:ph type="title" idx="3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2">
  <p:cSld name="TITLE_AND_BODY_2_1_2"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" name="Google Shape;541;p9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42" name="Google Shape;542;p9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3" name="Google Shape;543;p90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44" name="Google Shape;544;p90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45" name="Google Shape;545;p90"/>
          <p:cNvSpPr txBox="1"/>
          <p:nvPr/>
        </p:nvSpPr>
        <p:spPr>
          <a:xfrm>
            <a:off x="372360" y="1517900"/>
            <a:ext cx="2484600" cy="3145200"/>
          </a:xfrm>
          <a:prstGeom prst="rect">
            <a:avLst/>
          </a:prstGeom>
          <a:noFill/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6" name="Google Shape;546;p90"/>
          <p:cNvSpPr txBox="1"/>
          <p:nvPr/>
        </p:nvSpPr>
        <p:spPr>
          <a:xfrm>
            <a:off x="375669" y="1006794"/>
            <a:ext cx="2487300" cy="493800"/>
          </a:xfrm>
          <a:prstGeom prst="rect">
            <a:avLst/>
          </a:pr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47" name="Google Shape;547;p90"/>
          <p:cNvSpPr txBox="1">
            <a:spLocks noGrp="1"/>
          </p:cNvSpPr>
          <p:nvPr>
            <p:ph type="body" idx="1"/>
          </p:nvPr>
        </p:nvSpPr>
        <p:spPr>
          <a:xfrm>
            <a:off x="416150" y="1543075"/>
            <a:ext cx="23970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48" name="Google Shape;548;p90"/>
          <p:cNvSpPr txBox="1">
            <a:spLocks noGrp="1"/>
          </p:cNvSpPr>
          <p:nvPr>
            <p:ph type="title" idx="2"/>
          </p:nvPr>
        </p:nvSpPr>
        <p:spPr>
          <a:xfrm>
            <a:off x="462663" y="1056900"/>
            <a:ext cx="233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49" name="Google Shape;549;p90"/>
          <p:cNvSpPr txBox="1">
            <a:spLocks noGrp="1"/>
          </p:cNvSpPr>
          <p:nvPr>
            <p:ph type="body" idx="3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 2 1 3">
  <p:cSld name="TITLE_AND_BODY_2_1_3"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9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52" name="Google Shape;552;p9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53" name="Google Shape;553;p91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54" name="Google Shape;554;p91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91"/>
          <p:cNvSpPr txBox="1"/>
          <p:nvPr/>
        </p:nvSpPr>
        <p:spPr>
          <a:xfrm>
            <a:off x="377873" y="1517900"/>
            <a:ext cx="2513400" cy="3145200"/>
          </a:xfrm>
          <a:prstGeom prst="rect">
            <a:avLst/>
          </a:prstGeom>
          <a:noFill/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endParaRPr sz="1500" b="0" i="0" u="none" strike="noStrike" cap="none">
              <a:solidFill>
                <a:srgbClr val="000000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6" name="Google Shape;556;p91"/>
          <p:cNvSpPr txBox="1"/>
          <p:nvPr/>
        </p:nvSpPr>
        <p:spPr>
          <a:xfrm>
            <a:off x="392275" y="1006775"/>
            <a:ext cx="2484600" cy="493800"/>
          </a:xfrm>
          <a:prstGeom prst="rect">
            <a:avLst/>
          </a:prstGeom>
          <a:solidFill>
            <a:schemeClr val="accent4"/>
          </a:solidFill>
          <a:ln w="9525" cap="flat" cmpd="sng">
            <a:solidFill>
              <a:schemeClr val="accent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2000" b="0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557" name="Google Shape;557;p91"/>
          <p:cNvSpPr txBox="1">
            <a:spLocks noGrp="1"/>
          </p:cNvSpPr>
          <p:nvPr>
            <p:ph type="body" idx="1"/>
          </p:nvPr>
        </p:nvSpPr>
        <p:spPr>
          <a:xfrm>
            <a:off x="436075" y="1543025"/>
            <a:ext cx="2397000" cy="312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58" name="Google Shape;558;p91"/>
          <p:cNvSpPr txBox="1">
            <a:spLocks noGrp="1"/>
          </p:cNvSpPr>
          <p:nvPr>
            <p:ph type="title" idx="2"/>
          </p:nvPr>
        </p:nvSpPr>
        <p:spPr>
          <a:xfrm>
            <a:off x="450525" y="1056875"/>
            <a:ext cx="2333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900"/>
              <a:buNone/>
              <a:defRPr sz="1900">
                <a:solidFill>
                  <a:srgbClr val="FFFFFF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59" name="Google Shape;559;p91"/>
          <p:cNvSpPr txBox="1">
            <a:spLocks noGrp="1"/>
          </p:cNvSpPr>
          <p:nvPr>
            <p:ph type="body" idx="3"/>
          </p:nvPr>
        </p:nvSpPr>
        <p:spPr>
          <a:xfrm>
            <a:off x="2996925" y="1006800"/>
            <a:ext cx="5475000" cy="365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 2">
  <p:cSld name="CUSTOM_2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4420325" y="216425"/>
            <a:ext cx="44121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9" name="Google Shape;59;p10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sp>
        <p:nvSpPr>
          <p:cNvPr id="60" name="Google Shape;60;p10"/>
          <p:cNvSpPr txBox="1">
            <a:spLocks noGrp="1"/>
          </p:cNvSpPr>
          <p:nvPr>
            <p:ph type="title" idx="2"/>
          </p:nvPr>
        </p:nvSpPr>
        <p:spPr>
          <a:xfrm>
            <a:off x="199375" y="216425"/>
            <a:ext cx="3934800" cy="475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Open Sans"/>
              <a:buNone/>
              <a:defRPr sz="36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61" name="Google Shape;61;p10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4420325" y="1559825"/>
            <a:ext cx="4412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9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  <a:defRPr>
                <a:solidFill>
                  <a:srgbClr val="434343"/>
                </a:solidFill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62" name="Google Shape;562;p9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3" name="Google Shape;563;p92"/>
          <p:cNvSpPr/>
          <p:nvPr/>
        </p:nvSpPr>
        <p:spPr>
          <a:xfrm>
            <a:off x="0" y="0"/>
            <a:ext cx="9144000" cy="1029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564" name="Google Shape;564;p92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6" name="Google Shape;566;p93"/>
          <p:cNvSpPr txBox="1">
            <a:spLocks noGrp="1"/>
          </p:cNvSpPr>
          <p:nvPr>
            <p:ph type="title"/>
          </p:nvPr>
        </p:nvSpPr>
        <p:spPr>
          <a:xfrm>
            <a:off x="628650" y="27384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40450" rIns="80900" bIns="40450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7" name="Google Shape;567;p9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40450" rIns="80900" bIns="40450" anchor="t" anchorCtr="0">
            <a:noAutofit/>
          </a:bodyPr>
          <a:lstStyle>
            <a:lvl1pPr marL="457200" lvl="0" indent="-330200" algn="l" rtl="0">
              <a:lnSpc>
                <a:spcPct val="90000"/>
              </a:lnSpc>
              <a:spcBef>
                <a:spcPts val="9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1pPr>
            <a:lvl2pPr marL="914400" lvl="1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2pPr>
            <a:lvl3pPr marL="1371600" lvl="2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3pPr>
            <a:lvl4pPr marL="1828800" lvl="3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4pPr>
            <a:lvl5pPr marL="2286000" lvl="4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5pPr>
            <a:lvl6pPr marL="2743200" lvl="5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6pPr>
            <a:lvl7pPr marL="3200400" lvl="6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7pPr>
            <a:lvl8pPr marL="3657600" lvl="7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8pPr>
            <a:lvl9pPr marL="4114800" lvl="8" indent="-3302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/>
            </a:lvl9pPr>
          </a:lstStyle>
          <a:p>
            <a:endParaRPr/>
          </a:p>
        </p:txBody>
      </p:sp>
      <p:sp>
        <p:nvSpPr>
          <p:cNvPr id="568" name="Google Shape;568;p93"/>
          <p:cNvSpPr txBox="1">
            <a:spLocks noGrp="1"/>
          </p:cNvSpPr>
          <p:nvPr>
            <p:ph type="dt" idx="10"/>
          </p:nvPr>
        </p:nvSpPr>
        <p:spPr>
          <a:xfrm>
            <a:off x="6286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40450" rIns="80900" bIns="4045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69" name="Google Shape;569;p93"/>
          <p:cNvSpPr txBox="1">
            <a:spLocks noGrp="1"/>
          </p:cNvSpPr>
          <p:nvPr>
            <p:ph type="ftr" idx="11"/>
          </p:nvPr>
        </p:nvSpPr>
        <p:spPr>
          <a:xfrm>
            <a:off x="3028951" y="4767264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40450" rIns="80900" bIns="4045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/>
            </a:lvl9pPr>
          </a:lstStyle>
          <a:p>
            <a:endParaRPr/>
          </a:p>
        </p:txBody>
      </p:sp>
      <p:sp>
        <p:nvSpPr>
          <p:cNvPr id="570" name="Google Shape;570;p93"/>
          <p:cNvSpPr txBox="1">
            <a:spLocks noGrp="1"/>
          </p:cNvSpPr>
          <p:nvPr>
            <p:ph type="sldNum" idx="12"/>
          </p:nvPr>
        </p:nvSpPr>
        <p:spPr>
          <a:xfrm>
            <a:off x="6457950" y="4767264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40450" rIns="80900" bIns="4045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1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2_Title Only">
  <p:cSld name="2_Title Only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94"/>
          <p:cNvSpPr txBox="1">
            <a:spLocks noGrp="1"/>
          </p:cNvSpPr>
          <p:nvPr>
            <p:ph type="dt" idx="10"/>
          </p:nvPr>
        </p:nvSpPr>
        <p:spPr>
          <a:xfrm>
            <a:off x="366824" y="4831055"/>
            <a:ext cx="2133600" cy="27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100"/>
            </a:lvl9pPr>
          </a:lstStyle>
          <a:p>
            <a:endParaRPr/>
          </a:p>
        </p:txBody>
      </p:sp>
      <p:sp>
        <p:nvSpPr>
          <p:cNvPr id="573" name="Google Shape;573;p94"/>
          <p:cNvSpPr txBox="1">
            <a:spLocks noGrp="1"/>
          </p:cNvSpPr>
          <p:nvPr>
            <p:ph type="sldNum" idx="12"/>
          </p:nvPr>
        </p:nvSpPr>
        <p:spPr>
          <a:xfrm>
            <a:off x="6705600" y="4834417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74" name="Google Shape;574;p94"/>
          <p:cNvSpPr txBox="1">
            <a:spLocks noGrp="1"/>
          </p:cNvSpPr>
          <p:nvPr>
            <p:ph type="title"/>
          </p:nvPr>
        </p:nvSpPr>
        <p:spPr>
          <a:xfrm>
            <a:off x="366824" y="215153"/>
            <a:ext cx="80151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>
            <a:lvl1pPr marR="0" lvl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2800" b="1" i="0" u="none" strike="noStrike" cap="none">
                <a:solidFill>
                  <a:srgbClr val="27327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32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pic>
        <p:nvPicPr>
          <p:cNvPr id="575" name="Google Shape;575;p94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47604" y="228601"/>
            <a:ext cx="867796" cy="675564"/>
          </a:xfrm>
          <a:prstGeom prst="rect">
            <a:avLst/>
          </a:prstGeom>
          <a:noFill/>
          <a:ln>
            <a:noFill/>
          </a:ln>
        </p:spPr>
      </p:pic>
      <p:sp>
        <p:nvSpPr>
          <p:cNvPr id="576" name="Google Shape;576;p94"/>
          <p:cNvSpPr txBox="1">
            <a:spLocks noGrp="1"/>
          </p:cNvSpPr>
          <p:nvPr>
            <p:ph type="body" idx="1"/>
          </p:nvPr>
        </p:nvSpPr>
        <p:spPr>
          <a:xfrm>
            <a:off x="366824" y="1034303"/>
            <a:ext cx="8472300" cy="371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36550" algn="l" rtl="0">
              <a:spcBef>
                <a:spcPts val="0"/>
              </a:spcBef>
              <a:spcAft>
                <a:spcPts val="0"/>
              </a:spcAft>
              <a:buClr>
                <a:srgbClr val="000080"/>
              </a:buClr>
              <a:buSzPts val="17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429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erriweather Sans"/>
              <a:buChar char="-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302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Merriweather Sans"/>
              <a:buChar char="-"/>
              <a:defRPr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p96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96"/>
          <p:cNvSpPr txBox="1">
            <a:spLocks noGrp="1"/>
          </p:cNvSpPr>
          <p:nvPr>
            <p:ph type="ctrTitle"/>
          </p:nvPr>
        </p:nvSpPr>
        <p:spPr>
          <a:xfrm>
            <a:off x="597850" y="1896424"/>
            <a:ext cx="8034000" cy="21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500"/>
              <a:buNone/>
              <a:defRPr sz="45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584" name="Google Shape;584;p96"/>
          <p:cNvSpPr txBox="1">
            <a:spLocks noGrp="1"/>
          </p:cNvSpPr>
          <p:nvPr>
            <p:ph type="subTitle" idx="1"/>
          </p:nvPr>
        </p:nvSpPr>
        <p:spPr>
          <a:xfrm>
            <a:off x="597846" y="4033587"/>
            <a:ext cx="8034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72C"/>
              </a:buClr>
              <a:buSzPts val="2400"/>
              <a:buNone/>
              <a:defRPr sz="2400">
                <a:solidFill>
                  <a:srgbClr val="FFC72C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None/>
              <a:defRPr sz="2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585" name="Google Shape;585;p96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76226" y="954119"/>
            <a:ext cx="3791525" cy="603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" type="secHead">
  <p:cSld name="SECTION_HEADER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7" name="Google Shape;587;p97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gradFill>
            <a:gsLst>
              <a:gs pos="0">
                <a:srgbClr val="0A3799">
                  <a:alpha val="85882"/>
                  <a:alpha val="57300"/>
                </a:srgbClr>
              </a:gs>
              <a:gs pos="100000">
                <a:srgbClr val="0A6B7C">
                  <a:alpha val="85882"/>
                  <a:alpha val="57300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97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589" name="Google Shape;589;p9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0" name="Google Shape;590;p97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rgbClr val="FFFFFF"/>
                </a:solidFill>
              </a:defRPr>
            </a:lvl1pPr>
            <a:lvl2pPr lvl="1">
              <a:buNone/>
              <a:defRPr>
                <a:solidFill>
                  <a:srgbClr val="FFFFFF"/>
                </a:solidFill>
              </a:defRPr>
            </a:lvl2pPr>
            <a:lvl3pPr lvl="2">
              <a:buNone/>
              <a:defRPr>
                <a:solidFill>
                  <a:srgbClr val="FFFFFF"/>
                </a:solidFill>
              </a:defRPr>
            </a:lvl3pPr>
            <a:lvl4pPr lvl="3">
              <a:buNone/>
              <a:defRPr>
                <a:solidFill>
                  <a:srgbClr val="FFFFFF"/>
                </a:solidFill>
              </a:defRPr>
            </a:lvl4pPr>
            <a:lvl5pPr lvl="4">
              <a:buNone/>
              <a:defRPr>
                <a:solidFill>
                  <a:srgbClr val="FFFFFF"/>
                </a:solidFill>
              </a:defRPr>
            </a:lvl5pPr>
            <a:lvl6pPr lvl="5">
              <a:buNone/>
              <a:defRPr>
                <a:solidFill>
                  <a:srgbClr val="FFFFFF"/>
                </a:solidFill>
              </a:defRPr>
            </a:lvl6pPr>
            <a:lvl7pPr lvl="6">
              <a:buNone/>
              <a:defRPr>
                <a:solidFill>
                  <a:srgbClr val="FFFFFF"/>
                </a:solidFill>
              </a:defRPr>
            </a:lvl7pPr>
            <a:lvl8pPr lvl="7">
              <a:buNone/>
              <a:defRPr>
                <a:solidFill>
                  <a:srgbClr val="FFFFFF"/>
                </a:solidFill>
              </a:defRPr>
            </a:lvl8pPr>
            <a:lvl9pPr lvl="8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91" name="Google Shape;591;p97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Dark 1">
  <p:cSld name="SECTION_HEADER_3">
    <p:bg>
      <p:bgPr>
        <a:gradFill>
          <a:gsLst>
            <a:gs pos="0">
              <a:srgbClr val="0A3799"/>
            </a:gs>
            <a:gs pos="100000">
              <a:srgbClr val="0A6B7C"/>
            </a:gs>
          </a:gsLst>
          <a:lin ang="0" scaled="0"/>
        </a:gra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" name="Google Shape;593;p98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pic>
        <p:nvPicPr>
          <p:cNvPr id="594" name="Google Shape;594;p98"/>
          <p:cNvPicPr preferRelativeResize="0"/>
          <p:nvPr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41675" y="426827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595" name="Google Shape;595;p98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596" name="Google Shape;596;p98"/>
          <p:cNvCxnSpPr/>
          <p:nvPr/>
        </p:nvCxnSpPr>
        <p:spPr>
          <a:xfrm rot="10800000" flipH="1">
            <a:off x="2553150" y="4079450"/>
            <a:ext cx="4037700" cy="8700"/>
          </a:xfrm>
          <a:prstGeom prst="straightConnector1">
            <a:avLst/>
          </a:prstGeom>
          <a:noFill/>
          <a:ln w="9525" cap="flat" cmpd="sng">
            <a:solidFill>
              <a:srgbClr val="FFC72C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">
  <p:cSld name="SECTION_HEADER_2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8" name="Google Shape;598;p99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99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0" name="Google Shape;600;p99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601" name="Google Shape;601;p99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2" name="Google Shape;602;p99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">
  <p:cSld name="SECTION_HEADER_2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" name="Google Shape;604;p100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100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6" name="Google Shape;606;p100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607" name="Google Shape;607;p10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08" name="Google Shape;608;p100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4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 b="1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">
  <p:cSld name="SECTION_HEADER_2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0" name="Google Shape;610;p101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101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2" name="Google Shape;612;p101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613" name="Google Shape;613;p10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14" name="Google Shape;614;p101"/>
          <p:cNvSpPr txBox="1">
            <a:spLocks noGrp="1"/>
          </p:cNvSpPr>
          <p:nvPr>
            <p:ph type="title"/>
          </p:nvPr>
        </p:nvSpPr>
        <p:spPr>
          <a:xfrm>
            <a:off x="199375" y="205750"/>
            <a:ext cx="39348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ccent Highlight 1 1 1">
  <p:cSld name="SECTION_HEADER_2_1_1_1">
    <p:bg>
      <p:bgPr>
        <a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102"/>
          <p:cNvSpPr/>
          <p:nvPr/>
        </p:nvSpPr>
        <p:spPr>
          <a:xfrm>
            <a:off x="-12" y="0"/>
            <a:ext cx="9144000" cy="5143500"/>
          </a:xfrm>
          <a:prstGeom prst="rect">
            <a:avLst/>
          </a:prstGeom>
          <a:solidFill>
            <a:srgbClr val="0A3799">
              <a:alpha val="5730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102"/>
          <p:cNvSpPr txBox="1">
            <a:spLocks noGrp="1"/>
          </p:cNvSpPr>
          <p:nvPr>
            <p:ph type="sldNum" idx="12"/>
          </p:nvPr>
        </p:nvSpPr>
        <p:spPr>
          <a:xfrm>
            <a:off x="8463883" y="4635442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18" name="Google Shape;618;p102"/>
          <p:cNvSpPr/>
          <p:nvPr/>
        </p:nvSpPr>
        <p:spPr>
          <a:xfrm>
            <a:off x="0" y="0"/>
            <a:ext cx="4314600" cy="51435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b="1">
              <a:solidFill>
                <a:srgbClr val="FFFFFF"/>
              </a:solidFill>
            </a:endParaRPr>
          </a:p>
        </p:txBody>
      </p:sp>
      <p:pic>
        <p:nvPicPr>
          <p:cNvPr id="619" name="Google Shape;619;p10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620" name="Google Shape;620;p102"/>
          <p:cNvSpPr txBox="1">
            <a:spLocks noGrp="1"/>
          </p:cNvSpPr>
          <p:nvPr>
            <p:ph type="title"/>
          </p:nvPr>
        </p:nvSpPr>
        <p:spPr>
          <a:xfrm>
            <a:off x="4697975" y="186450"/>
            <a:ext cx="4314600" cy="477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None/>
              <a:defRPr sz="3600" b="1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621" name="Google Shape;621;p102"/>
          <p:cNvSpPr txBox="1">
            <a:spLocks noGrp="1"/>
          </p:cNvSpPr>
          <p:nvPr>
            <p:ph type="body" idx="1"/>
          </p:nvPr>
        </p:nvSpPr>
        <p:spPr>
          <a:xfrm>
            <a:off x="93325" y="300725"/>
            <a:ext cx="4096200" cy="4268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Open Sans"/>
              <a:buChar char="●"/>
              <a:defRPr sz="18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●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○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Open Sans"/>
              <a:buChar char="■"/>
              <a:defRPr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theme" Target="../theme/theme1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60.xml"/><Relationship Id="rId18" Type="http://schemas.openxmlformats.org/officeDocument/2006/relationships/slideLayout" Target="../slideLayouts/slideLayout65.xml"/><Relationship Id="rId26" Type="http://schemas.openxmlformats.org/officeDocument/2006/relationships/slideLayout" Target="../slideLayouts/slideLayout73.xml"/><Relationship Id="rId39" Type="http://schemas.openxmlformats.org/officeDocument/2006/relationships/slideLayout" Target="../slideLayouts/slideLayout86.xml"/><Relationship Id="rId21" Type="http://schemas.openxmlformats.org/officeDocument/2006/relationships/slideLayout" Target="../slideLayouts/slideLayout68.xml"/><Relationship Id="rId34" Type="http://schemas.openxmlformats.org/officeDocument/2006/relationships/slideLayout" Target="../slideLayouts/slideLayout81.xml"/><Relationship Id="rId42" Type="http://schemas.openxmlformats.org/officeDocument/2006/relationships/slideLayout" Target="../slideLayouts/slideLayout89.xml"/><Relationship Id="rId7" Type="http://schemas.openxmlformats.org/officeDocument/2006/relationships/slideLayout" Target="../slideLayouts/slideLayout54.xml"/><Relationship Id="rId2" Type="http://schemas.openxmlformats.org/officeDocument/2006/relationships/slideLayout" Target="../slideLayouts/slideLayout49.xml"/><Relationship Id="rId16" Type="http://schemas.openxmlformats.org/officeDocument/2006/relationships/slideLayout" Target="../slideLayouts/slideLayout63.xml"/><Relationship Id="rId29" Type="http://schemas.openxmlformats.org/officeDocument/2006/relationships/slideLayout" Target="../slideLayouts/slideLayout76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24" Type="http://schemas.openxmlformats.org/officeDocument/2006/relationships/slideLayout" Target="../slideLayouts/slideLayout71.xml"/><Relationship Id="rId32" Type="http://schemas.openxmlformats.org/officeDocument/2006/relationships/slideLayout" Target="../slideLayouts/slideLayout79.xml"/><Relationship Id="rId37" Type="http://schemas.openxmlformats.org/officeDocument/2006/relationships/slideLayout" Target="../slideLayouts/slideLayout84.xml"/><Relationship Id="rId40" Type="http://schemas.openxmlformats.org/officeDocument/2006/relationships/slideLayout" Target="../slideLayouts/slideLayout87.xml"/><Relationship Id="rId45" Type="http://schemas.openxmlformats.org/officeDocument/2006/relationships/slideLayout" Target="../slideLayouts/slideLayout92.xml"/><Relationship Id="rId5" Type="http://schemas.openxmlformats.org/officeDocument/2006/relationships/slideLayout" Target="../slideLayouts/slideLayout52.xml"/><Relationship Id="rId15" Type="http://schemas.openxmlformats.org/officeDocument/2006/relationships/slideLayout" Target="../slideLayouts/slideLayout62.xml"/><Relationship Id="rId23" Type="http://schemas.openxmlformats.org/officeDocument/2006/relationships/slideLayout" Target="../slideLayouts/slideLayout70.xml"/><Relationship Id="rId28" Type="http://schemas.openxmlformats.org/officeDocument/2006/relationships/slideLayout" Target="../slideLayouts/slideLayout75.xml"/><Relationship Id="rId36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57.xml"/><Relationship Id="rId19" Type="http://schemas.openxmlformats.org/officeDocument/2006/relationships/slideLayout" Target="../slideLayouts/slideLayout66.xml"/><Relationship Id="rId31" Type="http://schemas.openxmlformats.org/officeDocument/2006/relationships/slideLayout" Target="../slideLayouts/slideLayout78.xml"/><Relationship Id="rId44" Type="http://schemas.openxmlformats.org/officeDocument/2006/relationships/slideLayout" Target="../slideLayouts/slideLayout91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slideLayout" Target="../slideLayouts/slideLayout61.xml"/><Relationship Id="rId22" Type="http://schemas.openxmlformats.org/officeDocument/2006/relationships/slideLayout" Target="../slideLayouts/slideLayout69.xml"/><Relationship Id="rId27" Type="http://schemas.openxmlformats.org/officeDocument/2006/relationships/slideLayout" Target="../slideLayouts/slideLayout74.xml"/><Relationship Id="rId30" Type="http://schemas.openxmlformats.org/officeDocument/2006/relationships/slideLayout" Target="../slideLayouts/slideLayout77.xml"/><Relationship Id="rId35" Type="http://schemas.openxmlformats.org/officeDocument/2006/relationships/slideLayout" Target="../slideLayouts/slideLayout82.xml"/><Relationship Id="rId43" Type="http://schemas.openxmlformats.org/officeDocument/2006/relationships/slideLayout" Target="../slideLayouts/slideLayout90.xml"/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12" Type="http://schemas.openxmlformats.org/officeDocument/2006/relationships/slideLayout" Target="../slideLayouts/slideLayout59.xml"/><Relationship Id="rId17" Type="http://schemas.openxmlformats.org/officeDocument/2006/relationships/slideLayout" Target="../slideLayouts/slideLayout64.xml"/><Relationship Id="rId25" Type="http://schemas.openxmlformats.org/officeDocument/2006/relationships/slideLayout" Target="../slideLayouts/slideLayout72.xml"/><Relationship Id="rId33" Type="http://schemas.openxmlformats.org/officeDocument/2006/relationships/slideLayout" Target="../slideLayouts/slideLayout80.xml"/><Relationship Id="rId38" Type="http://schemas.openxmlformats.org/officeDocument/2006/relationships/slideLayout" Target="../slideLayouts/slideLayout85.xml"/><Relationship Id="rId46" Type="http://schemas.openxmlformats.org/officeDocument/2006/relationships/theme" Target="../theme/theme2.xml"/><Relationship Id="rId20" Type="http://schemas.openxmlformats.org/officeDocument/2006/relationships/slideLayout" Target="../slideLayouts/slideLayout67.xml"/><Relationship Id="rId41" Type="http://schemas.openxmlformats.org/officeDocument/2006/relationships/slideLayout" Target="../slideLayouts/slideLayout88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05.xml"/><Relationship Id="rId18" Type="http://schemas.openxmlformats.org/officeDocument/2006/relationships/slideLayout" Target="../slideLayouts/slideLayout110.xml"/><Relationship Id="rId26" Type="http://schemas.openxmlformats.org/officeDocument/2006/relationships/slideLayout" Target="../slideLayouts/slideLayout118.xml"/><Relationship Id="rId39" Type="http://schemas.openxmlformats.org/officeDocument/2006/relationships/slideLayout" Target="../slideLayouts/slideLayout131.xml"/><Relationship Id="rId21" Type="http://schemas.openxmlformats.org/officeDocument/2006/relationships/slideLayout" Target="../slideLayouts/slideLayout113.xml"/><Relationship Id="rId34" Type="http://schemas.openxmlformats.org/officeDocument/2006/relationships/slideLayout" Target="../slideLayouts/slideLayout126.xml"/><Relationship Id="rId42" Type="http://schemas.openxmlformats.org/officeDocument/2006/relationships/slideLayout" Target="../slideLayouts/slideLayout134.xml"/><Relationship Id="rId47" Type="http://schemas.openxmlformats.org/officeDocument/2006/relationships/slideLayout" Target="../slideLayouts/slideLayout139.xml"/><Relationship Id="rId50" Type="http://schemas.openxmlformats.org/officeDocument/2006/relationships/theme" Target="../theme/theme3.xml"/><Relationship Id="rId7" Type="http://schemas.openxmlformats.org/officeDocument/2006/relationships/slideLayout" Target="../slideLayouts/slideLayout99.xml"/><Relationship Id="rId2" Type="http://schemas.openxmlformats.org/officeDocument/2006/relationships/slideLayout" Target="../slideLayouts/slideLayout94.xml"/><Relationship Id="rId16" Type="http://schemas.openxmlformats.org/officeDocument/2006/relationships/slideLayout" Target="../slideLayouts/slideLayout108.xml"/><Relationship Id="rId29" Type="http://schemas.openxmlformats.org/officeDocument/2006/relationships/slideLayout" Target="../slideLayouts/slideLayout121.xml"/><Relationship Id="rId11" Type="http://schemas.openxmlformats.org/officeDocument/2006/relationships/slideLayout" Target="../slideLayouts/slideLayout103.xml"/><Relationship Id="rId24" Type="http://schemas.openxmlformats.org/officeDocument/2006/relationships/slideLayout" Target="../slideLayouts/slideLayout116.xml"/><Relationship Id="rId32" Type="http://schemas.openxmlformats.org/officeDocument/2006/relationships/slideLayout" Target="../slideLayouts/slideLayout124.xml"/><Relationship Id="rId37" Type="http://schemas.openxmlformats.org/officeDocument/2006/relationships/slideLayout" Target="../slideLayouts/slideLayout129.xml"/><Relationship Id="rId40" Type="http://schemas.openxmlformats.org/officeDocument/2006/relationships/slideLayout" Target="../slideLayouts/slideLayout132.xml"/><Relationship Id="rId45" Type="http://schemas.openxmlformats.org/officeDocument/2006/relationships/slideLayout" Target="../slideLayouts/slideLayout137.xml"/><Relationship Id="rId5" Type="http://schemas.openxmlformats.org/officeDocument/2006/relationships/slideLayout" Target="../slideLayouts/slideLayout97.xml"/><Relationship Id="rId15" Type="http://schemas.openxmlformats.org/officeDocument/2006/relationships/slideLayout" Target="../slideLayouts/slideLayout107.xml"/><Relationship Id="rId23" Type="http://schemas.openxmlformats.org/officeDocument/2006/relationships/slideLayout" Target="../slideLayouts/slideLayout115.xml"/><Relationship Id="rId28" Type="http://schemas.openxmlformats.org/officeDocument/2006/relationships/slideLayout" Target="../slideLayouts/slideLayout120.xml"/><Relationship Id="rId36" Type="http://schemas.openxmlformats.org/officeDocument/2006/relationships/slideLayout" Target="../slideLayouts/slideLayout128.xml"/><Relationship Id="rId49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02.xml"/><Relationship Id="rId19" Type="http://schemas.openxmlformats.org/officeDocument/2006/relationships/slideLayout" Target="../slideLayouts/slideLayout111.xml"/><Relationship Id="rId31" Type="http://schemas.openxmlformats.org/officeDocument/2006/relationships/slideLayout" Target="../slideLayouts/slideLayout123.xml"/><Relationship Id="rId44" Type="http://schemas.openxmlformats.org/officeDocument/2006/relationships/slideLayout" Target="../slideLayouts/slideLayout136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Relationship Id="rId14" Type="http://schemas.openxmlformats.org/officeDocument/2006/relationships/slideLayout" Target="../slideLayouts/slideLayout106.xml"/><Relationship Id="rId22" Type="http://schemas.openxmlformats.org/officeDocument/2006/relationships/slideLayout" Target="../slideLayouts/slideLayout114.xml"/><Relationship Id="rId27" Type="http://schemas.openxmlformats.org/officeDocument/2006/relationships/slideLayout" Target="../slideLayouts/slideLayout119.xml"/><Relationship Id="rId30" Type="http://schemas.openxmlformats.org/officeDocument/2006/relationships/slideLayout" Target="../slideLayouts/slideLayout122.xml"/><Relationship Id="rId35" Type="http://schemas.openxmlformats.org/officeDocument/2006/relationships/slideLayout" Target="../slideLayouts/slideLayout127.xml"/><Relationship Id="rId43" Type="http://schemas.openxmlformats.org/officeDocument/2006/relationships/slideLayout" Target="../slideLayouts/slideLayout135.xml"/><Relationship Id="rId48" Type="http://schemas.openxmlformats.org/officeDocument/2006/relationships/slideLayout" Target="../slideLayouts/slideLayout140.xml"/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12" Type="http://schemas.openxmlformats.org/officeDocument/2006/relationships/slideLayout" Target="../slideLayouts/slideLayout104.xml"/><Relationship Id="rId17" Type="http://schemas.openxmlformats.org/officeDocument/2006/relationships/slideLayout" Target="../slideLayouts/slideLayout109.xml"/><Relationship Id="rId25" Type="http://schemas.openxmlformats.org/officeDocument/2006/relationships/slideLayout" Target="../slideLayouts/slideLayout117.xml"/><Relationship Id="rId33" Type="http://schemas.openxmlformats.org/officeDocument/2006/relationships/slideLayout" Target="../slideLayouts/slideLayout125.xml"/><Relationship Id="rId38" Type="http://schemas.openxmlformats.org/officeDocument/2006/relationships/slideLayout" Target="../slideLayouts/slideLayout130.xml"/><Relationship Id="rId46" Type="http://schemas.openxmlformats.org/officeDocument/2006/relationships/slideLayout" Target="../slideLayouts/slideLayout138.xml"/><Relationship Id="rId20" Type="http://schemas.openxmlformats.org/officeDocument/2006/relationships/slideLayout" Target="../slideLayouts/slideLayout112.xml"/><Relationship Id="rId41" Type="http://schemas.openxmlformats.org/officeDocument/2006/relationships/slideLayout" Target="../slideLayouts/slideLayout133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Open Sans SemiBold"/>
              <a:buNone/>
              <a:defRPr sz="40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  <p:sldLayoutId id="2147483680" r:id="rId33"/>
    <p:sldLayoutId id="2147483681" r:id="rId34"/>
    <p:sldLayoutId id="2147483682" r:id="rId35"/>
    <p:sldLayoutId id="2147483683" r:id="rId36"/>
    <p:sldLayoutId id="2147483684" r:id="rId37"/>
    <p:sldLayoutId id="2147483685" r:id="rId38"/>
    <p:sldLayoutId id="2147483686" r:id="rId39"/>
    <p:sldLayoutId id="2147483687" r:id="rId40"/>
    <p:sldLayoutId id="2147483688" r:id="rId41"/>
    <p:sldLayoutId id="2147483689" r:id="rId42"/>
    <p:sldLayoutId id="2147483690" r:id="rId43"/>
    <p:sldLayoutId id="2147483691" r:id="rId44"/>
    <p:sldLayoutId id="2147483692" r:id="rId45"/>
    <p:sldLayoutId id="2147483693" r:id="rId46"/>
    <p:sldLayoutId id="2147483694" r:id="rId4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4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Open Sans SemiBold"/>
              <a:buNone/>
              <a:defRPr sz="4000" b="0" i="0" u="none" strike="noStrike" cap="none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5" name="Google Shape;305;p4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 sz="1400" b="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306" name="Google Shape;306;p4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  <p:sldLayoutId id="2147483711" r:id="rId17"/>
    <p:sldLayoutId id="2147483712" r:id="rId18"/>
    <p:sldLayoutId id="2147483713" r:id="rId19"/>
    <p:sldLayoutId id="2147483714" r:id="rId20"/>
    <p:sldLayoutId id="2147483715" r:id="rId21"/>
    <p:sldLayoutId id="2147483716" r:id="rId22"/>
    <p:sldLayoutId id="2147483717" r:id="rId23"/>
    <p:sldLayoutId id="2147483718" r:id="rId24"/>
    <p:sldLayoutId id="2147483719" r:id="rId25"/>
    <p:sldLayoutId id="2147483720" r:id="rId26"/>
    <p:sldLayoutId id="2147483721" r:id="rId27"/>
    <p:sldLayoutId id="2147483722" r:id="rId28"/>
    <p:sldLayoutId id="2147483723" r:id="rId29"/>
    <p:sldLayoutId id="2147483724" r:id="rId30"/>
    <p:sldLayoutId id="2147483725" r:id="rId31"/>
    <p:sldLayoutId id="2147483726" r:id="rId32"/>
    <p:sldLayoutId id="2147483727" r:id="rId33"/>
    <p:sldLayoutId id="2147483728" r:id="rId34"/>
    <p:sldLayoutId id="2147483729" r:id="rId35"/>
    <p:sldLayoutId id="2147483730" r:id="rId36"/>
    <p:sldLayoutId id="2147483731" r:id="rId37"/>
    <p:sldLayoutId id="2147483732" r:id="rId38"/>
    <p:sldLayoutId id="2147483733" r:id="rId39"/>
    <p:sldLayoutId id="2147483734" r:id="rId40"/>
    <p:sldLayoutId id="2147483735" r:id="rId41"/>
    <p:sldLayoutId id="2147483736" r:id="rId42"/>
    <p:sldLayoutId id="2147483737" r:id="rId43"/>
    <p:sldLayoutId id="2147483738" r:id="rId44"/>
    <p:sldLayoutId id="2147483739" r:id="rId4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8" name="Google Shape;578;p9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Font typeface="Open Sans SemiBold"/>
              <a:buNone/>
              <a:defRPr sz="4000">
                <a:solidFill>
                  <a:srgbClr val="434343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400"/>
              <a:buNone/>
              <a:defRPr sz="2400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9" name="Google Shape;579;p9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Open Sans"/>
              <a:buChar char="●"/>
              <a:defRPr sz="180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●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○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Open Sans"/>
              <a:buChar char="■"/>
              <a:defRPr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  <p:sp>
        <p:nvSpPr>
          <p:cNvPr id="580" name="Google Shape;580;p9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  <p:sldLayoutId id="2147483752" r:id="rId13"/>
    <p:sldLayoutId id="2147483753" r:id="rId14"/>
    <p:sldLayoutId id="2147483754" r:id="rId15"/>
    <p:sldLayoutId id="2147483755" r:id="rId16"/>
    <p:sldLayoutId id="2147483756" r:id="rId17"/>
    <p:sldLayoutId id="2147483757" r:id="rId18"/>
    <p:sldLayoutId id="2147483758" r:id="rId19"/>
    <p:sldLayoutId id="2147483759" r:id="rId20"/>
    <p:sldLayoutId id="2147483760" r:id="rId21"/>
    <p:sldLayoutId id="2147483761" r:id="rId22"/>
    <p:sldLayoutId id="2147483762" r:id="rId23"/>
    <p:sldLayoutId id="2147483763" r:id="rId24"/>
    <p:sldLayoutId id="2147483764" r:id="rId25"/>
    <p:sldLayoutId id="2147483765" r:id="rId26"/>
    <p:sldLayoutId id="2147483766" r:id="rId27"/>
    <p:sldLayoutId id="2147483767" r:id="rId28"/>
    <p:sldLayoutId id="2147483768" r:id="rId29"/>
    <p:sldLayoutId id="2147483769" r:id="rId30"/>
    <p:sldLayoutId id="2147483770" r:id="rId31"/>
    <p:sldLayoutId id="2147483771" r:id="rId32"/>
    <p:sldLayoutId id="2147483772" r:id="rId33"/>
    <p:sldLayoutId id="2147483773" r:id="rId34"/>
    <p:sldLayoutId id="2147483774" r:id="rId35"/>
    <p:sldLayoutId id="2147483775" r:id="rId36"/>
    <p:sldLayoutId id="2147483776" r:id="rId37"/>
    <p:sldLayoutId id="2147483777" r:id="rId38"/>
    <p:sldLayoutId id="2147483778" r:id="rId39"/>
    <p:sldLayoutId id="2147483779" r:id="rId40"/>
    <p:sldLayoutId id="2147483780" r:id="rId41"/>
    <p:sldLayoutId id="2147483781" r:id="rId42"/>
    <p:sldLayoutId id="2147483782" r:id="rId43"/>
    <p:sldLayoutId id="2147483783" r:id="rId44"/>
    <p:sldLayoutId id="2147483784" r:id="rId45"/>
    <p:sldLayoutId id="2147483785" r:id="rId46"/>
    <p:sldLayoutId id="2147483786" r:id="rId47"/>
    <p:sldLayoutId id="2147483787" r:id="rId48"/>
    <p:sldLayoutId id="2147483788" r:id="rId4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riscv.org/community/directory-of-working-groups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riscv.org/g/mktg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3.xml"/><Relationship Id="rId5" Type="http://schemas.openxmlformats.org/officeDocument/2006/relationships/hyperlink" Target="https://lists.riscv.org/g/mktg-events" TargetMode="External"/><Relationship Id="rId4" Type="http://schemas.openxmlformats.org/officeDocument/2006/relationships/hyperlink" Target="https://lists.riscv.org/g/mktg-content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8.xml"/><Relationship Id="rId4" Type="http://schemas.openxmlformats.org/officeDocument/2006/relationships/image" Target="../media/image3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unity.riscv.org/events/details/risc-v-foundation-risc-v-forums-presents-risc-v-forum-embedded-technologies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mailto:events@risv.org" TargetMode="External"/><Relationship Id="rId3" Type="http://schemas.openxmlformats.org/officeDocument/2006/relationships/hyperlink" Target="https://events.linuxfoundati" TargetMode="External"/><Relationship Id="rId7" Type="http://schemas.openxmlformats.org/officeDocument/2006/relationships/hyperlink" Target="https://events.linuxfoundation.org/riscv-summit/attend/scholarships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5.xml"/><Relationship Id="rId6" Type="http://schemas.openxmlformats.org/officeDocument/2006/relationships/hyperlink" Target="https://events.linuxfoundation.org/riscv-summit/register/" TargetMode="External"/><Relationship Id="rId5" Type="http://schemas.openxmlformats.org/officeDocument/2006/relationships/hyperlink" Target="http://events.linuxfoundation.org/sponsor-riscvsummit21" TargetMode="External"/><Relationship Id="rId4" Type="http://schemas.openxmlformats.org/officeDocument/2006/relationships/hyperlink" Target="https://events.linuxfoundation.org/riscv-summit/program/cfp/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riscv.org/news/risc-v-blog/" TargetMode="Externa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scv/marketing/blob/main/blog-guidelines.md" TargetMode="Externa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43.png"/><Relationship Id="rId4" Type="http://schemas.openxmlformats.org/officeDocument/2006/relationships/hyperlink" Target="https://docs.google.com/forms/d/e/1FAIpQLSdMaDeYP7HCusdyG145g3DGdBbJr9rtDnZwxTKEp2DhoB9JNA/viewform?usp=sf_link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5.xml"/><Relationship Id="rId6" Type="http://schemas.openxmlformats.org/officeDocument/2006/relationships/image" Target="../media/image27.jpe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jpe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4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riscv/marketing/blob/main/social-guidelines.md" TargetMode="Externa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25.xml"/><Relationship Id="rId5" Type="http://schemas.openxmlformats.org/officeDocument/2006/relationships/image" Target="../media/image46.png"/><Relationship Id="rId4" Type="http://schemas.openxmlformats.org/officeDocument/2006/relationships/hyperlink" Target="https://docs.google.com/forms/d/e/1FAIpQLSew43lZvSI0SaOl02LFEtIafZIckQSadXsSfjiSQjFyy6mTHw/viewform?usp=sf_link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riscv.org/news/in-the-news/" TargetMode="Externa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25.xml"/><Relationship Id="rId4" Type="http://schemas.openxmlformats.org/officeDocument/2006/relationships/image" Target="../media/image47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hyperlink" Target="https://riscv.org/about/risc-v-branding-guidelines/" TargetMode="External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riscv.org/g/mktg" TargetMode="Externa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33.xml"/><Relationship Id="rId5" Type="http://schemas.openxmlformats.org/officeDocument/2006/relationships/hyperlink" Target="https://lists.riscv.org/g/mktg-events" TargetMode="External"/><Relationship Id="rId4" Type="http://schemas.openxmlformats.org/officeDocument/2006/relationships/hyperlink" Target="https://lists.riscv.org/g/mktg-content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lists.riscv.org/g/sig-academia-training" TargetMode="Externa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3.xml"/><Relationship Id="rId6" Type="http://schemas.openxmlformats.org/officeDocument/2006/relationships/hyperlink" Target="https://lists.riscv.org/g/sig-soft-cpu" TargetMode="External"/><Relationship Id="rId5" Type="http://schemas.openxmlformats.org/officeDocument/2006/relationships/hyperlink" Target="https://lists.riscv.org/g/sig-safety" TargetMode="External"/><Relationship Id="rId4" Type="http://schemas.openxmlformats.org/officeDocument/2006/relationships/hyperlink" Target="https://lists.riscv.org/g/sig-hpc" TargetMode="Externa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13" Type="http://schemas.openxmlformats.org/officeDocument/2006/relationships/image" Target="../media/image62.png"/><Relationship Id="rId18" Type="http://schemas.openxmlformats.org/officeDocument/2006/relationships/image" Target="../media/image67.png"/><Relationship Id="rId3" Type="http://schemas.openxmlformats.org/officeDocument/2006/relationships/hyperlink" Target="https://riscv.org/community/alliances/" TargetMode="External"/><Relationship Id="rId21" Type="http://schemas.openxmlformats.org/officeDocument/2006/relationships/image" Target="../media/image70.png"/><Relationship Id="rId7" Type="http://schemas.openxmlformats.org/officeDocument/2006/relationships/image" Target="../media/image56.png"/><Relationship Id="rId12" Type="http://schemas.openxmlformats.org/officeDocument/2006/relationships/image" Target="../media/image61.png"/><Relationship Id="rId17" Type="http://schemas.openxmlformats.org/officeDocument/2006/relationships/image" Target="../media/image66.png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65.png"/><Relationship Id="rId20" Type="http://schemas.openxmlformats.org/officeDocument/2006/relationships/image" Target="../media/image69.png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55.png"/><Relationship Id="rId11" Type="http://schemas.openxmlformats.org/officeDocument/2006/relationships/image" Target="../media/image60.png"/><Relationship Id="rId5" Type="http://schemas.openxmlformats.org/officeDocument/2006/relationships/image" Target="../media/image54.png"/><Relationship Id="rId15" Type="http://schemas.openxmlformats.org/officeDocument/2006/relationships/image" Target="../media/image64.png"/><Relationship Id="rId10" Type="http://schemas.openxmlformats.org/officeDocument/2006/relationships/image" Target="../media/image59.png"/><Relationship Id="rId19" Type="http://schemas.openxmlformats.org/officeDocument/2006/relationships/image" Target="../media/image68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Relationship Id="rId14" Type="http://schemas.openxmlformats.org/officeDocument/2006/relationships/image" Target="../media/image6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riscv.org/community/learn-about-risc-v/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33.xml"/><Relationship Id="rId4" Type="http://schemas.openxmlformats.org/officeDocument/2006/relationships/hyperlink" Target="mailto:info@riscv.org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hyperlink" Target="https://riscv.org/exchange/training-partner-program/" TargetMode="External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3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10" Type="http://schemas.openxmlformats.org/officeDocument/2006/relationships/image" Target="../media/image77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riscv.org/exchange/" TargetMode="External"/><Relationship Id="rId7" Type="http://schemas.openxmlformats.org/officeDocument/2006/relationships/hyperlink" Target="mailto:exchange@riscv.org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3.xml"/><Relationship Id="rId6" Type="http://schemas.openxmlformats.org/officeDocument/2006/relationships/hyperlink" Target="https://bit.ly/RISC-V_Exchange" TargetMode="External"/><Relationship Id="rId5" Type="http://schemas.openxmlformats.org/officeDocument/2006/relationships/hyperlink" Target="https://riscv.org/exchange/software/" TargetMode="External"/><Relationship Id="rId4" Type="http://schemas.openxmlformats.org/officeDocument/2006/relationships/hyperlink" Target="https://riscv.org/exchange/cores-socs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riscv.org/community/ambassadors/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3.xml"/><Relationship Id="rId4" Type="http://schemas.openxmlformats.org/officeDocument/2006/relationships/hyperlink" Target="https://riscv.org/risc-v-ambassadors/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3.xml"/><Relationship Id="rId4" Type="http://schemas.openxmlformats.org/officeDocument/2006/relationships/image" Target="../media/image3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145"/>
          <p:cNvSpPr txBox="1">
            <a:spLocks noGrp="1"/>
          </p:cNvSpPr>
          <p:nvPr>
            <p:ph type="ctrTitle"/>
          </p:nvPr>
        </p:nvSpPr>
        <p:spPr>
          <a:xfrm>
            <a:off x="597850" y="1667824"/>
            <a:ext cx="8034000" cy="21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 Benefits and Welcome!</a:t>
            </a:r>
            <a:endParaRPr/>
          </a:p>
        </p:txBody>
      </p:sp>
      <p:sp>
        <p:nvSpPr>
          <p:cNvPr id="891" name="Google Shape;891;p145"/>
          <p:cNvSpPr txBox="1">
            <a:spLocks noGrp="1"/>
          </p:cNvSpPr>
          <p:nvPr>
            <p:ph type="subTitle" idx="1"/>
          </p:nvPr>
        </p:nvSpPr>
        <p:spPr>
          <a:xfrm>
            <a:off x="597850" y="3635591"/>
            <a:ext cx="8034000" cy="90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Kim McMahon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Director of Visibility and Community Engagement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International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1" name="Google Shape;981;p154"/>
          <p:cNvSpPr txBox="1">
            <a:spLocks noGrp="1"/>
          </p:cNvSpPr>
          <p:nvPr>
            <p:ph type="title"/>
          </p:nvPr>
        </p:nvSpPr>
        <p:spPr>
          <a:xfrm>
            <a:off x="260471" y="589306"/>
            <a:ext cx="2402100" cy="371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/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4500" b="1">
                <a:latin typeface="Open Sans"/>
                <a:ea typeface="Open Sans"/>
                <a:cs typeface="Open Sans"/>
                <a:sym typeface="Open Sans"/>
              </a:rPr>
              <a:t>Benefit of joining RISC-V</a:t>
            </a:r>
            <a:endParaRPr/>
          </a:p>
        </p:txBody>
      </p:sp>
      <p:sp>
        <p:nvSpPr>
          <p:cNvPr id="982" name="Google Shape;982;p154"/>
          <p:cNvSpPr txBox="1">
            <a:spLocks noGrp="1"/>
          </p:cNvSpPr>
          <p:nvPr>
            <p:ph type="body" idx="1"/>
          </p:nvPr>
        </p:nvSpPr>
        <p:spPr>
          <a:xfrm>
            <a:off x="2904751" y="716249"/>
            <a:ext cx="5910000" cy="386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/>
          <a:p>
            <a:pPr marL="458787" lvl="0" indent="-382587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 b="1"/>
              <a:t>A</a:t>
            </a:r>
            <a:r>
              <a:rPr lang="en" sz="1600" b="1">
                <a:solidFill>
                  <a:schemeClr val="dk2"/>
                </a:solidFill>
              </a:rPr>
              <a:t>ccelerate technical traction </a:t>
            </a:r>
            <a:r>
              <a:rPr lang="en" sz="1600">
                <a:solidFill>
                  <a:schemeClr val="dk2"/>
                </a:solidFill>
              </a:rPr>
              <a:t>and insight </a:t>
            </a:r>
            <a:endParaRPr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 b="1">
                <a:solidFill>
                  <a:schemeClr val="dk2"/>
                </a:solidFill>
              </a:rPr>
              <a:t>Contribute </a:t>
            </a:r>
            <a:r>
              <a:rPr lang="en" sz="1600">
                <a:solidFill>
                  <a:schemeClr val="dk2"/>
                </a:solidFill>
              </a:rPr>
              <a:t>technical priorities, approaches, and code</a:t>
            </a:r>
            <a:endParaRPr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>
                <a:solidFill>
                  <a:schemeClr val="dk2"/>
                </a:solidFill>
              </a:rPr>
              <a:t>Gain strategic and </a:t>
            </a:r>
            <a:r>
              <a:rPr lang="en" sz="1600" b="1">
                <a:solidFill>
                  <a:schemeClr val="dk2"/>
                </a:solidFill>
              </a:rPr>
              <a:t>technical advantage</a:t>
            </a:r>
            <a:endParaRPr b="1"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 b="1">
                <a:solidFill>
                  <a:schemeClr val="dk2"/>
                </a:solidFill>
              </a:rPr>
              <a:t>Increase visibility</a:t>
            </a:r>
            <a:r>
              <a:rPr lang="en" sz="1600">
                <a:solidFill>
                  <a:schemeClr val="dk2"/>
                </a:solidFill>
              </a:rPr>
              <a:t>, leadership, and market insight</a:t>
            </a:r>
            <a:endParaRPr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>
                <a:solidFill>
                  <a:schemeClr val="dk2"/>
                </a:solidFill>
              </a:rPr>
              <a:t>Fill and increase </a:t>
            </a:r>
            <a:r>
              <a:rPr lang="en" sz="1600" b="1">
                <a:solidFill>
                  <a:schemeClr val="dk2"/>
                </a:solidFill>
              </a:rPr>
              <a:t>engineering skills</a:t>
            </a:r>
            <a:r>
              <a:rPr lang="en" sz="1600">
                <a:solidFill>
                  <a:schemeClr val="dk2"/>
                </a:solidFill>
              </a:rPr>
              <a:t>, retain and attract talent</a:t>
            </a:r>
            <a:endParaRPr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>
                <a:solidFill>
                  <a:schemeClr val="dk2"/>
                </a:solidFill>
              </a:rPr>
              <a:t>Build </a:t>
            </a:r>
            <a:r>
              <a:rPr lang="en" sz="1600" b="1">
                <a:solidFill>
                  <a:schemeClr val="dk2"/>
                </a:solidFill>
              </a:rPr>
              <a:t>innovation partner </a:t>
            </a:r>
            <a:r>
              <a:rPr lang="en" sz="1600">
                <a:solidFill>
                  <a:schemeClr val="dk2"/>
                </a:solidFill>
              </a:rPr>
              <a:t>network and customer pipeline</a:t>
            </a:r>
            <a:endParaRPr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 b="1">
                <a:solidFill>
                  <a:schemeClr val="dk2"/>
                </a:solidFill>
              </a:rPr>
              <a:t>Deepen, engage, and lead </a:t>
            </a:r>
            <a:r>
              <a:rPr lang="en" sz="1600">
                <a:solidFill>
                  <a:schemeClr val="dk2"/>
                </a:solidFill>
              </a:rPr>
              <a:t>in local and industry developer network</a:t>
            </a:r>
            <a:endParaRPr>
              <a:solidFill>
                <a:schemeClr val="dk2"/>
              </a:solidFill>
            </a:endParaRPr>
          </a:p>
          <a:p>
            <a:pPr marL="458787" lvl="0" indent="-382587" algn="l" rtl="0">
              <a:lnSpc>
                <a:spcPct val="100000"/>
              </a:lnSpc>
              <a:spcBef>
                <a:spcPts val="1600"/>
              </a:spcBef>
              <a:spcAft>
                <a:spcPts val="600"/>
              </a:spcAft>
              <a:buClr>
                <a:schemeClr val="accent1"/>
              </a:buClr>
              <a:buSzPts val="1600"/>
              <a:buFont typeface="Noto Sans Symbols"/>
              <a:buChar char="✔"/>
            </a:pPr>
            <a:r>
              <a:rPr lang="en" sz="1600" b="1">
                <a:solidFill>
                  <a:schemeClr val="dk2"/>
                </a:solidFill>
              </a:rPr>
              <a:t>Showcase RISC-V products</a:t>
            </a:r>
            <a:r>
              <a:rPr lang="en" sz="1600">
                <a:solidFill>
                  <a:schemeClr val="dk2"/>
                </a:solidFill>
              </a:rPr>
              <a:t>, services, training, and resources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7" name="Google Shape;987;p155"/>
          <p:cNvSpPr txBox="1">
            <a:spLocks noGrp="1"/>
          </p:cNvSpPr>
          <p:nvPr>
            <p:ph type="title"/>
          </p:nvPr>
        </p:nvSpPr>
        <p:spPr>
          <a:xfrm>
            <a:off x="311700" y="1402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 Options</a:t>
            </a:r>
            <a:endParaRPr/>
          </a:p>
        </p:txBody>
      </p:sp>
      <p:sp>
        <p:nvSpPr>
          <p:cNvPr id="988" name="Google Shape;988;p155"/>
          <p:cNvSpPr txBox="1"/>
          <p:nvPr/>
        </p:nvSpPr>
        <p:spPr>
          <a:xfrm>
            <a:off x="161575" y="3725225"/>
            <a:ext cx="2866200" cy="13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" sz="95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Premier Requirements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Membership open to any type of legal entity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$250k Annual membership fee that includes Board seat and TSC seat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$100k Annual membership fee that includes TSC seat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89" name="Google Shape;989;p155"/>
          <p:cNvSpPr txBox="1"/>
          <p:nvPr/>
        </p:nvSpPr>
        <p:spPr>
          <a:xfrm>
            <a:off x="3123625" y="3725276"/>
            <a:ext cx="2866200" cy="13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" sz="95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Strategic Member Requirements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Membership open to any type of legal entity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Annual membership fee based on employee size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1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5,000+ employees: $35k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1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500-5,000 employees: $15k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1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&lt;500 employees: $5k</a:t>
            </a:r>
            <a:endParaRPr sz="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1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&lt;10 employees &amp; company &lt;2 yrs old: $2k</a:t>
            </a:r>
            <a:endParaRPr sz="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0" name="Google Shape;990;p155"/>
          <p:cNvSpPr txBox="1"/>
          <p:nvPr/>
        </p:nvSpPr>
        <p:spPr>
          <a:xfrm>
            <a:off x="6099300" y="3725276"/>
            <a:ext cx="2866200" cy="1345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</a:pPr>
            <a:r>
              <a:rPr lang="en" sz="950" b="1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Community Requirements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Membership open to 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○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academic institutions,</a:t>
            </a:r>
            <a:endParaRPr sz="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○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non-profits, </a:t>
            </a:r>
            <a:endParaRPr sz="950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marR="0" lvl="1" indent="-2889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○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individuals not representing a legal entity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marR="0" lvl="0" indent="-1492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50"/>
              <a:buFont typeface="Open Sans"/>
              <a:buChar char="•"/>
            </a:pPr>
            <a:r>
              <a:rPr lang="en" sz="950" i="0" u="none" strike="noStrike" cap="none">
                <a:solidFill>
                  <a:srgbClr val="434343"/>
                </a:solidFill>
                <a:latin typeface="Open Sans"/>
                <a:ea typeface="Open Sans"/>
                <a:cs typeface="Open Sans"/>
                <a:sym typeface="Open Sans"/>
              </a:rPr>
              <a:t>No annual membership fee</a:t>
            </a:r>
            <a:endParaRPr sz="950" i="0" u="none" strike="noStrike" cap="none">
              <a:solidFill>
                <a:srgbClr val="43434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orbel"/>
              <a:buNone/>
            </a:pPr>
            <a:endParaRPr sz="11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991" name="Google Shape;991;p15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6425" y="474159"/>
            <a:ext cx="1460651" cy="232425"/>
          </a:xfrm>
          <a:prstGeom prst="rect">
            <a:avLst/>
          </a:prstGeom>
          <a:noFill/>
          <a:ln>
            <a:noFill/>
          </a:ln>
        </p:spPr>
      </p:pic>
      <p:sp>
        <p:nvSpPr>
          <p:cNvPr id="992" name="Google Shape;992;p155"/>
          <p:cNvSpPr/>
          <p:nvPr/>
        </p:nvSpPr>
        <p:spPr>
          <a:xfrm>
            <a:off x="6094900" y="888125"/>
            <a:ext cx="2866200" cy="28467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Community Member Benefits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Two Board representatives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Community Board representative, elected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Individual Board representative, elected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 logo / name listing on RISC-V website, by member level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case study a year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blog per quarter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social media spotlight per quarter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Event sponsorship discount</a:t>
            </a:r>
            <a:endParaRPr sz="9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155"/>
          <p:cNvSpPr/>
          <p:nvPr/>
        </p:nvSpPr>
        <p:spPr>
          <a:xfrm>
            <a:off x="3128238" y="886968"/>
            <a:ext cx="2866200" cy="28467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Strategic Member Benefits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3 Board reps elected for the Strategic tier, including Premier members that do not otherwise have a board seat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Eligible to lead workgroup and/or committee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of RISC-V Trademark for commercialization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 logo / name listing on RISC-V website, alphabetical with Strategic members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Solution / Product listing highlighted on the RISC-V Exchange, noted with member level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case study a year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blog per month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1 social media spotlight per month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71450" lvl="0" indent="-1746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Event sponsorship discount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94" name="Google Shape;994;p155"/>
          <p:cNvSpPr/>
          <p:nvPr/>
        </p:nvSpPr>
        <p:spPr>
          <a:xfrm>
            <a:off x="164592" y="886968"/>
            <a:ext cx="2866200" cy="28467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Premier Member Benefits</a:t>
            </a:r>
            <a:endParaRPr sz="120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Board seat and Technical Steering Committee seat included for $250k level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Technical Steering Committee seat included for $100k level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Eligible to lead workgroup and/or committee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Use of RISC-V Trademark for commercialization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Member logo / name listing on RISC-V website, alphabetical with Premier members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Solution / Product listing highlighted on RISC-V Exchange, noted with member level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4 case studies a year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 blogs per month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2 social media spotlights per month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Spotlight member profile</a:t>
            </a:r>
            <a:endParaRPr sz="950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165100" lvl="0" indent="-14922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950"/>
              <a:buFont typeface="Open Sans"/>
              <a:buChar char="•"/>
            </a:pPr>
            <a:r>
              <a:rPr lang="en" sz="950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Event sponsorship discount</a:t>
            </a:r>
            <a:endParaRPr sz="1200" b="1">
              <a:solidFill>
                <a:schemeClr val="lt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56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Technical engagement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5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Technical Working Groups</a:t>
            </a:r>
            <a:endParaRPr sz="3300"/>
          </a:p>
        </p:txBody>
      </p:sp>
      <p:sp>
        <p:nvSpPr>
          <p:cNvPr id="1005" name="Google Shape;1005;p157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34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>
                <a:solidFill>
                  <a:schemeClr val="dk2"/>
                </a:solidFill>
              </a:rPr>
              <a:t>The technical groups are the heart of RISC-V. These groups create and maintain the hardware ISA and other items around it, including test and debug frameworks, software specs, and other technical artifacts.  Visit our </a:t>
            </a:r>
            <a:r>
              <a:rPr lang="en" sz="14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Working Groups page</a:t>
            </a:r>
            <a:r>
              <a:rPr lang="en" sz="1400">
                <a:solidFill>
                  <a:schemeClr val="dk2"/>
                </a:solidFill>
              </a:rPr>
              <a:t> to find groups that fit your interests.</a:t>
            </a:r>
            <a:endParaRPr sz="1400">
              <a:solidFill>
                <a:srgbClr val="0021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rgbClr val="002147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0" name="Google Shape;1010;p158"/>
          <p:cNvSpPr txBox="1">
            <a:spLocks noGrp="1"/>
          </p:cNvSpPr>
          <p:nvPr>
            <p:ph type="title"/>
          </p:nvPr>
        </p:nvSpPr>
        <p:spPr>
          <a:xfrm>
            <a:off x="600525" y="-5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900" tIns="40450" rIns="80900" bIns="4045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</a:pPr>
            <a:r>
              <a:rPr lang="en" sz="3100"/>
              <a:t>Group/Meeting Types &amp; Responsibilities</a:t>
            </a:r>
            <a:endParaRPr sz="3100"/>
          </a:p>
        </p:txBody>
      </p:sp>
      <p:graphicFrame>
        <p:nvGraphicFramePr>
          <p:cNvPr id="1011" name="Google Shape;1011;p158"/>
          <p:cNvGraphicFramePr/>
          <p:nvPr/>
        </p:nvGraphicFramePr>
        <p:xfrm>
          <a:off x="258381" y="80062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{7EA02A79-6556-4687-A943-A57EA9E473D3}</a:tableStyleId>
              </a:tblPr>
              <a:tblGrid>
                <a:gridCol w="32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Group</a:t>
                      </a:r>
                      <a:endParaRPr sz="10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Responsibilities</a:t>
                      </a:r>
                      <a:endParaRPr sz="10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Technical Steering Committee (TSC)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Delegation of responsibilities to organizational components below it, strategy, escalations, group &amp; chair &amp; preliminary charter approvals, ratification. voting (most discussion and notification by email, </a:t>
                      </a:r>
                      <a:r>
                        <a:rPr lang="en" sz="7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web page listing and supporting docs</a:t>
                      </a: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, automated voting system). The TSC has voting members and non-voting attendees. </a:t>
                      </a:r>
                      <a:r>
                        <a:rPr lang="en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The voting members include premiers and HC and IC chairs. (non-voting attendees are advisors and RISC-V staff -- no organization can be represented more than once)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Chief Technology Office (CTO)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Runs TSC voting process, both Chairs meetings, Strategy, organization, IT, roadmap, resources, escalations,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13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ISA Committees (IC)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Approve and oversee package for TSC vote for the creation of ISA Extension TGs and filling the chair and vice-chair vacancies for its TGs. Develop strategy for the groups under it and complete coverage of areas of responsibility under it including gaps.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0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Horizontal Committees (HC)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Approve and oversee non-extension TGs, and has responsibilities to make sure that all Extension TGs cover the area overseen by the HC before ratification, Responsible for developing a holistic strategy and reaching out to the external ecosystem and community groups.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38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Horizontal Subcommittees (HSC)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It is a nested HC.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39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Task Groups (TG)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Must have charter that defines a small set of deliverable work products: extension specifications, standards, requirements, best practices, etc.. TGs under the unpriv and priv SC can have ISA extension work products. TGs under HCs should not have ISA extension work products.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Special Interest Groups (SIG)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Develop strategy for complete coverage of areas of responsibility under it including gaps. Provides continuity on the topic of TGs is may request be created. </a:t>
                      </a: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SIGS produce no work product. Can be created by the TSC, ICs or HCs with TSC approval not required.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1012" name="Google Shape;1012;p15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81200" y="4743821"/>
            <a:ext cx="1460651" cy="232425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013" name="Google Shape;1013;p158"/>
          <p:cNvGraphicFramePr/>
          <p:nvPr/>
        </p:nvGraphicFramePr>
        <p:xfrm>
          <a:off x="258381" y="3908007"/>
          <a:ext cx="3000000" cy="3000000"/>
        </p:xfrm>
        <a:graphic>
          <a:graphicData uri="http://schemas.openxmlformats.org/drawingml/2006/table">
            <a:tbl>
              <a:tblPr>
                <a:noFill/>
                <a:tableStyleId>{7EA02A79-6556-4687-A943-A57EA9E473D3}</a:tableStyleId>
              </a:tblPr>
              <a:tblGrid>
                <a:gridCol w="3206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205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767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Meeting</a:t>
                      </a:r>
                      <a:endParaRPr sz="10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rgbClr val="FFFFFF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Responsibilities</a:t>
                      </a:r>
                      <a:endParaRPr sz="1000" b="1">
                        <a:solidFill>
                          <a:srgbClr val="FFFFFF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dk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Committee Chairs Meeting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TSC strategy discussions. Invitees are IC chairs &amp; HC chairs, RISC-V staff, TSC, and advisors and ad-hoc invitees.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96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9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Chairs Meeting</a:t>
                      </a:r>
                      <a:endParaRPr sz="9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Invitees are RISC-V staff, Chairs &amp; Vice Chairs of all ICs, HCs, HSCs, TGs, &amp; SIGs. Policy approval, general governance, escalations, exceptions, final charter approval, voting as appropriate.</a:t>
                      </a:r>
                      <a:endParaRPr sz="7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87075" marR="87075" marT="68575" marB="68575">
                    <a:lnL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9050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18" name="Google Shape;1018;p159"/>
          <p:cNvGrpSpPr/>
          <p:nvPr/>
        </p:nvGrpSpPr>
        <p:grpSpPr>
          <a:xfrm>
            <a:off x="1561225" y="1701200"/>
            <a:ext cx="7231800" cy="2849400"/>
            <a:chOff x="1561275" y="1953325"/>
            <a:chExt cx="7231800" cy="2849400"/>
          </a:xfrm>
        </p:grpSpPr>
        <p:sp>
          <p:nvSpPr>
            <p:cNvPr id="1019" name="Google Shape;1019;p159"/>
            <p:cNvSpPr/>
            <p:nvPr/>
          </p:nvSpPr>
          <p:spPr>
            <a:xfrm rot="-5400000">
              <a:off x="3752475" y="-237875"/>
              <a:ext cx="2849400" cy="7231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3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1300">
                  <a:latin typeface="Calibri"/>
                  <a:ea typeface="Calibri"/>
                  <a:cs typeface="Calibri"/>
                  <a:sym typeface="Calibri"/>
                </a:rPr>
                <a:t>Horizontal</a:t>
              </a:r>
              <a:endParaRPr sz="1100"/>
            </a:p>
          </p:txBody>
        </p:sp>
        <p:sp>
          <p:nvSpPr>
            <p:cNvPr id="1020" name="Google Shape;1020;p159"/>
            <p:cNvSpPr/>
            <p:nvPr/>
          </p:nvSpPr>
          <p:spPr>
            <a:xfrm>
              <a:off x="2199251" y="3107151"/>
              <a:ext cx="6475500" cy="252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Technology</a:t>
              </a: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HC</a:t>
              </a:r>
              <a:endParaRPr sz="700" b="1"/>
            </a:p>
          </p:txBody>
        </p:sp>
        <p:sp>
          <p:nvSpPr>
            <p:cNvPr id="1021" name="Google Shape;1021;p159"/>
            <p:cNvSpPr/>
            <p:nvPr/>
          </p:nvSpPr>
          <p:spPr>
            <a:xfrm>
              <a:off x="2199250" y="2201975"/>
              <a:ext cx="6475500" cy="2898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Software H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C</a:t>
              </a:r>
              <a:endParaRPr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45720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7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(Platforms, Toolchains, Runtimes)</a:t>
              </a:r>
              <a:endParaRPr sz="3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2" name="Google Shape;1022;p159"/>
            <p:cNvSpPr/>
            <p:nvPr/>
          </p:nvSpPr>
          <p:spPr>
            <a:xfrm>
              <a:off x="2203685" y="3691150"/>
              <a:ext cx="6475500" cy="242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Implementation</a:t>
              </a:r>
              <a:r>
                <a:rPr lang="en" sz="900" b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HC</a:t>
              </a:r>
              <a:endParaRPr sz="900" b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3" name="Google Shape;1023;p159"/>
            <p:cNvSpPr/>
            <p:nvPr/>
          </p:nvSpPr>
          <p:spPr>
            <a:xfrm>
              <a:off x="2201825" y="2519548"/>
              <a:ext cx="6475500" cy="258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Security 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HC</a:t>
              </a:r>
              <a:endParaRPr sz="700" b="1"/>
            </a:p>
          </p:txBody>
        </p:sp>
        <p:sp>
          <p:nvSpPr>
            <p:cNvPr id="1024" name="Google Shape;1024;p159"/>
            <p:cNvSpPr/>
            <p:nvPr/>
          </p:nvSpPr>
          <p:spPr>
            <a:xfrm>
              <a:off x="2199250" y="3969575"/>
              <a:ext cx="6475500" cy="2427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ISA Infrastructure 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HC</a:t>
              </a:r>
              <a:endParaRPr sz="700" b="1"/>
            </a:p>
          </p:txBody>
        </p:sp>
        <p:sp>
          <p:nvSpPr>
            <p:cNvPr id="1025" name="Google Shape;1025;p159"/>
            <p:cNvSpPr/>
            <p:nvPr/>
          </p:nvSpPr>
          <p:spPr>
            <a:xfrm>
              <a:off x="2204387" y="2811218"/>
              <a:ext cx="6475500" cy="2520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RASD 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HC</a:t>
              </a:r>
              <a:endParaRPr sz="700" b="1"/>
            </a:p>
          </p:txBody>
        </p:sp>
        <p:sp>
          <p:nvSpPr>
            <p:cNvPr id="1026" name="Google Shape;1026;p159"/>
            <p:cNvSpPr/>
            <p:nvPr/>
          </p:nvSpPr>
          <p:spPr>
            <a:xfrm>
              <a:off x="2199251" y="3396523"/>
              <a:ext cx="6475500" cy="2589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4570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SoC Infra. </a:t>
              </a: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HC</a:t>
              </a:r>
              <a:endParaRPr sz="900" b="1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45720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700">
                  <a:latin typeface="Calibri"/>
                  <a:ea typeface="Calibri"/>
                  <a:cs typeface="Calibri"/>
                  <a:sym typeface="Calibri"/>
                </a:rPr>
                <a:t>(Trace &amp; Debug</a:t>
              </a:r>
              <a:r>
                <a:rPr lang="en" sz="700" i="1">
                  <a:latin typeface="Calibri"/>
                  <a:ea typeface="Calibri"/>
                  <a:cs typeface="Calibri"/>
                  <a:sym typeface="Calibri"/>
                </a:rPr>
                <a:t>)</a:t>
              </a:r>
              <a:endParaRPr sz="700" i="1"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27" name="Google Shape;1027;p159"/>
          <p:cNvSpPr txBox="1"/>
          <p:nvPr/>
        </p:nvSpPr>
        <p:spPr>
          <a:xfrm>
            <a:off x="1156275" y="93400"/>
            <a:ext cx="7162800" cy="6858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0475" tIns="44450" rIns="90475" bIns="4445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900" b="1">
                <a:solidFill>
                  <a:srgbClr val="000081"/>
                </a:solidFill>
                <a:latin typeface="Calibri"/>
                <a:ea typeface="Calibri"/>
                <a:cs typeface="Calibri"/>
                <a:sym typeface="Calibri"/>
              </a:rPr>
              <a:t>Technical Organization</a:t>
            </a:r>
            <a:endParaRPr sz="2900" b="1">
              <a:solidFill>
                <a:srgbClr val="00008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8" name="Google Shape;1028;p159"/>
          <p:cNvSpPr/>
          <p:nvPr/>
        </p:nvSpPr>
        <p:spPr>
          <a:xfrm>
            <a:off x="113705" y="1092650"/>
            <a:ext cx="6521700" cy="40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Technical Steering Committee  (TS</a:t>
            </a: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</a:t>
            </a: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)</a:t>
            </a:r>
            <a:endParaRPr sz="700" b="1"/>
          </a:p>
        </p:txBody>
      </p:sp>
      <p:sp>
        <p:nvSpPr>
          <p:cNvPr id="1029" name="Google Shape;1029;p159"/>
          <p:cNvSpPr/>
          <p:nvPr/>
        </p:nvSpPr>
        <p:spPr>
          <a:xfrm>
            <a:off x="6673851" y="1192700"/>
            <a:ext cx="2119200" cy="393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CTO, Staff</a:t>
            </a:r>
            <a:endParaRPr sz="700" b="1"/>
          </a:p>
        </p:txBody>
      </p:sp>
      <p:sp>
        <p:nvSpPr>
          <p:cNvPr id="1030" name="Google Shape;1030;p159"/>
          <p:cNvSpPr/>
          <p:nvPr/>
        </p:nvSpPr>
        <p:spPr>
          <a:xfrm>
            <a:off x="113725" y="963400"/>
            <a:ext cx="8679300" cy="2022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08080"/>
              </a:buClr>
              <a:buSzPts val="1600"/>
              <a:buFont typeface="Calibri"/>
              <a:buNone/>
            </a:pPr>
            <a:r>
              <a:rPr lang="en" sz="900" b="1" i="0" u="none" strike="noStrike" cap="none">
                <a:latin typeface="Calibri"/>
                <a:ea typeface="Calibri"/>
                <a:cs typeface="Calibri"/>
                <a:sym typeface="Calibri"/>
              </a:rPr>
              <a:t>Board of Directors (BoD)</a:t>
            </a:r>
            <a:endParaRPr sz="900" b="1" i="0" u="none" strike="noStrike" cap="none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1" name="Google Shape;1031;p159"/>
          <p:cNvSpPr/>
          <p:nvPr/>
        </p:nvSpPr>
        <p:spPr>
          <a:xfrm>
            <a:off x="4812425" y="1615707"/>
            <a:ext cx="1295400" cy="328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Unpriv </a:t>
            </a: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IC</a:t>
            </a:r>
            <a:endParaRPr sz="700" b="1"/>
          </a:p>
        </p:txBody>
      </p:sp>
      <p:sp>
        <p:nvSpPr>
          <p:cNvPr id="1032" name="Google Shape;1032;p159"/>
          <p:cNvSpPr/>
          <p:nvPr/>
        </p:nvSpPr>
        <p:spPr>
          <a:xfrm>
            <a:off x="4961113" y="2764039"/>
            <a:ext cx="927900" cy="18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3" name="Google Shape;1033;p159"/>
          <p:cNvSpPr/>
          <p:nvPr/>
        </p:nvSpPr>
        <p:spPr>
          <a:xfrm>
            <a:off x="4968813" y="3000900"/>
            <a:ext cx="927900" cy="18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J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4" name="Google Shape;1034;p159"/>
          <p:cNvSpPr/>
          <p:nvPr/>
        </p:nvSpPr>
        <p:spPr>
          <a:xfrm>
            <a:off x="4971688" y="3246877"/>
            <a:ext cx="927900" cy="17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5" name="Google Shape;1035;p159"/>
          <p:cNvSpPr/>
          <p:nvPr/>
        </p:nvSpPr>
        <p:spPr>
          <a:xfrm>
            <a:off x="4961113" y="3488983"/>
            <a:ext cx="927900" cy="1746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Zfin</a:t>
            </a: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x</a:t>
            </a: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6" name="Google Shape;1036;p159"/>
          <p:cNvSpPr/>
          <p:nvPr/>
        </p:nvSpPr>
        <p:spPr>
          <a:xfrm>
            <a:off x="4961113" y="3742155"/>
            <a:ext cx="927900" cy="18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Code</a:t>
            </a: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 Size</a:t>
            </a: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7" name="Google Shape;1037;p159"/>
          <p:cNvSpPr/>
          <p:nvPr/>
        </p:nvSpPr>
        <p:spPr>
          <a:xfrm>
            <a:off x="4961113" y="3988532"/>
            <a:ext cx="927900" cy="18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Krypto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8" name="Google Shape;1038;p159"/>
          <p:cNvSpPr/>
          <p:nvPr/>
        </p:nvSpPr>
        <p:spPr>
          <a:xfrm>
            <a:off x="4961113" y="4222407"/>
            <a:ext cx="927900" cy="189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Alt FP TG</a:t>
            </a:r>
            <a:endParaRPr sz="900" b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39" name="Google Shape;1039;p159"/>
          <p:cNvSpPr/>
          <p:nvPr/>
        </p:nvSpPr>
        <p:spPr>
          <a:xfrm>
            <a:off x="4996349" y="1349800"/>
            <a:ext cx="1602600" cy="2130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700" i="1">
                <a:latin typeface="Calibri"/>
                <a:ea typeface="Calibri"/>
                <a:cs typeface="Calibri"/>
                <a:sym typeface="Calibri"/>
              </a:rPr>
              <a:t>Architecture Profiles</a:t>
            </a:r>
            <a:endParaRPr sz="700" i="1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0" name="Google Shape;1040;p159"/>
          <p:cNvSpPr/>
          <p:nvPr/>
        </p:nvSpPr>
        <p:spPr>
          <a:xfrm>
            <a:off x="6907450" y="1615700"/>
            <a:ext cx="1219800" cy="32895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Priv </a:t>
            </a: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IC</a:t>
            </a:r>
            <a:endParaRPr sz="700" b="1"/>
          </a:p>
        </p:txBody>
      </p:sp>
      <p:sp>
        <p:nvSpPr>
          <p:cNvPr id="1041" name="Google Shape;1041;p159"/>
          <p:cNvSpPr/>
          <p:nvPr/>
        </p:nvSpPr>
        <p:spPr>
          <a:xfrm>
            <a:off x="7014336" y="2937320"/>
            <a:ext cx="10095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FastInt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2" name="Google Shape;1042;p159"/>
          <p:cNvSpPr/>
          <p:nvPr/>
        </p:nvSpPr>
        <p:spPr>
          <a:xfrm>
            <a:off x="7014335" y="2724843"/>
            <a:ext cx="10095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VM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3" name="Google Shape;1043;p159"/>
          <p:cNvSpPr/>
          <p:nvPr/>
        </p:nvSpPr>
        <p:spPr>
          <a:xfrm>
            <a:off x="7010312" y="2508200"/>
            <a:ext cx="10095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1.12 (Priv)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4" name="Google Shape;1044;p159"/>
          <p:cNvSpPr/>
          <p:nvPr/>
        </p:nvSpPr>
        <p:spPr>
          <a:xfrm>
            <a:off x="7014889" y="3164819"/>
            <a:ext cx="10095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CMO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5" name="Google Shape;1045;p159"/>
          <p:cNvSpPr/>
          <p:nvPr/>
        </p:nvSpPr>
        <p:spPr>
          <a:xfrm>
            <a:off x="7014888" y="3379647"/>
            <a:ext cx="10095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TEE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6" name="Google Shape;1046;p159"/>
          <p:cNvSpPr/>
          <p:nvPr/>
        </p:nvSpPr>
        <p:spPr>
          <a:xfrm>
            <a:off x="4996175" y="2060812"/>
            <a:ext cx="927900" cy="144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IMAFDQC</a:t>
            </a:r>
            <a:endParaRPr sz="90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47" name="Google Shape;1047;p159"/>
          <p:cNvSpPr/>
          <p:nvPr/>
        </p:nvSpPr>
        <p:spPr>
          <a:xfrm>
            <a:off x="4996175" y="2201774"/>
            <a:ext cx="927900" cy="144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Memory Model</a:t>
            </a:r>
            <a:endParaRPr sz="90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48" name="Google Shape;1048;p159"/>
          <p:cNvGrpSpPr/>
          <p:nvPr/>
        </p:nvGrpSpPr>
        <p:grpSpPr>
          <a:xfrm>
            <a:off x="68250" y="1701200"/>
            <a:ext cx="1410300" cy="2849400"/>
            <a:chOff x="62225" y="1956500"/>
            <a:chExt cx="1410300" cy="2849400"/>
          </a:xfrm>
        </p:grpSpPr>
        <p:sp>
          <p:nvSpPr>
            <p:cNvPr id="1049" name="Google Shape;1049;p159"/>
            <p:cNvSpPr/>
            <p:nvPr/>
          </p:nvSpPr>
          <p:spPr>
            <a:xfrm>
              <a:off x="62225" y="1956500"/>
              <a:ext cx="1410300" cy="28494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t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endParaRPr sz="1100">
                <a:latin typeface="Calibri"/>
                <a:ea typeface="Calibri"/>
                <a:cs typeface="Calibri"/>
                <a:sym typeface="Calibri"/>
              </a:endParaRPr>
            </a:p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1100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Industry </a:t>
              </a:r>
              <a:r>
                <a:rPr lang="en" sz="110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Verticals </a:t>
              </a:r>
              <a:r>
                <a:rPr lang="en" sz="1100">
                  <a:latin typeface="Calibri"/>
                  <a:ea typeface="Calibri"/>
                  <a:cs typeface="Calibri"/>
                  <a:sym typeface="Calibri"/>
                </a:rPr>
                <a:t>SIG</a:t>
              </a:r>
              <a:endParaRPr sz="900"/>
            </a:p>
          </p:txBody>
        </p:sp>
        <p:sp>
          <p:nvSpPr>
            <p:cNvPr id="1050" name="Google Shape;1050;p159"/>
            <p:cNvSpPr/>
            <p:nvPr/>
          </p:nvSpPr>
          <p:spPr>
            <a:xfrm rot="-5400000">
              <a:off x="-935200" y="3527675"/>
              <a:ext cx="2246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Consumer</a:t>
              </a:r>
              <a:endParaRPr sz="700" b="1"/>
            </a:p>
          </p:txBody>
        </p:sp>
        <p:sp>
          <p:nvSpPr>
            <p:cNvPr id="1051" name="Google Shape;1051;p159"/>
            <p:cNvSpPr/>
            <p:nvPr/>
          </p:nvSpPr>
          <p:spPr>
            <a:xfrm rot="-5400000">
              <a:off x="-745256" y="3530657"/>
              <a:ext cx="2252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Automotive</a:t>
              </a:r>
              <a:endParaRPr sz="700" b="1"/>
            </a:p>
          </p:txBody>
        </p:sp>
        <p:sp>
          <p:nvSpPr>
            <p:cNvPr id="1052" name="Google Shape;1052;p159"/>
            <p:cNvSpPr/>
            <p:nvPr/>
          </p:nvSpPr>
          <p:spPr>
            <a:xfrm rot="-5400000">
              <a:off x="214273" y="3530656"/>
              <a:ext cx="2252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 i="0" u="none" strike="noStrike" cap="none">
                  <a:solidFill>
                    <a:srgbClr val="000000"/>
                  </a:solidFill>
                  <a:latin typeface="Calibri"/>
                  <a:ea typeface="Calibri"/>
                  <a:cs typeface="Calibri"/>
                  <a:sym typeface="Calibri"/>
                </a:rPr>
                <a:t>Defense/MilAero</a:t>
              </a:r>
              <a:endParaRPr sz="900" b="1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159"/>
            <p:cNvSpPr/>
            <p:nvPr/>
          </p:nvSpPr>
          <p:spPr>
            <a:xfrm rot="-5400000">
              <a:off x="-359356" y="3530657"/>
              <a:ext cx="2252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Finance</a:t>
              </a:r>
              <a:endParaRPr sz="700" b="1"/>
            </a:p>
          </p:txBody>
        </p:sp>
        <p:sp>
          <p:nvSpPr>
            <p:cNvPr id="1054" name="Google Shape;1054;p159"/>
            <p:cNvSpPr/>
            <p:nvPr/>
          </p:nvSpPr>
          <p:spPr>
            <a:xfrm rot="-5400000">
              <a:off x="-169331" y="3530657"/>
              <a:ext cx="2252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Communications</a:t>
              </a:r>
              <a:endParaRPr sz="700" b="1"/>
            </a:p>
          </p:txBody>
        </p:sp>
        <p:sp>
          <p:nvSpPr>
            <p:cNvPr id="1055" name="Google Shape;1055;p159"/>
            <p:cNvSpPr/>
            <p:nvPr/>
          </p:nvSpPr>
          <p:spPr>
            <a:xfrm rot="-5400000">
              <a:off x="22469" y="3530657"/>
              <a:ext cx="2252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Oil &amp; Gas</a:t>
              </a:r>
              <a:endParaRPr sz="700" b="1"/>
            </a:p>
          </p:txBody>
        </p:sp>
        <p:sp>
          <p:nvSpPr>
            <p:cNvPr id="1056" name="Google Shape;1056;p159"/>
            <p:cNvSpPr/>
            <p:nvPr/>
          </p:nvSpPr>
          <p:spPr>
            <a:xfrm rot="-5400000">
              <a:off x="-552306" y="3530657"/>
              <a:ext cx="2252100" cy="180600"/>
            </a:xfrm>
            <a:prstGeom prst="rect">
              <a:avLst/>
            </a:prstGeom>
            <a:solidFill>
              <a:srgbClr val="FFFFFF"/>
            </a:solidFill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Calibri"/>
                <a:buNone/>
              </a:pPr>
              <a:r>
                <a:rPr lang="en" sz="900" b="1">
                  <a:latin typeface="Calibri"/>
                  <a:ea typeface="Calibri"/>
                  <a:cs typeface="Calibri"/>
                  <a:sym typeface="Calibri"/>
                </a:rPr>
                <a:t>Data Center</a:t>
              </a:r>
              <a:endParaRPr sz="700" b="1"/>
            </a:p>
          </p:txBody>
        </p:sp>
      </p:grpSp>
      <p:sp>
        <p:nvSpPr>
          <p:cNvPr id="1057" name="Google Shape;1057;p159"/>
          <p:cNvSpPr/>
          <p:nvPr/>
        </p:nvSpPr>
        <p:spPr>
          <a:xfrm>
            <a:off x="7053950" y="2060812"/>
            <a:ext cx="927900" cy="144600"/>
          </a:xfrm>
          <a:prstGeom prst="rect">
            <a:avLst/>
          </a:prstGeom>
          <a:solidFill>
            <a:srgbClr val="6AA84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i="1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1.11</a:t>
            </a:r>
            <a:endParaRPr sz="900" i="1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8" name="Google Shape;1058;p159"/>
          <p:cNvSpPr/>
          <p:nvPr/>
        </p:nvSpPr>
        <p:spPr>
          <a:xfrm>
            <a:off x="7010313" y="3596597"/>
            <a:ext cx="1009500" cy="1749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latin typeface="Calibri"/>
                <a:ea typeface="Calibri"/>
                <a:cs typeface="Calibri"/>
                <a:sym typeface="Calibri"/>
              </a:rPr>
              <a:t>H</a:t>
            </a: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59" name="Google Shape;1059;p159"/>
          <p:cNvGrpSpPr/>
          <p:nvPr/>
        </p:nvGrpSpPr>
        <p:grpSpPr>
          <a:xfrm>
            <a:off x="68250" y="4773275"/>
            <a:ext cx="948900" cy="289250"/>
            <a:chOff x="98125" y="4699025"/>
            <a:chExt cx="948900" cy="289250"/>
          </a:xfrm>
        </p:grpSpPr>
        <p:sp>
          <p:nvSpPr>
            <p:cNvPr id="1060" name="Google Shape;1060;p159"/>
            <p:cNvSpPr/>
            <p:nvPr/>
          </p:nvSpPr>
          <p:spPr>
            <a:xfrm>
              <a:off x="98125" y="4699025"/>
              <a:ext cx="948900" cy="144600"/>
            </a:xfrm>
            <a:prstGeom prst="rect">
              <a:avLst/>
            </a:prstGeom>
            <a:noFill/>
            <a:ln w="9525" cap="flat" cmpd="sng">
              <a:solidFill>
                <a:srgbClr val="A4C2F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dotted line</a:t>
              </a:r>
              <a:endParaRPr sz="900"/>
            </a:p>
          </p:txBody>
        </p:sp>
        <p:sp>
          <p:nvSpPr>
            <p:cNvPr id="1061" name="Google Shape;1061;p159"/>
            <p:cNvSpPr/>
            <p:nvPr/>
          </p:nvSpPr>
          <p:spPr>
            <a:xfrm>
              <a:off x="98125" y="4843675"/>
              <a:ext cx="948900" cy="144600"/>
            </a:xfrm>
            <a:prstGeom prst="rect">
              <a:avLst/>
            </a:prstGeom>
            <a:noFill/>
            <a:ln w="9525" cap="flat" cmpd="sng">
              <a:solidFill>
                <a:srgbClr val="E0666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900"/>
                <a:t>pending</a:t>
              </a:r>
              <a:endParaRPr sz="900"/>
            </a:p>
          </p:txBody>
        </p:sp>
      </p:grpSp>
      <p:sp>
        <p:nvSpPr>
          <p:cNvPr id="1062" name="Google Shape;1062;p159"/>
          <p:cNvSpPr/>
          <p:nvPr/>
        </p:nvSpPr>
        <p:spPr>
          <a:xfrm>
            <a:off x="4966400" y="2508204"/>
            <a:ext cx="927900" cy="203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libri"/>
              <a:buNone/>
            </a:pPr>
            <a:r>
              <a:rPr lang="en" sz="900" b="1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 TG</a:t>
            </a:r>
            <a:endParaRPr sz="900" b="1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63" name="Google Shape;1063;p159"/>
          <p:cNvSpPr/>
          <p:nvPr/>
        </p:nvSpPr>
        <p:spPr>
          <a:xfrm>
            <a:off x="68250" y="4621200"/>
            <a:ext cx="948900" cy="144600"/>
          </a:xfrm>
          <a:prstGeom prst="rect">
            <a:avLst/>
          </a:prstGeom>
          <a:noFill/>
          <a:ln w="9525" cap="flat" cmpd="sng">
            <a:solidFill>
              <a:srgbClr val="93C4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inception</a:t>
            </a:r>
            <a:endParaRPr sz="9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8" name="Google Shape;1068;p16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 Portal  -  lists.riscv.org</a:t>
            </a:r>
            <a:endParaRPr/>
          </a:p>
        </p:txBody>
      </p:sp>
      <p:pic>
        <p:nvPicPr>
          <p:cNvPr id="1069" name="Google Shape;1069;p160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54175" y="984850"/>
            <a:ext cx="7045781" cy="38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4" name="Google Shape;1074;p16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Tech Wiki  -  wiki.riscv.org</a:t>
            </a:r>
            <a:endParaRPr/>
          </a:p>
        </p:txBody>
      </p:sp>
      <p:pic>
        <p:nvPicPr>
          <p:cNvPr id="1075" name="Google Shape;1075;p161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98700" y="964325"/>
            <a:ext cx="6283691" cy="3874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16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GitHub  -  github.com/riscv</a:t>
            </a:r>
            <a:endParaRPr/>
          </a:p>
        </p:txBody>
      </p:sp>
      <p:pic>
        <p:nvPicPr>
          <p:cNvPr id="1081" name="Google Shape;1081;p162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30450" y="964325"/>
            <a:ext cx="5622515" cy="38743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16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Regular meetings</a:t>
            </a:r>
            <a:endParaRPr/>
          </a:p>
        </p:txBody>
      </p:sp>
      <p:sp>
        <p:nvSpPr>
          <p:cNvPr id="1087" name="Google Shape;1087;p163"/>
          <p:cNvSpPr txBox="1">
            <a:spLocks noGrp="1"/>
          </p:cNvSpPr>
          <p:nvPr>
            <p:ph type="body" idx="1"/>
          </p:nvPr>
        </p:nvSpPr>
        <p:spPr>
          <a:xfrm>
            <a:off x="311700" y="984950"/>
            <a:ext cx="8520600" cy="35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All Hands</a:t>
            </a:r>
            <a:r>
              <a:rPr lang="en" sz="1400"/>
              <a:t> meetings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Quarterly summary, open to all members.</a:t>
            </a:r>
            <a:endParaRPr sz="1400"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 b="1"/>
              <a:t>Technical Working Group</a:t>
            </a:r>
            <a:r>
              <a:rPr lang="en" sz="1400"/>
              <a:t> meetings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Committees &amp; task groups meet via Zoom, usually on 1-2 week cadence. </a:t>
            </a:r>
            <a:br>
              <a:rPr lang="en"/>
            </a:br>
            <a:r>
              <a:rPr lang="en"/>
              <a:t>All members are welcome to participate.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Technical Steering Committee (</a:t>
            </a:r>
            <a:r>
              <a:rPr lang="en" sz="1400" b="1"/>
              <a:t>TSC</a:t>
            </a:r>
            <a:r>
              <a:rPr lang="en" sz="1400"/>
              <a:t>) &amp; Committee Chairs Meeting (CCM)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TSC = technical organization governance. TSC members only.</a:t>
            </a:r>
            <a:endParaRPr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CCM = TSC strategy discussions. Invitees are:</a:t>
            </a:r>
            <a:br>
              <a:rPr lang="en"/>
            </a:br>
            <a:r>
              <a:rPr lang="en"/>
              <a:t>	 TSC members + IC chairs &amp; HC chairs, RISC-V staff, advisors and ad-hoc invitees</a:t>
            </a:r>
            <a:endParaRPr/>
          </a:p>
          <a:p>
            <a:pPr marL="457200" lvl="0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Tech Chairs Meetings (</a:t>
            </a:r>
            <a:r>
              <a:rPr lang="en" sz="1400" b="1"/>
              <a:t>TCM</a:t>
            </a:r>
            <a:r>
              <a:rPr lang="en" sz="1400"/>
              <a:t>)</a:t>
            </a:r>
            <a:endParaRPr sz="1400"/>
          </a:p>
          <a:p>
            <a:pPr marL="914400" lvl="1" indent="-3175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Policy approval, general governance, escalations, exceptions, final charter approval, voting as appropriate. Chairs &amp; Vice Chairs of all ICs, HCs, HSCs, TGs, &amp; SIGs, RISC-V staff.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" name="Google Shape;896;p14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897" name="Google Shape;897;p14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Introductions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Tell us about your organization!</a:t>
            </a:r>
            <a:endParaRPr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49"/>
              </a:buClr>
              <a:buSzPts val="1800"/>
              <a:buFont typeface="Century Gothic"/>
              <a:buChar char="–"/>
            </a:pPr>
            <a:r>
              <a:rPr lang="en" sz="1800"/>
              <a:t>Company background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F4749"/>
              </a:buClr>
              <a:buSzPts val="1800"/>
              <a:buFont typeface="Century Gothic"/>
              <a:buChar char="–"/>
            </a:pPr>
            <a:r>
              <a:rPr lang="en" sz="1800"/>
              <a:t>Your goals in joining RISC-V</a:t>
            </a:r>
            <a:endParaRPr sz="1800"/>
          </a:p>
          <a:p>
            <a:pPr marL="914400" lvl="1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5EA1"/>
              </a:buClr>
              <a:buSzPts val="1800"/>
              <a:buFont typeface="Century Gothic"/>
              <a:buChar char="–"/>
            </a:pPr>
            <a:r>
              <a:rPr lang="en" sz="1800"/>
              <a:t>Describe your work with RISC-V technologies</a:t>
            </a:r>
            <a:endParaRPr sz="1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2" name="Google Shape;1092;p164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Visibility and Engagement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16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Marketing Committee + Working Groups</a:t>
            </a:r>
            <a:endParaRPr sz="3300"/>
          </a:p>
        </p:txBody>
      </p:sp>
      <p:sp>
        <p:nvSpPr>
          <p:cNvPr id="1098" name="Google Shape;1098;p165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Participate in the marketing committee to engage with your peers, learn about member marketing benefits, and contribute.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099" name="Google Shape;1099;p165"/>
          <p:cNvSpPr txBox="1"/>
          <p:nvPr/>
        </p:nvSpPr>
        <p:spPr>
          <a:xfrm>
            <a:off x="280875" y="1753650"/>
            <a:ext cx="8520600" cy="27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Committee</a:t>
            </a:r>
            <a:endParaRPr sz="13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Primary communication tool with members on RISC-V marketing initiatives.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2nd Tuesday of the month, 8am PT (5pm CEST)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Content Committee</a:t>
            </a:r>
            <a:br>
              <a:rPr lang="en" sz="13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>
                <a:solidFill>
                  <a:schemeClr val="accent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Discuss content topics such as website, exchange, and research.</a:t>
            </a:r>
            <a:endParaRPr sz="13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Last Tuesday of the month: 8am PT (5pm CEST)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Marketing Events Committee</a:t>
            </a:r>
            <a:endParaRPr sz="13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Discuss upcoming events and actions as well as event plans for future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Every other Thursday: 9am PT (6pm CEST)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14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Google Shape;1104;p166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Events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9" name="Google Shape;1109;p16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RISC-V Hosted &amp; Supported Events</a:t>
            </a:r>
            <a:endParaRPr sz="3000"/>
          </a:p>
        </p:txBody>
      </p:sp>
      <p:sp>
        <p:nvSpPr>
          <p:cNvPr id="1110" name="Google Shape;1110;p167"/>
          <p:cNvSpPr txBox="1">
            <a:spLocks noGrp="1"/>
          </p:cNvSpPr>
          <p:nvPr>
            <p:ph type="body" idx="1"/>
          </p:nvPr>
        </p:nvSpPr>
        <p:spPr>
          <a:xfrm>
            <a:off x="454425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Our flagship events held in 3 geographies:</a:t>
            </a:r>
            <a:endParaRPr sz="1400"/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Europe: Spring</a:t>
            </a:r>
            <a:endParaRPr sz="1400"/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China: Summer</a:t>
            </a:r>
            <a:endParaRPr sz="1400"/>
          </a:p>
          <a:p>
            <a:pPr marL="28575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North America: Winter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Formats:</a:t>
            </a:r>
            <a:endParaRPr sz="14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RISC-V organized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Keynotes, multiple tracks, networking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Sponsorships to cover costs</a:t>
            </a:r>
            <a:endParaRPr sz="1400"/>
          </a:p>
        </p:txBody>
      </p:sp>
      <p:sp>
        <p:nvSpPr>
          <p:cNvPr id="1111" name="Google Shape;1111;p167"/>
          <p:cNvSpPr txBox="1">
            <a:spLocks noGrp="1"/>
          </p:cNvSpPr>
          <p:nvPr>
            <p:ph type="body" idx="2"/>
          </p:nvPr>
        </p:nvSpPr>
        <p:spPr>
          <a:xfrm>
            <a:off x="3235550" y="154307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Smaller virtual or regional events focused heavily on RISC-V technologies and learning.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Formats:</a:t>
            </a:r>
            <a:endParaRPr sz="14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RISC-V organized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Short-form, single-topic webinars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Workshops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Roadshows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Hands-on learning events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Sponsorships to cover costs</a:t>
            </a: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</p:txBody>
      </p:sp>
      <p:sp>
        <p:nvSpPr>
          <p:cNvPr id="1112" name="Google Shape;1112;p167"/>
          <p:cNvSpPr txBox="1">
            <a:spLocks noGrp="1"/>
          </p:cNvSpPr>
          <p:nvPr>
            <p:ph type="body" idx="3"/>
          </p:nvPr>
        </p:nvSpPr>
        <p:spPr>
          <a:xfrm>
            <a:off x="6074875" y="1543025"/>
            <a:ext cx="2397000" cy="312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Regional events organized by the community.</a:t>
            </a:r>
            <a:endParaRPr sz="14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RISC-V supported and promoted.</a:t>
            </a:r>
            <a:endParaRPr sz="1000"/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" sz="1400"/>
              <a:t>Formats:</a:t>
            </a:r>
            <a:endParaRPr sz="14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RISC-V Day &lt;city&gt;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Keynotes, multiple tracks, networking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Organized, managed, and paid for by the community</a:t>
            </a:r>
            <a:endParaRPr sz="1200"/>
          </a:p>
          <a:p>
            <a:pPr marL="171450" lvl="0" indent="-190500" algn="l" rtl="0">
              <a:spcBef>
                <a:spcPts val="0"/>
              </a:spcBef>
              <a:spcAft>
                <a:spcPts val="0"/>
              </a:spcAft>
              <a:buSzPts val="1200"/>
              <a:buChar char="●"/>
            </a:pPr>
            <a:r>
              <a:rPr lang="en" sz="1200"/>
              <a:t>RISC-V supported</a:t>
            </a:r>
            <a:endParaRPr sz="1200"/>
          </a:p>
        </p:txBody>
      </p:sp>
      <p:sp>
        <p:nvSpPr>
          <p:cNvPr id="1113" name="Google Shape;1113;p167"/>
          <p:cNvSpPr txBox="1">
            <a:spLocks noGrp="1"/>
          </p:cNvSpPr>
          <p:nvPr>
            <p:ph type="title" idx="4"/>
          </p:nvPr>
        </p:nvSpPr>
        <p:spPr>
          <a:xfrm>
            <a:off x="454425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Summit</a:t>
            </a:r>
            <a:endParaRPr/>
          </a:p>
        </p:txBody>
      </p:sp>
      <p:sp>
        <p:nvSpPr>
          <p:cNvPr id="1114" name="Google Shape;1114;p167"/>
          <p:cNvSpPr txBox="1">
            <a:spLocks noGrp="1"/>
          </p:cNvSpPr>
          <p:nvPr>
            <p:ph type="title" idx="5"/>
          </p:nvPr>
        </p:nvSpPr>
        <p:spPr>
          <a:xfrm>
            <a:off x="3282063" y="1056900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Forums</a:t>
            </a:r>
            <a:endParaRPr/>
          </a:p>
        </p:txBody>
      </p:sp>
      <p:sp>
        <p:nvSpPr>
          <p:cNvPr id="1115" name="Google Shape;1115;p167"/>
          <p:cNvSpPr txBox="1">
            <a:spLocks noGrp="1"/>
          </p:cNvSpPr>
          <p:nvPr>
            <p:ph type="title" idx="6"/>
          </p:nvPr>
        </p:nvSpPr>
        <p:spPr>
          <a:xfrm>
            <a:off x="6089325" y="1056875"/>
            <a:ext cx="2333700" cy="3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Days</a:t>
            </a:r>
            <a:endParaRPr/>
          </a:p>
        </p:txBody>
      </p:sp>
      <p:pic>
        <p:nvPicPr>
          <p:cNvPr id="1116" name="Google Shape;1116;p167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65641" y="1020251"/>
            <a:ext cx="466900" cy="46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7" name="Google Shape;1117;p16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09425" y="641800"/>
            <a:ext cx="2085350" cy="542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16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Forums</a:t>
            </a:r>
            <a:endParaRPr/>
          </a:p>
        </p:txBody>
      </p:sp>
      <p:sp>
        <p:nvSpPr>
          <p:cNvPr id="1123" name="Google Shape;1123;p168"/>
          <p:cNvSpPr txBox="1">
            <a:spLocks noGrp="1"/>
          </p:cNvSpPr>
          <p:nvPr>
            <p:ph type="body" idx="1"/>
          </p:nvPr>
        </p:nvSpPr>
        <p:spPr>
          <a:xfrm>
            <a:off x="391700" y="964325"/>
            <a:ext cx="3748500" cy="4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Short-form, single-topic events</a:t>
            </a:r>
            <a:endParaRPr/>
          </a:p>
        </p:txBody>
      </p:sp>
      <p:sp>
        <p:nvSpPr>
          <p:cNvPr id="1124" name="Google Shape;1124;p168"/>
          <p:cNvSpPr txBox="1">
            <a:spLocks noGrp="1"/>
          </p:cNvSpPr>
          <p:nvPr>
            <p:ph type="body" idx="1"/>
          </p:nvPr>
        </p:nvSpPr>
        <p:spPr>
          <a:xfrm>
            <a:off x="4512725" y="2015075"/>
            <a:ext cx="20670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/>
              <a:t>Schedule Wednesday August 11!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400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Register!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Currently Registered - 246</a:t>
            </a: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/>
          </a:p>
        </p:txBody>
      </p:sp>
      <p:sp>
        <p:nvSpPr>
          <p:cNvPr id="1125" name="Google Shape;1125;p168"/>
          <p:cNvSpPr txBox="1"/>
          <p:nvPr/>
        </p:nvSpPr>
        <p:spPr>
          <a:xfrm>
            <a:off x="2681925" y="2340113"/>
            <a:ext cx="15798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September 15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7:00 - 10:00am PDT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126" name="Google Shape;1126;p16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800" y="1842725"/>
            <a:ext cx="1579800" cy="157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7" name="Google Shape;1127;p16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2599" y="2222543"/>
            <a:ext cx="1764069" cy="585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8" name="Google Shape;1128;p168"/>
          <p:cNvSpPr txBox="1"/>
          <p:nvPr/>
        </p:nvSpPr>
        <p:spPr>
          <a:xfrm>
            <a:off x="2217600" y="3813727"/>
            <a:ext cx="5619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 b="1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Please promote registration!</a:t>
            </a:r>
            <a:endParaRPr sz="1900" b="1">
              <a:solidFill>
                <a:schemeClr val="accent4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3" name="Google Shape;1133;p16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RISC-V Summit 2021</a:t>
            </a:r>
            <a:endParaRPr/>
          </a:p>
        </p:txBody>
      </p:sp>
      <p:sp>
        <p:nvSpPr>
          <p:cNvPr id="1134" name="Google Shape;1134;p16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67998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Date(s): December 6 - 8, 2021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Location: Moscone West, San Francisco, CA (Co-Located with DAC)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Format: Hybrid (In-Person and Virtual)</a:t>
            </a:r>
            <a:endParaRPr sz="14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Keynotes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2 Breakout Session Rooms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Large RISC-V Summit area on the DAC expo floor with Demo Theater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4"/>
              </a:rPr>
              <a:t>Call for Proposals</a:t>
            </a:r>
            <a:r>
              <a:rPr lang="en" sz="1400"/>
              <a:t>: Closes Sept 10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5"/>
              </a:rPr>
              <a:t>Sponsorships</a:t>
            </a:r>
            <a:r>
              <a:rPr lang="en" sz="1400"/>
              <a:t>: Closes Oct 22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6"/>
              </a:rPr>
              <a:t>Register</a:t>
            </a:r>
            <a:r>
              <a:rPr lang="en" sz="1400"/>
              <a:t>:</a:t>
            </a:r>
            <a:endParaRPr sz="14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Virtual and in-person pricing available</a:t>
            </a:r>
            <a:endParaRPr sz="10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Standard pricing (lowest pricing): Available until Oct 31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u="sng">
                <a:solidFill>
                  <a:schemeClr val="hlink"/>
                </a:solidFill>
                <a:hlinkClick r:id="rId7"/>
              </a:rPr>
              <a:t>Diversity &amp; Needs based Scholarships</a:t>
            </a:r>
            <a:r>
              <a:rPr lang="en" sz="1400"/>
              <a:t>: Due Oct 29</a:t>
            </a:r>
            <a:endParaRPr sz="1400"/>
          </a:p>
          <a:p>
            <a:pPr marL="457200" lvl="0" indent="-292100" algn="l" rtl="0">
              <a:spcBef>
                <a:spcPts val="0"/>
              </a:spcBef>
              <a:spcAft>
                <a:spcPts val="0"/>
              </a:spcAft>
              <a:buSzPts val="1000"/>
              <a:buChar char="●"/>
            </a:pPr>
            <a:r>
              <a:rPr lang="en" sz="1000"/>
              <a:t>If anyone is interested in reviewing the applications, let Kim know.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Questions? Contact </a:t>
            </a:r>
            <a:r>
              <a:rPr lang="en" sz="1600" u="sng">
                <a:solidFill>
                  <a:schemeClr val="hlink"/>
                </a:solidFill>
                <a:hlinkClick r:id="rId8"/>
              </a:rPr>
              <a:t>events@risv.org</a:t>
            </a:r>
            <a:r>
              <a:rPr lang="en" sz="1600"/>
              <a:t> </a:t>
            </a:r>
            <a:endParaRPr sz="16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9" name="Google Shape;1139;p170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Marketing and Visibility benefits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600"/>
              <a:t>Share your products and progress with RISC-V! </a:t>
            </a:r>
            <a:endParaRPr sz="26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4" name="Google Shape;1144;p17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Events</a:t>
            </a:r>
            <a:endParaRPr/>
          </a:p>
        </p:txBody>
      </p:sp>
      <p:sp>
        <p:nvSpPr>
          <p:cNvPr id="1145" name="Google Shape;1145;p171"/>
          <p:cNvSpPr txBox="1">
            <a:spLocks noGrp="1"/>
          </p:cNvSpPr>
          <p:nvPr>
            <p:ph type="body" idx="1"/>
          </p:nvPr>
        </p:nvSpPr>
        <p:spPr>
          <a:xfrm>
            <a:off x="311700" y="964325"/>
            <a:ext cx="8520600" cy="360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chemeClr val="dk2"/>
                </a:solidFill>
              </a:rPr>
              <a:t>Participating with RISC-V in industry events </a:t>
            </a:r>
            <a:endParaRPr sz="2000" b="1">
              <a:solidFill>
                <a:schemeClr val="dk2"/>
              </a:solidFill>
            </a:endParaRPr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2"/>
                </a:solidFill>
              </a:rPr>
              <a:t>Shows your support for open source and RISC-V</a:t>
            </a:r>
            <a:endParaRPr sz="2000">
              <a:solidFill>
                <a:schemeClr val="dk2"/>
              </a:solidFill>
            </a:endParaRPr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2"/>
                </a:solidFill>
              </a:rPr>
              <a:t>Opportunity to demonstrate your knowledge and leadership to the community</a:t>
            </a:r>
            <a:endParaRPr sz="2000">
              <a:solidFill>
                <a:schemeClr val="dk2"/>
              </a:solidFill>
            </a:endParaRPr>
          </a:p>
          <a:p>
            <a:pPr marL="342900" lvl="0" indent="-2921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Open Sans"/>
              <a:buChar char="●"/>
            </a:pPr>
            <a:r>
              <a:rPr lang="en" sz="2000">
                <a:solidFill>
                  <a:schemeClr val="dk2"/>
                </a:solidFill>
              </a:rPr>
              <a:t>Demo your products and collect leads</a:t>
            </a:r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0" name="Google Shape;1150;p17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RISC-V Blog</a:t>
            </a:r>
            <a:r>
              <a:rPr lang="en"/>
              <a:t> </a:t>
            </a:r>
            <a:endParaRPr/>
          </a:p>
        </p:txBody>
      </p:sp>
      <p:sp>
        <p:nvSpPr>
          <p:cNvPr id="1151" name="Google Shape;1151;p172"/>
          <p:cNvSpPr txBox="1">
            <a:spLocks noGrp="1"/>
          </p:cNvSpPr>
          <p:nvPr>
            <p:ph type="body" idx="1"/>
          </p:nvPr>
        </p:nvSpPr>
        <p:spPr>
          <a:xfrm>
            <a:off x="311700" y="3038800"/>
            <a:ext cx="8398800" cy="183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2"/>
                </a:solidFill>
              </a:rPr>
              <a:t>The RISC-V blog program is a great way to showcase leadership and industry commentary, as well as share technical information on your work with RISC-V.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chemeClr val="dk2"/>
                </a:solidFill>
              </a:rPr>
              <a:t>Members can submit content to publish on riscv.org and we promote on social, as well as a link to the member website to drive traffic.</a:t>
            </a:r>
            <a:endParaRPr sz="1700">
              <a:solidFill>
                <a:srgbClr val="002147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52" name="Google Shape;1152;p17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5075" y="966001"/>
            <a:ext cx="7788175" cy="2000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17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Submitting request for Blog and In the News </a:t>
            </a:r>
            <a:endParaRPr sz="3000"/>
          </a:p>
        </p:txBody>
      </p:sp>
      <p:sp>
        <p:nvSpPr>
          <p:cNvPr id="1158" name="Google Shape;1158;p173"/>
          <p:cNvSpPr txBox="1">
            <a:spLocks noGrp="1"/>
          </p:cNvSpPr>
          <p:nvPr>
            <p:ph type="body" idx="1"/>
          </p:nvPr>
        </p:nvSpPr>
        <p:spPr>
          <a:xfrm>
            <a:off x="311700" y="964325"/>
            <a:ext cx="59220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Members get original blog posts?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Premier: 2 blog posts per month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Strategic: 1 blog post per month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Premier, Strategic, Community: “unlimited” In the News (within reason and at our discretion)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Please read the </a:t>
            </a:r>
            <a:r>
              <a:rPr lang="en" sz="1400" b="1" u="sng">
                <a:solidFill>
                  <a:schemeClr val="hlink"/>
                </a:solidFill>
                <a:hlinkClick r:id="rId3"/>
              </a:rPr>
              <a:t>Blog Guidelines</a:t>
            </a:r>
            <a:endParaRPr sz="1400" b="1"/>
          </a:p>
        </p:txBody>
      </p:sp>
      <p:sp>
        <p:nvSpPr>
          <p:cNvPr id="1159" name="Google Shape;1159;p173"/>
          <p:cNvSpPr txBox="1">
            <a:spLocks noGrp="1"/>
          </p:cNvSpPr>
          <p:nvPr>
            <p:ph type="body" idx="1"/>
          </p:nvPr>
        </p:nvSpPr>
        <p:spPr>
          <a:xfrm>
            <a:off x="1459975" y="2571750"/>
            <a:ext cx="5573100" cy="23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How?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Fill out the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Google Form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can share a Blog AND In the News post in one form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you have an image, there is an option to add it. Make sure to name your image so we know it’s yours!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Put in the suggested date for the post and we’ll post as close to your requested date as possible.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we can’t post your content, we’ll reply and let you know why.</a:t>
            </a:r>
            <a:endParaRPr sz="1400"/>
          </a:p>
        </p:txBody>
      </p:sp>
      <p:pic>
        <p:nvPicPr>
          <p:cNvPr id="1160" name="Google Shape;1160;p173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3900" y="1014225"/>
            <a:ext cx="1806124" cy="207255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" name="Google Shape;902;p14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Meet the RISC-V Team</a:t>
            </a:r>
            <a:endParaRPr/>
          </a:p>
        </p:txBody>
      </p:sp>
      <p:sp>
        <p:nvSpPr>
          <p:cNvPr id="903" name="Google Shape;903;p147"/>
          <p:cNvSpPr txBox="1"/>
          <p:nvPr/>
        </p:nvSpPr>
        <p:spPr>
          <a:xfrm>
            <a:off x="1430775" y="2292642"/>
            <a:ext cx="14754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Calista Redmond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CEO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4" name="Google Shape;904;p14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427175" y="888550"/>
            <a:ext cx="1371602" cy="1371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5" name="Google Shape;905;p147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022900" y="90087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6" name="Google Shape;906;p147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43182" y="900875"/>
            <a:ext cx="1371600" cy="137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7" name="Google Shape;907;p147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985175" y="900875"/>
            <a:ext cx="1371600" cy="1371599"/>
          </a:xfrm>
          <a:prstGeom prst="rect">
            <a:avLst/>
          </a:prstGeom>
          <a:noFill/>
          <a:ln>
            <a:noFill/>
          </a:ln>
        </p:spPr>
      </p:pic>
      <p:sp>
        <p:nvSpPr>
          <p:cNvPr id="908" name="Google Shape;908;p147"/>
          <p:cNvSpPr txBox="1"/>
          <p:nvPr/>
        </p:nvSpPr>
        <p:spPr>
          <a:xfrm>
            <a:off x="6016714" y="2292642"/>
            <a:ext cx="14754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 Himelstein</a:t>
            </a:r>
            <a:endParaRPr sz="10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CTO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09" name="Google Shape;909;p147"/>
          <p:cNvSpPr txBox="1"/>
          <p:nvPr/>
        </p:nvSpPr>
        <p:spPr>
          <a:xfrm>
            <a:off x="2855100" y="2292650"/>
            <a:ext cx="1723200" cy="5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Kim McMahon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Director of Visibility and Community Engagement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0" name="Google Shape;910;p147"/>
          <p:cNvSpPr txBox="1"/>
          <p:nvPr/>
        </p:nvSpPr>
        <p:spPr>
          <a:xfrm>
            <a:off x="4543175" y="2319650"/>
            <a:ext cx="1475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Stephano Cetola 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Director Technical Programs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1" name="Google Shape;911;p147"/>
          <p:cNvSpPr txBox="1"/>
          <p:nvPr/>
        </p:nvSpPr>
        <p:spPr>
          <a:xfrm>
            <a:off x="5206293" y="4304538"/>
            <a:ext cx="1328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Megan Lehn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Program Manager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2" name="Google Shape;912;p147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87696" y="3016638"/>
            <a:ext cx="1280159" cy="12801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13" name="Google Shape;913;p147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2744" y="301665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14" name="Google Shape;914;p147"/>
          <p:cNvSpPr txBox="1"/>
          <p:nvPr/>
        </p:nvSpPr>
        <p:spPr>
          <a:xfrm>
            <a:off x="2093088" y="4296288"/>
            <a:ext cx="1328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Jenni McGinnis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Program Manager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5" name="Google Shape;915;p14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588264" y="302440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16" name="Google Shape;916;p147"/>
          <p:cNvSpPr txBox="1"/>
          <p:nvPr/>
        </p:nvSpPr>
        <p:spPr>
          <a:xfrm>
            <a:off x="674962" y="4228588"/>
            <a:ext cx="1328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Brett Preston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Program Manager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917" name="Google Shape;917;p147"/>
          <p:cNvSpPr txBox="1"/>
          <p:nvPr/>
        </p:nvSpPr>
        <p:spPr>
          <a:xfrm>
            <a:off x="3596943" y="4304538"/>
            <a:ext cx="1328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Jeff Scheel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Technical Program Manager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18" name="Google Shape;918;p147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706368" y="3017520"/>
            <a:ext cx="1280160" cy="12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919" name="Google Shape;919;p147"/>
          <p:cNvSpPr txBox="1"/>
          <p:nvPr/>
        </p:nvSpPr>
        <p:spPr>
          <a:xfrm>
            <a:off x="6654093" y="4304538"/>
            <a:ext cx="1328400" cy="54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Thea Aldrich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2"/>
                </a:solidFill>
                <a:latin typeface="Open Sans"/>
                <a:ea typeface="Open Sans"/>
                <a:cs typeface="Open Sans"/>
                <a:sym typeface="Open Sans"/>
              </a:rPr>
              <a:t>Marketing Manager</a:t>
            </a:r>
            <a:endParaRPr sz="1000">
              <a:solidFill>
                <a:schemeClr val="dk2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20" name="Google Shape;920;p147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69025" y="3016650"/>
            <a:ext cx="1280151" cy="121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17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Case Studies</a:t>
            </a:r>
            <a:endParaRPr/>
          </a:p>
        </p:txBody>
      </p:sp>
      <p:sp>
        <p:nvSpPr>
          <p:cNvPr id="1166" name="Google Shape;1166;p17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1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Case studies help elevate the technical conversations to business objectives and challenges, showing the use and adoption of RISC-V across multiple industries and use cases.</a:t>
            </a:r>
            <a:endParaRPr sz="10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7" name="Google Shape;1167;p174"/>
          <p:cNvSpPr txBox="1"/>
          <p:nvPr/>
        </p:nvSpPr>
        <p:spPr>
          <a:xfrm>
            <a:off x="366825" y="2481475"/>
            <a:ext cx="8465400" cy="22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chemeClr val="accent3"/>
                </a:solidFill>
                <a:latin typeface="Corbel"/>
                <a:ea typeface="Corbel"/>
                <a:cs typeface="Corbel"/>
                <a:sym typeface="Corbel"/>
              </a:rPr>
              <a:t>As a member, we will publish your case study!</a:t>
            </a:r>
            <a:endParaRPr sz="1700" b="1">
              <a:solidFill>
                <a:schemeClr val="accent3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>
              <a:solidFill>
                <a:schemeClr val="dk1"/>
              </a:solidFill>
              <a:latin typeface="Corbel"/>
              <a:ea typeface="Corbel"/>
              <a:cs typeface="Corbel"/>
              <a:sym typeface="Corbe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chemeClr val="dk2"/>
                </a:solidFill>
                <a:latin typeface="Corbel"/>
                <a:ea typeface="Corbel"/>
                <a:cs typeface="Corbel"/>
                <a:sym typeface="Corbel"/>
              </a:rPr>
              <a:t>Case studies will be highlighted on our website and shared via our wide-reaching media channels and analyst relationships.</a:t>
            </a:r>
            <a:endParaRPr sz="2200">
              <a:solidFill>
                <a:schemeClr val="dk2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2" name="Google Shape;1172;p17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Content - Social</a:t>
            </a:r>
            <a:endParaRPr/>
          </a:p>
        </p:txBody>
      </p:sp>
      <p:sp>
        <p:nvSpPr>
          <p:cNvPr id="1173" name="Google Shape;1173;p175"/>
          <p:cNvSpPr txBox="1">
            <a:spLocks noGrp="1"/>
          </p:cNvSpPr>
          <p:nvPr>
            <p:ph type="body" idx="1"/>
          </p:nvPr>
        </p:nvSpPr>
        <p:spPr>
          <a:xfrm>
            <a:off x="311700" y="1011050"/>
            <a:ext cx="8520600" cy="18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RISC-V is happy to share community, member, and Ambassador content via our social channels!</a:t>
            </a:r>
            <a:endParaRPr sz="20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5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</a:rPr>
              <a:t>Members can submit original content for our posting on our social channels</a:t>
            </a:r>
            <a:endParaRPr sz="1700">
              <a:solidFill>
                <a:schemeClr val="dk2"/>
              </a:solidFill>
            </a:endParaRPr>
          </a:p>
          <a:p>
            <a:pPr marL="342900" lvl="0" indent="-27305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700"/>
              <a:buFont typeface="Open Sans"/>
              <a:buChar char="●"/>
            </a:pPr>
            <a:r>
              <a:rPr lang="en" sz="1700">
                <a:solidFill>
                  <a:schemeClr val="dk2"/>
                </a:solidFill>
              </a:rPr>
              <a:t>Members and the community can submit content for re-sharing.</a:t>
            </a:r>
            <a:endParaRPr sz="17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74" name="Google Shape;1174;p175"/>
          <p:cNvPicPr preferRelativeResize="0"/>
          <p:nvPr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8350" y="2755475"/>
            <a:ext cx="2710646" cy="197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5" name="Google Shape;1175;p175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195971" y="2790900"/>
            <a:ext cx="5215689" cy="197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0" name="Google Shape;1180;p17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Submitting a request for a social post</a:t>
            </a:r>
            <a:endParaRPr sz="3600"/>
          </a:p>
        </p:txBody>
      </p:sp>
      <p:sp>
        <p:nvSpPr>
          <p:cNvPr id="1181" name="Google Shape;1181;p176"/>
          <p:cNvSpPr txBox="1">
            <a:spLocks noGrp="1"/>
          </p:cNvSpPr>
          <p:nvPr>
            <p:ph type="body" idx="1"/>
          </p:nvPr>
        </p:nvSpPr>
        <p:spPr>
          <a:xfrm>
            <a:off x="311700" y="964325"/>
            <a:ext cx="5922000" cy="167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Members get original social posts?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Premier: 2 social posts per month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Strategic: 1 social post per month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Premier, Strategic, Community: “unlimited” re-shares (within reason and at our discretion)</a:t>
            </a:r>
            <a:endParaRPr sz="14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Please review the </a:t>
            </a:r>
            <a:r>
              <a:rPr lang="en" sz="1400" b="1" u="sng">
                <a:solidFill>
                  <a:schemeClr val="hlink"/>
                </a:solidFill>
                <a:hlinkClick r:id="rId3"/>
              </a:rPr>
              <a:t>Social Guidelines</a:t>
            </a:r>
            <a:endParaRPr sz="1400" b="1"/>
          </a:p>
        </p:txBody>
      </p:sp>
      <p:sp>
        <p:nvSpPr>
          <p:cNvPr id="1182" name="Google Shape;1182;p176"/>
          <p:cNvSpPr txBox="1">
            <a:spLocks noGrp="1"/>
          </p:cNvSpPr>
          <p:nvPr>
            <p:ph type="body" idx="1"/>
          </p:nvPr>
        </p:nvSpPr>
        <p:spPr>
          <a:xfrm>
            <a:off x="1459975" y="2571750"/>
            <a:ext cx="5573100" cy="236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/>
              <a:t>How?</a:t>
            </a:r>
            <a:endParaRPr sz="1600" b="1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Fill out the </a:t>
            </a:r>
            <a:r>
              <a:rPr lang="en" sz="1400" u="sng">
                <a:solidFill>
                  <a:schemeClr val="hlink"/>
                </a:solidFill>
                <a:hlinkClick r:id="rId4"/>
              </a:rPr>
              <a:t>Google Form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You can share a Twitter AND LinkedIn post in one form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you have an image, there is an option to add it. Make sure to name your image so we know it’s yours!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Put in the suggested date for the post and we’ll post as close to your requested date as possible.</a:t>
            </a:r>
            <a:endParaRPr sz="140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 sz="1400"/>
              <a:t>If we can’t post your content, we’ll reply and let you know why.</a:t>
            </a:r>
            <a:endParaRPr sz="1400"/>
          </a:p>
        </p:txBody>
      </p:sp>
      <p:pic>
        <p:nvPicPr>
          <p:cNvPr id="1183" name="Google Shape;1183;p176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33225" y="854775"/>
            <a:ext cx="1354801" cy="42602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8" name="Google Shape;1188;p177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Press and Analysts</a:t>
            </a:r>
            <a:endParaRPr/>
          </a:p>
        </p:txBody>
      </p:sp>
      <p:sp>
        <p:nvSpPr>
          <p:cNvPr id="1189" name="Google Shape;1189;p177"/>
          <p:cNvSpPr txBox="1">
            <a:spLocks noGrp="1"/>
          </p:cNvSpPr>
          <p:nvPr>
            <p:ph type="body" idx="1"/>
          </p:nvPr>
        </p:nvSpPr>
        <p:spPr>
          <a:xfrm>
            <a:off x="311700" y="3050625"/>
            <a:ext cx="8520600" cy="166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Share member and community news “</a:t>
            </a:r>
            <a:r>
              <a:rPr lang="en" u="sng">
                <a:solidFill>
                  <a:schemeClr val="hlink"/>
                </a:solidFill>
                <a:hlinkClick r:id="rId3"/>
              </a:rPr>
              <a:t>In the News</a:t>
            </a:r>
            <a:r>
              <a:rPr lang="en"/>
              <a:t>”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Highlight member announcements via social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Provide RISC-V team member quotes for member press releases</a:t>
            </a:r>
            <a:endParaRPr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Options to submit member news and announcements and participate in media panels.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0" name="Google Shape;1190;p177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0700" y="964327"/>
            <a:ext cx="7445248" cy="2003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5" name="Google Shape;1195;p178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Branding</a:t>
            </a:r>
            <a:endParaRPr/>
          </a:p>
        </p:txBody>
      </p:sp>
      <p:sp>
        <p:nvSpPr>
          <p:cNvPr id="1196" name="Google Shape;1196;p1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>
                <a:solidFill>
                  <a:schemeClr val="dk2"/>
                </a:solidFill>
                <a:latin typeface="Open Sans SemiBold"/>
                <a:ea typeface="Open Sans SemiBold"/>
                <a:cs typeface="Open Sans SemiBold"/>
                <a:sym typeface="Open Sans SemiBold"/>
              </a:rPr>
              <a:t>As a member, use RISC-V branding in your marketing materials!</a:t>
            </a:r>
            <a:endParaRPr sz="20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 u="sng">
                <a:solidFill>
                  <a:schemeClr val="hlink"/>
                </a:solidFill>
                <a:latin typeface="Open Sans SemiBold"/>
                <a:ea typeface="Open Sans SemiBold"/>
                <a:cs typeface="Open Sans SemiBold"/>
                <a:sym typeface="Open Sans SemiBold"/>
                <a:hlinkClick r:id="rId3"/>
              </a:rPr>
              <a:t>Branding Guidelines and logos</a:t>
            </a:r>
            <a:endParaRPr sz="2000">
              <a:solidFill>
                <a:schemeClr val="dk2"/>
              </a:solidFill>
              <a:latin typeface="Open Sans SemiBold"/>
              <a:ea typeface="Open Sans SemiBold"/>
              <a:cs typeface="Open Sans SemiBold"/>
              <a:sym typeface="Open Sans SemiBold"/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97" name="Google Shape;1197;p178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49981" y="2303134"/>
            <a:ext cx="3568256" cy="1115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8" name="Google Shape;1198;p178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3344" y="2271191"/>
            <a:ext cx="1178963" cy="11789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9" name="Google Shape;1199;p178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00125" y="2271199"/>
            <a:ext cx="2897142" cy="501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0" name="Google Shape;1200;p178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19825" y="3186307"/>
            <a:ext cx="1570100" cy="15020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1" name="Google Shape;1201;p178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94575" y="3297400"/>
            <a:ext cx="1279874" cy="12798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6" name="Google Shape;1206;p179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lt1"/>
                </a:solidFill>
              </a:rPr>
              <a:t>Navigating the community</a:t>
            </a:r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1" name="Google Shape;1211;p18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/>
              <a:t>Marketing Committee + Working Groups</a:t>
            </a:r>
            <a:endParaRPr sz="3300"/>
          </a:p>
        </p:txBody>
      </p:sp>
      <p:sp>
        <p:nvSpPr>
          <p:cNvPr id="1212" name="Google Shape;1212;p180"/>
          <p:cNvSpPr txBox="1">
            <a:spLocks noGrp="1"/>
          </p:cNvSpPr>
          <p:nvPr>
            <p:ph type="body" idx="1"/>
          </p:nvPr>
        </p:nvSpPr>
        <p:spPr>
          <a:xfrm>
            <a:off x="311700" y="923875"/>
            <a:ext cx="8520600" cy="86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Participate in the marketing committee to engage with your peers, learn about member marketing benefits, and contribute.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1213" name="Google Shape;1213;p180"/>
          <p:cNvSpPr txBox="1"/>
          <p:nvPr/>
        </p:nvSpPr>
        <p:spPr>
          <a:xfrm>
            <a:off x="280875" y="1753650"/>
            <a:ext cx="8520600" cy="273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Committee</a:t>
            </a:r>
            <a:endParaRPr sz="13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Primary communication tool with members on RISC-V marketing initiatives.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2nd Tuesday of the month, 8am PT (5pm CEST)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Marketing Content Committee</a:t>
            </a:r>
            <a:br>
              <a:rPr lang="en" sz="1300" b="1">
                <a:solidFill>
                  <a:schemeClr val="accent3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100">
                <a:solidFill>
                  <a:schemeClr val="accent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Discuss content topics such as website, exchange, and research.</a:t>
            </a:r>
            <a:endParaRPr sz="1300" b="1">
              <a:solidFill>
                <a:schemeClr val="accent3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Last Tuesday of the month: 8am PT (5pm CEST)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Marketing Events Committee</a:t>
            </a:r>
            <a:endParaRPr sz="13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Discuss upcoming events and actions as well as event plans for future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b="1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100">
                <a:solidFill>
                  <a:srgbClr val="333333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Every other Thursday: 9am PT (6pm CEST)</a:t>
            </a:r>
            <a:endParaRPr sz="11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rgbClr val="00214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" name="Google Shape;1218;p181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Special Interest Groups (SIGs)</a:t>
            </a:r>
            <a:endParaRPr/>
          </a:p>
        </p:txBody>
      </p:sp>
      <p:sp>
        <p:nvSpPr>
          <p:cNvPr id="1219" name="Google Shape;1219;p18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24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chemeClr val="dk2"/>
                </a:solidFill>
              </a:rPr>
              <a:t>The SIGs have conversations and drive requirements in key industry and technology areas.</a:t>
            </a:r>
            <a:endParaRPr/>
          </a:p>
        </p:txBody>
      </p:sp>
      <p:sp>
        <p:nvSpPr>
          <p:cNvPr id="1220" name="Google Shape;1220;p181"/>
          <p:cNvSpPr txBox="1"/>
          <p:nvPr/>
        </p:nvSpPr>
        <p:spPr>
          <a:xfrm>
            <a:off x="380775" y="2305700"/>
            <a:ext cx="4199400" cy="23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3"/>
              </a:rPr>
              <a:t>SIG Academia and Training</a:t>
            </a:r>
            <a:endParaRPr sz="14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Coordinate outreach to the open source community as well as researchers and educators in academia, and to curate and recommend training materials to both academics and professional training organizations. </a:t>
            </a:r>
            <a:endParaRPr sz="11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b="1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Every other Thursday: 8am PT (5pm CEST)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1" name="Google Shape;1221;p181"/>
          <p:cNvSpPr txBox="1"/>
          <p:nvPr/>
        </p:nvSpPr>
        <p:spPr>
          <a:xfrm>
            <a:off x="4667025" y="2394475"/>
            <a:ext cx="4199400" cy="24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SIG High Performance Computing (HPC)</a:t>
            </a:r>
            <a:endParaRPr sz="14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b="1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200">
                <a:solidFill>
                  <a:schemeClr val="dk2"/>
                </a:solidFill>
                <a:highlight>
                  <a:schemeClr val="lt1"/>
                </a:highlight>
                <a:latin typeface="Open Sans"/>
                <a:ea typeface="Open Sans"/>
                <a:cs typeface="Open Sans"/>
                <a:sym typeface="Open Sans"/>
              </a:rPr>
              <a:t>Monthly on 3rd Thurs: 4pm PT </a:t>
            </a:r>
            <a:endParaRPr sz="1200">
              <a:solidFill>
                <a:schemeClr val="dk2"/>
              </a:solidFill>
              <a:highlight>
                <a:schemeClr val="lt1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5"/>
              </a:rPr>
              <a:t>SIG Functional Safety</a:t>
            </a:r>
            <a:endParaRPr sz="14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b="1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Meetings: </a:t>
            </a:r>
            <a:r>
              <a:rPr lang="en" sz="1200">
                <a:solidFill>
                  <a:schemeClr val="dk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Every other Thursday: 8am PT (5pm CEST)</a:t>
            </a:r>
            <a:endParaRPr sz="1200">
              <a:solidFill>
                <a:schemeClr val="dk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200">
              <a:solidFill>
                <a:srgbClr val="333333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6"/>
              </a:rPr>
              <a:t>SIG Soft CPU</a:t>
            </a:r>
            <a:endParaRPr sz="14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endParaRPr sz="1400" b="1">
              <a:solidFill>
                <a:srgbClr val="002147"/>
              </a:solidFill>
              <a:latin typeface="Corbel"/>
              <a:ea typeface="Corbel"/>
              <a:cs typeface="Corbel"/>
              <a:sym typeface="Corbe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6" name="Google Shape;1226;p18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RISC-V Alliances</a:t>
            </a:r>
            <a:endParaRPr/>
          </a:p>
        </p:txBody>
      </p:sp>
      <p:sp>
        <p:nvSpPr>
          <p:cNvPr id="1227" name="Google Shape;1227;p18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06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700">
                <a:solidFill>
                  <a:srgbClr val="002147"/>
                </a:solidFill>
              </a:rPr>
              <a:t>RISC-V regional and industry alliances provide events, maintain relationships, and create multiple feedback channels in a way that no single organization could do on its own. </a:t>
            </a:r>
            <a:r>
              <a:rPr lang="en">
                <a:solidFill>
                  <a:srgbClr val="002147"/>
                </a:solidFill>
              </a:rPr>
              <a:t>See our </a:t>
            </a:r>
            <a:r>
              <a:rPr lang="en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alliances page</a:t>
            </a:r>
            <a:r>
              <a:rPr lang="en">
                <a:solidFill>
                  <a:srgbClr val="002147"/>
                </a:solidFill>
              </a:rPr>
              <a:t> for the full listing.</a:t>
            </a:r>
            <a:endParaRPr sz="500">
              <a:solidFill>
                <a:srgbClr val="676767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8" name="Google Shape;1228;p182"/>
          <p:cNvSpPr txBox="1"/>
          <p:nvPr/>
        </p:nvSpPr>
        <p:spPr>
          <a:xfrm>
            <a:off x="366825" y="2158594"/>
            <a:ext cx="41769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5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Regional Alliances</a:t>
            </a:r>
            <a:endParaRPr sz="15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100">
                <a:solidFill>
                  <a:srgbClr val="67676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Communicate locally, provide local events, and maintain relationships in a way that no single organization could do on its own.</a:t>
            </a:r>
            <a:endParaRPr sz="15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29" name="Google Shape;1229;p182"/>
          <p:cNvSpPr txBox="1"/>
          <p:nvPr/>
        </p:nvSpPr>
        <p:spPr>
          <a:xfrm>
            <a:off x="4748675" y="2093800"/>
            <a:ext cx="4176900" cy="112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Industry Alliances</a:t>
            </a:r>
            <a:endParaRPr sz="15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676767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industry alliances create multiple feedback channels on both technical and non-technical topics that help both the RISC-V community and the industries using the RISC-V technology. </a:t>
            </a:r>
            <a:endParaRPr sz="15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30" name="Google Shape;1230;p182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76" y="3287869"/>
            <a:ext cx="1136550" cy="46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1" name="Google Shape;1231;p182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382" y="3233965"/>
            <a:ext cx="772800" cy="5716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2" name="Google Shape;1232;p182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6139" y="3332931"/>
            <a:ext cx="1078894" cy="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3" name="Google Shape;1233;p182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0873" y="4005111"/>
            <a:ext cx="1889308" cy="228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4" name="Google Shape;1234;p182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2988" y="3176869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5" name="Google Shape;1235;p182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32788" y="3805570"/>
            <a:ext cx="1264444" cy="7072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6" name="Google Shape;1236;p182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31569" y="4323187"/>
            <a:ext cx="939263" cy="651219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182"/>
          <p:cNvSpPr txBox="1">
            <a:spLocks noGrp="1"/>
          </p:cNvSpPr>
          <p:nvPr>
            <p:ph type="sldNum" idx="12"/>
          </p:nvPr>
        </p:nvSpPr>
        <p:spPr>
          <a:xfrm>
            <a:off x="6705600" y="4831055"/>
            <a:ext cx="2133600" cy="228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38</a:t>
            </a:fld>
            <a:endParaRPr/>
          </a:p>
        </p:txBody>
      </p:sp>
      <p:pic>
        <p:nvPicPr>
          <p:cNvPr id="1238" name="Google Shape;1238;p182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4855369" y="3116972"/>
            <a:ext cx="1850231" cy="235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39" name="Google Shape;1239;p182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8015" y="3024464"/>
            <a:ext cx="1215112" cy="5078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0" name="Google Shape;1240;p182"/>
          <p:cNvPicPr preferRelativeResize="0"/>
          <p:nvPr/>
        </p:nvPicPr>
        <p:blipFill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74" y="3532313"/>
            <a:ext cx="1380616" cy="4638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182"/>
          <p:cNvPicPr preferRelativeResize="0"/>
          <p:nvPr/>
        </p:nvPicPr>
        <p:blipFill>
          <a:blip r:embed="rId1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500" y="3577383"/>
            <a:ext cx="1516366" cy="373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2" name="Google Shape;1242;p182"/>
          <p:cNvPicPr preferRelativeResize="0"/>
          <p:nvPr/>
        </p:nvPicPr>
        <p:blipFill>
          <a:blip r:embed="rId1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55373" y="4328100"/>
            <a:ext cx="1380626" cy="35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3" name="Google Shape;1243;p182"/>
          <p:cNvPicPr preferRelativeResize="0"/>
          <p:nvPr/>
        </p:nvPicPr>
        <p:blipFill>
          <a:blip r:embed="rId1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60025" y="3045956"/>
            <a:ext cx="651225" cy="651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4" name="Google Shape;1244;p182"/>
          <p:cNvPicPr preferRelativeResize="0"/>
          <p:nvPr/>
        </p:nvPicPr>
        <p:blipFill>
          <a:blip r:embed="rId1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4494" y="3996103"/>
            <a:ext cx="1136550" cy="6958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5" name="Google Shape;1245;p182"/>
          <p:cNvPicPr preferRelativeResize="0"/>
          <p:nvPr/>
        </p:nvPicPr>
        <p:blipFill>
          <a:blip r:embed="rId1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000" y="4737023"/>
            <a:ext cx="2238564" cy="35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6" name="Google Shape;1246;p182"/>
          <p:cNvPicPr preferRelativeResize="0"/>
          <p:nvPr/>
        </p:nvPicPr>
        <p:blipFill>
          <a:blip r:embed="rId1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4650" y="4328100"/>
            <a:ext cx="6858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7" name="Google Shape;1247;p182"/>
          <p:cNvPicPr preferRelativeResize="0"/>
          <p:nvPr/>
        </p:nvPicPr>
        <p:blipFill>
          <a:blip r:embed="rId20">
            <a:alphaModFix/>
          </a:blip>
          <a:stretch>
            <a:fillRect/>
          </a:stretch>
        </p:blipFill>
        <p:spPr>
          <a:xfrm>
            <a:off x="601675" y="4328102"/>
            <a:ext cx="733444" cy="235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8" name="Google Shape;1248;p182"/>
          <p:cNvPicPr preferRelativeResize="0"/>
          <p:nvPr/>
        </p:nvPicPr>
        <p:blipFill>
          <a:blip r:embed="rId2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17150" y="4015960"/>
            <a:ext cx="1136550" cy="4963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3" name="Google Shape;1253;p183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RISC-V Learn</a:t>
            </a:r>
            <a:endParaRPr/>
          </a:p>
        </p:txBody>
      </p:sp>
      <p:sp>
        <p:nvSpPr>
          <p:cNvPr id="1254" name="Google Shape;1254;p183"/>
          <p:cNvSpPr txBox="1">
            <a:spLocks noGrp="1"/>
          </p:cNvSpPr>
          <p:nvPr>
            <p:ph type="body" idx="1"/>
          </p:nvPr>
        </p:nvSpPr>
        <p:spPr>
          <a:xfrm>
            <a:off x="311700" y="1006263"/>
            <a:ext cx="8520600" cy="136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3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700">
                <a:solidFill>
                  <a:srgbClr val="676767"/>
                </a:solidFill>
                <a:highlight>
                  <a:schemeClr val="lt1"/>
                </a:highlight>
              </a:rPr>
              <a:t>Learning RISC-V is a challenging, highly rewarding activity. There are many resources available to help you on this technical journey, and we welcome new additions to these resources – please contact us at </a:t>
            </a:r>
            <a:r>
              <a:rPr lang="en" sz="1700" u="sng">
                <a:solidFill>
                  <a:schemeClr val="hlink"/>
                </a:solidFill>
                <a:highlight>
                  <a:schemeClr val="lt1"/>
                </a:highlight>
                <a:hlinkClick r:id="rId4"/>
              </a:rPr>
              <a:t>info@riscv.org</a:t>
            </a:r>
            <a:r>
              <a:rPr lang="en" sz="1700">
                <a:solidFill>
                  <a:srgbClr val="676767"/>
                </a:solidFill>
                <a:highlight>
                  <a:schemeClr val="lt1"/>
                </a:highlight>
              </a:rPr>
              <a:t> with any qu</a:t>
            </a:r>
            <a:r>
              <a:rPr lang="en" sz="1700">
                <a:solidFill>
                  <a:schemeClr val="dk2"/>
                </a:solidFill>
                <a:highlight>
                  <a:schemeClr val="lt1"/>
                </a:highlight>
              </a:rPr>
              <a:t>estions or comments.</a:t>
            </a:r>
            <a:endParaRPr sz="17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sp>
        <p:nvSpPr>
          <p:cNvPr id="1255" name="Google Shape;1255;p183"/>
          <p:cNvSpPr txBox="1">
            <a:spLocks noGrp="1"/>
          </p:cNvSpPr>
          <p:nvPr>
            <p:ph type="body" idx="1"/>
          </p:nvPr>
        </p:nvSpPr>
        <p:spPr>
          <a:xfrm>
            <a:off x="227625" y="2414425"/>
            <a:ext cx="2905800" cy="24807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12700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676767"/>
                </a:solidFill>
                <a:highlight>
                  <a:schemeClr val="lt1"/>
                </a:highlight>
              </a:rPr>
              <a:t>RISC-V Learn Online</a:t>
            </a:r>
            <a:endParaRPr sz="1700">
              <a:solidFill>
                <a:srgbClr val="676767"/>
              </a:solidFill>
              <a:highlight>
                <a:schemeClr val="lt1"/>
              </a:highlight>
            </a:endParaRPr>
          </a:p>
          <a:p>
            <a:pPr marL="12700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76767"/>
                </a:solidFill>
                <a:highlight>
                  <a:schemeClr val="lt1"/>
                </a:highlight>
              </a:rPr>
              <a:t>Online learning at beginner, intermediate, and advanced levels to increase engineering expertise and career opportunity on RISC-V across the industry.</a:t>
            </a:r>
            <a:endParaRPr sz="15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sp>
        <p:nvSpPr>
          <p:cNvPr id="1256" name="Google Shape;1256;p183"/>
          <p:cNvSpPr txBox="1">
            <a:spLocks noGrp="1"/>
          </p:cNvSpPr>
          <p:nvPr>
            <p:ph type="body" idx="1"/>
          </p:nvPr>
        </p:nvSpPr>
        <p:spPr>
          <a:xfrm>
            <a:off x="3204275" y="2414425"/>
            <a:ext cx="2755200" cy="2157300"/>
          </a:xfrm>
          <a:prstGeom prst="rect">
            <a:avLst/>
          </a:prstGeom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676767"/>
                </a:solidFill>
                <a:highlight>
                  <a:schemeClr val="lt1"/>
                </a:highlight>
              </a:rPr>
              <a:t>RISC-V Training Partners</a:t>
            </a:r>
            <a:br>
              <a:rPr lang="en" sz="1700">
                <a:solidFill>
                  <a:srgbClr val="676767"/>
                </a:solidFill>
                <a:highlight>
                  <a:schemeClr val="lt1"/>
                </a:highlight>
              </a:rPr>
            </a:br>
            <a:r>
              <a:rPr lang="en" sz="1500">
                <a:solidFill>
                  <a:srgbClr val="676767"/>
                </a:solidFill>
                <a:highlight>
                  <a:schemeClr val="lt1"/>
                </a:highlight>
              </a:rPr>
              <a:t>Provide RISC-V training in a professional setting to extend the breadth and reach of RISC-V knowledge</a:t>
            </a:r>
            <a:endParaRPr sz="15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  <p:sp>
        <p:nvSpPr>
          <p:cNvPr id="1257" name="Google Shape;1257;p183"/>
          <p:cNvSpPr txBox="1">
            <a:spLocks noGrp="1"/>
          </p:cNvSpPr>
          <p:nvPr>
            <p:ph type="body" idx="1"/>
          </p:nvPr>
        </p:nvSpPr>
        <p:spPr>
          <a:xfrm>
            <a:off x="6054250" y="2414425"/>
            <a:ext cx="2907900" cy="2480700"/>
          </a:xfrm>
          <a:prstGeom prst="rect">
            <a:avLst/>
          </a:prstGeom>
          <a:noFill/>
          <a:ln w="9525" cap="flat" cmpd="sng">
            <a:solidFill>
              <a:schemeClr val="accent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27000" marR="127000" lvl="0" indent="0" algn="l" rtl="0">
              <a:lnSpc>
                <a:spcPct val="12142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 b="1">
                <a:solidFill>
                  <a:srgbClr val="676767"/>
                </a:solidFill>
                <a:highlight>
                  <a:schemeClr val="lt1"/>
                </a:highlight>
              </a:rPr>
              <a:t>University Resources</a:t>
            </a:r>
            <a:endParaRPr sz="1700" b="1">
              <a:solidFill>
                <a:srgbClr val="676767"/>
              </a:solidFill>
              <a:highlight>
                <a:schemeClr val="lt1"/>
              </a:highlight>
            </a:endParaRPr>
          </a:p>
          <a:p>
            <a:pPr marL="127000" marR="1270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>
                <a:solidFill>
                  <a:srgbClr val="676767"/>
                </a:solidFill>
                <a:highlight>
                  <a:schemeClr val="lt1"/>
                </a:highlight>
              </a:rPr>
              <a:t>Universities that support RISC-V curriculum and other programing as well as books and other learning resources.</a:t>
            </a:r>
            <a:endParaRPr sz="1500">
              <a:solidFill>
                <a:schemeClr val="dk2"/>
              </a:solidFill>
              <a:highlight>
                <a:schemeClr val="lt1"/>
              </a:highligh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" name="Google Shape;925;p148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Measures of Progress</a:t>
            </a:r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2" name="Google Shape;1262;p184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RISC-V Training Partners</a:t>
            </a:r>
            <a:endParaRPr/>
          </a:p>
        </p:txBody>
      </p:sp>
      <p:sp>
        <p:nvSpPr>
          <p:cNvPr id="1263" name="Google Shape;1263;p18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3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600"/>
              </a:spcAft>
              <a:buNone/>
            </a:pPr>
            <a:r>
              <a:rPr lang="en" sz="1700">
                <a:solidFill>
                  <a:schemeClr val="dk2"/>
                </a:solidFill>
              </a:rPr>
              <a:t>RISC-V Training Partners are focusing on RISC-V training in a professional setting. The Training Partner Program extends the breadth and reach of RISC-V knowledge, providing opportunities for a broader audience to learn. </a:t>
            </a:r>
            <a:r>
              <a:rPr lang="en">
                <a:solidFill>
                  <a:schemeClr val="dk2"/>
                </a:solidFill>
              </a:rPr>
              <a:t>See our </a:t>
            </a:r>
            <a:r>
              <a:rPr lang="en" u="sng">
                <a:solidFill>
                  <a:schemeClr val="accent3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Training Partner page</a:t>
            </a:r>
            <a:r>
              <a:rPr lang="en">
                <a:solidFill>
                  <a:srgbClr val="002147"/>
                </a:solidFill>
              </a:rPr>
              <a:t> </a:t>
            </a:r>
            <a:r>
              <a:rPr lang="en">
                <a:solidFill>
                  <a:schemeClr val="dk2"/>
                </a:solidFill>
              </a:rPr>
              <a:t>for more information on our training partners or how to become a RISC-V Training Partner.</a:t>
            </a:r>
            <a:endParaRPr sz="1600">
              <a:solidFill>
                <a:schemeClr val="dk2"/>
              </a:solidFill>
            </a:endParaRPr>
          </a:p>
        </p:txBody>
      </p:sp>
      <p:pic>
        <p:nvPicPr>
          <p:cNvPr id="1264" name="Google Shape;1264;p184"/>
          <p:cNvPicPr preferRelativeResize="0"/>
          <p:nvPr/>
        </p:nvPicPr>
        <p:blipFill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6800" y="2790500"/>
            <a:ext cx="1753934" cy="1229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5" name="Google Shape;1265;p184"/>
          <p:cNvPicPr preferRelativeResize="0"/>
          <p:nvPr/>
        </p:nvPicPr>
        <p:blipFill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45656" y="3020962"/>
            <a:ext cx="2195246" cy="548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6" name="Google Shape;1266;p184"/>
          <p:cNvPicPr preferRelativeResize="0"/>
          <p:nvPr/>
        </p:nvPicPr>
        <p:blipFill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46613" y="2897596"/>
            <a:ext cx="2235741" cy="7800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7" name="Google Shape;1267;p184"/>
          <p:cNvPicPr preferRelativeResize="0"/>
          <p:nvPr/>
        </p:nvPicPr>
        <p:blipFill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3302" y="3769959"/>
            <a:ext cx="2427218" cy="543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8" name="Google Shape;1268;p184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93068" y="3784721"/>
            <a:ext cx="2195247" cy="513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9" name="Google Shape;1269;p184"/>
          <p:cNvPicPr preferRelativeResize="0"/>
          <p:nvPr/>
        </p:nvPicPr>
        <p:blipFill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6735" y="3784717"/>
            <a:ext cx="1584031" cy="6330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0" name="Google Shape;1270;p184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4158" y="3023430"/>
            <a:ext cx="2199203" cy="513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85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Exchange</a:t>
            </a:r>
            <a:endParaRPr/>
          </a:p>
        </p:txBody>
      </p:sp>
      <p:sp>
        <p:nvSpPr>
          <p:cNvPr id="1276" name="Google Shape;1276;p18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>
                <a:solidFill>
                  <a:schemeClr val="dk2"/>
                </a:solidFill>
              </a:rPr>
              <a:t>The RISC-V Exchange provides a window into work that people have accomplished around the world in the RISC-V community, including physical hardware, IP cores, and a great deal of software. </a:t>
            </a:r>
            <a:endParaRPr sz="800">
              <a:solidFill>
                <a:schemeClr val="dk2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58800" lvl="0" indent="-285750" algn="l" rtl="0">
              <a:spcBef>
                <a:spcPts val="600"/>
              </a:spcBef>
              <a:spcAft>
                <a:spcPts val="0"/>
              </a:spcAft>
              <a:buClr>
                <a:srgbClr val="676767"/>
              </a:buClr>
              <a:buSzPts val="1900"/>
              <a:buChar char="●"/>
            </a:pPr>
            <a:r>
              <a:rPr lang="en" sz="1900" u="sng">
                <a:solidFill>
                  <a:schemeClr val="accent3"/>
                </a:solidFill>
                <a:highlight>
                  <a:schemeClr val="lt1"/>
                </a:highlight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Boards</a:t>
            </a:r>
            <a:endParaRPr sz="1900" u="sng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marL="558800" lvl="0" indent="-285750" algn="l" rtl="0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900"/>
              <a:buChar char="●"/>
            </a:pPr>
            <a:r>
              <a:rPr lang="en" sz="1900" u="sng">
                <a:solidFill>
                  <a:schemeClr val="accent3"/>
                </a:solidFill>
                <a:highlight>
                  <a:schemeClr val="lt1"/>
                </a:highlight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Cores &amp; SoCs</a:t>
            </a:r>
            <a:endParaRPr sz="1900" u="sng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marL="558800" lvl="0" indent="-285750" algn="l" rtl="0">
              <a:spcBef>
                <a:spcPts val="0"/>
              </a:spcBef>
              <a:spcAft>
                <a:spcPts val="0"/>
              </a:spcAft>
              <a:buClr>
                <a:srgbClr val="676767"/>
              </a:buClr>
              <a:buSzPts val="1900"/>
              <a:buChar char="●"/>
            </a:pPr>
            <a:r>
              <a:rPr lang="en" sz="1900" u="sng">
                <a:solidFill>
                  <a:schemeClr val="accent3"/>
                </a:solidFill>
                <a:highlight>
                  <a:schemeClr val="lt1"/>
                </a:highlight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Available Software</a:t>
            </a:r>
            <a:endParaRPr sz="1900" u="sng">
              <a:solidFill>
                <a:schemeClr val="accent3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To add your products to the Exchange, fill out this </a:t>
            </a:r>
            <a:r>
              <a:rPr lang="en" u="sng">
                <a:solidFill>
                  <a:schemeClr val="hlink"/>
                </a:solidFill>
                <a:hlinkClick r:id="rId6"/>
              </a:rPr>
              <a:t>Google Form</a:t>
            </a:r>
            <a:r>
              <a:rPr lang="en"/>
              <a:t>. </a:t>
            </a:r>
            <a:endParaRPr/>
          </a:p>
          <a:p>
            <a:pPr marL="0" lvl="0" indent="0" algn="l" rtl="0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/>
              <a:t>Email </a:t>
            </a:r>
            <a:r>
              <a:rPr lang="en" u="sng">
                <a:solidFill>
                  <a:schemeClr val="hlink"/>
                </a:solidFill>
                <a:hlinkClick r:id="rId7"/>
              </a:rPr>
              <a:t>exchange@riscv.org</a:t>
            </a:r>
            <a:r>
              <a:rPr lang="en"/>
              <a:t> with any questions.</a:t>
            </a:r>
            <a:endParaRPr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1" name="Google Shape;1281;p186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RISC-V Ambassador Program</a:t>
            </a:r>
            <a:endParaRPr/>
          </a:p>
        </p:txBody>
      </p:sp>
      <p:sp>
        <p:nvSpPr>
          <p:cNvPr id="1282" name="Google Shape;1282;p18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77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900" b="1">
                <a:solidFill>
                  <a:schemeClr val="dk2"/>
                </a:solidFill>
              </a:rPr>
              <a:t>RISC-V Ambassadors are individuals passionate about RISC-V and dedicated to growing and engaging the RISC-V community. </a:t>
            </a:r>
            <a:endParaRPr sz="1900" b="1">
              <a:solidFill>
                <a:schemeClr val="dk2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400">
                <a:solidFill>
                  <a:schemeClr val="dk2"/>
                </a:solidFill>
              </a:rPr>
              <a:t>Ambassadors are RISC-V experts and work together with RISC-V to ensure our global momentum and adoption. Successful ambassadors include engineers, developers, bloggers, influencers, evangelists who are already engaged with RISC-V in some way, including contributing to work groups, online groups, community events, training, workshops, and more.</a:t>
            </a:r>
            <a:endParaRPr sz="1400">
              <a:solidFill>
                <a:schemeClr val="dk2"/>
              </a:solidFill>
            </a:endParaRPr>
          </a:p>
          <a:p>
            <a:pPr marL="0" lvl="0" indent="0" algn="l" rtl="0">
              <a:spcBef>
                <a:spcPts val="6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186"/>
          <p:cNvSpPr txBox="1"/>
          <p:nvPr/>
        </p:nvSpPr>
        <p:spPr>
          <a:xfrm>
            <a:off x="366825" y="3035125"/>
            <a:ext cx="39828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1200" b="1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The RISC-V Ambassador Program empowers community members with tools and resources to:</a:t>
            </a:r>
            <a:endParaRPr sz="1200" b="1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lvl="0" indent="-2413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Promote RISC-V projects and technology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Educate a local community on the RISC-V mission and technical aspects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Engage RISC-V member participation and community growth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4" name="Google Shape;1284;p186"/>
          <p:cNvSpPr txBox="1"/>
          <p:nvPr/>
        </p:nvSpPr>
        <p:spPr>
          <a:xfrm>
            <a:off x="4572000" y="3023100"/>
            <a:ext cx="4180800" cy="16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Requirements to be an official RISC-V Ambassador:</a:t>
            </a:r>
            <a:endParaRPr sz="1200" b="1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Organizational Member of RISC-V International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Already engaged with RISC-V as a contributor, blogger, speaker, etc.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Willing to speak on RISC-V topics at events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Contribute technical content such as blog post, video tutorial, training module, etc.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  <a:p>
            <a:pPr marL="419100" marR="0" lvl="0" indent="-241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46B72"/>
              </a:buClr>
              <a:buSzPts val="1200"/>
              <a:buFont typeface="Open Sans"/>
              <a:buChar char="●"/>
            </a:pPr>
            <a:r>
              <a:rPr lang="en" sz="1200">
                <a:solidFill>
                  <a:srgbClr val="646B72"/>
                </a:solidFill>
                <a:highlight>
                  <a:srgbClr val="FFFFFF"/>
                </a:highlight>
                <a:latin typeface="Open Sans"/>
                <a:ea typeface="Open Sans"/>
                <a:cs typeface="Open Sans"/>
                <a:sym typeface="Open Sans"/>
              </a:rPr>
              <a:t>Host or speak at local RISC-V events</a:t>
            </a:r>
            <a:endParaRPr sz="1200">
              <a:solidFill>
                <a:srgbClr val="646B72"/>
              </a:solidFill>
              <a:highlight>
                <a:srgbClr val="FFFFFF"/>
              </a:highlight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285" name="Google Shape;1285;p186"/>
          <p:cNvSpPr txBox="1"/>
          <p:nvPr/>
        </p:nvSpPr>
        <p:spPr>
          <a:xfrm>
            <a:off x="3374175" y="4542450"/>
            <a:ext cx="20004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600"/>
              </a:spcAft>
              <a:buClr>
                <a:schemeClr val="dk1"/>
              </a:buClr>
              <a:buSzPts val="800"/>
              <a:buFont typeface="Arial"/>
              <a:buNone/>
            </a:pPr>
            <a:r>
              <a:rPr lang="en" sz="2000" b="1" u="sng">
                <a:solidFill>
                  <a:schemeClr val="hlink"/>
                </a:solidFill>
                <a:latin typeface="Open Sans"/>
                <a:ea typeface="Open Sans"/>
                <a:cs typeface="Open Sans"/>
                <a:sym typeface="Open Sans"/>
                <a:hlinkClick r:id="rId4"/>
              </a:rPr>
              <a:t>Learn more</a:t>
            </a:r>
            <a:endParaRPr sz="2000" b="1">
              <a:solidFill>
                <a:srgbClr val="002147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0" name="Google Shape;1290;p187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4915773"/>
          </a:xfrm>
          <a:prstGeom prst="rect">
            <a:avLst/>
          </a:prstGeom>
          <a:noFill/>
          <a:ln>
            <a:noFill/>
          </a:ln>
        </p:spPr>
      </p:pic>
      <p:sp>
        <p:nvSpPr>
          <p:cNvPr id="1291" name="Google Shape;1291;p187"/>
          <p:cNvSpPr txBox="1">
            <a:spLocks noGrp="1"/>
          </p:cNvSpPr>
          <p:nvPr>
            <p:ph type="title"/>
          </p:nvPr>
        </p:nvSpPr>
        <p:spPr>
          <a:xfrm>
            <a:off x="4810126" y="2000250"/>
            <a:ext cx="4333800" cy="2915700"/>
          </a:xfrm>
          <a:prstGeom prst="rect">
            <a:avLst/>
          </a:prstGeom>
          <a:solidFill>
            <a:schemeClr val="accent2">
              <a:alpha val="49800"/>
            </a:schemeClr>
          </a:solidFill>
          <a:ln>
            <a:noFill/>
          </a:ln>
        </p:spPr>
        <p:txBody>
          <a:bodyPr spcFirstLastPara="1" wrap="square" lIns="67850" tIns="33350" rIns="67850" bIns="33350" anchor="ctr" anchorCtr="0">
            <a:noAutofit/>
          </a:bodyPr>
          <a:lstStyle/>
          <a:p>
            <a:pPr marL="0" lvl="0" indent="0" algn="r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</a:pPr>
            <a:r>
              <a:rPr lang="en" sz="3300" b="1">
                <a:solidFill>
                  <a:schemeClr val="lt1"/>
                </a:solidFill>
                <a:latin typeface="Open Sans"/>
                <a:ea typeface="Open Sans"/>
                <a:cs typeface="Open Sans"/>
                <a:sym typeface="Open Sans"/>
              </a:rPr>
              <a:t>Build RISC-V into your company strategy, and your personal mission</a:t>
            </a:r>
            <a:endParaRPr/>
          </a:p>
        </p:txBody>
      </p:sp>
      <p:sp>
        <p:nvSpPr>
          <p:cNvPr id="1292" name="Google Shape;1292;p187"/>
          <p:cNvSpPr txBox="1">
            <a:spLocks noGrp="1"/>
          </p:cNvSpPr>
          <p:nvPr>
            <p:ph type="body" idx="1"/>
          </p:nvPr>
        </p:nvSpPr>
        <p:spPr>
          <a:xfrm>
            <a:off x="1" y="2000250"/>
            <a:ext cx="4809900" cy="2915700"/>
          </a:xfrm>
          <a:prstGeom prst="rect">
            <a:avLst/>
          </a:prstGeom>
          <a:solidFill>
            <a:schemeClr val="accent2">
              <a:alpha val="49020"/>
            </a:schemeClr>
          </a:solidFill>
          <a:ln>
            <a:noFill/>
          </a:ln>
        </p:spPr>
        <p:txBody>
          <a:bodyPr spcFirstLastPara="1" wrap="square" lIns="67850" tIns="33350" rIns="67850" bIns="33350" anchor="t" anchorCtr="0">
            <a:noAutofit/>
          </a:bodyPr>
          <a:lstStyle/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lt1"/>
                </a:solidFill>
              </a:rPr>
              <a:t>RISC-V is a community of passionate, dedicated, and invested stakeholders</a:t>
            </a:r>
            <a:endParaRPr/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endParaRPr sz="1800">
              <a:solidFill>
                <a:schemeClr val="lt1"/>
              </a:solidFill>
            </a:endParaRPr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" sz="1800" b="1">
                <a:solidFill>
                  <a:schemeClr val="lt1"/>
                </a:solidFill>
              </a:rPr>
              <a:t>As individuals</a:t>
            </a:r>
            <a:endParaRPr/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" sz="1800" b="1">
                <a:solidFill>
                  <a:schemeClr val="lt1"/>
                </a:solidFill>
              </a:rPr>
              <a:t>As companies</a:t>
            </a:r>
            <a:endParaRPr/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" sz="1800" b="1">
                <a:solidFill>
                  <a:schemeClr val="lt1"/>
                </a:solidFill>
              </a:rPr>
              <a:t>As universities </a:t>
            </a:r>
            <a:endParaRPr/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" sz="1800" b="1">
                <a:solidFill>
                  <a:schemeClr val="lt1"/>
                </a:solidFill>
              </a:rPr>
              <a:t>As public institutions and non-profits</a:t>
            </a:r>
            <a:endParaRPr/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3333"/>
              </a:buClr>
              <a:buSzPts val="1100"/>
              <a:buNone/>
            </a:pPr>
            <a:r>
              <a:rPr lang="en" sz="1800" b="1">
                <a:solidFill>
                  <a:schemeClr val="lt1"/>
                </a:solidFill>
              </a:rPr>
              <a:t>As nations</a:t>
            </a:r>
            <a:endParaRPr/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solidFill>
                <a:schemeClr val="lt1"/>
              </a:solidFill>
            </a:endParaRPr>
          </a:p>
          <a:p>
            <a:pPr marL="10160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" sz="1800">
                <a:solidFill>
                  <a:schemeClr val="lt1"/>
                </a:solidFill>
              </a:rPr>
              <a:t>As one Global, connected movement</a:t>
            </a:r>
            <a:endParaRPr/>
          </a:p>
        </p:txBody>
      </p:sp>
      <p:sp>
        <p:nvSpPr>
          <p:cNvPr id="1293" name="Google Shape;1293;p187"/>
          <p:cNvSpPr txBox="1">
            <a:spLocks noGrp="1"/>
          </p:cNvSpPr>
          <p:nvPr>
            <p:ph type="sldNum" idx="12"/>
          </p:nvPr>
        </p:nvSpPr>
        <p:spPr>
          <a:xfrm>
            <a:off x="6705600" y="4831055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"/>
              <a:t>43</a:t>
            </a:fld>
            <a:endParaRPr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188"/>
          <p:cNvSpPr txBox="1">
            <a:spLocks noGrp="1"/>
          </p:cNvSpPr>
          <p:nvPr>
            <p:ph type="ctrTitle"/>
          </p:nvPr>
        </p:nvSpPr>
        <p:spPr>
          <a:xfrm>
            <a:off x="597850" y="1896424"/>
            <a:ext cx="8034000" cy="213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Questions: info@riscv.org</a:t>
            </a:r>
            <a:endParaRPr/>
          </a:p>
        </p:txBody>
      </p:sp>
      <p:sp>
        <p:nvSpPr>
          <p:cNvPr id="1299" name="Google Shape;1299;p188"/>
          <p:cNvSpPr txBox="1">
            <a:spLocks noGrp="1"/>
          </p:cNvSpPr>
          <p:nvPr>
            <p:ph type="subTitle" idx="1"/>
          </p:nvPr>
        </p:nvSpPr>
        <p:spPr>
          <a:xfrm>
            <a:off x="597846" y="4033587"/>
            <a:ext cx="80340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4" name="Google Shape;1304;p189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RISC-V Color Palette</a:t>
            </a:r>
            <a:endParaRPr/>
          </a:p>
        </p:txBody>
      </p:sp>
      <p:sp>
        <p:nvSpPr>
          <p:cNvPr id="1305" name="Google Shape;1305;p189"/>
          <p:cNvSpPr/>
          <p:nvPr/>
        </p:nvSpPr>
        <p:spPr>
          <a:xfrm>
            <a:off x="700450" y="995975"/>
            <a:ext cx="762300" cy="762300"/>
          </a:xfrm>
          <a:prstGeom prst="ellipse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189"/>
          <p:cNvSpPr/>
          <p:nvPr/>
        </p:nvSpPr>
        <p:spPr>
          <a:xfrm>
            <a:off x="311700" y="1843375"/>
            <a:ext cx="1521000" cy="1097400"/>
          </a:xfrm>
          <a:prstGeom prst="rect">
            <a:avLst/>
          </a:prstGeom>
          <a:solidFill>
            <a:srgbClr val="FFC72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#ffc72c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255 199 44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California Gold</a:t>
            </a:r>
            <a:endParaRPr sz="1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A primary color used throughout our branding.</a:t>
            </a:r>
            <a:endParaRPr sz="1000"/>
          </a:p>
        </p:txBody>
      </p:sp>
      <p:sp>
        <p:nvSpPr>
          <p:cNvPr id="1307" name="Google Shape;1307;p189"/>
          <p:cNvSpPr/>
          <p:nvPr/>
        </p:nvSpPr>
        <p:spPr>
          <a:xfrm>
            <a:off x="2403903" y="995975"/>
            <a:ext cx="762300" cy="762300"/>
          </a:xfrm>
          <a:prstGeom prst="ellipse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189"/>
          <p:cNvSpPr/>
          <p:nvPr/>
        </p:nvSpPr>
        <p:spPr>
          <a:xfrm>
            <a:off x="2042850" y="1843375"/>
            <a:ext cx="1518000" cy="1097400"/>
          </a:xfrm>
          <a:prstGeom prst="rect">
            <a:avLst/>
          </a:prstGeom>
          <a:solidFill>
            <a:srgbClr val="011E4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#011e41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1 3 65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Secondary color dark blue.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Use for color variability in graphics.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309" name="Google Shape;1309;p189"/>
          <p:cNvSpPr/>
          <p:nvPr/>
        </p:nvSpPr>
        <p:spPr>
          <a:xfrm>
            <a:off x="4107356" y="995975"/>
            <a:ext cx="762300" cy="762300"/>
          </a:xfrm>
          <a:prstGeom prst="ellipse">
            <a:avLst/>
          </a:prstGeom>
          <a:solidFill>
            <a:srgbClr val="0A6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189"/>
          <p:cNvSpPr/>
          <p:nvPr/>
        </p:nvSpPr>
        <p:spPr>
          <a:xfrm>
            <a:off x="3743700" y="1843375"/>
            <a:ext cx="1518000" cy="1097400"/>
          </a:xfrm>
          <a:prstGeom prst="rect">
            <a:avLst/>
          </a:prstGeom>
          <a:solidFill>
            <a:srgbClr val="0A6B7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#0a6b7c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10 107 124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Secondary color dark teal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Heavily used throughout our branding,with Berkeley Blue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311" name="Google Shape;1311;p189"/>
          <p:cNvSpPr/>
          <p:nvPr/>
        </p:nvSpPr>
        <p:spPr>
          <a:xfrm>
            <a:off x="5734610" y="995975"/>
            <a:ext cx="762300" cy="762300"/>
          </a:xfrm>
          <a:prstGeom prst="ellipse">
            <a:avLst/>
          </a:prstGeom>
          <a:solidFill>
            <a:srgbClr val="CB00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189"/>
          <p:cNvSpPr/>
          <p:nvPr/>
        </p:nvSpPr>
        <p:spPr>
          <a:xfrm>
            <a:off x="5379975" y="1843375"/>
            <a:ext cx="1518000" cy="1097400"/>
          </a:xfrm>
          <a:prstGeom prst="rect">
            <a:avLst/>
          </a:prstGeom>
          <a:solidFill>
            <a:srgbClr val="CB007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#cb007b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203 0 123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Secondary color pink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Used for emphasis, trend lines.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313" name="Google Shape;1313;p189"/>
          <p:cNvSpPr/>
          <p:nvPr/>
        </p:nvSpPr>
        <p:spPr>
          <a:xfrm>
            <a:off x="700450" y="2988700"/>
            <a:ext cx="762300" cy="762300"/>
          </a:xfrm>
          <a:prstGeom prst="ellipse">
            <a:avLst/>
          </a:prstGeom>
          <a:solidFill>
            <a:srgbClr val="FDD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189"/>
          <p:cNvSpPr/>
          <p:nvPr/>
        </p:nvSpPr>
        <p:spPr>
          <a:xfrm>
            <a:off x="320575" y="3829225"/>
            <a:ext cx="1518000" cy="912300"/>
          </a:xfrm>
          <a:prstGeom prst="rect">
            <a:avLst/>
          </a:prstGeom>
          <a:solidFill>
            <a:srgbClr val="FDDA6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#fdda64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253 218 100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Secondary color gold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Used for accents</a:t>
            </a:r>
            <a:endParaRPr sz="800"/>
          </a:p>
        </p:txBody>
      </p:sp>
      <p:sp>
        <p:nvSpPr>
          <p:cNvPr id="1315" name="Google Shape;1315;p189"/>
          <p:cNvSpPr/>
          <p:nvPr/>
        </p:nvSpPr>
        <p:spPr>
          <a:xfrm>
            <a:off x="2403903" y="2988700"/>
            <a:ext cx="762300" cy="762300"/>
          </a:xfrm>
          <a:prstGeom prst="ellipse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6" name="Google Shape;1316;p189"/>
          <p:cNvSpPr/>
          <p:nvPr/>
        </p:nvSpPr>
        <p:spPr>
          <a:xfrm>
            <a:off x="2073288" y="3858450"/>
            <a:ext cx="1518000" cy="1095900"/>
          </a:xfrm>
          <a:prstGeom prst="rect">
            <a:avLst/>
          </a:prstGeom>
          <a:solidFill>
            <a:srgbClr val="0A379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#0a3799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10 55 153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Berkeley Blue </a:t>
            </a:r>
            <a:endParaRPr sz="10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Our primary blue used throughout our branding.</a:t>
            </a:r>
            <a:endParaRPr sz="1000">
              <a:solidFill>
                <a:srgbClr val="FFFFFF"/>
              </a:solidFill>
            </a:endParaRPr>
          </a:p>
        </p:txBody>
      </p:sp>
      <p:sp>
        <p:nvSpPr>
          <p:cNvPr id="1317" name="Google Shape;1317;p189"/>
          <p:cNvSpPr/>
          <p:nvPr/>
        </p:nvSpPr>
        <p:spPr>
          <a:xfrm>
            <a:off x="4107356" y="2988700"/>
            <a:ext cx="762300" cy="762300"/>
          </a:xfrm>
          <a:prstGeom prst="ellipse">
            <a:avLst/>
          </a:prstGeom>
          <a:solidFill>
            <a:srgbClr val="62C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8" name="Google Shape;1318;p189"/>
          <p:cNvSpPr/>
          <p:nvPr/>
        </p:nvSpPr>
        <p:spPr>
          <a:xfrm>
            <a:off x="3709250" y="3873000"/>
            <a:ext cx="1518000" cy="1097400"/>
          </a:xfrm>
          <a:prstGeom prst="rect">
            <a:avLst/>
          </a:prstGeom>
          <a:solidFill>
            <a:srgbClr val="62CBC9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#62cbc9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98 203 201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Secondary color light teal.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</a:rPr>
              <a:t>Use for color variability in graphics.</a:t>
            </a:r>
            <a:endParaRPr sz="8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800"/>
          </a:p>
        </p:txBody>
      </p:sp>
      <p:sp>
        <p:nvSpPr>
          <p:cNvPr id="1319" name="Google Shape;1319;p189"/>
          <p:cNvSpPr/>
          <p:nvPr/>
        </p:nvSpPr>
        <p:spPr>
          <a:xfrm>
            <a:off x="5734610" y="2988700"/>
            <a:ext cx="762300" cy="762300"/>
          </a:xfrm>
          <a:prstGeom prst="ellipse">
            <a:avLst/>
          </a:prstGeom>
          <a:solidFill>
            <a:srgbClr val="FE9B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0" name="Google Shape;1320;p189"/>
          <p:cNvSpPr/>
          <p:nvPr/>
        </p:nvSpPr>
        <p:spPr>
          <a:xfrm>
            <a:off x="5385928" y="3858450"/>
            <a:ext cx="1518000" cy="1097400"/>
          </a:xfrm>
          <a:prstGeom prst="rect">
            <a:avLst/>
          </a:prstGeom>
          <a:solidFill>
            <a:srgbClr val="FE9BB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#fe9bb1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254 155 177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Secondary color light pink.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Use for color variability in graphics.</a:t>
            </a:r>
            <a:endParaRPr sz="800"/>
          </a:p>
        </p:txBody>
      </p:sp>
      <p:sp>
        <p:nvSpPr>
          <p:cNvPr id="1321" name="Google Shape;1321;p189"/>
          <p:cNvSpPr/>
          <p:nvPr/>
        </p:nvSpPr>
        <p:spPr>
          <a:xfrm>
            <a:off x="7514263" y="995975"/>
            <a:ext cx="762300" cy="762300"/>
          </a:xfrm>
          <a:prstGeom prst="ellipse">
            <a:avLst/>
          </a:prstGeom>
          <a:solidFill>
            <a:srgbClr val="6026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2" name="Google Shape;1322;p189"/>
          <p:cNvSpPr/>
          <p:nvPr/>
        </p:nvSpPr>
        <p:spPr>
          <a:xfrm>
            <a:off x="7168800" y="1847138"/>
            <a:ext cx="1518000" cy="1097400"/>
          </a:xfrm>
          <a:prstGeom prst="rect">
            <a:avLst/>
          </a:prstGeom>
          <a:solidFill>
            <a:srgbClr val="60269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</a:rPr>
              <a:t>#60269e</a:t>
            </a:r>
            <a:endParaRPr sz="100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96 38 158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Secondary color dark purple.</a:t>
            </a:r>
            <a:endParaRPr sz="800">
              <a:solidFill>
                <a:srgbClr val="FFFFFF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</a:rPr>
              <a:t>Use for color variability in graphics.</a:t>
            </a:r>
            <a:endParaRPr sz="800">
              <a:solidFill>
                <a:srgbClr val="FFFFFF"/>
              </a:solidFill>
            </a:endParaRPr>
          </a:p>
        </p:txBody>
      </p:sp>
      <p:sp>
        <p:nvSpPr>
          <p:cNvPr id="1323" name="Google Shape;1323;p189"/>
          <p:cNvSpPr/>
          <p:nvPr/>
        </p:nvSpPr>
        <p:spPr>
          <a:xfrm>
            <a:off x="7514263" y="2988700"/>
            <a:ext cx="762300" cy="762300"/>
          </a:xfrm>
          <a:prstGeom prst="ellipse">
            <a:avLst/>
          </a:prstGeom>
          <a:solidFill>
            <a:srgbClr val="C2A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4" name="Google Shape;1324;p189"/>
          <p:cNvSpPr/>
          <p:nvPr/>
        </p:nvSpPr>
        <p:spPr>
          <a:xfrm>
            <a:off x="7136425" y="3858450"/>
            <a:ext cx="1518000" cy="1097400"/>
          </a:xfrm>
          <a:prstGeom prst="rect">
            <a:avLst/>
          </a:prstGeom>
          <a:solidFill>
            <a:srgbClr val="C2A6E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#c2a6e1</a:t>
            </a:r>
            <a:endParaRPr sz="10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194 166 255</a:t>
            </a:r>
            <a:endParaRPr sz="8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Secondary color light purple.</a:t>
            </a:r>
            <a:endParaRPr sz="8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</a:rPr>
              <a:t>Use for color variability in graphics.</a:t>
            </a:r>
            <a:endParaRPr sz="800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190"/>
          <p:cNvSpPr/>
          <p:nvPr/>
        </p:nvSpPr>
        <p:spPr>
          <a:xfrm>
            <a:off x="2316200" y="1458450"/>
            <a:ext cx="2379000" cy="2379000"/>
          </a:xfrm>
          <a:prstGeom prst="rect">
            <a:avLst/>
          </a:prstGeom>
          <a:gradFill>
            <a:gsLst>
              <a:gs pos="0">
                <a:srgbClr val="0A3799"/>
              </a:gs>
              <a:gs pos="100000">
                <a:srgbClr val="0A6B7C"/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0" name="Google Shape;1330;p190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Gradient Elements</a:t>
            </a:r>
            <a:endParaRPr/>
          </a:p>
        </p:txBody>
      </p:sp>
      <p:sp>
        <p:nvSpPr>
          <p:cNvPr id="1331" name="Google Shape;1331;p190"/>
          <p:cNvSpPr/>
          <p:nvPr/>
        </p:nvSpPr>
        <p:spPr>
          <a:xfrm>
            <a:off x="4959525" y="1458450"/>
            <a:ext cx="2379000" cy="2379000"/>
          </a:xfrm>
          <a:prstGeom prst="rect">
            <a:avLst/>
          </a:prstGeom>
          <a:gradFill>
            <a:gsLst>
              <a:gs pos="0">
                <a:srgbClr val="0A3799">
                  <a:alpha val="85882"/>
                </a:srgbClr>
              </a:gs>
              <a:gs pos="100000">
                <a:srgbClr val="0A6B7C">
                  <a:alpha val="85882"/>
                </a:srgbClr>
              </a:gs>
            </a:gsLst>
            <a:lin ang="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2" name="Google Shape;1332;p190"/>
          <p:cNvSpPr txBox="1">
            <a:spLocks noGrp="1"/>
          </p:cNvSpPr>
          <p:nvPr>
            <p:ph type="title"/>
          </p:nvPr>
        </p:nvSpPr>
        <p:spPr>
          <a:xfrm>
            <a:off x="2316200" y="1093925"/>
            <a:ext cx="23790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Gradient Background</a:t>
            </a:r>
            <a:endParaRPr sz="1400"/>
          </a:p>
        </p:txBody>
      </p:sp>
      <p:sp>
        <p:nvSpPr>
          <p:cNvPr id="1333" name="Google Shape;1333;p190"/>
          <p:cNvSpPr txBox="1">
            <a:spLocks noGrp="1"/>
          </p:cNvSpPr>
          <p:nvPr>
            <p:ph type="title"/>
          </p:nvPr>
        </p:nvSpPr>
        <p:spPr>
          <a:xfrm>
            <a:off x="4959525" y="1093925"/>
            <a:ext cx="2379000" cy="36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Overlay Gradient</a:t>
            </a:r>
            <a:endParaRPr sz="14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0" name="Google Shape;930;p149"/>
          <p:cNvSpPr txBox="1">
            <a:spLocks noGrp="1"/>
          </p:cNvSpPr>
          <p:nvPr>
            <p:ph type="title"/>
          </p:nvPr>
        </p:nvSpPr>
        <p:spPr>
          <a:xfrm>
            <a:off x="181200" y="165750"/>
            <a:ext cx="4464600" cy="481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"/>
              <a:t>Welcome to the Open era of computing.</a:t>
            </a:r>
            <a:endParaRPr/>
          </a:p>
        </p:txBody>
      </p:sp>
      <p:sp>
        <p:nvSpPr>
          <p:cNvPr id="931" name="Google Shape;931;p149"/>
          <p:cNvSpPr txBox="1">
            <a:spLocks noGrp="1"/>
          </p:cNvSpPr>
          <p:nvPr>
            <p:ph type="body" idx="1"/>
          </p:nvPr>
        </p:nvSpPr>
        <p:spPr>
          <a:xfrm>
            <a:off x="5083022" y="165750"/>
            <a:ext cx="3954600" cy="47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 b="1">
                <a:solidFill>
                  <a:srgbClr val="434343"/>
                </a:solidFill>
              </a:rPr>
              <a:t>RISC-V is the free and open Instruction Set Architecture… </a:t>
            </a:r>
            <a:endParaRPr sz="2000" b="1">
              <a:solidFill>
                <a:srgbClr val="434343"/>
              </a:solidFill>
            </a:endParaRP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…"/>
            </a:pPr>
            <a:r>
              <a:rPr lang="en" sz="1600">
                <a:solidFill>
                  <a:srgbClr val="434343"/>
                </a:solidFill>
              </a:rPr>
              <a:t>Driven through open collaboration</a:t>
            </a:r>
            <a:endParaRPr sz="1600">
              <a:solidFill>
                <a:srgbClr val="434343"/>
              </a:solidFill>
            </a:endParaRP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…"/>
            </a:pPr>
            <a:r>
              <a:rPr lang="en" sz="1600">
                <a:solidFill>
                  <a:srgbClr val="434343"/>
                </a:solidFill>
              </a:rPr>
              <a:t>Enabling freedom of design across all domains and industries</a:t>
            </a:r>
            <a:endParaRPr sz="1600">
              <a:solidFill>
                <a:srgbClr val="434343"/>
              </a:solidFill>
            </a:endParaRPr>
          </a:p>
          <a:p>
            <a:pPr marL="628650" lvl="1" indent="-1714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Open Sans"/>
              <a:buChar char="…"/>
            </a:pPr>
            <a:r>
              <a:rPr lang="en" sz="1600">
                <a:solidFill>
                  <a:srgbClr val="434343"/>
                </a:solidFill>
              </a:rPr>
              <a:t>Cementing the strategic foundation of semiconductors</a:t>
            </a:r>
            <a:endParaRPr sz="1600">
              <a:solidFill>
                <a:srgbClr val="434343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" name="Google Shape;936;p150"/>
          <p:cNvSpPr/>
          <p:nvPr/>
        </p:nvSpPr>
        <p:spPr>
          <a:xfrm>
            <a:off x="154113" y="1220301"/>
            <a:ext cx="8635800" cy="3325800"/>
          </a:xfrm>
          <a:prstGeom prst="rect">
            <a:avLst/>
          </a:prstGeom>
          <a:blipFill rotWithShape="1">
            <a:blip r:embed="rId3">
              <a:alphaModFix amt="25000"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37" name="Google Shape;937;p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9155" y="1151244"/>
            <a:ext cx="8817133" cy="3442530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50"/>
          <p:cNvSpPr/>
          <p:nvPr/>
        </p:nvSpPr>
        <p:spPr>
          <a:xfrm>
            <a:off x="55562" y="1052504"/>
            <a:ext cx="8669700" cy="3518700"/>
          </a:xfrm>
          <a:prstGeom prst="rect">
            <a:avLst/>
          </a:prstGeom>
          <a:solidFill>
            <a:srgbClr val="FEFEFE">
              <a:alpha val="29800"/>
            </a:srgbClr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150"/>
          <p:cNvSpPr txBox="1"/>
          <p:nvPr/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434343"/>
                </a:solidFill>
              </a:rPr>
              <a:t>More than 2,200 RISC-V Members</a:t>
            </a:r>
            <a:endParaRPr sz="2800">
              <a:solidFill>
                <a:srgbClr val="434343"/>
              </a:solidFill>
            </a:endParaRPr>
          </a:p>
          <a:p>
            <a:pPr marL="0" lvl="0" indent="0" algn="l" rtl="0">
              <a:lnSpc>
                <a:spcPct val="9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434343"/>
                </a:solidFill>
              </a:rPr>
              <a:t>across 70 Countries</a:t>
            </a:r>
            <a:endParaRPr sz="2000">
              <a:solidFill>
                <a:srgbClr val="434343"/>
              </a:solidFill>
            </a:endParaRPr>
          </a:p>
        </p:txBody>
      </p:sp>
      <p:sp>
        <p:nvSpPr>
          <p:cNvPr id="940" name="Google Shape;940;p150"/>
          <p:cNvSpPr txBox="1"/>
          <p:nvPr/>
        </p:nvSpPr>
        <p:spPr>
          <a:xfrm>
            <a:off x="6705600" y="4831055"/>
            <a:ext cx="2133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000">
                <a:solidFill>
                  <a:srgbClr val="595959"/>
                </a:solidFill>
              </a:rPr>
              <a:t>6</a:t>
            </a:fld>
            <a:endParaRPr sz="1000">
              <a:solidFill>
                <a:srgbClr val="595959"/>
              </a:solidFill>
            </a:endParaRPr>
          </a:p>
        </p:txBody>
      </p:sp>
      <p:sp>
        <p:nvSpPr>
          <p:cNvPr id="941" name="Google Shape;941;p150"/>
          <p:cNvSpPr txBox="1"/>
          <p:nvPr/>
        </p:nvSpPr>
        <p:spPr>
          <a:xfrm>
            <a:off x="80123" y="4937522"/>
            <a:ext cx="2171700" cy="20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" sz="1000">
                <a:solidFill>
                  <a:srgbClr val="7F7F7F"/>
                </a:solidFill>
              </a:rPr>
              <a:t>June 2021</a:t>
            </a:r>
            <a:endParaRPr sz="1000" b="0" i="0" u="none" strike="noStrike" cap="none">
              <a:solidFill>
                <a:srgbClr val="7F7F7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2" name="Google Shape;942;p150"/>
          <p:cNvSpPr/>
          <p:nvPr/>
        </p:nvSpPr>
        <p:spPr>
          <a:xfrm>
            <a:off x="1335750" y="1359446"/>
            <a:ext cx="3124200" cy="30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102 Chip</a:t>
            </a:r>
            <a:endParaRPr sz="21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SoC, IP, FPGA</a:t>
            </a:r>
            <a:endParaRPr sz="12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4 I/O</a:t>
            </a:r>
            <a:endParaRPr sz="21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Memory, network, storage</a:t>
            </a:r>
            <a:endParaRPr sz="12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17 Services</a:t>
            </a:r>
            <a:endParaRPr sz="21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Fab, design services</a:t>
            </a:r>
            <a:endParaRPr sz="12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21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42 Software</a:t>
            </a:r>
            <a:endParaRPr sz="2100" b="1">
              <a:solidFill>
                <a:srgbClr val="0A6B7C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" sz="1200" b="1">
                <a:solidFill>
                  <a:srgbClr val="0A6B7C"/>
                </a:solidFill>
                <a:latin typeface="Open Sans"/>
                <a:ea typeface="Open Sans"/>
                <a:cs typeface="Open Sans"/>
                <a:sym typeface="Open Sans"/>
              </a:rPr>
              <a:t>Dev tools, firmware, OS</a:t>
            </a:r>
            <a:endParaRPr sz="2100" b="1">
              <a:solidFill>
                <a:srgbClr val="0A6B7C"/>
              </a:solidFill>
            </a:endParaRPr>
          </a:p>
        </p:txBody>
      </p:sp>
      <p:sp>
        <p:nvSpPr>
          <p:cNvPr id="943" name="Google Shape;943;p150"/>
          <p:cNvSpPr/>
          <p:nvPr/>
        </p:nvSpPr>
        <p:spPr>
          <a:xfrm>
            <a:off x="4571997" y="1336358"/>
            <a:ext cx="3584700" cy="310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5768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4 Systems </a:t>
            </a:r>
            <a:br>
              <a:rPr lang="en" sz="21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ODM, OEM</a:t>
            </a:r>
            <a:br>
              <a:rPr lang="en" sz="14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A6B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5768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13 Industry </a:t>
            </a:r>
            <a:br>
              <a:rPr lang="en" sz="21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Cloud, mobile, HPC, ML, automotive</a:t>
            </a:r>
            <a:br>
              <a:rPr lang="en" sz="14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A6B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3B5768"/>
              </a:buClr>
              <a:buSzPts val="2100"/>
              <a:buFont typeface="Arial"/>
              <a:buNone/>
            </a:pPr>
            <a:r>
              <a:rPr lang="en" sz="21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95 Research </a:t>
            </a:r>
            <a:br>
              <a:rPr lang="en" sz="21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en" sz="12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Universities, Labs, other alliances</a:t>
            </a:r>
            <a:br>
              <a:rPr lang="en" sz="14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</a:br>
            <a:endParaRPr sz="1400" b="1" i="0" u="none" strike="noStrike" cap="none">
              <a:solidFill>
                <a:srgbClr val="0A6B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" sz="18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1,900+ Individuals </a:t>
            </a:r>
            <a:endParaRPr sz="1100" b="0" i="0" u="none" strike="noStrike" cap="none">
              <a:solidFill>
                <a:srgbClr val="0A6B7C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" sz="1200" b="1" i="0" u="none" strike="noStrike" cap="none">
                <a:solidFill>
                  <a:srgbClr val="0A6B7C"/>
                </a:solidFill>
                <a:latin typeface="Arial"/>
                <a:ea typeface="Arial"/>
                <a:cs typeface="Arial"/>
                <a:sym typeface="Arial"/>
              </a:rPr>
              <a:t>RISC-V engineers and advocates </a:t>
            </a:r>
            <a:endParaRPr sz="1050" b="0" i="0" u="none" strike="noStrike" cap="none">
              <a:solidFill>
                <a:srgbClr val="0A6B7C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4" name="Google Shape;944;p150"/>
          <p:cNvSpPr txBox="1"/>
          <p:nvPr/>
        </p:nvSpPr>
        <p:spPr>
          <a:xfrm>
            <a:off x="1470807" y="4603362"/>
            <a:ext cx="6615900" cy="54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400" b="1" i="0" u="none" strike="noStrike" cap="none">
                <a:solidFill>
                  <a:srgbClr val="E0A400"/>
                </a:solidFill>
                <a:latin typeface="Arial"/>
                <a:ea typeface="Arial"/>
                <a:cs typeface="Arial"/>
                <a:sym typeface="Arial"/>
              </a:rPr>
              <a:t>RISC-V membership grew 133% in 2020. </a:t>
            </a:r>
            <a:endParaRPr/>
          </a:p>
          <a:p>
            <a:pPr marL="1016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500"/>
              <a:buFont typeface="Arial"/>
              <a:buNone/>
            </a:pPr>
            <a:r>
              <a:rPr lang="en" sz="1400" b="1" i="0" u="none" strike="noStrike" cap="none">
                <a:solidFill>
                  <a:srgbClr val="E0A400"/>
                </a:solidFill>
                <a:latin typeface="Arial"/>
                <a:ea typeface="Arial"/>
                <a:cs typeface="Arial"/>
                <a:sym typeface="Arial"/>
              </a:rPr>
              <a:t>In 2021, RISC-V membership has already doubled.</a:t>
            </a:r>
            <a:endParaRPr sz="1050" b="1" i="0" u="none" strike="noStrike" cap="none">
              <a:solidFill>
                <a:srgbClr val="E0A4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9" name="Google Shape;949;p151"/>
          <p:cNvSpPr/>
          <p:nvPr/>
        </p:nvSpPr>
        <p:spPr>
          <a:xfrm>
            <a:off x="579765" y="976660"/>
            <a:ext cx="8295600" cy="34008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D2E8FE"/>
              </a:gs>
              <a:gs pos="100000">
                <a:srgbClr val="00326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p151"/>
          <p:cNvSpPr/>
          <p:nvPr/>
        </p:nvSpPr>
        <p:spPr>
          <a:xfrm>
            <a:off x="579765" y="1664404"/>
            <a:ext cx="6202500" cy="27042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D2E8FE"/>
              </a:gs>
              <a:gs pos="100000">
                <a:srgbClr val="00326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p151"/>
          <p:cNvSpPr/>
          <p:nvPr/>
        </p:nvSpPr>
        <p:spPr>
          <a:xfrm>
            <a:off x="579767" y="2346123"/>
            <a:ext cx="4093500" cy="20313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D2E8FE"/>
              </a:gs>
              <a:gs pos="100000">
                <a:srgbClr val="00326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p151"/>
          <p:cNvSpPr txBox="1">
            <a:spLocks noGrp="1"/>
          </p:cNvSpPr>
          <p:nvPr>
            <p:ph type="title"/>
          </p:nvPr>
        </p:nvSpPr>
        <p:spPr>
          <a:xfrm>
            <a:off x="311700" y="200861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</a:pPr>
            <a:r>
              <a:rPr lang="en"/>
              <a:t>Industry innovation on RISC-V</a:t>
            </a:r>
            <a:endParaRPr/>
          </a:p>
        </p:txBody>
      </p:sp>
      <p:sp>
        <p:nvSpPr>
          <p:cNvPr id="953" name="Google Shape;953;p151"/>
          <p:cNvSpPr/>
          <p:nvPr/>
        </p:nvSpPr>
        <p:spPr>
          <a:xfrm>
            <a:off x="579765" y="3007793"/>
            <a:ext cx="1797600" cy="1369800"/>
          </a:xfrm>
          <a:prstGeom prst="round1Rect">
            <a:avLst>
              <a:gd name="adj" fmla="val 50000"/>
            </a:avLst>
          </a:prstGeom>
          <a:gradFill>
            <a:gsLst>
              <a:gs pos="0">
                <a:srgbClr val="D2E8FE"/>
              </a:gs>
              <a:gs pos="100000">
                <a:srgbClr val="00326D"/>
              </a:gs>
            </a:gsLst>
            <a:lin ang="8100019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p151"/>
          <p:cNvSpPr txBox="1"/>
          <p:nvPr/>
        </p:nvSpPr>
        <p:spPr>
          <a:xfrm>
            <a:off x="6272874" y="1123674"/>
            <a:ext cx="2548200" cy="289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Hardware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RV64, multi-heart </a:t>
            </a:r>
            <a:b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CPUs, vectors, </a:t>
            </a:r>
            <a:b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bit manipulation, </a:t>
            </a:r>
            <a:b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hypervisors, debug mode –</a:t>
            </a:r>
            <a:br>
              <a:rPr lang="en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AI SoCs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Application </a:t>
            </a:r>
            <a:b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processors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Linux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Drivers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AI Compilers</a:t>
            </a:r>
            <a:endParaRPr/>
          </a:p>
        </p:txBody>
      </p:sp>
      <p:sp>
        <p:nvSpPr>
          <p:cNvPr id="955" name="Google Shape;955;p151"/>
          <p:cNvSpPr txBox="1"/>
          <p:nvPr/>
        </p:nvSpPr>
        <p:spPr>
          <a:xfrm>
            <a:off x="4333178" y="1772077"/>
            <a:ext cx="2514600" cy="20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Hardware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RV32, privilege </a:t>
            </a:r>
            <a:b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modes, interrupts – </a:t>
            </a:r>
            <a:br>
              <a:rPr lang="en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IoT SoCs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Microcontrollers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RTOS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Firmware</a:t>
            </a:r>
            <a:endParaRPr/>
          </a:p>
        </p:txBody>
      </p:sp>
      <p:sp>
        <p:nvSpPr>
          <p:cNvPr id="956" name="Google Shape;956;p151"/>
          <p:cNvSpPr txBox="1"/>
          <p:nvPr/>
        </p:nvSpPr>
        <p:spPr>
          <a:xfrm>
            <a:off x="2145920" y="2347845"/>
            <a:ext cx="25272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Hardware 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– RV32 – </a:t>
            </a:r>
            <a:br>
              <a:rPr lang="en" sz="10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Proof of Concept SoCs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Minion processors for </a:t>
            </a:r>
            <a:b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power management, communications, …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Bare metal software</a:t>
            </a:r>
            <a:endParaRPr/>
          </a:p>
        </p:txBody>
      </p:sp>
      <p:sp>
        <p:nvSpPr>
          <p:cNvPr id="957" name="Google Shape;957;p151"/>
          <p:cNvSpPr txBox="1"/>
          <p:nvPr/>
        </p:nvSpPr>
        <p:spPr>
          <a:xfrm>
            <a:off x="659534" y="3025303"/>
            <a:ext cx="1585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Hardware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ISA Definition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 Chips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000" b="0" i="0" u="none" strike="noStrike" cap="none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Software</a:t>
            </a:r>
            <a:endParaRPr/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Tests</a:t>
            </a:r>
            <a:endParaRPr/>
          </a:p>
        </p:txBody>
      </p:sp>
      <p:sp>
        <p:nvSpPr>
          <p:cNvPr id="958" name="Google Shape;958;p151"/>
          <p:cNvSpPr txBox="1"/>
          <p:nvPr/>
        </p:nvSpPr>
        <p:spPr>
          <a:xfrm rot="-5400000">
            <a:off x="-431370" y="3337331"/>
            <a:ext cx="1609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Complexity</a:t>
            </a:r>
            <a:endParaRPr/>
          </a:p>
        </p:txBody>
      </p:sp>
      <p:cxnSp>
        <p:nvCxnSpPr>
          <p:cNvPr id="959" name="Google Shape;959;p151"/>
          <p:cNvCxnSpPr/>
          <p:nvPr/>
        </p:nvCxnSpPr>
        <p:spPr>
          <a:xfrm rot="10800000">
            <a:off x="373540" y="976678"/>
            <a:ext cx="0" cy="208170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960" name="Google Shape;960;p151"/>
          <p:cNvSpPr txBox="1"/>
          <p:nvPr/>
        </p:nvSpPr>
        <p:spPr>
          <a:xfrm>
            <a:off x="887160" y="4393012"/>
            <a:ext cx="12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2010 – 2016 </a:t>
            </a:r>
            <a:endParaRPr/>
          </a:p>
        </p:txBody>
      </p:sp>
      <p:sp>
        <p:nvSpPr>
          <p:cNvPr id="961" name="Google Shape;961;p151"/>
          <p:cNvSpPr txBox="1"/>
          <p:nvPr/>
        </p:nvSpPr>
        <p:spPr>
          <a:xfrm>
            <a:off x="2845338" y="4393011"/>
            <a:ext cx="12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2017 – 2018 </a:t>
            </a:r>
            <a:endParaRPr/>
          </a:p>
        </p:txBody>
      </p:sp>
      <p:sp>
        <p:nvSpPr>
          <p:cNvPr id="962" name="Google Shape;962;p151"/>
          <p:cNvSpPr txBox="1"/>
          <p:nvPr/>
        </p:nvSpPr>
        <p:spPr>
          <a:xfrm>
            <a:off x="5126474" y="4391974"/>
            <a:ext cx="12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2019 – 2020 </a:t>
            </a:r>
            <a:endParaRPr/>
          </a:p>
        </p:txBody>
      </p:sp>
      <p:sp>
        <p:nvSpPr>
          <p:cNvPr id="963" name="Google Shape;963;p151"/>
          <p:cNvSpPr txBox="1"/>
          <p:nvPr/>
        </p:nvSpPr>
        <p:spPr>
          <a:xfrm>
            <a:off x="6895613" y="4391974"/>
            <a:ext cx="12024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 b="0" i="0" u="none" strike="noStrike" cap="none">
                <a:solidFill>
                  <a:schemeClr val="accent4"/>
                </a:solidFill>
                <a:latin typeface="Open Sans"/>
                <a:ea typeface="Open Sans"/>
                <a:cs typeface="Open Sans"/>
                <a:sym typeface="Open Sans"/>
              </a:rPr>
              <a:t>2021</a:t>
            </a:r>
            <a:endParaRPr/>
          </a:p>
        </p:txBody>
      </p:sp>
      <p:cxnSp>
        <p:nvCxnSpPr>
          <p:cNvPr id="964" name="Google Shape;964;p151"/>
          <p:cNvCxnSpPr/>
          <p:nvPr/>
        </p:nvCxnSpPr>
        <p:spPr>
          <a:xfrm>
            <a:off x="7758780" y="4522691"/>
            <a:ext cx="1221900" cy="0"/>
          </a:xfrm>
          <a:prstGeom prst="straightConnector1">
            <a:avLst/>
          </a:prstGeom>
          <a:noFill/>
          <a:ln w="28575" cap="flat" cmpd="sng">
            <a:solidFill>
              <a:schemeClr val="accent4"/>
            </a:solidFill>
            <a:prstDash val="solid"/>
            <a:round/>
            <a:headEnd type="none" w="sm" len="sm"/>
            <a:tailEnd type="triangle" w="med" len="med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p152"/>
          <p:cNvSpPr txBox="1">
            <a:spLocks noGrp="1"/>
          </p:cNvSpPr>
          <p:nvPr>
            <p:ph type="title"/>
          </p:nvPr>
        </p:nvSpPr>
        <p:spPr>
          <a:xfrm>
            <a:off x="311700" y="216425"/>
            <a:ext cx="8520600" cy="74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4000"/>
              <a:buNone/>
            </a:pPr>
            <a:r>
              <a:rPr lang="en"/>
              <a:t>Incredible industry progress</a:t>
            </a:r>
            <a:endParaRPr/>
          </a:p>
        </p:txBody>
      </p:sp>
      <p:sp>
        <p:nvSpPr>
          <p:cNvPr id="970" name="Google Shape;970;p152"/>
          <p:cNvSpPr txBox="1">
            <a:spLocks noGrp="1"/>
          </p:cNvSpPr>
          <p:nvPr>
            <p:ph type="body" idx="1"/>
          </p:nvPr>
        </p:nvSpPr>
        <p:spPr>
          <a:xfrm>
            <a:off x="311700" y="1085240"/>
            <a:ext cx="42603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European Processor Initiative finalized the first version of its </a:t>
            </a:r>
            <a:r>
              <a:rPr lang="en" sz="13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RISC-V accelerator architecture</a:t>
            </a: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and will deliver test chip in 2021.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RIOS Lab announced PicoRio</a:t>
            </a:r>
            <a:r>
              <a:rPr lang="en" sz="13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 affordable </a:t>
            </a:r>
            <a:r>
              <a:rPr lang="en" sz="13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RISC-V open source small-board computer </a:t>
            </a: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available in 2021.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Imperas announced first </a:t>
            </a:r>
            <a:r>
              <a:rPr lang="en" sz="13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RISC-V verification reference model with UVM encapsulation</a:t>
            </a: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Seagate announced </a:t>
            </a:r>
            <a:r>
              <a:rPr lang="en" sz="13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hard disk drive controller</a:t>
            </a: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with high-performance RISC-V CPU.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SzPts val="1800"/>
              <a:buFont typeface="Arial"/>
              <a:buChar char="•"/>
            </a:pP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GreenWaves </a:t>
            </a:r>
            <a:r>
              <a:rPr lang="en" sz="1300" b="1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ultra-low power GAP9 hearables platform </a:t>
            </a:r>
            <a:r>
              <a:rPr lang="en" sz="1300" b="0" i="0" u="none" strike="noStrik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enabling scene-aware and neural network-based noise reduction.</a:t>
            </a:r>
            <a:endParaRPr/>
          </a:p>
        </p:txBody>
      </p:sp>
      <p:sp>
        <p:nvSpPr>
          <p:cNvPr id="971" name="Google Shape;971;p152"/>
          <p:cNvSpPr txBox="1"/>
          <p:nvPr/>
        </p:nvSpPr>
        <p:spPr>
          <a:xfrm>
            <a:off x="4502700" y="1085240"/>
            <a:ext cx="4260300" cy="372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0" lvl="0" indent="-3429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Alibaba unveiled RV64GCV core in its Xuantie 910 processor for </a:t>
            </a:r>
            <a:r>
              <a:rPr lang="en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cloud and edge servers</a:t>
            </a: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Microchip released the first </a:t>
            </a:r>
            <a:r>
              <a:rPr lang="en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SoC FPGA development kit </a:t>
            </a: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based on the RISC-V ISA.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Andes released </a:t>
            </a:r>
            <a:r>
              <a:rPr lang="en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superscalar multicore and L2 cache controller</a:t>
            </a: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 processors.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StarFive released the world’s first </a:t>
            </a:r>
            <a:r>
              <a:rPr lang="en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RISC-V AI visual processing platform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SiFive unveiled world’s fastest development board for </a:t>
            </a:r>
            <a:r>
              <a:rPr lang="en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RISC-V Personal Computers</a:t>
            </a: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.</a:t>
            </a:r>
            <a:endParaRPr/>
          </a:p>
          <a:p>
            <a:pPr marL="457200" marR="0" lvl="0" indent="-342900" algn="l" rtl="0">
              <a:lnSpc>
                <a:spcPct val="100000"/>
              </a:lnSpc>
              <a:spcBef>
                <a:spcPts val="1200"/>
              </a:spcBef>
              <a:spcAft>
                <a:spcPts val="600"/>
              </a:spcAft>
              <a:buClr>
                <a:srgbClr val="434343"/>
              </a:buClr>
              <a:buSzPts val="1800"/>
              <a:buFont typeface="Arial"/>
              <a:buChar char="•"/>
            </a:pP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Micro Magic announced an incredibly </a:t>
            </a:r>
            <a:r>
              <a:rPr lang="en" sz="1300" b="1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fast 64-bit RISC-V core </a:t>
            </a:r>
            <a:r>
              <a:rPr lang="en" sz="1300" b="0" i="0" u="none" strike="noStrike" cap="none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achieving 5GHz and 13,000 CoreMarks at 1.1V.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6" name="Google Shape;976;p153"/>
          <p:cNvSpPr txBox="1">
            <a:spLocks noGrp="1"/>
          </p:cNvSpPr>
          <p:nvPr>
            <p:ph type="title"/>
          </p:nvPr>
        </p:nvSpPr>
        <p:spPr>
          <a:xfrm>
            <a:off x="259800" y="900125"/>
            <a:ext cx="8624400" cy="2640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Membership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it means and what you get!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72C"/>
      </a:accent1>
      <a:accent2>
        <a:srgbClr val="011E41"/>
      </a:accent2>
      <a:accent3>
        <a:srgbClr val="0A6B7C"/>
      </a:accent3>
      <a:accent4>
        <a:srgbClr val="CB007B"/>
      </a:accent4>
      <a:accent5>
        <a:srgbClr val="60269E"/>
      </a:accent5>
      <a:accent6>
        <a:srgbClr val="FDDA64"/>
      </a:accent6>
      <a:hlink>
        <a:srgbClr val="0A6B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72C"/>
      </a:accent1>
      <a:accent2>
        <a:srgbClr val="011E41"/>
      </a:accent2>
      <a:accent3>
        <a:srgbClr val="0A6B7C"/>
      </a:accent3>
      <a:accent4>
        <a:srgbClr val="CB007B"/>
      </a:accent4>
      <a:accent5>
        <a:srgbClr val="60269E"/>
      </a:accent5>
      <a:accent6>
        <a:srgbClr val="FDDA64"/>
      </a:accent6>
      <a:hlink>
        <a:srgbClr val="62CBC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C72C"/>
      </a:accent1>
      <a:accent2>
        <a:srgbClr val="011E41"/>
      </a:accent2>
      <a:accent3>
        <a:srgbClr val="0A6B7C"/>
      </a:accent3>
      <a:accent4>
        <a:srgbClr val="CB007B"/>
      </a:accent4>
      <a:accent5>
        <a:srgbClr val="60269E"/>
      </a:accent5>
      <a:accent6>
        <a:srgbClr val="FDDA64"/>
      </a:accent6>
      <a:hlink>
        <a:srgbClr val="0A6B7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3573</Words>
  <Application>Microsoft Macintosh PowerPoint</Application>
  <PresentationFormat>On-screen Show (16:9)</PresentationFormat>
  <Paragraphs>504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Corbel</vt:lpstr>
      <vt:lpstr>Open Sans SemiBold</vt:lpstr>
      <vt:lpstr>Helvetica Neue</vt:lpstr>
      <vt:lpstr>Open Sans</vt:lpstr>
      <vt:lpstr>Century Gothic</vt:lpstr>
      <vt:lpstr>Simple Light</vt:lpstr>
      <vt:lpstr>Simple Light</vt:lpstr>
      <vt:lpstr>Simple Light</vt:lpstr>
      <vt:lpstr>Member Benefits and Welcome!</vt:lpstr>
      <vt:lpstr>Welcome!</vt:lpstr>
      <vt:lpstr>Meet the RISC-V Team</vt:lpstr>
      <vt:lpstr>RISC-V  Measures of Progress</vt:lpstr>
      <vt:lpstr>Welcome to the Open era of computing.</vt:lpstr>
      <vt:lpstr>PowerPoint Presentation</vt:lpstr>
      <vt:lpstr>Industry innovation on RISC-V</vt:lpstr>
      <vt:lpstr>Incredible industry progress</vt:lpstr>
      <vt:lpstr>Membership What it means and what you get!</vt:lpstr>
      <vt:lpstr>Benefit of joining RISC-V</vt:lpstr>
      <vt:lpstr>Membership Options</vt:lpstr>
      <vt:lpstr>Technical engagement</vt:lpstr>
      <vt:lpstr>Technical Working Groups</vt:lpstr>
      <vt:lpstr>Group/Meeting Types &amp; Responsibilities</vt:lpstr>
      <vt:lpstr>PowerPoint Presentation</vt:lpstr>
      <vt:lpstr>Member Portal  -  lists.riscv.org</vt:lpstr>
      <vt:lpstr>Tech Wiki  -  wiki.riscv.org</vt:lpstr>
      <vt:lpstr>GitHub  -  github.com/riscv</vt:lpstr>
      <vt:lpstr>Regular meetings</vt:lpstr>
      <vt:lpstr>Visibility and Engagement</vt:lpstr>
      <vt:lpstr>Marketing Committee + Working Groups</vt:lpstr>
      <vt:lpstr>Events</vt:lpstr>
      <vt:lpstr>RISC-V Hosted &amp; Supported Events</vt:lpstr>
      <vt:lpstr>Upcoming Forums</vt:lpstr>
      <vt:lpstr>RISC-V Summit 2021</vt:lpstr>
      <vt:lpstr>Marketing and Visibility benefits Share your products and progress with RISC-V! </vt:lpstr>
      <vt:lpstr>RISC-V Events</vt:lpstr>
      <vt:lpstr>RISC-V Blog </vt:lpstr>
      <vt:lpstr>Submitting request for Blog and In the News </vt:lpstr>
      <vt:lpstr>Case Studies</vt:lpstr>
      <vt:lpstr>Content - Social</vt:lpstr>
      <vt:lpstr>Submitting a request for a social post</vt:lpstr>
      <vt:lpstr>Press and Analysts</vt:lpstr>
      <vt:lpstr>Branding</vt:lpstr>
      <vt:lpstr>Navigating the community</vt:lpstr>
      <vt:lpstr>Marketing Committee + Working Groups</vt:lpstr>
      <vt:lpstr>Special Interest Groups (SIGs)</vt:lpstr>
      <vt:lpstr>RISC-V Alliances</vt:lpstr>
      <vt:lpstr>RISC-V Learn</vt:lpstr>
      <vt:lpstr>RISC-V Training Partners</vt:lpstr>
      <vt:lpstr>RISC-V Exchange</vt:lpstr>
      <vt:lpstr>RISC-V Ambassador Program</vt:lpstr>
      <vt:lpstr>Build RISC-V into your company strategy, and your personal mission</vt:lpstr>
      <vt:lpstr>Thank you Questions: info@riscv.org</vt:lpstr>
      <vt:lpstr>RISC-V Color Palette</vt:lpstr>
      <vt:lpstr>Gradient Elements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Member Benefits and Welcome!</dc:title>
  <cp:lastModifiedBy>Kim McMahon</cp:lastModifiedBy>
  <cp:revision>1</cp:revision>
  <dcterms:modified xsi:type="dcterms:W3CDTF">2021-08-23T11:49:13Z</dcterms:modified>
</cp:coreProperties>
</file>